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461" r:id="rId2"/>
    <p:sldId id="359" r:id="rId3"/>
    <p:sldId id="469" r:id="rId4"/>
    <p:sldId id="463" r:id="rId5"/>
    <p:sldId id="475" r:id="rId6"/>
    <p:sldId id="361" r:id="rId7"/>
    <p:sldId id="477" r:id="rId8"/>
    <p:sldId id="473" r:id="rId9"/>
    <p:sldId id="457" r:id="rId10"/>
    <p:sldId id="479" r:id="rId11"/>
    <p:sldId id="465" r:id="rId12"/>
    <p:sldId id="480"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2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an W. Rapp" initials="KWR" lastIdx="3" clrIdx="0"/>
  <p:cmAuthor id="1" name="Alexander Lotsch" initials="AL" lastIdx="4"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EDA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98" autoAdjust="0"/>
    <p:restoredTop sz="78157" autoAdjust="0"/>
  </p:normalViewPr>
  <p:slideViewPr>
    <p:cSldViewPr showGuides="1">
      <p:cViewPr varScale="1">
        <p:scale>
          <a:sx n="45" d="100"/>
          <a:sy n="45" d="100"/>
        </p:scale>
        <p:origin x="1140" y="60"/>
      </p:cViewPr>
      <p:guideLst>
        <p:guide orient="horz" pos="2160"/>
        <p:guide pos="1296"/>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7D3EB6-7199-4484-AF36-AA464F2CBFC3}" type="doc">
      <dgm:prSet loTypeId="urn:microsoft.com/office/officeart/2005/8/layout/hierarchy3" loCatId="list" qsTypeId="urn:microsoft.com/office/officeart/2005/8/quickstyle/simple1" qsCatId="simple" csTypeId="urn:microsoft.com/office/officeart/2005/8/colors/accent3_1" csCatId="accent3" phldr="1"/>
      <dgm:spPr/>
      <dgm:t>
        <a:bodyPr/>
        <a:lstStyle/>
        <a:p>
          <a:endParaRPr lang="en-US"/>
        </a:p>
      </dgm:t>
    </dgm:pt>
    <dgm:pt modelId="{7C45B59F-486F-4055-AEB3-2CAA205916BE}">
      <dgm:prSet phldrT="[Text]" custT="1"/>
      <dgm:spPr/>
      <dgm:t>
        <a:bodyPr/>
        <a:lstStyle/>
        <a:p>
          <a:pPr>
            <a:spcAft>
              <a:spcPts val="0"/>
            </a:spcAft>
          </a:pPr>
          <a:r>
            <a:rPr lang="en-US" sz="1600" b="1" dirty="0">
              <a:ln>
                <a:noFill/>
              </a:ln>
            </a:rPr>
            <a:t>“Environmental Safeguards”</a:t>
          </a:r>
        </a:p>
      </dgm:t>
    </dgm:pt>
    <dgm:pt modelId="{9FD00ED7-DA95-4AB6-A441-18D3B153BF9F}" type="parTrans" cxnId="{FB54C928-99EE-42AA-AB47-DE2641E14A5B}">
      <dgm:prSet/>
      <dgm:spPr/>
      <dgm:t>
        <a:bodyPr/>
        <a:lstStyle/>
        <a:p>
          <a:endParaRPr lang="en-US" sz="1800" b="1">
            <a:ln>
              <a:noFill/>
            </a:ln>
          </a:endParaRPr>
        </a:p>
      </dgm:t>
    </dgm:pt>
    <dgm:pt modelId="{D2C9E833-DD9E-4C54-A593-E880E637D082}" type="sibTrans" cxnId="{FB54C928-99EE-42AA-AB47-DE2641E14A5B}">
      <dgm:prSet/>
      <dgm:spPr/>
      <dgm:t>
        <a:bodyPr/>
        <a:lstStyle/>
        <a:p>
          <a:endParaRPr lang="en-US" sz="1800" b="1">
            <a:ln>
              <a:noFill/>
            </a:ln>
          </a:endParaRPr>
        </a:p>
      </dgm:t>
    </dgm:pt>
    <dgm:pt modelId="{4D0C825D-B6D1-4AB8-B502-1C9EB4644C22}">
      <dgm:prSet phldrT="[Text]" custT="1"/>
      <dgm:spPr/>
      <dgm:t>
        <a:bodyPr/>
        <a:lstStyle/>
        <a:p>
          <a:pPr>
            <a:spcAft>
              <a:spcPts val="0"/>
            </a:spcAft>
          </a:pPr>
          <a:r>
            <a:rPr lang="en-US" sz="1200" b="1" dirty="0">
              <a:ln>
                <a:noFill/>
              </a:ln>
            </a:rPr>
            <a:t>Natural Habitats </a:t>
          </a:r>
        </a:p>
        <a:p>
          <a:pPr>
            <a:spcAft>
              <a:spcPct val="35000"/>
            </a:spcAft>
          </a:pPr>
          <a:r>
            <a:rPr lang="en-US" sz="1200" b="1" dirty="0">
              <a:ln>
                <a:noFill/>
              </a:ln>
            </a:rPr>
            <a:t>OP 4.04 </a:t>
          </a:r>
        </a:p>
      </dgm:t>
    </dgm:pt>
    <dgm:pt modelId="{4B7EF015-DFEA-409E-A456-FC4CF9DB3B27}" type="parTrans" cxnId="{E0C0F33C-1E58-4E99-97D7-4772460B5A55}">
      <dgm:prSet/>
      <dgm:spPr/>
      <dgm:t>
        <a:bodyPr/>
        <a:lstStyle/>
        <a:p>
          <a:endParaRPr lang="en-US" sz="1800" b="1">
            <a:ln>
              <a:noFill/>
            </a:ln>
          </a:endParaRPr>
        </a:p>
      </dgm:t>
    </dgm:pt>
    <dgm:pt modelId="{DBDF6EAA-D131-4904-8749-151CD178BE5B}" type="sibTrans" cxnId="{E0C0F33C-1E58-4E99-97D7-4772460B5A55}">
      <dgm:prSet/>
      <dgm:spPr/>
      <dgm:t>
        <a:bodyPr/>
        <a:lstStyle/>
        <a:p>
          <a:endParaRPr lang="en-US" sz="1800" b="1">
            <a:ln>
              <a:noFill/>
            </a:ln>
          </a:endParaRPr>
        </a:p>
      </dgm:t>
    </dgm:pt>
    <dgm:pt modelId="{D5AA7432-FA35-4E45-94FF-58A139D233B5}">
      <dgm:prSet phldrT="[Text]" custT="1"/>
      <dgm:spPr/>
      <dgm:t>
        <a:bodyPr/>
        <a:lstStyle/>
        <a:p>
          <a:pPr>
            <a:spcAft>
              <a:spcPts val="0"/>
            </a:spcAft>
          </a:pPr>
          <a:r>
            <a:rPr lang="en-US" sz="1200" b="1" dirty="0">
              <a:ln>
                <a:noFill/>
              </a:ln>
            </a:rPr>
            <a:t>Forests </a:t>
          </a:r>
        </a:p>
        <a:p>
          <a:pPr>
            <a:spcAft>
              <a:spcPts val="0"/>
            </a:spcAft>
          </a:pPr>
          <a:r>
            <a:rPr lang="en-US" sz="1200" b="1" dirty="0">
              <a:ln>
                <a:noFill/>
              </a:ln>
            </a:rPr>
            <a:t>OP 4.36</a:t>
          </a:r>
        </a:p>
      </dgm:t>
    </dgm:pt>
    <dgm:pt modelId="{37ECBF2D-845E-4D80-AA33-95C870B13C44}" type="parTrans" cxnId="{830727A6-E59B-4F9F-B7EA-750AA9CDEECF}">
      <dgm:prSet/>
      <dgm:spPr/>
      <dgm:t>
        <a:bodyPr/>
        <a:lstStyle/>
        <a:p>
          <a:endParaRPr lang="en-US" sz="1800" b="1">
            <a:ln>
              <a:noFill/>
            </a:ln>
          </a:endParaRPr>
        </a:p>
      </dgm:t>
    </dgm:pt>
    <dgm:pt modelId="{70BA9CEE-F778-40E3-A2A8-54BD99BD6F15}" type="sibTrans" cxnId="{830727A6-E59B-4F9F-B7EA-750AA9CDEECF}">
      <dgm:prSet/>
      <dgm:spPr/>
      <dgm:t>
        <a:bodyPr/>
        <a:lstStyle/>
        <a:p>
          <a:endParaRPr lang="en-US" sz="1800" b="1">
            <a:ln>
              <a:noFill/>
            </a:ln>
          </a:endParaRPr>
        </a:p>
      </dgm:t>
    </dgm:pt>
    <dgm:pt modelId="{02C2984F-65C1-4851-BDAE-C598A58AAF44}">
      <dgm:prSet phldrT="[Text]" custT="1"/>
      <dgm:spPr/>
      <dgm:t>
        <a:bodyPr/>
        <a:lstStyle/>
        <a:p>
          <a:pPr>
            <a:spcAft>
              <a:spcPts val="0"/>
            </a:spcAft>
          </a:pPr>
          <a:r>
            <a:rPr lang="en-US" sz="1200" b="1" dirty="0">
              <a:ln>
                <a:noFill/>
              </a:ln>
            </a:rPr>
            <a:t>Pest Management </a:t>
          </a:r>
        </a:p>
        <a:p>
          <a:pPr>
            <a:spcAft>
              <a:spcPts val="0"/>
            </a:spcAft>
          </a:pPr>
          <a:r>
            <a:rPr lang="en-US" sz="1200" b="1" dirty="0">
              <a:ln>
                <a:noFill/>
              </a:ln>
            </a:rPr>
            <a:t>OP 4.09 </a:t>
          </a:r>
        </a:p>
      </dgm:t>
    </dgm:pt>
    <dgm:pt modelId="{0FF41D8D-8BF6-4F7E-84E0-9B7ED4EFB117}" type="parTrans" cxnId="{E5800B3C-A585-4274-BBF1-3382B48BFAE9}">
      <dgm:prSet/>
      <dgm:spPr/>
      <dgm:t>
        <a:bodyPr/>
        <a:lstStyle/>
        <a:p>
          <a:endParaRPr lang="en-US" sz="1800" b="1">
            <a:ln>
              <a:noFill/>
            </a:ln>
          </a:endParaRPr>
        </a:p>
      </dgm:t>
    </dgm:pt>
    <dgm:pt modelId="{D7DCC097-AEAE-4E47-850A-71E61AE1FABE}" type="sibTrans" cxnId="{E5800B3C-A585-4274-BBF1-3382B48BFAE9}">
      <dgm:prSet/>
      <dgm:spPr/>
      <dgm:t>
        <a:bodyPr/>
        <a:lstStyle/>
        <a:p>
          <a:endParaRPr lang="en-US" sz="1800" b="1">
            <a:ln>
              <a:noFill/>
            </a:ln>
          </a:endParaRPr>
        </a:p>
      </dgm:t>
    </dgm:pt>
    <dgm:pt modelId="{47338639-9AC2-4279-8D21-8F8DBE1A6A59}">
      <dgm:prSet phldrT="[Text]" custT="1"/>
      <dgm:spPr/>
      <dgm:t>
        <a:bodyPr/>
        <a:lstStyle/>
        <a:p>
          <a:pPr>
            <a:spcAft>
              <a:spcPts val="0"/>
            </a:spcAft>
          </a:pPr>
          <a:r>
            <a:rPr lang="en-US" sz="1200" b="1" dirty="0">
              <a:ln>
                <a:noFill/>
              </a:ln>
            </a:rPr>
            <a:t>Safety of Dams</a:t>
          </a:r>
        </a:p>
        <a:p>
          <a:pPr>
            <a:spcAft>
              <a:spcPts val="0"/>
            </a:spcAft>
          </a:pPr>
          <a:r>
            <a:rPr lang="en-US" sz="1200" b="1" dirty="0">
              <a:ln>
                <a:noFill/>
              </a:ln>
            </a:rPr>
            <a:t>OP 4.37</a:t>
          </a:r>
        </a:p>
      </dgm:t>
    </dgm:pt>
    <dgm:pt modelId="{7C1D9AB6-1073-4971-9948-4B2483B4A602}" type="parTrans" cxnId="{1D18D084-09A2-4E91-B699-17E2BE1E8270}">
      <dgm:prSet/>
      <dgm:spPr/>
      <dgm:t>
        <a:bodyPr/>
        <a:lstStyle/>
        <a:p>
          <a:endParaRPr lang="en-US" sz="1800" b="1">
            <a:ln>
              <a:noFill/>
            </a:ln>
          </a:endParaRPr>
        </a:p>
      </dgm:t>
    </dgm:pt>
    <dgm:pt modelId="{C4D56626-02D7-4AD9-9AFD-65E98FCFABA2}" type="sibTrans" cxnId="{1D18D084-09A2-4E91-B699-17E2BE1E8270}">
      <dgm:prSet/>
      <dgm:spPr/>
      <dgm:t>
        <a:bodyPr/>
        <a:lstStyle/>
        <a:p>
          <a:endParaRPr lang="en-US" sz="1800" b="1">
            <a:ln>
              <a:noFill/>
            </a:ln>
          </a:endParaRPr>
        </a:p>
      </dgm:t>
    </dgm:pt>
    <dgm:pt modelId="{309895EE-A9D7-42E6-A0C2-B3BC41C7EA2D}">
      <dgm:prSet phldrT="[Text]" custT="1"/>
      <dgm:spPr/>
      <dgm:t>
        <a:bodyPr/>
        <a:lstStyle/>
        <a:p>
          <a:pPr>
            <a:spcAft>
              <a:spcPts val="0"/>
            </a:spcAft>
          </a:pPr>
          <a:r>
            <a:rPr lang="en-US" sz="1200" b="1" dirty="0">
              <a:ln>
                <a:noFill/>
              </a:ln>
            </a:rPr>
            <a:t>Physical Cultural Resources </a:t>
          </a:r>
        </a:p>
        <a:p>
          <a:pPr>
            <a:spcAft>
              <a:spcPct val="35000"/>
            </a:spcAft>
          </a:pPr>
          <a:r>
            <a:rPr lang="en-US" sz="1200" b="1" dirty="0">
              <a:ln>
                <a:noFill/>
              </a:ln>
            </a:rPr>
            <a:t>OP  4.11</a:t>
          </a:r>
        </a:p>
      </dgm:t>
    </dgm:pt>
    <dgm:pt modelId="{1981C24A-D55F-43E2-9852-9FDCA6F4D853}" type="parTrans" cxnId="{D028A715-CC09-4D10-93EC-FEB273B195BA}">
      <dgm:prSet/>
      <dgm:spPr/>
      <dgm:t>
        <a:bodyPr/>
        <a:lstStyle/>
        <a:p>
          <a:endParaRPr lang="en-US" sz="1800" b="1">
            <a:ln>
              <a:noFill/>
            </a:ln>
          </a:endParaRPr>
        </a:p>
      </dgm:t>
    </dgm:pt>
    <dgm:pt modelId="{E98C0710-5B0A-4827-84EF-21B7BA0199BF}" type="sibTrans" cxnId="{D028A715-CC09-4D10-93EC-FEB273B195BA}">
      <dgm:prSet/>
      <dgm:spPr/>
      <dgm:t>
        <a:bodyPr/>
        <a:lstStyle/>
        <a:p>
          <a:endParaRPr lang="en-US" sz="1800" b="1">
            <a:ln>
              <a:noFill/>
            </a:ln>
          </a:endParaRPr>
        </a:p>
      </dgm:t>
    </dgm:pt>
    <dgm:pt modelId="{FEAFBC0E-CD31-45A8-8FD2-ADF2D9E306FE}">
      <dgm:prSet phldrT="[Text]" custT="1"/>
      <dgm:spPr/>
      <dgm:t>
        <a:bodyPr/>
        <a:lstStyle/>
        <a:p>
          <a:pPr>
            <a:spcAft>
              <a:spcPts val="0"/>
            </a:spcAft>
          </a:pPr>
          <a:r>
            <a:rPr lang="en-US" sz="1200" b="1" dirty="0">
              <a:ln>
                <a:noFill/>
              </a:ln>
            </a:rPr>
            <a:t>Environmental Assessment </a:t>
          </a:r>
        </a:p>
        <a:p>
          <a:pPr>
            <a:spcAft>
              <a:spcPct val="35000"/>
            </a:spcAft>
          </a:pPr>
          <a:r>
            <a:rPr lang="en-US" sz="1200" b="1" dirty="0">
              <a:ln>
                <a:noFill/>
              </a:ln>
            </a:rPr>
            <a:t>OP 4.01 </a:t>
          </a:r>
        </a:p>
      </dgm:t>
    </dgm:pt>
    <dgm:pt modelId="{94540E0E-9706-4DA2-AC96-5EB793C13D87}" type="parTrans" cxnId="{56E6142E-AD29-4594-96C3-D21175DB2B9C}">
      <dgm:prSet/>
      <dgm:spPr/>
      <dgm:t>
        <a:bodyPr/>
        <a:lstStyle/>
        <a:p>
          <a:endParaRPr lang="en-US" sz="1800" b="1"/>
        </a:p>
      </dgm:t>
    </dgm:pt>
    <dgm:pt modelId="{DF390066-4CB6-4029-8377-2D7F48FA24BD}" type="sibTrans" cxnId="{56E6142E-AD29-4594-96C3-D21175DB2B9C}">
      <dgm:prSet/>
      <dgm:spPr/>
      <dgm:t>
        <a:bodyPr/>
        <a:lstStyle/>
        <a:p>
          <a:endParaRPr lang="en-US" sz="1800" b="1"/>
        </a:p>
      </dgm:t>
    </dgm:pt>
    <dgm:pt modelId="{98643E66-BC09-4AA0-BBD0-9E5666F96D19}" type="pres">
      <dgm:prSet presAssocID="{FD7D3EB6-7199-4484-AF36-AA464F2CBFC3}" presName="diagram" presStyleCnt="0">
        <dgm:presLayoutVars>
          <dgm:chPref val="1"/>
          <dgm:dir/>
          <dgm:animOne val="branch"/>
          <dgm:animLvl val="lvl"/>
          <dgm:resizeHandles/>
        </dgm:presLayoutVars>
      </dgm:prSet>
      <dgm:spPr/>
    </dgm:pt>
    <dgm:pt modelId="{9A112DEA-7990-4D81-B6D2-AE25ABA0F5F4}" type="pres">
      <dgm:prSet presAssocID="{7C45B59F-486F-4055-AEB3-2CAA205916BE}" presName="root" presStyleCnt="0"/>
      <dgm:spPr/>
    </dgm:pt>
    <dgm:pt modelId="{6F0E5647-06FE-4C9E-9248-9FEAF42E8F44}" type="pres">
      <dgm:prSet presAssocID="{7C45B59F-486F-4055-AEB3-2CAA205916BE}" presName="rootComposite" presStyleCnt="0"/>
      <dgm:spPr/>
    </dgm:pt>
    <dgm:pt modelId="{10F942E2-9275-42C0-97B8-F7F524C93F96}" type="pres">
      <dgm:prSet presAssocID="{7C45B59F-486F-4055-AEB3-2CAA205916BE}" presName="rootText" presStyleLbl="node1" presStyleIdx="0" presStyleCnt="1" custScaleX="129362"/>
      <dgm:spPr/>
    </dgm:pt>
    <dgm:pt modelId="{1DCDD2D3-E6D9-4EDD-800D-A3071A945FF6}" type="pres">
      <dgm:prSet presAssocID="{7C45B59F-486F-4055-AEB3-2CAA205916BE}" presName="rootConnector" presStyleLbl="node1" presStyleIdx="0" presStyleCnt="1"/>
      <dgm:spPr/>
    </dgm:pt>
    <dgm:pt modelId="{6422ADF1-1B21-4EDC-B32B-A809E8961BEE}" type="pres">
      <dgm:prSet presAssocID="{7C45B59F-486F-4055-AEB3-2CAA205916BE}" presName="childShape" presStyleCnt="0"/>
      <dgm:spPr/>
    </dgm:pt>
    <dgm:pt modelId="{41A2F270-8E50-4067-91B0-86219C084096}" type="pres">
      <dgm:prSet presAssocID="{94540E0E-9706-4DA2-AC96-5EB793C13D87}" presName="Name13" presStyleLbl="parChTrans1D2" presStyleIdx="0" presStyleCnt="6"/>
      <dgm:spPr/>
    </dgm:pt>
    <dgm:pt modelId="{598BAC33-DC74-48E1-AF74-C5F7F6027802}" type="pres">
      <dgm:prSet presAssocID="{FEAFBC0E-CD31-45A8-8FD2-ADF2D9E306FE}" presName="childText" presStyleLbl="bgAcc1" presStyleIdx="0" presStyleCnt="6" custScaleX="154764">
        <dgm:presLayoutVars>
          <dgm:bulletEnabled val="1"/>
        </dgm:presLayoutVars>
      </dgm:prSet>
      <dgm:spPr/>
    </dgm:pt>
    <dgm:pt modelId="{13B18296-4097-4370-AA40-B94160518DFD}" type="pres">
      <dgm:prSet presAssocID="{4B7EF015-DFEA-409E-A456-FC4CF9DB3B27}" presName="Name13" presStyleLbl="parChTrans1D2" presStyleIdx="1" presStyleCnt="6"/>
      <dgm:spPr/>
    </dgm:pt>
    <dgm:pt modelId="{F4C12AA0-1024-4115-9752-08997833235D}" type="pres">
      <dgm:prSet presAssocID="{4D0C825D-B6D1-4AB8-B502-1C9EB4644C22}" presName="childText" presStyleLbl="bgAcc1" presStyleIdx="1" presStyleCnt="6" custScaleX="154764">
        <dgm:presLayoutVars>
          <dgm:bulletEnabled val="1"/>
        </dgm:presLayoutVars>
      </dgm:prSet>
      <dgm:spPr/>
    </dgm:pt>
    <dgm:pt modelId="{C795B750-7FFA-4CAB-983F-903589F528E8}" type="pres">
      <dgm:prSet presAssocID="{37ECBF2D-845E-4D80-AA33-95C870B13C44}" presName="Name13" presStyleLbl="parChTrans1D2" presStyleIdx="2" presStyleCnt="6"/>
      <dgm:spPr/>
    </dgm:pt>
    <dgm:pt modelId="{B863BC59-A393-4CCF-A89C-4130C69B0CB3}" type="pres">
      <dgm:prSet presAssocID="{D5AA7432-FA35-4E45-94FF-58A139D233B5}" presName="childText" presStyleLbl="bgAcc1" presStyleIdx="2" presStyleCnt="6" custScaleX="154764">
        <dgm:presLayoutVars>
          <dgm:bulletEnabled val="1"/>
        </dgm:presLayoutVars>
      </dgm:prSet>
      <dgm:spPr/>
    </dgm:pt>
    <dgm:pt modelId="{5C028150-4FE1-4ABE-BD45-F84553835F31}" type="pres">
      <dgm:prSet presAssocID="{0FF41D8D-8BF6-4F7E-84E0-9B7ED4EFB117}" presName="Name13" presStyleLbl="parChTrans1D2" presStyleIdx="3" presStyleCnt="6"/>
      <dgm:spPr/>
    </dgm:pt>
    <dgm:pt modelId="{BA6AAF10-4A7B-4CBA-BFB5-EA8565DF1A7A}" type="pres">
      <dgm:prSet presAssocID="{02C2984F-65C1-4851-BDAE-C598A58AAF44}" presName="childText" presStyleLbl="bgAcc1" presStyleIdx="3" presStyleCnt="6" custScaleX="154764">
        <dgm:presLayoutVars>
          <dgm:bulletEnabled val="1"/>
        </dgm:presLayoutVars>
      </dgm:prSet>
      <dgm:spPr/>
    </dgm:pt>
    <dgm:pt modelId="{1A4966E2-B9B5-4C21-B13B-F8A0A7A9123F}" type="pres">
      <dgm:prSet presAssocID="{7C1D9AB6-1073-4971-9948-4B2483B4A602}" presName="Name13" presStyleLbl="parChTrans1D2" presStyleIdx="4" presStyleCnt="6"/>
      <dgm:spPr/>
    </dgm:pt>
    <dgm:pt modelId="{248225F2-AF31-4E03-B2E7-7AE3CCE670C3}" type="pres">
      <dgm:prSet presAssocID="{47338639-9AC2-4279-8D21-8F8DBE1A6A59}" presName="childText" presStyleLbl="bgAcc1" presStyleIdx="4" presStyleCnt="6" custScaleX="154764">
        <dgm:presLayoutVars>
          <dgm:bulletEnabled val="1"/>
        </dgm:presLayoutVars>
      </dgm:prSet>
      <dgm:spPr/>
    </dgm:pt>
    <dgm:pt modelId="{4ADD5E36-E7A8-47D1-9E46-B38ED2D26D76}" type="pres">
      <dgm:prSet presAssocID="{1981C24A-D55F-43E2-9852-9FDCA6F4D853}" presName="Name13" presStyleLbl="parChTrans1D2" presStyleIdx="5" presStyleCnt="6"/>
      <dgm:spPr/>
    </dgm:pt>
    <dgm:pt modelId="{AE4CCE4C-0B49-4286-98C1-B96F54539A30}" type="pres">
      <dgm:prSet presAssocID="{309895EE-A9D7-42E6-A0C2-B3BC41C7EA2D}" presName="childText" presStyleLbl="bgAcc1" presStyleIdx="5" presStyleCnt="6" custScaleX="154764">
        <dgm:presLayoutVars>
          <dgm:bulletEnabled val="1"/>
        </dgm:presLayoutVars>
      </dgm:prSet>
      <dgm:spPr/>
    </dgm:pt>
  </dgm:ptLst>
  <dgm:cxnLst>
    <dgm:cxn modelId="{D028A715-CC09-4D10-93EC-FEB273B195BA}" srcId="{7C45B59F-486F-4055-AEB3-2CAA205916BE}" destId="{309895EE-A9D7-42E6-A0C2-B3BC41C7EA2D}" srcOrd="5" destOrd="0" parTransId="{1981C24A-D55F-43E2-9852-9FDCA6F4D853}" sibTransId="{E98C0710-5B0A-4827-84EF-21B7BA0199BF}"/>
    <dgm:cxn modelId="{FB54C928-99EE-42AA-AB47-DE2641E14A5B}" srcId="{FD7D3EB6-7199-4484-AF36-AA464F2CBFC3}" destId="{7C45B59F-486F-4055-AEB3-2CAA205916BE}" srcOrd="0" destOrd="0" parTransId="{9FD00ED7-DA95-4AB6-A441-18D3B153BF9F}" sibTransId="{D2C9E833-DD9E-4C54-A593-E880E637D082}"/>
    <dgm:cxn modelId="{E0DD102A-2E5D-42E8-8894-5A5984A44539}" type="presOf" srcId="{7C45B59F-486F-4055-AEB3-2CAA205916BE}" destId="{10F942E2-9275-42C0-97B8-F7F524C93F96}" srcOrd="0" destOrd="0" presId="urn:microsoft.com/office/officeart/2005/8/layout/hierarchy3"/>
    <dgm:cxn modelId="{56E6142E-AD29-4594-96C3-D21175DB2B9C}" srcId="{7C45B59F-486F-4055-AEB3-2CAA205916BE}" destId="{FEAFBC0E-CD31-45A8-8FD2-ADF2D9E306FE}" srcOrd="0" destOrd="0" parTransId="{94540E0E-9706-4DA2-AC96-5EB793C13D87}" sibTransId="{DF390066-4CB6-4029-8377-2D7F48FA24BD}"/>
    <dgm:cxn modelId="{E5800B3C-A585-4274-BBF1-3382B48BFAE9}" srcId="{7C45B59F-486F-4055-AEB3-2CAA205916BE}" destId="{02C2984F-65C1-4851-BDAE-C598A58AAF44}" srcOrd="3" destOrd="0" parTransId="{0FF41D8D-8BF6-4F7E-84E0-9B7ED4EFB117}" sibTransId="{D7DCC097-AEAE-4E47-850A-71E61AE1FABE}"/>
    <dgm:cxn modelId="{E0C0F33C-1E58-4E99-97D7-4772460B5A55}" srcId="{7C45B59F-486F-4055-AEB3-2CAA205916BE}" destId="{4D0C825D-B6D1-4AB8-B502-1C9EB4644C22}" srcOrd="1" destOrd="0" parTransId="{4B7EF015-DFEA-409E-A456-FC4CF9DB3B27}" sibTransId="{DBDF6EAA-D131-4904-8749-151CD178BE5B}"/>
    <dgm:cxn modelId="{3BADDF5E-03B7-4E22-AA13-2E34CFC7ED6A}" type="presOf" srcId="{1981C24A-D55F-43E2-9852-9FDCA6F4D853}" destId="{4ADD5E36-E7A8-47D1-9E46-B38ED2D26D76}" srcOrd="0" destOrd="0" presId="urn:microsoft.com/office/officeart/2005/8/layout/hierarchy3"/>
    <dgm:cxn modelId="{D2CA976C-D371-4EB8-A5CB-42CD6678E7E0}" type="presOf" srcId="{4B7EF015-DFEA-409E-A456-FC4CF9DB3B27}" destId="{13B18296-4097-4370-AA40-B94160518DFD}" srcOrd="0" destOrd="0" presId="urn:microsoft.com/office/officeart/2005/8/layout/hierarchy3"/>
    <dgm:cxn modelId="{76D2CB59-DD3C-42DD-BB47-E24B8CB32CFC}" type="presOf" srcId="{94540E0E-9706-4DA2-AC96-5EB793C13D87}" destId="{41A2F270-8E50-4067-91B0-86219C084096}" srcOrd="0" destOrd="0" presId="urn:microsoft.com/office/officeart/2005/8/layout/hierarchy3"/>
    <dgm:cxn modelId="{0D2D8882-57F7-4E5B-BDBD-9D6A93015C39}" type="presOf" srcId="{FEAFBC0E-CD31-45A8-8FD2-ADF2D9E306FE}" destId="{598BAC33-DC74-48E1-AF74-C5F7F6027802}" srcOrd="0" destOrd="0" presId="urn:microsoft.com/office/officeart/2005/8/layout/hierarchy3"/>
    <dgm:cxn modelId="{1D18D084-09A2-4E91-B699-17E2BE1E8270}" srcId="{7C45B59F-486F-4055-AEB3-2CAA205916BE}" destId="{47338639-9AC2-4279-8D21-8F8DBE1A6A59}" srcOrd="4" destOrd="0" parTransId="{7C1D9AB6-1073-4971-9948-4B2483B4A602}" sibTransId="{C4D56626-02D7-4AD9-9AFD-65E98FCFABA2}"/>
    <dgm:cxn modelId="{976E3496-E7D8-41B4-B704-8CD13D9DA960}" type="presOf" srcId="{7C1D9AB6-1073-4971-9948-4B2483B4A602}" destId="{1A4966E2-B9B5-4C21-B13B-F8A0A7A9123F}" srcOrd="0" destOrd="0" presId="urn:microsoft.com/office/officeart/2005/8/layout/hierarchy3"/>
    <dgm:cxn modelId="{49C1389D-46C1-40FA-89BA-389B32E3271D}" type="presOf" srcId="{FD7D3EB6-7199-4484-AF36-AA464F2CBFC3}" destId="{98643E66-BC09-4AA0-BBD0-9E5666F96D19}" srcOrd="0" destOrd="0" presId="urn:microsoft.com/office/officeart/2005/8/layout/hierarchy3"/>
    <dgm:cxn modelId="{830727A6-E59B-4F9F-B7EA-750AA9CDEECF}" srcId="{7C45B59F-486F-4055-AEB3-2CAA205916BE}" destId="{D5AA7432-FA35-4E45-94FF-58A139D233B5}" srcOrd="2" destOrd="0" parTransId="{37ECBF2D-845E-4D80-AA33-95C870B13C44}" sibTransId="{70BA9CEE-F778-40E3-A2A8-54BD99BD6F15}"/>
    <dgm:cxn modelId="{B559B8AD-10FC-4949-8C2C-46362730E265}" type="presOf" srcId="{7C45B59F-486F-4055-AEB3-2CAA205916BE}" destId="{1DCDD2D3-E6D9-4EDD-800D-A3071A945FF6}" srcOrd="1" destOrd="0" presId="urn:microsoft.com/office/officeart/2005/8/layout/hierarchy3"/>
    <dgm:cxn modelId="{DA410ABE-6736-4C30-BC6D-9DFB69D05270}" type="presOf" srcId="{47338639-9AC2-4279-8D21-8F8DBE1A6A59}" destId="{248225F2-AF31-4E03-B2E7-7AE3CCE670C3}" srcOrd="0" destOrd="0" presId="urn:microsoft.com/office/officeart/2005/8/layout/hierarchy3"/>
    <dgm:cxn modelId="{87D683C1-7146-41FC-BCC9-A68A59ABAEB4}" type="presOf" srcId="{37ECBF2D-845E-4D80-AA33-95C870B13C44}" destId="{C795B750-7FFA-4CAB-983F-903589F528E8}" srcOrd="0" destOrd="0" presId="urn:microsoft.com/office/officeart/2005/8/layout/hierarchy3"/>
    <dgm:cxn modelId="{F60A9CCB-2DD8-44DA-A95F-55BF011EED9C}" type="presOf" srcId="{0FF41D8D-8BF6-4F7E-84E0-9B7ED4EFB117}" destId="{5C028150-4FE1-4ABE-BD45-F84553835F31}" srcOrd="0" destOrd="0" presId="urn:microsoft.com/office/officeart/2005/8/layout/hierarchy3"/>
    <dgm:cxn modelId="{EDDF76CC-2AD1-4118-8EBD-F4FE51FF0A0F}" type="presOf" srcId="{D5AA7432-FA35-4E45-94FF-58A139D233B5}" destId="{B863BC59-A393-4CCF-A89C-4130C69B0CB3}" srcOrd="0" destOrd="0" presId="urn:microsoft.com/office/officeart/2005/8/layout/hierarchy3"/>
    <dgm:cxn modelId="{B95A42D4-A464-4B72-8153-1987733F1E96}" type="presOf" srcId="{309895EE-A9D7-42E6-A0C2-B3BC41C7EA2D}" destId="{AE4CCE4C-0B49-4286-98C1-B96F54539A30}" srcOrd="0" destOrd="0" presId="urn:microsoft.com/office/officeart/2005/8/layout/hierarchy3"/>
    <dgm:cxn modelId="{07900CDD-0FC7-4EB2-802B-7D9F528C9F2E}" type="presOf" srcId="{02C2984F-65C1-4851-BDAE-C598A58AAF44}" destId="{BA6AAF10-4A7B-4CBA-BFB5-EA8565DF1A7A}" srcOrd="0" destOrd="0" presId="urn:microsoft.com/office/officeart/2005/8/layout/hierarchy3"/>
    <dgm:cxn modelId="{DB2B56E4-E0E7-4C65-82FC-D082DA54CD5E}" type="presOf" srcId="{4D0C825D-B6D1-4AB8-B502-1C9EB4644C22}" destId="{F4C12AA0-1024-4115-9752-08997833235D}" srcOrd="0" destOrd="0" presId="urn:microsoft.com/office/officeart/2005/8/layout/hierarchy3"/>
    <dgm:cxn modelId="{36170D0F-865B-4E51-9E44-C44241871A40}" type="presParOf" srcId="{98643E66-BC09-4AA0-BBD0-9E5666F96D19}" destId="{9A112DEA-7990-4D81-B6D2-AE25ABA0F5F4}" srcOrd="0" destOrd="0" presId="urn:microsoft.com/office/officeart/2005/8/layout/hierarchy3"/>
    <dgm:cxn modelId="{C9AD8207-0314-4A38-A167-1C4B5BCF75B3}" type="presParOf" srcId="{9A112DEA-7990-4D81-B6D2-AE25ABA0F5F4}" destId="{6F0E5647-06FE-4C9E-9248-9FEAF42E8F44}" srcOrd="0" destOrd="0" presId="urn:microsoft.com/office/officeart/2005/8/layout/hierarchy3"/>
    <dgm:cxn modelId="{DB7CC437-481B-4CB4-912C-66C2E00005BC}" type="presParOf" srcId="{6F0E5647-06FE-4C9E-9248-9FEAF42E8F44}" destId="{10F942E2-9275-42C0-97B8-F7F524C93F96}" srcOrd="0" destOrd="0" presId="urn:microsoft.com/office/officeart/2005/8/layout/hierarchy3"/>
    <dgm:cxn modelId="{DB9DFC9A-C752-4E71-99FF-2484B4174498}" type="presParOf" srcId="{6F0E5647-06FE-4C9E-9248-9FEAF42E8F44}" destId="{1DCDD2D3-E6D9-4EDD-800D-A3071A945FF6}" srcOrd="1" destOrd="0" presId="urn:microsoft.com/office/officeart/2005/8/layout/hierarchy3"/>
    <dgm:cxn modelId="{F10AEBA7-61F9-44EA-8E30-88D838AB1B49}" type="presParOf" srcId="{9A112DEA-7990-4D81-B6D2-AE25ABA0F5F4}" destId="{6422ADF1-1B21-4EDC-B32B-A809E8961BEE}" srcOrd="1" destOrd="0" presId="urn:microsoft.com/office/officeart/2005/8/layout/hierarchy3"/>
    <dgm:cxn modelId="{409014A8-E370-4200-959B-45C55C51721C}" type="presParOf" srcId="{6422ADF1-1B21-4EDC-B32B-A809E8961BEE}" destId="{41A2F270-8E50-4067-91B0-86219C084096}" srcOrd="0" destOrd="0" presId="urn:microsoft.com/office/officeart/2005/8/layout/hierarchy3"/>
    <dgm:cxn modelId="{8D54E8B5-7B22-419A-A73D-34CF10BF4F08}" type="presParOf" srcId="{6422ADF1-1B21-4EDC-B32B-A809E8961BEE}" destId="{598BAC33-DC74-48E1-AF74-C5F7F6027802}" srcOrd="1" destOrd="0" presId="urn:microsoft.com/office/officeart/2005/8/layout/hierarchy3"/>
    <dgm:cxn modelId="{01DE9D54-942B-43F3-9F15-C8FCB893618D}" type="presParOf" srcId="{6422ADF1-1B21-4EDC-B32B-A809E8961BEE}" destId="{13B18296-4097-4370-AA40-B94160518DFD}" srcOrd="2" destOrd="0" presId="urn:microsoft.com/office/officeart/2005/8/layout/hierarchy3"/>
    <dgm:cxn modelId="{8B90CA35-F561-4168-A273-CDE3E77A14F9}" type="presParOf" srcId="{6422ADF1-1B21-4EDC-B32B-A809E8961BEE}" destId="{F4C12AA0-1024-4115-9752-08997833235D}" srcOrd="3" destOrd="0" presId="urn:microsoft.com/office/officeart/2005/8/layout/hierarchy3"/>
    <dgm:cxn modelId="{2B032B7D-4B6F-4E4B-8B02-49970F1874FE}" type="presParOf" srcId="{6422ADF1-1B21-4EDC-B32B-A809E8961BEE}" destId="{C795B750-7FFA-4CAB-983F-903589F528E8}" srcOrd="4" destOrd="0" presId="urn:microsoft.com/office/officeart/2005/8/layout/hierarchy3"/>
    <dgm:cxn modelId="{82FAC731-CC57-4F7F-AA8F-9D3FCA13A205}" type="presParOf" srcId="{6422ADF1-1B21-4EDC-B32B-A809E8961BEE}" destId="{B863BC59-A393-4CCF-A89C-4130C69B0CB3}" srcOrd="5" destOrd="0" presId="urn:microsoft.com/office/officeart/2005/8/layout/hierarchy3"/>
    <dgm:cxn modelId="{8E260917-BE46-45C7-BF3E-62D84C097F63}" type="presParOf" srcId="{6422ADF1-1B21-4EDC-B32B-A809E8961BEE}" destId="{5C028150-4FE1-4ABE-BD45-F84553835F31}" srcOrd="6" destOrd="0" presId="urn:microsoft.com/office/officeart/2005/8/layout/hierarchy3"/>
    <dgm:cxn modelId="{D2AD40BA-84DE-48F9-8F88-F479594DBB97}" type="presParOf" srcId="{6422ADF1-1B21-4EDC-B32B-A809E8961BEE}" destId="{BA6AAF10-4A7B-4CBA-BFB5-EA8565DF1A7A}" srcOrd="7" destOrd="0" presId="urn:microsoft.com/office/officeart/2005/8/layout/hierarchy3"/>
    <dgm:cxn modelId="{30268FF6-69D3-402E-AC34-FA0A6660FF6A}" type="presParOf" srcId="{6422ADF1-1B21-4EDC-B32B-A809E8961BEE}" destId="{1A4966E2-B9B5-4C21-B13B-F8A0A7A9123F}" srcOrd="8" destOrd="0" presId="urn:microsoft.com/office/officeart/2005/8/layout/hierarchy3"/>
    <dgm:cxn modelId="{91A5C551-394E-4C35-869F-3BFEFD1EE74D}" type="presParOf" srcId="{6422ADF1-1B21-4EDC-B32B-A809E8961BEE}" destId="{248225F2-AF31-4E03-B2E7-7AE3CCE670C3}" srcOrd="9" destOrd="0" presId="urn:microsoft.com/office/officeart/2005/8/layout/hierarchy3"/>
    <dgm:cxn modelId="{D64CECA3-24D9-4646-B4D1-1766DE882A63}" type="presParOf" srcId="{6422ADF1-1B21-4EDC-B32B-A809E8961BEE}" destId="{4ADD5E36-E7A8-47D1-9E46-B38ED2D26D76}" srcOrd="10" destOrd="0" presId="urn:microsoft.com/office/officeart/2005/8/layout/hierarchy3"/>
    <dgm:cxn modelId="{020D08D8-3E4B-4630-81B7-2B66C545CB16}" type="presParOf" srcId="{6422ADF1-1B21-4EDC-B32B-A809E8961BEE}" destId="{AE4CCE4C-0B49-4286-98C1-B96F54539A30}"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7D3EB6-7199-4484-AF36-AA464F2CBFC3}" type="doc">
      <dgm:prSet loTypeId="urn:microsoft.com/office/officeart/2005/8/layout/hierarchy3" loCatId="list" qsTypeId="urn:microsoft.com/office/officeart/2005/8/quickstyle/simple1" qsCatId="simple" csTypeId="urn:microsoft.com/office/officeart/2005/8/colors/accent2_1" csCatId="accent2" phldr="1"/>
      <dgm:spPr/>
      <dgm:t>
        <a:bodyPr/>
        <a:lstStyle/>
        <a:p>
          <a:endParaRPr lang="en-US"/>
        </a:p>
      </dgm:t>
    </dgm:pt>
    <dgm:pt modelId="{7C45B59F-486F-4055-AEB3-2CAA205916BE}">
      <dgm:prSet phldrT="[Text]" custT="1"/>
      <dgm:spPr/>
      <dgm:t>
        <a:bodyPr/>
        <a:lstStyle/>
        <a:p>
          <a:pPr>
            <a:spcAft>
              <a:spcPts val="0"/>
            </a:spcAft>
          </a:pPr>
          <a:r>
            <a:rPr lang="en-US" sz="1600" b="1" dirty="0">
              <a:ln/>
            </a:rPr>
            <a:t>“Social Safeguards”</a:t>
          </a:r>
        </a:p>
      </dgm:t>
    </dgm:pt>
    <dgm:pt modelId="{9FD00ED7-DA95-4AB6-A441-18D3B153BF9F}" type="parTrans" cxnId="{FB54C928-99EE-42AA-AB47-DE2641E14A5B}">
      <dgm:prSet/>
      <dgm:spPr/>
      <dgm:t>
        <a:bodyPr/>
        <a:lstStyle/>
        <a:p>
          <a:endParaRPr lang="en-US" sz="1800" b="1">
            <a:ln>
              <a:noFill/>
            </a:ln>
          </a:endParaRPr>
        </a:p>
      </dgm:t>
    </dgm:pt>
    <dgm:pt modelId="{D2C9E833-DD9E-4C54-A593-E880E637D082}" type="sibTrans" cxnId="{FB54C928-99EE-42AA-AB47-DE2641E14A5B}">
      <dgm:prSet/>
      <dgm:spPr/>
      <dgm:t>
        <a:bodyPr/>
        <a:lstStyle/>
        <a:p>
          <a:endParaRPr lang="en-US" sz="1800" b="1">
            <a:ln>
              <a:noFill/>
            </a:ln>
          </a:endParaRPr>
        </a:p>
      </dgm:t>
    </dgm:pt>
    <dgm:pt modelId="{4D0C825D-B6D1-4AB8-B502-1C9EB4644C22}">
      <dgm:prSet phldrT="[Text]" custT="1"/>
      <dgm:spPr/>
      <dgm:t>
        <a:bodyPr/>
        <a:lstStyle/>
        <a:p>
          <a:pPr>
            <a:spcAft>
              <a:spcPts val="0"/>
            </a:spcAft>
          </a:pPr>
          <a:r>
            <a:rPr lang="en-US" sz="1200" b="1" dirty="0">
              <a:ln/>
            </a:rPr>
            <a:t>Involuntary Resettlement</a:t>
          </a:r>
        </a:p>
        <a:p>
          <a:pPr>
            <a:spcAft>
              <a:spcPct val="35000"/>
            </a:spcAft>
          </a:pPr>
          <a:r>
            <a:rPr lang="en-US" sz="1200" b="1" dirty="0">
              <a:ln/>
            </a:rPr>
            <a:t>OP 4.12</a:t>
          </a:r>
        </a:p>
      </dgm:t>
    </dgm:pt>
    <dgm:pt modelId="{4B7EF015-DFEA-409E-A456-FC4CF9DB3B27}" type="parTrans" cxnId="{E0C0F33C-1E58-4E99-97D7-4772460B5A55}">
      <dgm:prSet/>
      <dgm:spPr/>
      <dgm:t>
        <a:bodyPr/>
        <a:lstStyle/>
        <a:p>
          <a:endParaRPr lang="en-US" sz="1800" b="1">
            <a:ln>
              <a:noFill/>
            </a:ln>
          </a:endParaRPr>
        </a:p>
      </dgm:t>
    </dgm:pt>
    <dgm:pt modelId="{DBDF6EAA-D131-4904-8749-151CD178BE5B}" type="sibTrans" cxnId="{E0C0F33C-1E58-4E99-97D7-4772460B5A55}">
      <dgm:prSet/>
      <dgm:spPr/>
      <dgm:t>
        <a:bodyPr/>
        <a:lstStyle/>
        <a:p>
          <a:endParaRPr lang="en-US" sz="1800" b="1">
            <a:ln>
              <a:noFill/>
            </a:ln>
          </a:endParaRPr>
        </a:p>
      </dgm:t>
    </dgm:pt>
    <dgm:pt modelId="{FEAFBC0E-CD31-45A8-8FD2-ADF2D9E306FE}">
      <dgm:prSet phldrT="[Text]" custT="1"/>
      <dgm:spPr/>
      <dgm:t>
        <a:bodyPr/>
        <a:lstStyle/>
        <a:p>
          <a:pPr>
            <a:spcAft>
              <a:spcPts val="0"/>
            </a:spcAft>
          </a:pPr>
          <a:r>
            <a:rPr lang="en-US" sz="1200" b="1" dirty="0">
              <a:ln/>
            </a:rPr>
            <a:t>Indigenous Peoples</a:t>
          </a:r>
        </a:p>
        <a:p>
          <a:pPr>
            <a:spcAft>
              <a:spcPct val="35000"/>
            </a:spcAft>
          </a:pPr>
          <a:r>
            <a:rPr lang="en-US" sz="1200" b="1" dirty="0">
              <a:ln/>
            </a:rPr>
            <a:t>OP 4.10 </a:t>
          </a:r>
        </a:p>
      </dgm:t>
    </dgm:pt>
    <dgm:pt modelId="{94540E0E-9706-4DA2-AC96-5EB793C13D87}" type="parTrans" cxnId="{56E6142E-AD29-4594-96C3-D21175DB2B9C}">
      <dgm:prSet/>
      <dgm:spPr/>
      <dgm:t>
        <a:bodyPr/>
        <a:lstStyle/>
        <a:p>
          <a:endParaRPr lang="en-US" sz="1800" b="1"/>
        </a:p>
      </dgm:t>
    </dgm:pt>
    <dgm:pt modelId="{DF390066-4CB6-4029-8377-2D7F48FA24BD}" type="sibTrans" cxnId="{56E6142E-AD29-4594-96C3-D21175DB2B9C}">
      <dgm:prSet/>
      <dgm:spPr/>
      <dgm:t>
        <a:bodyPr/>
        <a:lstStyle/>
        <a:p>
          <a:endParaRPr lang="en-US" sz="1800" b="1"/>
        </a:p>
      </dgm:t>
    </dgm:pt>
    <dgm:pt modelId="{98643E66-BC09-4AA0-BBD0-9E5666F96D19}" type="pres">
      <dgm:prSet presAssocID="{FD7D3EB6-7199-4484-AF36-AA464F2CBFC3}" presName="diagram" presStyleCnt="0">
        <dgm:presLayoutVars>
          <dgm:chPref val="1"/>
          <dgm:dir/>
          <dgm:animOne val="branch"/>
          <dgm:animLvl val="lvl"/>
          <dgm:resizeHandles/>
        </dgm:presLayoutVars>
      </dgm:prSet>
      <dgm:spPr/>
    </dgm:pt>
    <dgm:pt modelId="{9A112DEA-7990-4D81-B6D2-AE25ABA0F5F4}" type="pres">
      <dgm:prSet presAssocID="{7C45B59F-486F-4055-AEB3-2CAA205916BE}" presName="root" presStyleCnt="0"/>
      <dgm:spPr/>
    </dgm:pt>
    <dgm:pt modelId="{6F0E5647-06FE-4C9E-9248-9FEAF42E8F44}" type="pres">
      <dgm:prSet presAssocID="{7C45B59F-486F-4055-AEB3-2CAA205916BE}" presName="rootComposite" presStyleCnt="0"/>
      <dgm:spPr/>
    </dgm:pt>
    <dgm:pt modelId="{10F942E2-9275-42C0-97B8-F7F524C93F96}" type="pres">
      <dgm:prSet presAssocID="{7C45B59F-486F-4055-AEB3-2CAA205916BE}" presName="rootText" presStyleLbl="node1" presStyleIdx="0" presStyleCnt="1" custScaleX="137607"/>
      <dgm:spPr/>
    </dgm:pt>
    <dgm:pt modelId="{1DCDD2D3-E6D9-4EDD-800D-A3071A945FF6}" type="pres">
      <dgm:prSet presAssocID="{7C45B59F-486F-4055-AEB3-2CAA205916BE}" presName="rootConnector" presStyleLbl="node1" presStyleIdx="0" presStyleCnt="1"/>
      <dgm:spPr/>
    </dgm:pt>
    <dgm:pt modelId="{6422ADF1-1B21-4EDC-B32B-A809E8961BEE}" type="pres">
      <dgm:prSet presAssocID="{7C45B59F-486F-4055-AEB3-2CAA205916BE}" presName="childShape" presStyleCnt="0"/>
      <dgm:spPr/>
    </dgm:pt>
    <dgm:pt modelId="{41A2F270-8E50-4067-91B0-86219C084096}" type="pres">
      <dgm:prSet presAssocID="{94540E0E-9706-4DA2-AC96-5EB793C13D87}" presName="Name13" presStyleLbl="parChTrans1D2" presStyleIdx="0" presStyleCnt="2"/>
      <dgm:spPr/>
    </dgm:pt>
    <dgm:pt modelId="{598BAC33-DC74-48E1-AF74-C5F7F6027802}" type="pres">
      <dgm:prSet presAssocID="{FEAFBC0E-CD31-45A8-8FD2-ADF2D9E306FE}" presName="childText" presStyleLbl="bgAcc1" presStyleIdx="0" presStyleCnt="2" custScaleX="154764">
        <dgm:presLayoutVars>
          <dgm:bulletEnabled val="1"/>
        </dgm:presLayoutVars>
      </dgm:prSet>
      <dgm:spPr/>
    </dgm:pt>
    <dgm:pt modelId="{13B18296-4097-4370-AA40-B94160518DFD}" type="pres">
      <dgm:prSet presAssocID="{4B7EF015-DFEA-409E-A456-FC4CF9DB3B27}" presName="Name13" presStyleLbl="parChTrans1D2" presStyleIdx="1" presStyleCnt="2"/>
      <dgm:spPr/>
    </dgm:pt>
    <dgm:pt modelId="{F4C12AA0-1024-4115-9752-08997833235D}" type="pres">
      <dgm:prSet presAssocID="{4D0C825D-B6D1-4AB8-B502-1C9EB4644C22}" presName="childText" presStyleLbl="bgAcc1" presStyleIdx="1" presStyleCnt="2" custScaleX="154764">
        <dgm:presLayoutVars>
          <dgm:bulletEnabled val="1"/>
        </dgm:presLayoutVars>
      </dgm:prSet>
      <dgm:spPr/>
    </dgm:pt>
  </dgm:ptLst>
  <dgm:cxnLst>
    <dgm:cxn modelId="{FB54C928-99EE-42AA-AB47-DE2641E14A5B}" srcId="{FD7D3EB6-7199-4484-AF36-AA464F2CBFC3}" destId="{7C45B59F-486F-4055-AEB3-2CAA205916BE}" srcOrd="0" destOrd="0" parTransId="{9FD00ED7-DA95-4AB6-A441-18D3B153BF9F}" sibTransId="{D2C9E833-DD9E-4C54-A593-E880E637D082}"/>
    <dgm:cxn modelId="{4E2AFE2A-2981-4843-A3F1-FF341FFA8178}" type="presOf" srcId="{FEAFBC0E-CD31-45A8-8FD2-ADF2D9E306FE}" destId="{598BAC33-DC74-48E1-AF74-C5F7F6027802}" srcOrd="0" destOrd="0" presId="urn:microsoft.com/office/officeart/2005/8/layout/hierarchy3"/>
    <dgm:cxn modelId="{56E6142E-AD29-4594-96C3-D21175DB2B9C}" srcId="{7C45B59F-486F-4055-AEB3-2CAA205916BE}" destId="{FEAFBC0E-CD31-45A8-8FD2-ADF2D9E306FE}" srcOrd="0" destOrd="0" parTransId="{94540E0E-9706-4DA2-AC96-5EB793C13D87}" sibTransId="{DF390066-4CB6-4029-8377-2D7F48FA24BD}"/>
    <dgm:cxn modelId="{F881B732-74BE-45DC-B2CD-E7718C6B59CA}" type="presOf" srcId="{4B7EF015-DFEA-409E-A456-FC4CF9DB3B27}" destId="{13B18296-4097-4370-AA40-B94160518DFD}" srcOrd="0" destOrd="0" presId="urn:microsoft.com/office/officeart/2005/8/layout/hierarchy3"/>
    <dgm:cxn modelId="{E0C0F33C-1E58-4E99-97D7-4772460B5A55}" srcId="{7C45B59F-486F-4055-AEB3-2CAA205916BE}" destId="{4D0C825D-B6D1-4AB8-B502-1C9EB4644C22}" srcOrd="1" destOrd="0" parTransId="{4B7EF015-DFEA-409E-A456-FC4CF9DB3B27}" sibTransId="{DBDF6EAA-D131-4904-8749-151CD178BE5B}"/>
    <dgm:cxn modelId="{2383DE69-3A3E-4031-AFAF-E4E7E67E2B70}" type="presOf" srcId="{7C45B59F-486F-4055-AEB3-2CAA205916BE}" destId="{1DCDD2D3-E6D9-4EDD-800D-A3071A945FF6}" srcOrd="1" destOrd="0" presId="urn:microsoft.com/office/officeart/2005/8/layout/hierarchy3"/>
    <dgm:cxn modelId="{D44A6CA3-62AE-45B0-B5A6-C0D8367CD652}" type="presOf" srcId="{94540E0E-9706-4DA2-AC96-5EB793C13D87}" destId="{41A2F270-8E50-4067-91B0-86219C084096}" srcOrd="0" destOrd="0" presId="urn:microsoft.com/office/officeart/2005/8/layout/hierarchy3"/>
    <dgm:cxn modelId="{9A8C44B4-14F3-4AB6-903C-067D57FC75F1}" type="presOf" srcId="{FD7D3EB6-7199-4484-AF36-AA464F2CBFC3}" destId="{98643E66-BC09-4AA0-BBD0-9E5666F96D19}" srcOrd="0" destOrd="0" presId="urn:microsoft.com/office/officeart/2005/8/layout/hierarchy3"/>
    <dgm:cxn modelId="{394814E6-4504-46A8-9A48-BF26EFB57EEE}" type="presOf" srcId="{4D0C825D-B6D1-4AB8-B502-1C9EB4644C22}" destId="{F4C12AA0-1024-4115-9752-08997833235D}" srcOrd="0" destOrd="0" presId="urn:microsoft.com/office/officeart/2005/8/layout/hierarchy3"/>
    <dgm:cxn modelId="{633228EE-806D-4B78-BEFA-F1EEF4DAE6F5}" type="presOf" srcId="{7C45B59F-486F-4055-AEB3-2CAA205916BE}" destId="{10F942E2-9275-42C0-97B8-F7F524C93F96}" srcOrd="0" destOrd="0" presId="urn:microsoft.com/office/officeart/2005/8/layout/hierarchy3"/>
    <dgm:cxn modelId="{5D8D5BB2-9678-4139-A89E-34C849C20DDF}" type="presParOf" srcId="{98643E66-BC09-4AA0-BBD0-9E5666F96D19}" destId="{9A112DEA-7990-4D81-B6D2-AE25ABA0F5F4}" srcOrd="0" destOrd="0" presId="urn:microsoft.com/office/officeart/2005/8/layout/hierarchy3"/>
    <dgm:cxn modelId="{FCAF5D3A-A47E-4030-9427-6E0D46DBBC69}" type="presParOf" srcId="{9A112DEA-7990-4D81-B6D2-AE25ABA0F5F4}" destId="{6F0E5647-06FE-4C9E-9248-9FEAF42E8F44}" srcOrd="0" destOrd="0" presId="urn:microsoft.com/office/officeart/2005/8/layout/hierarchy3"/>
    <dgm:cxn modelId="{7A2EEA8B-CAD2-4FFF-972A-238AF1ED4368}" type="presParOf" srcId="{6F0E5647-06FE-4C9E-9248-9FEAF42E8F44}" destId="{10F942E2-9275-42C0-97B8-F7F524C93F96}" srcOrd="0" destOrd="0" presId="urn:microsoft.com/office/officeart/2005/8/layout/hierarchy3"/>
    <dgm:cxn modelId="{CE2E340F-B198-4908-9649-0C35B9DBA46B}" type="presParOf" srcId="{6F0E5647-06FE-4C9E-9248-9FEAF42E8F44}" destId="{1DCDD2D3-E6D9-4EDD-800D-A3071A945FF6}" srcOrd="1" destOrd="0" presId="urn:microsoft.com/office/officeart/2005/8/layout/hierarchy3"/>
    <dgm:cxn modelId="{F48E94EA-623E-4F23-A970-80D9B7EE75FF}" type="presParOf" srcId="{9A112DEA-7990-4D81-B6D2-AE25ABA0F5F4}" destId="{6422ADF1-1B21-4EDC-B32B-A809E8961BEE}" srcOrd="1" destOrd="0" presId="urn:microsoft.com/office/officeart/2005/8/layout/hierarchy3"/>
    <dgm:cxn modelId="{663989DC-69FA-4E63-B078-B42F2F42EAFE}" type="presParOf" srcId="{6422ADF1-1B21-4EDC-B32B-A809E8961BEE}" destId="{41A2F270-8E50-4067-91B0-86219C084096}" srcOrd="0" destOrd="0" presId="urn:microsoft.com/office/officeart/2005/8/layout/hierarchy3"/>
    <dgm:cxn modelId="{50C60F41-C9F9-4486-93AC-9BA06C6284B0}" type="presParOf" srcId="{6422ADF1-1B21-4EDC-B32B-A809E8961BEE}" destId="{598BAC33-DC74-48E1-AF74-C5F7F6027802}" srcOrd="1" destOrd="0" presId="urn:microsoft.com/office/officeart/2005/8/layout/hierarchy3"/>
    <dgm:cxn modelId="{F49C0EA0-0CD6-49FC-9907-9D28D7ED4853}" type="presParOf" srcId="{6422ADF1-1B21-4EDC-B32B-A809E8961BEE}" destId="{13B18296-4097-4370-AA40-B94160518DFD}" srcOrd="2" destOrd="0" presId="urn:microsoft.com/office/officeart/2005/8/layout/hierarchy3"/>
    <dgm:cxn modelId="{9C1AEB88-7961-4E48-9C66-9A1E5E87AF36}" type="presParOf" srcId="{6422ADF1-1B21-4EDC-B32B-A809E8961BEE}" destId="{F4C12AA0-1024-4115-9752-08997833235D}" srcOrd="3" destOrd="0" presId="urn:microsoft.com/office/officeart/2005/8/layout/hierarchy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7D3EB6-7199-4484-AF36-AA464F2CBFC3}" type="doc">
      <dgm:prSet loTypeId="urn:microsoft.com/office/officeart/2005/8/layout/hierarchy3" loCatId="list" qsTypeId="urn:microsoft.com/office/officeart/2005/8/quickstyle/simple1" qsCatId="simple" csTypeId="urn:microsoft.com/office/officeart/2005/8/colors/accent1_1" csCatId="accent1" phldr="1"/>
      <dgm:spPr/>
      <dgm:t>
        <a:bodyPr/>
        <a:lstStyle/>
        <a:p>
          <a:endParaRPr lang="en-US"/>
        </a:p>
      </dgm:t>
    </dgm:pt>
    <dgm:pt modelId="{7C45B59F-486F-4055-AEB3-2CAA205916BE}">
      <dgm:prSet phldrT="[Text]" custT="1"/>
      <dgm:spPr/>
      <dgm:t>
        <a:bodyPr/>
        <a:lstStyle/>
        <a:p>
          <a:pPr>
            <a:spcAft>
              <a:spcPts val="0"/>
            </a:spcAft>
          </a:pPr>
          <a:r>
            <a:rPr lang="en-US" sz="1600" b="1" dirty="0">
              <a:ln/>
            </a:rPr>
            <a:t>“Legal Safeguards”</a:t>
          </a:r>
        </a:p>
      </dgm:t>
    </dgm:pt>
    <dgm:pt modelId="{9FD00ED7-DA95-4AB6-A441-18D3B153BF9F}" type="parTrans" cxnId="{FB54C928-99EE-42AA-AB47-DE2641E14A5B}">
      <dgm:prSet/>
      <dgm:spPr/>
      <dgm:t>
        <a:bodyPr/>
        <a:lstStyle/>
        <a:p>
          <a:endParaRPr lang="en-US" sz="1800" b="1">
            <a:ln>
              <a:noFill/>
            </a:ln>
          </a:endParaRPr>
        </a:p>
      </dgm:t>
    </dgm:pt>
    <dgm:pt modelId="{D2C9E833-DD9E-4C54-A593-E880E637D082}" type="sibTrans" cxnId="{FB54C928-99EE-42AA-AB47-DE2641E14A5B}">
      <dgm:prSet/>
      <dgm:spPr/>
      <dgm:t>
        <a:bodyPr/>
        <a:lstStyle/>
        <a:p>
          <a:endParaRPr lang="en-US" sz="1800" b="1">
            <a:ln>
              <a:noFill/>
            </a:ln>
          </a:endParaRPr>
        </a:p>
      </dgm:t>
    </dgm:pt>
    <dgm:pt modelId="{4D0C825D-B6D1-4AB8-B502-1C9EB4644C22}">
      <dgm:prSet phldrT="[Text]" custT="1"/>
      <dgm:spPr/>
      <dgm:t>
        <a:bodyPr/>
        <a:lstStyle/>
        <a:p>
          <a:pPr>
            <a:spcAft>
              <a:spcPts val="0"/>
            </a:spcAft>
          </a:pPr>
          <a:r>
            <a:rPr lang="en-US" sz="1200" b="1" dirty="0">
              <a:ln/>
            </a:rPr>
            <a:t>Disputed Areas</a:t>
          </a:r>
        </a:p>
        <a:p>
          <a:pPr>
            <a:spcAft>
              <a:spcPct val="35000"/>
            </a:spcAft>
          </a:pPr>
          <a:r>
            <a:rPr lang="en-US" sz="1200" b="1" dirty="0">
              <a:ln/>
            </a:rPr>
            <a:t>OP 7.60</a:t>
          </a:r>
        </a:p>
      </dgm:t>
    </dgm:pt>
    <dgm:pt modelId="{4B7EF015-DFEA-409E-A456-FC4CF9DB3B27}" type="parTrans" cxnId="{E0C0F33C-1E58-4E99-97D7-4772460B5A55}">
      <dgm:prSet/>
      <dgm:spPr/>
      <dgm:t>
        <a:bodyPr/>
        <a:lstStyle/>
        <a:p>
          <a:endParaRPr lang="en-US" sz="1800" b="1">
            <a:ln>
              <a:noFill/>
            </a:ln>
          </a:endParaRPr>
        </a:p>
      </dgm:t>
    </dgm:pt>
    <dgm:pt modelId="{DBDF6EAA-D131-4904-8749-151CD178BE5B}" type="sibTrans" cxnId="{E0C0F33C-1E58-4E99-97D7-4772460B5A55}">
      <dgm:prSet/>
      <dgm:spPr/>
      <dgm:t>
        <a:bodyPr/>
        <a:lstStyle/>
        <a:p>
          <a:endParaRPr lang="en-US" sz="1800" b="1">
            <a:ln>
              <a:noFill/>
            </a:ln>
          </a:endParaRPr>
        </a:p>
      </dgm:t>
    </dgm:pt>
    <dgm:pt modelId="{FEAFBC0E-CD31-45A8-8FD2-ADF2D9E306FE}">
      <dgm:prSet phldrT="[Text]" custT="1"/>
      <dgm:spPr/>
      <dgm:t>
        <a:bodyPr/>
        <a:lstStyle/>
        <a:p>
          <a:pPr>
            <a:spcAft>
              <a:spcPts val="0"/>
            </a:spcAft>
          </a:pPr>
          <a:r>
            <a:rPr lang="en-US" sz="1200" b="1" dirty="0">
              <a:ln/>
            </a:rPr>
            <a:t>International Waterways</a:t>
          </a:r>
        </a:p>
        <a:p>
          <a:pPr>
            <a:spcAft>
              <a:spcPct val="35000"/>
            </a:spcAft>
          </a:pPr>
          <a:r>
            <a:rPr lang="en-US" sz="1200" b="1" dirty="0">
              <a:ln/>
            </a:rPr>
            <a:t>OP 7.50 </a:t>
          </a:r>
        </a:p>
      </dgm:t>
    </dgm:pt>
    <dgm:pt modelId="{94540E0E-9706-4DA2-AC96-5EB793C13D87}" type="parTrans" cxnId="{56E6142E-AD29-4594-96C3-D21175DB2B9C}">
      <dgm:prSet/>
      <dgm:spPr/>
      <dgm:t>
        <a:bodyPr/>
        <a:lstStyle/>
        <a:p>
          <a:endParaRPr lang="en-US" sz="1800" b="1"/>
        </a:p>
      </dgm:t>
    </dgm:pt>
    <dgm:pt modelId="{DF390066-4CB6-4029-8377-2D7F48FA24BD}" type="sibTrans" cxnId="{56E6142E-AD29-4594-96C3-D21175DB2B9C}">
      <dgm:prSet/>
      <dgm:spPr/>
      <dgm:t>
        <a:bodyPr/>
        <a:lstStyle/>
        <a:p>
          <a:endParaRPr lang="en-US" sz="1800" b="1"/>
        </a:p>
      </dgm:t>
    </dgm:pt>
    <dgm:pt modelId="{98643E66-BC09-4AA0-BBD0-9E5666F96D19}" type="pres">
      <dgm:prSet presAssocID="{FD7D3EB6-7199-4484-AF36-AA464F2CBFC3}" presName="diagram" presStyleCnt="0">
        <dgm:presLayoutVars>
          <dgm:chPref val="1"/>
          <dgm:dir/>
          <dgm:animOne val="branch"/>
          <dgm:animLvl val="lvl"/>
          <dgm:resizeHandles/>
        </dgm:presLayoutVars>
      </dgm:prSet>
      <dgm:spPr/>
    </dgm:pt>
    <dgm:pt modelId="{9A112DEA-7990-4D81-B6D2-AE25ABA0F5F4}" type="pres">
      <dgm:prSet presAssocID="{7C45B59F-486F-4055-AEB3-2CAA205916BE}" presName="root" presStyleCnt="0"/>
      <dgm:spPr/>
    </dgm:pt>
    <dgm:pt modelId="{6F0E5647-06FE-4C9E-9248-9FEAF42E8F44}" type="pres">
      <dgm:prSet presAssocID="{7C45B59F-486F-4055-AEB3-2CAA205916BE}" presName="rootComposite" presStyleCnt="0"/>
      <dgm:spPr/>
    </dgm:pt>
    <dgm:pt modelId="{10F942E2-9275-42C0-97B8-F7F524C93F96}" type="pres">
      <dgm:prSet presAssocID="{7C45B59F-486F-4055-AEB3-2CAA205916BE}" presName="rootText" presStyleLbl="node1" presStyleIdx="0" presStyleCnt="1" custScaleX="137607"/>
      <dgm:spPr/>
    </dgm:pt>
    <dgm:pt modelId="{1DCDD2D3-E6D9-4EDD-800D-A3071A945FF6}" type="pres">
      <dgm:prSet presAssocID="{7C45B59F-486F-4055-AEB3-2CAA205916BE}" presName="rootConnector" presStyleLbl="node1" presStyleIdx="0" presStyleCnt="1"/>
      <dgm:spPr/>
    </dgm:pt>
    <dgm:pt modelId="{6422ADF1-1B21-4EDC-B32B-A809E8961BEE}" type="pres">
      <dgm:prSet presAssocID="{7C45B59F-486F-4055-AEB3-2CAA205916BE}" presName="childShape" presStyleCnt="0"/>
      <dgm:spPr/>
    </dgm:pt>
    <dgm:pt modelId="{41A2F270-8E50-4067-91B0-86219C084096}" type="pres">
      <dgm:prSet presAssocID="{94540E0E-9706-4DA2-AC96-5EB793C13D87}" presName="Name13" presStyleLbl="parChTrans1D2" presStyleIdx="0" presStyleCnt="2"/>
      <dgm:spPr/>
    </dgm:pt>
    <dgm:pt modelId="{598BAC33-DC74-48E1-AF74-C5F7F6027802}" type="pres">
      <dgm:prSet presAssocID="{FEAFBC0E-CD31-45A8-8FD2-ADF2D9E306FE}" presName="childText" presStyleLbl="bgAcc1" presStyleIdx="0" presStyleCnt="2" custScaleX="154764">
        <dgm:presLayoutVars>
          <dgm:bulletEnabled val="1"/>
        </dgm:presLayoutVars>
      </dgm:prSet>
      <dgm:spPr/>
    </dgm:pt>
    <dgm:pt modelId="{13B18296-4097-4370-AA40-B94160518DFD}" type="pres">
      <dgm:prSet presAssocID="{4B7EF015-DFEA-409E-A456-FC4CF9DB3B27}" presName="Name13" presStyleLbl="parChTrans1D2" presStyleIdx="1" presStyleCnt="2"/>
      <dgm:spPr/>
    </dgm:pt>
    <dgm:pt modelId="{F4C12AA0-1024-4115-9752-08997833235D}" type="pres">
      <dgm:prSet presAssocID="{4D0C825D-B6D1-4AB8-B502-1C9EB4644C22}" presName="childText" presStyleLbl="bgAcc1" presStyleIdx="1" presStyleCnt="2" custScaleX="154764">
        <dgm:presLayoutVars>
          <dgm:bulletEnabled val="1"/>
        </dgm:presLayoutVars>
      </dgm:prSet>
      <dgm:spPr/>
    </dgm:pt>
  </dgm:ptLst>
  <dgm:cxnLst>
    <dgm:cxn modelId="{37A4951F-650C-4762-9A4D-9D45DECF0A46}" type="presOf" srcId="{7C45B59F-486F-4055-AEB3-2CAA205916BE}" destId="{10F942E2-9275-42C0-97B8-F7F524C93F96}" srcOrd="0" destOrd="0" presId="urn:microsoft.com/office/officeart/2005/8/layout/hierarchy3"/>
    <dgm:cxn modelId="{FB54C928-99EE-42AA-AB47-DE2641E14A5B}" srcId="{FD7D3EB6-7199-4484-AF36-AA464F2CBFC3}" destId="{7C45B59F-486F-4055-AEB3-2CAA205916BE}" srcOrd="0" destOrd="0" parTransId="{9FD00ED7-DA95-4AB6-A441-18D3B153BF9F}" sibTransId="{D2C9E833-DD9E-4C54-A593-E880E637D082}"/>
    <dgm:cxn modelId="{56E6142E-AD29-4594-96C3-D21175DB2B9C}" srcId="{7C45B59F-486F-4055-AEB3-2CAA205916BE}" destId="{FEAFBC0E-CD31-45A8-8FD2-ADF2D9E306FE}" srcOrd="0" destOrd="0" parTransId="{94540E0E-9706-4DA2-AC96-5EB793C13D87}" sibTransId="{DF390066-4CB6-4029-8377-2D7F48FA24BD}"/>
    <dgm:cxn modelId="{7592B72F-BE8D-42E5-8C91-24DC1484929F}" type="presOf" srcId="{FD7D3EB6-7199-4484-AF36-AA464F2CBFC3}" destId="{98643E66-BC09-4AA0-BBD0-9E5666F96D19}" srcOrd="0" destOrd="0" presId="urn:microsoft.com/office/officeart/2005/8/layout/hierarchy3"/>
    <dgm:cxn modelId="{E0C0F33C-1E58-4E99-97D7-4772460B5A55}" srcId="{7C45B59F-486F-4055-AEB3-2CAA205916BE}" destId="{4D0C825D-B6D1-4AB8-B502-1C9EB4644C22}" srcOrd="1" destOrd="0" parTransId="{4B7EF015-DFEA-409E-A456-FC4CF9DB3B27}" sibTransId="{DBDF6EAA-D131-4904-8749-151CD178BE5B}"/>
    <dgm:cxn modelId="{0335865B-9A31-41CE-A765-26D4160B445F}" type="presOf" srcId="{FEAFBC0E-CD31-45A8-8FD2-ADF2D9E306FE}" destId="{598BAC33-DC74-48E1-AF74-C5F7F6027802}" srcOrd="0" destOrd="0" presId="urn:microsoft.com/office/officeart/2005/8/layout/hierarchy3"/>
    <dgm:cxn modelId="{7930D190-E60C-4E13-A4EB-ABCAF3C1092B}" type="presOf" srcId="{7C45B59F-486F-4055-AEB3-2CAA205916BE}" destId="{1DCDD2D3-E6D9-4EDD-800D-A3071A945FF6}" srcOrd="1" destOrd="0" presId="urn:microsoft.com/office/officeart/2005/8/layout/hierarchy3"/>
    <dgm:cxn modelId="{CD4250D1-3E04-4A31-B0A1-3D29E1971AE3}" type="presOf" srcId="{4D0C825D-B6D1-4AB8-B502-1C9EB4644C22}" destId="{F4C12AA0-1024-4115-9752-08997833235D}" srcOrd="0" destOrd="0" presId="urn:microsoft.com/office/officeart/2005/8/layout/hierarchy3"/>
    <dgm:cxn modelId="{0D98E7D4-5EC2-49C2-8109-67F6AD767FBC}" type="presOf" srcId="{94540E0E-9706-4DA2-AC96-5EB793C13D87}" destId="{41A2F270-8E50-4067-91B0-86219C084096}" srcOrd="0" destOrd="0" presId="urn:microsoft.com/office/officeart/2005/8/layout/hierarchy3"/>
    <dgm:cxn modelId="{C07A98FC-930D-4F59-9F4F-3F435D74A9C9}" type="presOf" srcId="{4B7EF015-DFEA-409E-A456-FC4CF9DB3B27}" destId="{13B18296-4097-4370-AA40-B94160518DFD}" srcOrd="0" destOrd="0" presId="urn:microsoft.com/office/officeart/2005/8/layout/hierarchy3"/>
    <dgm:cxn modelId="{1F1C5DD4-C38E-4215-849D-8802805B0D04}" type="presParOf" srcId="{98643E66-BC09-4AA0-BBD0-9E5666F96D19}" destId="{9A112DEA-7990-4D81-B6D2-AE25ABA0F5F4}" srcOrd="0" destOrd="0" presId="urn:microsoft.com/office/officeart/2005/8/layout/hierarchy3"/>
    <dgm:cxn modelId="{AA883D8D-A086-4D44-B6EC-FD551877EE0D}" type="presParOf" srcId="{9A112DEA-7990-4D81-B6D2-AE25ABA0F5F4}" destId="{6F0E5647-06FE-4C9E-9248-9FEAF42E8F44}" srcOrd="0" destOrd="0" presId="urn:microsoft.com/office/officeart/2005/8/layout/hierarchy3"/>
    <dgm:cxn modelId="{336B5CE6-131E-4B4D-AF45-735813D2A137}" type="presParOf" srcId="{6F0E5647-06FE-4C9E-9248-9FEAF42E8F44}" destId="{10F942E2-9275-42C0-97B8-F7F524C93F96}" srcOrd="0" destOrd="0" presId="urn:microsoft.com/office/officeart/2005/8/layout/hierarchy3"/>
    <dgm:cxn modelId="{6F15E9D6-D1A3-406C-94C9-3C12C1258C38}" type="presParOf" srcId="{6F0E5647-06FE-4C9E-9248-9FEAF42E8F44}" destId="{1DCDD2D3-E6D9-4EDD-800D-A3071A945FF6}" srcOrd="1" destOrd="0" presId="urn:microsoft.com/office/officeart/2005/8/layout/hierarchy3"/>
    <dgm:cxn modelId="{BD3510B2-ADCC-4559-99CC-2E65F177AFD0}" type="presParOf" srcId="{9A112DEA-7990-4D81-B6D2-AE25ABA0F5F4}" destId="{6422ADF1-1B21-4EDC-B32B-A809E8961BEE}" srcOrd="1" destOrd="0" presId="urn:microsoft.com/office/officeart/2005/8/layout/hierarchy3"/>
    <dgm:cxn modelId="{599DF763-4F8A-41BB-89FF-9FC693E5FA6B}" type="presParOf" srcId="{6422ADF1-1B21-4EDC-B32B-A809E8961BEE}" destId="{41A2F270-8E50-4067-91B0-86219C084096}" srcOrd="0" destOrd="0" presId="urn:microsoft.com/office/officeart/2005/8/layout/hierarchy3"/>
    <dgm:cxn modelId="{14D317FF-6E0A-452B-A951-88546F6D83D5}" type="presParOf" srcId="{6422ADF1-1B21-4EDC-B32B-A809E8961BEE}" destId="{598BAC33-DC74-48E1-AF74-C5F7F6027802}" srcOrd="1" destOrd="0" presId="urn:microsoft.com/office/officeart/2005/8/layout/hierarchy3"/>
    <dgm:cxn modelId="{53225658-4F96-443D-8A24-4A4B0EA9156C}" type="presParOf" srcId="{6422ADF1-1B21-4EDC-B32B-A809E8961BEE}" destId="{13B18296-4097-4370-AA40-B94160518DFD}" srcOrd="2" destOrd="0" presId="urn:microsoft.com/office/officeart/2005/8/layout/hierarchy3"/>
    <dgm:cxn modelId="{A927E036-77E1-4A0E-A28E-7BADDA19A846}" type="presParOf" srcId="{6422ADF1-1B21-4EDC-B32B-A809E8961BEE}" destId="{F4C12AA0-1024-4115-9752-08997833235D}" srcOrd="3" destOrd="0" presId="urn:microsoft.com/office/officeart/2005/8/layout/hierarchy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F942E2-9275-42C0-97B8-F7F524C93F96}">
      <dsp:nvSpPr>
        <dsp:cNvPr id="0" name=""/>
        <dsp:cNvSpPr/>
      </dsp:nvSpPr>
      <dsp:spPr>
        <a:xfrm>
          <a:off x="383652" y="2055"/>
          <a:ext cx="1575930" cy="609116"/>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ts val="0"/>
            </a:spcAft>
            <a:buNone/>
          </a:pPr>
          <a:r>
            <a:rPr lang="en-US" sz="1600" b="1" kern="1200" dirty="0">
              <a:ln>
                <a:noFill/>
              </a:ln>
            </a:rPr>
            <a:t>“Environmental Safeguards”</a:t>
          </a:r>
        </a:p>
      </dsp:txBody>
      <dsp:txXfrm>
        <a:off x="401492" y="19895"/>
        <a:ext cx="1540250" cy="573436"/>
      </dsp:txXfrm>
    </dsp:sp>
    <dsp:sp modelId="{41A2F270-8E50-4067-91B0-86219C084096}">
      <dsp:nvSpPr>
        <dsp:cNvPr id="0" name=""/>
        <dsp:cNvSpPr/>
      </dsp:nvSpPr>
      <dsp:spPr>
        <a:xfrm>
          <a:off x="541245" y="611171"/>
          <a:ext cx="157593" cy="456837"/>
        </a:xfrm>
        <a:custGeom>
          <a:avLst/>
          <a:gdLst/>
          <a:ahLst/>
          <a:cxnLst/>
          <a:rect l="0" t="0" r="0" b="0"/>
          <a:pathLst>
            <a:path>
              <a:moveTo>
                <a:pt x="0" y="0"/>
              </a:moveTo>
              <a:lnTo>
                <a:pt x="0" y="456837"/>
              </a:lnTo>
              <a:lnTo>
                <a:pt x="157593" y="456837"/>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8BAC33-DC74-48E1-AF74-C5F7F6027802}">
      <dsp:nvSpPr>
        <dsp:cNvPr id="0" name=""/>
        <dsp:cNvSpPr/>
      </dsp:nvSpPr>
      <dsp:spPr>
        <a:xfrm>
          <a:off x="698838" y="763451"/>
          <a:ext cx="1508308" cy="609116"/>
        </a:xfrm>
        <a:prstGeom prst="roundRect">
          <a:avLst>
            <a:gd name="adj" fmla="val 10000"/>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ts val="0"/>
            </a:spcAft>
            <a:buNone/>
          </a:pPr>
          <a:r>
            <a:rPr lang="en-US" sz="1200" b="1" kern="1200" dirty="0">
              <a:ln>
                <a:noFill/>
              </a:ln>
            </a:rPr>
            <a:t>Environmental Assessment </a:t>
          </a:r>
        </a:p>
        <a:p>
          <a:pPr marL="0" lvl="0" indent="0" algn="ctr" defTabSz="533400">
            <a:lnSpc>
              <a:spcPct val="90000"/>
            </a:lnSpc>
            <a:spcBef>
              <a:spcPct val="0"/>
            </a:spcBef>
            <a:spcAft>
              <a:spcPct val="35000"/>
            </a:spcAft>
            <a:buNone/>
          </a:pPr>
          <a:r>
            <a:rPr lang="en-US" sz="1200" b="1" kern="1200" dirty="0">
              <a:ln>
                <a:noFill/>
              </a:ln>
            </a:rPr>
            <a:t>OP 4.01 </a:t>
          </a:r>
        </a:p>
      </dsp:txBody>
      <dsp:txXfrm>
        <a:off x="716678" y="781291"/>
        <a:ext cx="1472628" cy="573436"/>
      </dsp:txXfrm>
    </dsp:sp>
    <dsp:sp modelId="{13B18296-4097-4370-AA40-B94160518DFD}">
      <dsp:nvSpPr>
        <dsp:cNvPr id="0" name=""/>
        <dsp:cNvSpPr/>
      </dsp:nvSpPr>
      <dsp:spPr>
        <a:xfrm>
          <a:off x="541245" y="611171"/>
          <a:ext cx="157593" cy="1218232"/>
        </a:xfrm>
        <a:custGeom>
          <a:avLst/>
          <a:gdLst/>
          <a:ahLst/>
          <a:cxnLst/>
          <a:rect l="0" t="0" r="0" b="0"/>
          <a:pathLst>
            <a:path>
              <a:moveTo>
                <a:pt x="0" y="0"/>
              </a:moveTo>
              <a:lnTo>
                <a:pt x="0" y="1218232"/>
              </a:lnTo>
              <a:lnTo>
                <a:pt x="157593" y="1218232"/>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C12AA0-1024-4115-9752-08997833235D}">
      <dsp:nvSpPr>
        <dsp:cNvPr id="0" name=""/>
        <dsp:cNvSpPr/>
      </dsp:nvSpPr>
      <dsp:spPr>
        <a:xfrm>
          <a:off x="698838" y="1524846"/>
          <a:ext cx="1508308" cy="609116"/>
        </a:xfrm>
        <a:prstGeom prst="roundRect">
          <a:avLst>
            <a:gd name="adj" fmla="val 10000"/>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ts val="0"/>
            </a:spcAft>
            <a:buNone/>
          </a:pPr>
          <a:r>
            <a:rPr lang="en-US" sz="1200" b="1" kern="1200" dirty="0">
              <a:ln>
                <a:noFill/>
              </a:ln>
            </a:rPr>
            <a:t>Natural Habitats </a:t>
          </a:r>
        </a:p>
        <a:p>
          <a:pPr marL="0" lvl="0" indent="0" algn="ctr" defTabSz="533400">
            <a:lnSpc>
              <a:spcPct val="90000"/>
            </a:lnSpc>
            <a:spcBef>
              <a:spcPct val="0"/>
            </a:spcBef>
            <a:spcAft>
              <a:spcPct val="35000"/>
            </a:spcAft>
            <a:buNone/>
          </a:pPr>
          <a:r>
            <a:rPr lang="en-US" sz="1200" b="1" kern="1200" dirty="0">
              <a:ln>
                <a:noFill/>
              </a:ln>
            </a:rPr>
            <a:t>OP 4.04 </a:t>
          </a:r>
        </a:p>
      </dsp:txBody>
      <dsp:txXfrm>
        <a:off x="716678" y="1542686"/>
        <a:ext cx="1472628" cy="573436"/>
      </dsp:txXfrm>
    </dsp:sp>
    <dsp:sp modelId="{C795B750-7FFA-4CAB-983F-903589F528E8}">
      <dsp:nvSpPr>
        <dsp:cNvPr id="0" name=""/>
        <dsp:cNvSpPr/>
      </dsp:nvSpPr>
      <dsp:spPr>
        <a:xfrm>
          <a:off x="541245" y="611171"/>
          <a:ext cx="157593" cy="1979628"/>
        </a:xfrm>
        <a:custGeom>
          <a:avLst/>
          <a:gdLst/>
          <a:ahLst/>
          <a:cxnLst/>
          <a:rect l="0" t="0" r="0" b="0"/>
          <a:pathLst>
            <a:path>
              <a:moveTo>
                <a:pt x="0" y="0"/>
              </a:moveTo>
              <a:lnTo>
                <a:pt x="0" y="1979628"/>
              </a:lnTo>
              <a:lnTo>
                <a:pt x="157593" y="197962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63BC59-A393-4CCF-A89C-4130C69B0CB3}">
      <dsp:nvSpPr>
        <dsp:cNvPr id="0" name=""/>
        <dsp:cNvSpPr/>
      </dsp:nvSpPr>
      <dsp:spPr>
        <a:xfrm>
          <a:off x="698838" y="2286241"/>
          <a:ext cx="1508308" cy="609116"/>
        </a:xfrm>
        <a:prstGeom prst="roundRect">
          <a:avLst>
            <a:gd name="adj" fmla="val 10000"/>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ts val="0"/>
            </a:spcAft>
            <a:buNone/>
          </a:pPr>
          <a:r>
            <a:rPr lang="en-US" sz="1200" b="1" kern="1200" dirty="0">
              <a:ln>
                <a:noFill/>
              </a:ln>
            </a:rPr>
            <a:t>Forests </a:t>
          </a:r>
        </a:p>
        <a:p>
          <a:pPr marL="0" lvl="0" indent="0" algn="ctr" defTabSz="533400">
            <a:lnSpc>
              <a:spcPct val="90000"/>
            </a:lnSpc>
            <a:spcBef>
              <a:spcPct val="0"/>
            </a:spcBef>
            <a:spcAft>
              <a:spcPts val="0"/>
            </a:spcAft>
            <a:buNone/>
          </a:pPr>
          <a:r>
            <a:rPr lang="en-US" sz="1200" b="1" kern="1200" dirty="0">
              <a:ln>
                <a:noFill/>
              </a:ln>
            </a:rPr>
            <a:t>OP 4.36</a:t>
          </a:r>
        </a:p>
      </dsp:txBody>
      <dsp:txXfrm>
        <a:off x="716678" y="2304081"/>
        <a:ext cx="1472628" cy="573436"/>
      </dsp:txXfrm>
    </dsp:sp>
    <dsp:sp modelId="{5C028150-4FE1-4ABE-BD45-F84553835F31}">
      <dsp:nvSpPr>
        <dsp:cNvPr id="0" name=""/>
        <dsp:cNvSpPr/>
      </dsp:nvSpPr>
      <dsp:spPr>
        <a:xfrm>
          <a:off x="541245" y="611171"/>
          <a:ext cx="157593" cy="2741023"/>
        </a:xfrm>
        <a:custGeom>
          <a:avLst/>
          <a:gdLst/>
          <a:ahLst/>
          <a:cxnLst/>
          <a:rect l="0" t="0" r="0" b="0"/>
          <a:pathLst>
            <a:path>
              <a:moveTo>
                <a:pt x="0" y="0"/>
              </a:moveTo>
              <a:lnTo>
                <a:pt x="0" y="2741023"/>
              </a:lnTo>
              <a:lnTo>
                <a:pt x="157593" y="2741023"/>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6AAF10-4A7B-4CBA-BFB5-EA8565DF1A7A}">
      <dsp:nvSpPr>
        <dsp:cNvPr id="0" name=""/>
        <dsp:cNvSpPr/>
      </dsp:nvSpPr>
      <dsp:spPr>
        <a:xfrm>
          <a:off x="698838" y="3047637"/>
          <a:ext cx="1508308" cy="609116"/>
        </a:xfrm>
        <a:prstGeom prst="roundRect">
          <a:avLst>
            <a:gd name="adj" fmla="val 10000"/>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ts val="0"/>
            </a:spcAft>
            <a:buNone/>
          </a:pPr>
          <a:r>
            <a:rPr lang="en-US" sz="1200" b="1" kern="1200" dirty="0">
              <a:ln>
                <a:noFill/>
              </a:ln>
            </a:rPr>
            <a:t>Pest Management </a:t>
          </a:r>
        </a:p>
        <a:p>
          <a:pPr marL="0" lvl="0" indent="0" algn="ctr" defTabSz="533400">
            <a:lnSpc>
              <a:spcPct val="90000"/>
            </a:lnSpc>
            <a:spcBef>
              <a:spcPct val="0"/>
            </a:spcBef>
            <a:spcAft>
              <a:spcPts val="0"/>
            </a:spcAft>
            <a:buNone/>
          </a:pPr>
          <a:r>
            <a:rPr lang="en-US" sz="1200" b="1" kern="1200" dirty="0">
              <a:ln>
                <a:noFill/>
              </a:ln>
            </a:rPr>
            <a:t>OP 4.09 </a:t>
          </a:r>
        </a:p>
      </dsp:txBody>
      <dsp:txXfrm>
        <a:off x="716678" y="3065477"/>
        <a:ext cx="1472628" cy="573436"/>
      </dsp:txXfrm>
    </dsp:sp>
    <dsp:sp modelId="{1A4966E2-B9B5-4C21-B13B-F8A0A7A9123F}">
      <dsp:nvSpPr>
        <dsp:cNvPr id="0" name=""/>
        <dsp:cNvSpPr/>
      </dsp:nvSpPr>
      <dsp:spPr>
        <a:xfrm>
          <a:off x="541245" y="611171"/>
          <a:ext cx="157593" cy="3502418"/>
        </a:xfrm>
        <a:custGeom>
          <a:avLst/>
          <a:gdLst/>
          <a:ahLst/>
          <a:cxnLst/>
          <a:rect l="0" t="0" r="0" b="0"/>
          <a:pathLst>
            <a:path>
              <a:moveTo>
                <a:pt x="0" y="0"/>
              </a:moveTo>
              <a:lnTo>
                <a:pt x="0" y="3502418"/>
              </a:lnTo>
              <a:lnTo>
                <a:pt x="157593" y="350241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8225F2-AF31-4E03-B2E7-7AE3CCE670C3}">
      <dsp:nvSpPr>
        <dsp:cNvPr id="0" name=""/>
        <dsp:cNvSpPr/>
      </dsp:nvSpPr>
      <dsp:spPr>
        <a:xfrm>
          <a:off x="698838" y="3809032"/>
          <a:ext cx="1508308" cy="609116"/>
        </a:xfrm>
        <a:prstGeom prst="roundRect">
          <a:avLst>
            <a:gd name="adj" fmla="val 10000"/>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ts val="0"/>
            </a:spcAft>
            <a:buNone/>
          </a:pPr>
          <a:r>
            <a:rPr lang="en-US" sz="1200" b="1" kern="1200" dirty="0">
              <a:ln>
                <a:noFill/>
              </a:ln>
            </a:rPr>
            <a:t>Safety of Dams</a:t>
          </a:r>
        </a:p>
        <a:p>
          <a:pPr marL="0" lvl="0" indent="0" algn="ctr" defTabSz="533400">
            <a:lnSpc>
              <a:spcPct val="90000"/>
            </a:lnSpc>
            <a:spcBef>
              <a:spcPct val="0"/>
            </a:spcBef>
            <a:spcAft>
              <a:spcPts val="0"/>
            </a:spcAft>
            <a:buNone/>
          </a:pPr>
          <a:r>
            <a:rPr lang="en-US" sz="1200" b="1" kern="1200" dirty="0">
              <a:ln>
                <a:noFill/>
              </a:ln>
            </a:rPr>
            <a:t>OP 4.37</a:t>
          </a:r>
        </a:p>
      </dsp:txBody>
      <dsp:txXfrm>
        <a:off x="716678" y="3826872"/>
        <a:ext cx="1472628" cy="573436"/>
      </dsp:txXfrm>
    </dsp:sp>
    <dsp:sp modelId="{4ADD5E36-E7A8-47D1-9E46-B38ED2D26D76}">
      <dsp:nvSpPr>
        <dsp:cNvPr id="0" name=""/>
        <dsp:cNvSpPr/>
      </dsp:nvSpPr>
      <dsp:spPr>
        <a:xfrm>
          <a:off x="541245" y="611171"/>
          <a:ext cx="157593" cy="4263814"/>
        </a:xfrm>
        <a:custGeom>
          <a:avLst/>
          <a:gdLst/>
          <a:ahLst/>
          <a:cxnLst/>
          <a:rect l="0" t="0" r="0" b="0"/>
          <a:pathLst>
            <a:path>
              <a:moveTo>
                <a:pt x="0" y="0"/>
              </a:moveTo>
              <a:lnTo>
                <a:pt x="0" y="4263814"/>
              </a:lnTo>
              <a:lnTo>
                <a:pt x="157593" y="4263814"/>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4CCE4C-0B49-4286-98C1-B96F54539A30}">
      <dsp:nvSpPr>
        <dsp:cNvPr id="0" name=""/>
        <dsp:cNvSpPr/>
      </dsp:nvSpPr>
      <dsp:spPr>
        <a:xfrm>
          <a:off x="698838" y="4570428"/>
          <a:ext cx="1508308" cy="609116"/>
        </a:xfrm>
        <a:prstGeom prst="roundRect">
          <a:avLst>
            <a:gd name="adj" fmla="val 10000"/>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ts val="0"/>
            </a:spcAft>
            <a:buNone/>
          </a:pPr>
          <a:r>
            <a:rPr lang="en-US" sz="1200" b="1" kern="1200" dirty="0">
              <a:ln>
                <a:noFill/>
              </a:ln>
            </a:rPr>
            <a:t>Physical Cultural Resources </a:t>
          </a:r>
        </a:p>
        <a:p>
          <a:pPr marL="0" lvl="0" indent="0" algn="ctr" defTabSz="533400">
            <a:lnSpc>
              <a:spcPct val="90000"/>
            </a:lnSpc>
            <a:spcBef>
              <a:spcPct val="0"/>
            </a:spcBef>
            <a:spcAft>
              <a:spcPct val="35000"/>
            </a:spcAft>
            <a:buNone/>
          </a:pPr>
          <a:r>
            <a:rPr lang="en-US" sz="1200" b="1" kern="1200" dirty="0">
              <a:ln>
                <a:noFill/>
              </a:ln>
            </a:rPr>
            <a:t>OP  4.11</a:t>
          </a:r>
        </a:p>
      </dsp:txBody>
      <dsp:txXfrm>
        <a:off x="716678" y="4588268"/>
        <a:ext cx="1472628" cy="5734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F942E2-9275-42C0-97B8-F7F524C93F96}">
      <dsp:nvSpPr>
        <dsp:cNvPr id="0" name=""/>
        <dsp:cNvSpPr/>
      </dsp:nvSpPr>
      <dsp:spPr>
        <a:xfrm>
          <a:off x="848" y="283033"/>
          <a:ext cx="1592099" cy="5784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ts val="0"/>
            </a:spcAft>
            <a:buNone/>
          </a:pPr>
          <a:r>
            <a:rPr lang="en-US" sz="1600" b="1" kern="1200" dirty="0">
              <a:ln/>
            </a:rPr>
            <a:t>“Social Safeguards”</a:t>
          </a:r>
        </a:p>
      </dsp:txBody>
      <dsp:txXfrm>
        <a:off x="17792" y="299977"/>
        <a:ext cx="1558211" cy="544606"/>
      </dsp:txXfrm>
    </dsp:sp>
    <dsp:sp modelId="{41A2F270-8E50-4067-91B0-86219C084096}">
      <dsp:nvSpPr>
        <dsp:cNvPr id="0" name=""/>
        <dsp:cNvSpPr/>
      </dsp:nvSpPr>
      <dsp:spPr>
        <a:xfrm>
          <a:off x="160058" y="861528"/>
          <a:ext cx="159209" cy="433871"/>
        </a:xfrm>
        <a:custGeom>
          <a:avLst/>
          <a:gdLst/>
          <a:ahLst/>
          <a:cxnLst/>
          <a:rect l="0" t="0" r="0" b="0"/>
          <a:pathLst>
            <a:path>
              <a:moveTo>
                <a:pt x="0" y="0"/>
              </a:moveTo>
              <a:lnTo>
                <a:pt x="0" y="433871"/>
              </a:lnTo>
              <a:lnTo>
                <a:pt x="159209" y="43387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8BAC33-DC74-48E1-AF74-C5F7F6027802}">
      <dsp:nvSpPr>
        <dsp:cNvPr id="0" name=""/>
        <dsp:cNvSpPr/>
      </dsp:nvSpPr>
      <dsp:spPr>
        <a:xfrm>
          <a:off x="319268" y="1006152"/>
          <a:ext cx="1432483" cy="578494"/>
        </a:xfrm>
        <a:prstGeom prst="roundRect">
          <a:avLst>
            <a:gd name="adj" fmla="val 10000"/>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ts val="0"/>
            </a:spcAft>
            <a:buNone/>
          </a:pPr>
          <a:r>
            <a:rPr lang="en-US" sz="1200" b="1" kern="1200" dirty="0">
              <a:ln/>
            </a:rPr>
            <a:t>Indigenous Peoples</a:t>
          </a:r>
        </a:p>
        <a:p>
          <a:pPr marL="0" lvl="0" indent="0" algn="ctr" defTabSz="533400">
            <a:lnSpc>
              <a:spcPct val="90000"/>
            </a:lnSpc>
            <a:spcBef>
              <a:spcPct val="0"/>
            </a:spcBef>
            <a:spcAft>
              <a:spcPct val="35000"/>
            </a:spcAft>
            <a:buNone/>
          </a:pPr>
          <a:r>
            <a:rPr lang="en-US" sz="1200" b="1" kern="1200" dirty="0">
              <a:ln/>
            </a:rPr>
            <a:t>OP 4.10 </a:t>
          </a:r>
        </a:p>
      </dsp:txBody>
      <dsp:txXfrm>
        <a:off x="336212" y="1023096"/>
        <a:ext cx="1398595" cy="544606"/>
      </dsp:txXfrm>
    </dsp:sp>
    <dsp:sp modelId="{13B18296-4097-4370-AA40-B94160518DFD}">
      <dsp:nvSpPr>
        <dsp:cNvPr id="0" name=""/>
        <dsp:cNvSpPr/>
      </dsp:nvSpPr>
      <dsp:spPr>
        <a:xfrm>
          <a:off x="160058" y="861528"/>
          <a:ext cx="159209" cy="1156989"/>
        </a:xfrm>
        <a:custGeom>
          <a:avLst/>
          <a:gdLst/>
          <a:ahLst/>
          <a:cxnLst/>
          <a:rect l="0" t="0" r="0" b="0"/>
          <a:pathLst>
            <a:path>
              <a:moveTo>
                <a:pt x="0" y="0"/>
              </a:moveTo>
              <a:lnTo>
                <a:pt x="0" y="1156989"/>
              </a:lnTo>
              <a:lnTo>
                <a:pt x="159209" y="115698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C12AA0-1024-4115-9752-08997833235D}">
      <dsp:nvSpPr>
        <dsp:cNvPr id="0" name=""/>
        <dsp:cNvSpPr/>
      </dsp:nvSpPr>
      <dsp:spPr>
        <a:xfrm>
          <a:off x="319268" y="1729271"/>
          <a:ext cx="1432483" cy="578494"/>
        </a:xfrm>
        <a:prstGeom prst="roundRect">
          <a:avLst>
            <a:gd name="adj" fmla="val 10000"/>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ts val="0"/>
            </a:spcAft>
            <a:buNone/>
          </a:pPr>
          <a:r>
            <a:rPr lang="en-US" sz="1200" b="1" kern="1200" dirty="0">
              <a:ln/>
            </a:rPr>
            <a:t>Involuntary Resettlement</a:t>
          </a:r>
        </a:p>
        <a:p>
          <a:pPr marL="0" lvl="0" indent="0" algn="ctr" defTabSz="533400">
            <a:lnSpc>
              <a:spcPct val="90000"/>
            </a:lnSpc>
            <a:spcBef>
              <a:spcPct val="0"/>
            </a:spcBef>
            <a:spcAft>
              <a:spcPct val="35000"/>
            </a:spcAft>
            <a:buNone/>
          </a:pPr>
          <a:r>
            <a:rPr lang="en-US" sz="1200" b="1" kern="1200" dirty="0">
              <a:ln/>
            </a:rPr>
            <a:t>OP 4.12</a:t>
          </a:r>
        </a:p>
      </dsp:txBody>
      <dsp:txXfrm>
        <a:off x="336212" y="1746215"/>
        <a:ext cx="1398595" cy="5446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F942E2-9275-42C0-97B8-F7F524C93F96}">
      <dsp:nvSpPr>
        <dsp:cNvPr id="0" name=""/>
        <dsp:cNvSpPr/>
      </dsp:nvSpPr>
      <dsp:spPr>
        <a:xfrm>
          <a:off x="848" y="473533"/>
          <a:ext cx="1592099" cy="57849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ts val="0"/>
            </a:spcAft>
            <a:buNone/>
          </a:pPr>
          <a:r>
            <a:rPr lang="en-US" sz="1600" b="1" kern="1200" dirty="0">
              <a:ln/>
            </a:rPr>
            <a:t>“Legal Safeguards”</a:t>
          </a:r>
        </a:p>
      </dsp:txBody>
      <dsp:txXfrm>
        <a:off x="17792" y="490477"/>
        <a:ext cx="1558211" cy="544606"/>
      </dsp:txXfrm>
    </dsp:sp>
    <dsp:sp modelId="{41A2F270-8E50-4067-91B0-86219C084096}">
      <dsp:nvSpPr>
        <dsp:cNvPr id="0" name=""/>
        <dsp:cNvSpPr/>
      </dsp:nvSpPr>
      <dsp:spPr>
        <a:xfrm>
          <a:off x="160058" y="1052028"/>
          <a:ext cx="159209" cy="433871"/>
        </a:xfrm>
        <a:custGeom>
          <a:avLst/>
          <a:gdLst/>
          <a:ahLst/>
          <a:cxnLst/>
          <a:rect l="0" t="0" r="0" b="0"/>
          <a:pathLst>
            <a:path>
              <a:moveTo>
                <a:pt x="0" y="0"/>
              </a:moveTo>
              <a:lnTo>
                <a:pt x="0" y="433871"/>
              </a:lnTo>
              <a:lnTo>
                <a:pt x="159209" y="4338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8BAC33-DC74-48E1-AF74-C5F7F6027802}">
      <dsp:nvSpPr>
        <dsp:cNvPr id="0" name=""/>
        <dsp:cNvSpPr/>
      </dsp:nvSpPr>
      <dsp:spPr>
        <a:xfrm>
          <a:off x="319268" y="1196652"/>
          <a:ext cx="1432483" cy="578494"/>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ts val="0"/>
            </a:spcAft>
            <a:buNone/>
          </a:pPr>
          <a:r>
            <a:rPr lang="en-US" sz="1200" b="1" kern="1200" dirty="0">
              <a:ln/>
            </a:rPr>
            <a:t>International Waterways</a:t>
          </a:r>
        </a:p>
        <a:p>
          <a:pPr marL="0" lvl="0" indent="0" algn="ctr" defTabSz="533400">
            <a:lnSpc>
              <a:spcPct val="90000"/>
            </a:lnSpc>
            <a:spcBef>
              <a:spcPct val="0"/>
            </a:spcBef>
            <a:spcAft>
              <a:spcPct val="35000"/>
            </a:spcAft>
            <a:buNone/>
          </a:pPr>
          <a:r>
            <a:rPr lang="en-US" sz="1200" b="1" kern="1200" dirty="0">
              <a:ln/>
            </a:rPr>
            <a:t>OP 7.50 </a:t>
          </a:r>
        </a:p>
      </dsp:txBody>
      <dsp:txXfrm>
        <a:off x="336212" y="1213596"/>
        <a:ext cx="1398595" cy="544606"/>
      </dsp:txXfrm>
    </dsp:sp>
    <dsp:sp modelId="{13B18296-4097-4370-AA40-B94160518DFD}">
      <dsp:nvSpPr>
        <dsp:cNvPr id="0" name=""/>
        <dsp:cNvSpPr/>
      </dsp:nvSpPr>
      <dsp:spPr>
        <a:xfrm>
          <a:off x="160058" y="1052028"/>
          <a:ext cx="159209" cy="1156989"/>
        </a:xfrm>
        <a:custGeom>
          <a:avLst/>
          <a:gdLst/>
          <a:ahLst/>
          <a:cxnLst/>
          <a:rect l="0" t="0" r="0" b="0"/>
          <a:pathLst>
            <a:path>
              <a:moveTo>
                <a:pt x="0" y="0"/>
              </a:moveTo>
              <a:lnTo>
                <a:pt x="0" y="1156989"/>
              </a:lnTo>
              <a:lnTo>
                <a:pt x="159209" y="11569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C12AA0-1024-4115-9752-08997833235D}">
      <dsp:nvSpPr>
        <dsp:cNvPr id="0" name=""/>
        <dsp:cNvSpPr/>
      </dsp:nvSpPr>
      <dsp:spPr>
        <a:xfrm>
          <a:off x="319268" y="1919771"/>
          <a:ext cx="1432483" cy="578494"/>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ts val="0"/>
            </a:spcAft>
            <a:buNone/>
          </a:pPr>
          <a:r>
            <a:rPr lang="en-US" sz="1200" b="1" kern="1200" dirty="0">
              <a:ln/>
            </a:rPr>
            <a:t>Disputed Areas</a:t>
          </a:r>
        </a:p>
        <a:p>
          <a:pPr marL="0" lvl="0" indent="0" algn="ctr" defTabSz="533400">
            <a:lnSpc>
              <a:spcPct val="90000"/>
            </a:lnSpc>
            <a:spcBef>
              <a:spcPct val="0"/>
            </a:spcBef>
            <a:spcAft>
              <a:spcPct val="35000"/>
            </a:spcAft>
            <a:buNone/>
          </a:pPr>
          <a:r>
            <a:rPr lang="en-US" sz="1200" b="1" kern="1200" dirty="0">
              <a:ln/>
            </a:rPr>
            <a:t>OP 7.60</a:t>
          </a:r>
        </a:p>
      </dsp:txBody>
      <dsp:txXfrm>
        <a:off x="336212" y="1936715"/>
        <a:ext cx="1398595" cy="54460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4458E5E-3F17-4CE8-A98C-81AEEF8CACC8}" type="datetimeFigureOut">
              <a:rPr lang="en-US" smtClean="0"/>
              <a:pPr/>
              <a:t>08/06/2018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7DEA3E1-8CB9-4445-AFD7-F991DF1A2C8B}" type="slidenum">
              <a:rPr lang="en-US" smtClean="0"/>
              <a:pPr/>
              <a:t>‹#›</a:t>
            </a:fld>
            <a:endParaRPr lang="en-US"/>
          </a:p>
        </p:txBody>
      </p:sp>
    </p:spTree>
    <p:extLst>
      <p:ext uri="{BB962C8B-B14F-4D97-AF65-F5344CB8AC3E}">
        <p14:creationId xmlns:p14="http://schemas.microsoft.com/office/powerpoint/2010/main" val="3828666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B62FE20-884C-4710-BCD8-0C645A60E9BE}" type="datetimeFigureOut">
              <a:rPr lang="en-US" smtClean="0"/>
              <a:pPr/>
              <a:t>08/06/2018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959BD93-56D9-49B9-83B2-A487D5CEDCBA}" type="slidenum">
              <a:rPr lang="en-US" smtClean="0"/>
              <a:pPr/>
              <a:t>‹#›</a:t>
            </a:fld>
            <a:endParaRPr lang="en-US"/>
          </a:p>
        </p:txBody>
      </p:sp>
    </p:spTree>
    <p:extLst>
      <p:ext uri="{BB962C8B-B14F-4D97-AF65-F5344CB8AC3E}">
        <p14:creationId xmlns:p14="http://schemas.microsoft.com/office/powerpoint/2010/main" val="3392874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to keep</a:t>
            </a:r>
            <a:r>
              <a:rPr lang="en-US" baseline="0" dirty="0"/>
              <a:t> in mind that FCPF is supporting both Readiness and Implementation stages of REDD+</a:t>
            </a:r>
          </a:p>
          <a:p>
            <a:endParaRPr lang="en-US" baseline="0" dirty="0"/>
          </a:p>
          <a:p>
            <a:r>
              <a:rPr lang="en-US" dirty="0"/>
              <a:t>Important to keep</a:t>
            </a:r>
            <a:r>
              <a:rPr lang="en-US" baseline="0" dirty="0"/>
              <a:t> in mind that a good deal of this applies to other forest climate funds administered by the World Bank, not just to the FCPF</a:t>
            </a:r>
            <a:endParaRPr lang="en-US" dirty="0"/>
          </a:p>
        </p:txBody>
      </p:sp>
      <p:sp>
        <p:nvSpPr>
          <p:cNvPr id="4" name="Slide Number Placeholder 3"/>
          <p:cNvSpPr>
            <a:spLocks noGrp="1"/>
          </p:cNvSpPr>
          <p:nvPr>
            <p:ph type="sldNum" sz="quarter" idx="10"/>
          </p:nvPr>
        </p:nvSpPr>
        <p:spPr/>
        <p:txBody>
          <a:bodyPr/>
          <a:lstStyle/>
          <a:p>
            <a:fld id="{E959BD93-56D9-49B9-83B2-A487D5CEDCBA}" type="slidenum">
              <a:rPr lang="en-US" smtClean="0"/>
              <a:pPr/>
              <a:t>1</a:t>
            </a:fld>
            <a:endParaRPr lang="en-US"/>
          </a:p>
        </p:txBody>
      </p:sp>
    </p:spTree>
    <p:extLst>
      <p:ext uri="{BB962C8B-B14F-4D97-AF65-F5344CB8AC3E}">
        <p14:creationId xmlns:p14="http://schemas.microsoft.com/office/powerpoint/2010/main" val="679095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“SESA” stands for “Strategic Environmental and Social Assessment”, and “ESMF” stands for “Environmental and Social Management Framework”</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SEA has</a:t>
            </a:r>
            <a:r>
              <a:rPr lang="en-US" baseline="0" dirty="0"/>
              <a:t> been</a:t>
            </a:r>
            <a:r>
              <a:rPr lang="en-US" dirty="0"/>
              <a:t> applied at the very earliest stages of decision making both to help formulate policies, plans and programs and to assess their potential development effectiveness and sustainability.</a:t>
            </a:r>
            <a:r>
              <a:rPr lang="en-US" baseline="0" dirty="0"/>
              <a:t> This distinguishes SEA from more traditional environmental assessment tools such as EIA, which have a proven track record in addressing the environmental threats and opportunities of specific projects but are less easily applied to policies, plans and programs. SEA is not a substitute for, but complements, EIA and other assessment approaches and tools.</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E959BD93-56D9-49B9-83B2-A487D5CEDCBA}" type="slidenum">
              <a:rPr lang="en-US" smtClean="0"/>
              <a:pPr/>
              <a:t>2</a:t>
            </a:fld>
            <a:endParaRPr lang="en-US"/>
          </a:p>
        </p:txBody>
      </p:sp>
    </p:spTree>
    <p:extLst>
      <p:ext uri="{BB962C8B-B14F-4D97-AF65-F5344CB8AC3E}">
        <p14:creationId xmlns:p14="http://schemas.microsoft.com/office/powerpoint/2010/main" val="158791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0DC5C12-0F41-4CD0-95C2-9412A12E547A}" type="slidenum">
              <a:rPr lang="en-US" smtClean="0">
                <a:latin typeface="Arial" charset="0"/>
                <a:cs typeface="Arial" charset="0"/>
              </a:rPr>
              <a:pPr fontAlgn="base">
                <a:spcBef>
                  <a:spcPct val="0"/>
                </a:spcBef>
                <a:spcAft>
                  <a:spcPct val="0"/>
                </a:spcAft>
              </a:pPr>
              <a:t>3</a:t>
            </a:fld>
            <a:endParaRPr lang="en-US">
              <a:latin typeface="Arial" charset="0"/>
              <a:cs typeface="Arial" charset="0"/>
            </a:endParaRPr>
          </a:p>
        </p:txBody>
      </p:sp>
      <p:sp>
        <p:nvSpPr>
          <p:cNvPr id="57346" name="Plassholder for lysbilde 1"/>
          <p:cNvSpPr>
            <a:spLocks noGrp="1" noRot="1" noChangeAspect="1" noTextEdit="1"/>
          </p:cNvSpPr>
          <p:nvPr>
            <p:ph type="sldImg"/>
          </p:nvPr>
        </p:nvSpPr>
        <p:spPr bwMode="auto">
          <a:xfrm>
            <a:off x="1181100" y="695325"/>
            <a:ext cx="4657725" cy="3492500"/>
          </a:xfrm>
          <a:noFill/>
          <a:ln>
            <a:solidFill>
              <a:srgbClr val="000000"/>
            </a:solidFill>
            <a:miter lim="800000"/>
            <a:headEnd/>
            <a:tailEnd/>
          </a:ln>
        </p:spPr>
      </p:sp>
      <p:sp>
        <p:nvSpPr>
          <p:cNvPr id="57347" name="Plassholder for notater 2"/>
          <p:cNvSpPr>
            <a:spLocks noGrp="1"/>
          </p:cNvSpPr>
          <p:nvPr>
            <p:ph type="body" idx="1"/>
          </p:nvPr>
        </p:nvSpPr>
        <p:spPr bwMode="auto">
          <a:noFill/>
        </p:spPr>
        <p:txBody>
          <a:bodyPr wrap="square" lIns="93999" tIns="47000" rIns="93999" bIns="47000" numCol="1" anchor="t" anchorCtr="0" compatLnSpc="1">
            <a:prstTxWarp prst="textNoShape">
              <a:avLst/>
            </a:prstTxWarp>
          </a:bodyPr>
          <a:lstStyle/>
          <a:p>
            <a:pPr marL="459001" indent="-459001">
              <a:spcBef>
                <a:spcPct val="0"/>
              </a:spcBef>
            </a:pPr>
            <a:r>
              <a:rPr lang="nb-NO" dirty="0">
                <a:latin typeface="Arial" charset="0"/>
              </a:rPr>
              <a:t>This is simply designed to provide an overview; OP 7.50, OP 7.60, and OP 4.37 tend not to be considered relevant to</a:t>
            </a:r>
            <a:r>
              <a:rPr lang="nb-NO" baseline="0" dirty="0">
                <a:latin typeface="Arial" charset="0"/>
              </a:rPr>
              <a:t> REDD+</a:t>
            </a:r>
            <a:endParaRPr lang="nb-NO" dirty="0">
              <a:latin typeface="Arial" charset="0"/>
            </a:endParaRPr>
          </a:p>
        </p:txBody>
      </p:sp>
      <p:sp>
        <p:nvSpPr>
          <p:cNvPr id="57348" name="Plassholder for lysbildenummer 3"/>
          <p:cNvSpPr txBox="1">
            <a:spLocks noGrp="1"/>
          </p:cNvSpPr>
          <p:nvPr/>
        </p:nvSpPr>
        <p:spPr bwMode="auto">
          <a:xfrm>
            <a:off x="3979765" y="8839036"/>
            <a:ext cx="3038570" cy="465296"/>
          </a:xfrm>
          <a:prstGeom prst="rect">
            <a:avLst/>
          </a:prstGeom>
          <a:noFill/>
          <a:ln w="9525">
            <a:noFill/>
            <a:miter lim="800000"/>
            <a:headEnd/>
            <a:tailEnd/>
          </a:ln>
        </p:spPr>
        <p:txBody>
          <a:bodyPr lIns="93999" tIns="47000" rIns="93999" bIns="47000" anchor="b"/>
          <a:lstStyle/>
          <a:p>
            <a:pPr algn="r" defTabSz="936866"/>
            <a:fld id="{DE7ECE2E-564F-4D15-841F-C2DE8633B5F3}" type="slidenum">
              <a:rPr lang="en-US" sz="1200">
                <a:latin typeface="Calibri" pitchFamily="34" charset="0"/>
              </a:rPr>
              <a:pPr algn="r" defTabSz="936866"/>
              <a:t>3</a:t>
            </a:fld>
            <a:endParaRPr lang="en-US" sz="1200" dirty="0">
              <a:latin typeface="Calibri" pitchFamily="34" charset="0"/>
            </a:endParaRPr>
          </a:p>
        </p:txBody>
      </p:sp>
    </p:spTree>
    <p:extLst>
      <p:ext uri="{BB962C8B-B14F-4D97-AF65-F5344CB8AC3E}">
        <p14:creationId xmlns:p14="http://schemas.microsoft.com/office/powerpoint/2010/main" val="3878694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ERPA = Emission</a:t>
            </a:r>
            <a:r>
              <a:rPr lang="en-US" baseline="0" dirty="0"/>
              <a:t> Reductions Payment Agreement</a:t>
            </a:r>
            <a:endParaRPr lang="en-US" dirty="0"/>
          </a:p>
        </p:txBody>
      </p:sp>
      <p:sp>
        <p:nvSpPr>
          <p:cNvPr id="4" name="Slide Number Placeholder 3"/>
          <p:cNvSpPr>
            <a:spLocks noGrp="1"/>
          </p:cNvSpPr>
          <p:nvPr>
            <p:ph type="sldNum" sz="quarter" idx="10"/>
          </p:nvPr>
        </p:nvSpPr>
        <p:spPr/>
        <p:txBody>
          <a:bodyPr/>
          <a:lstStyle/>
          <a:p>
            <a:fld id="{E959BD93-56D9-49B9-83B2-A487D5CEDCBA}" type="slidenum">
              <a:rPr lang="en-US" smtClean="0"/>
              <a:pPr/>
              <a:t>4</a:t>
            </a:fld>
            <a:endParaRPr lang="en-US"/>
          </a:p>
        </p:txBody>
      </p:sp>
    </p:spTree>
    <p:extLst>
      <p:ext uri="{BB962C8B-B14F-4D97-AF65-F5344CB8AC3E}">
        <p14:creationId xmlns:p14="http://schemas.microsoft.com/office/powerpoint/2010/main" val="2004106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p:spPr>
      </p:sp>
      <p:sp>
        <p:nvSpPr>
          <p:cNvPr id="80899" name="Rectangle 3"/>
          <p:cNvSpPr>
            <a:spLocks noGrp="1" noChangeArrowheads="1"/>
          </p:cNvSpPr>
          <p:nvPr>
            <p:ph type="body" idx="1"/>
          </p:nvPr>
        </p:nvSpPr>
        <p:spPr bwMode="auto">
          <a:xfrm>
            <a:off x="686421" y="4344025"/>
            <a:ext cx="5485158" cy="4116049"/>
          </a:xfrm>
          <a:noFill/>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8000"/>
                </a:solidFill>
              </a:rPr>
              <a:t>The FCPF ERPA General Conditions define “Safeguards Plans” as "</a:t>
            </a:r>
            <a:r>
              <a:rPr lang="en-US" sz="1200" b="1" dirty="0">
                <a:solidFill>
                  <a:srgbClr val="008000"/>
                </a:solidFill>
              </a:rPr>
              <a:t>…</a:t>
            </a:r>
            <a:r>
              <a:rPr lang="en-US" sz="1200" dirty="0">
                <a:solidFill>
                  <a:srgbClr val="008000"/>
                </a:solidFill>
              </a:rPr>
              <a:t>as applicable, the Environmental Management Plan, the Resettlement Plan, the Indigenous Peoples Plan and any other environmental or social related plan or document required under the World Bank Operational Policies and describing measures to be implemented by the Program Entity during the implementation and operation of the ER Program and the ER Program Measure(s) to eliminate, offset or reduce any adverse environmental and social impacts of the ER Program and ER Program Measure(s), in accordance with World Bank requirements”. </a:t>
            </a:r>
            <a:endParaRPr lang="en-US" noProof="1">
              <a:latin typeface="Arial" charset="0"/>
              <a:cs typeface="Arial" charset="0"/>
            </a:endParaRPr>
          </a:p>
        </p:txBody>
      </p:sp>
    </p:spTree>
    <p:extLst>
      <p:ext uri="{BB962C8B-B14F-4D97-AF65-F5344CB8AC3E}">
        <p14:creationId xmlns:p14="http://schemas.microsoft.com/office/powerpoint/2010/main" val="188321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p:spPr>
      </p:sp>
      <p:sp>
        <p:nvSpPr>
          <p:cNvPr id="80899" name="Rectangle 3"/>
          <p:cNvSpPr>
            <a:spLocks noGrp="1" noChangeArrowheads="1"/>
          </p:cNvSpPr>
          <p:nvPr>
            <p:ph type="body" idx="1"/>
          </p:nvPr>
        </p:nvSpPr>
        <p:spPr bwMode="auto">
          <a:xfrm>
            <a:off x="686421" y="4344025"/>
            <a:ext cx="5485158" cy="4116049"/>
          </a:xfrm>
          <a:noFill/>
        </p:spPr>
        <p:txBody>
          <a:bodyPr wrap="square" numCol="1" anchor="t" anchorCtr="0" compatLnSpc="1">
            <a:prstTxWarp prst="textNoShape">
              <a:avLst/>
            </a:prstTxWarp>
          </a:bodyPr>
          <a:lstStyle/>
          <a:p>
            <a:endParaRPr lang="en-US" noProof="1">
              <a:latin typeface="Arial" charset="0"/>
              <a:cs typeface="Arial" charset="0"/>
            </a:endParaRPr>
          </a:p>
        </p:txBody>
      </p:sp>
    </p:spTree>
    <p:extLst>
      <p:ext uri="{BB962C8B-B14F-4D97-AF65-F5344CB8AC3E}">
        <p14:creationId xmlns:p14="http://schemas.microsoft.com/office/powerpoint/2010/main" val="2316695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D4222F-6069-4CA4-B0B8-B2B0BCE7FC7F}" type="slidenum">
              <a:rPr lang="en-US" smtClean="0"/>
              <a:t>8</a:t>
            </a:fld>
            <a:endParaRPr lang="en-US"/>
          </a:p>
        </p:txBody>
      </p:sp>
    </p:spTree>
    <p:extLst>
      <p:ext uri="{BB962C8B-B14F-4D97-AF65-F5344CB8AC3E}">
        <p14:creationId xmlns:p14="http://schemas.microsoft.com/office/powerpoint/2010/main" val="1187927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00"/>
                </a:solidFill>
                <a:latin typeface="Calibri" pitchFamily="34" charset="0"/>
              </a:rPr>
              <a:t>Forthcoming Learning Review of the SESA-ESMF Approach for REDD+ (July 2018)</a:t>
            </a:r>
          </a:p>
          <a:p>
            <a:endParaRPr lang="en-US" dirty="0"/>
          </a:p>
        </p:txBody>
      </p:sp>
      <p:sp>
        <p:nvSpPr>
          <p:cNvPr id="4" name="Slide Number Placeholder 3"/>
          <p:cNvSpPr>
            <a:spLocks noGrp="1"/>
          </p:cNvSpPr>
          <p:nvPr>
            <p:ph type="sldNum" sz="quarter" idx="10"/>
          </p:nvPr>
        </p:nvSpPr>
        <p:spPr/>
        <p:txBody>
          <a:bodyPr/>
          <a:lstStyle/>
          <a:p>
            <a:fld id="{E959BD93-56D9-49B9-83B2-A487D5CEDCBA}" type="slidenum">
              <a:rPr lang="en-US" smtClean="0"/>
              <a:pPr/>
              <a:t>9</a:t>
            </a:fld>
            <a:endParaRPr lang="en-US"/>
          </a:p>
        </p:txBody>
      </p:sp>
    </p:spTree>
    <p:extLst>
      <p:ext uri="{BB962C8B-B14F-4D97-AF65-F5344CB8AC3E}">
        <p14:creationId xmlns:p14="http://schemas.microsoft.com/office/powerpoint/2010/main" val="1083242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p:spPr>
      </p:sp>
      <p:sp>
        <p:nvSpPr>
          <p:cNvPr id="80899" name="Rectangle 3"/>
          <p:cNvSpPr>
            <a:spLocks noGrp="1" noChangeArrowheads="1"/>
          </p:cNvSpPr>
          <p:nvPr>
            <p:ph type="body" idx="1"/>
          </p:nvPr>
        </p:nvSpPr>
        <p:spPr bwMode="auto">
          <a:xfrm>
            <a:off x="686421" y="4344025"/>
            <a:ext cx="5485158" cy="4116049"/>
          </a:xfrm>
          <a:noFill/>
        </p:spPr>
        <p:txBody>
          <a:bodyPr wrap="square" numCol="1" anchor="t" anchorCtr="0" compatLnSpc="1">
            <a:prstTxWarp prst="textNoShape">
              <a:avLst/>
            </a:prstTxWarp>
            <a:normAutofit/>
          </a:bodyPr>
          <a:lstStyle/>
          <a:p>
            <a:pPr marL="228600" indent="-228600">
              <a:buAutoNum type="arabicPeriod"/>
            </a:pPr>
            <a:r>
              <a:rPr lang="en-US" dirty="0">
                <a:solidFill>
                  <a:srgbClr val="008000"/>
                </a:solidFill>
              </a:rPr>
              <a:t>This is unlike many other carbon operations in which the Bank has acted as Trustee, where the underlying investment is typically confined to a reasonably limited geographic space or footprint, and hence is more amenable to standard supervision. </a:t>
            </a:r>
          </a:p>
          <a:p>
            <a:pPr marL="228600" indent="-228600">
              <a:buAutoNum type="arabicPeriod"/>
            </a:pPr>
            <a:r>
              <a:rPr lang="en-US" dirty="0">
                <a:solidFill>
                  <a:srgbClr val="008000"/>
                </a:solidFill>
              </a:rPr>
              <a:t>ER Programs are likely to include a significant number of activities funded by other donors, by governments themselves or by the private sector. This will complicate any Bank effort to closely supervise such activities, and limit our ability to directly influence their design or implementation. This challenge will be further exacerbated by the possibility that implementation of ER Program activities may be scattered among many different parties, some of whom will likely not be closely affiliated with the PE and hence not amenable to its direction or influence. </a:t>
            </a:r>
          </a:p>
        </p:txBody>
      </p:sp>
    </p:spTree>
    <p:extLst>
      <p:ext uri="{BB962C8B-B14F-4D97-AF65-F5344CB8AC3E}">
        <p14:creationId xmlns:p14="http://schemas.microsoft.com/office/powerpoint/2010/main" val="1581962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24A6E3A-1C37-40A1-A352-CBA03F5E39AE}" type="datetime1">
              <a:rPr lang="en-US" smtClean="0"/>
              <a:t>08/06/2018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3034120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31D288-3014-4FF1-9189-F30085C07D9A}" type="datetime1">
              <a:rPr lang="en-US" smtClean="0"/>
              <a:t>08/06/2018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362991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D4B7AF-827D-486C-808E-E73C70B35E31}" type="datetime1">
              <a:rPr lang="en-US" smtClean="0"/>
              <a:t>08/06/2018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2113611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Bef>
                <a:spcPts val="1800"/>
              </a:spcBef>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a:lvl1pPr>
          </a:lstStyle>
          <a:p>
            <a:pPr>
              <a:defRPr/>
            </a:pPr>
            <a:fld id="{16192DAC-4B18-4754-9A92-AE792FB812B4}" type="datetime1">
              <a:rPr lang="en-US" smtClean="0"/>
              <a:t>08/06/2018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F68CA66-9610-4E60-BD3B-496BBE4F048C}" type="slidenum">
              <a:rPr lang="en-US"/>
              <a:pPr>
                <a:defRPr/>
              </a:pPr>
              <a:t>‹#›</a:t>
            </a:fld>
            <a:endParaRPr lang="en-US" dirty="0"/>
          </a:p>
        </p:txBody>
      </p:sp>
      <p:pic>
        <p:nvPicPr>
          <p:cNvPr id="9" name="Picture 2"/>
          <p:cNvPicPr>
            <a:picLocks noChangeAspect="1" noChangeArrowheads="1"/>
          </p:cNvPicPr>
          <p:nvPr userDrawn="1"/>
        </p:nvPicPr>
        <p:blipFill>
          <a:blip r:embed="rId2" cstate="print">
            <a:lum bright="70000" contrast="-85000"/>
          </a:blip>
          <a:srcRect/>
          <a:stretch>
            <a:fillRect/>
          </a:stretch>
        </p:blipFill>
        <p:spPr bwMode="auto">
          <a:xfrm>
            <a:off x="1790" y="0"/>
            <a:ext cx="9144000" cy="1080798"/>
          </a:xfrm>
          <a:prstGeom prst="rect">
            <a:avLst/>
          </a:prstGeom>
          <a:noFill/>
          <a:ln w="9525">
            <a:noFill/>
            <a:miter lim="800000"/>
            <a:headEnd/>
            <a:tailEnd/>
          </a:ln>
          <a:effectLst/>
        </p:spPr>
      </p:pic>
    </p:spTree>
    <p:extLst>
      <p:ext uri="{BB962C8B-B14F-4D97-AF65-F5344CB8AC3E}">
        <p14:creationId xmlns:p14="http://schemas.microsoft.com/office/powerpoint/2010/main" val="2757601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90A408-CC19-42E6-B958-DE37B00EBBEF}" type="datetime1">
              <a:rPr lang="en-US" smtClean="0"/>
              <a:t>08/06/2018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4201921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1C6402-406A-4BF9-AADD-D0CE414FA1BB}" type="datetime1">
              <a:rPr lang="en-US" smtClean="0"/>
              <a:t>08/06/2018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50441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092BF9-4E9E-4D9C-8ACE-0CE4EF3DC44B}" type="datetime1">
              <a:rPr lang="en-US" smtClean="0"/>
              <a:t>08/06/2018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3963255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CA2C4C-0EB3-4996-8180-CC69086F548C}" type="datetime1">
              <a:rPr lang="en-US" smtClean="0"/>
              <a:t>08/06/2018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350841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933CD1A-D1E8-4639-BA09-0D02DB090A16}" type="datetime1">
              <a:rPr lang="en-US" smtClean="0"/>
              <a:t>08/06/2018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322616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133642F-EC32-4C37-898F-D0BDD0ADD59C}" type="datetime1">
              <a:rPr lang="en-US" smtClean="0"/>
              <a:t>08/06/2018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180005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F2A47-5D1C-46EA-AF9B-8C4381938404}" type="datetime1">
              <a:rPr lang="en-US" smtClean="0"/>
              <a:t>08/06/2018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3885315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2A4894-F970-4E4E-A147-1C260F91BA17}" type="datetime1">
              <a:rPr lang="en-US" smtClean="0"/>
              <a:t>08/06/2018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1589684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D66C61-7EC3-443A-B38C-DAFAFE69B864}" type="datetime1">
              <a:rPr lang="en-US" smtClean="0"/>
              <a:t>08/06/2018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2713368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90A408-CC19-42E6-B958-DE37B00EBBEF}" type="datetime1">
              <a:rPr lang="en-US" smtClean="0"/>
              <a:t>08/06/2018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13EE8-6CE3-4A9E-B0BF-AB4DF1B0FB11}" type="slidenum">
              <a:rPr lang="en-US" smtClean="0"/>
              <a:pPr/>
              <a:t>‹#›</a:t>
            </a:fld>
            <a:endParaRPr lang="en-US"/>
          </a:p>
        </p:txBody>
      </p:sp>
    </p:spTree>
    <p:extLst>
      <p:ext uri="{BB962C8B-B14F-4D97-AF65-F5344CB8AC3E}">
        <p14:creationId xmlns:p14="http://schemas.microsoft.com/office/powerpoint/2010/main" val="844228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717"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forestcarbonpartnership.org/"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image" Target="../media/image4.jp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3.xml"/><Relationship Id="rId16" Type="http://schemas.openxmlformats.org/officeDocument/2006/relationships/diagramColors" Target="../diagrams/colors3.xml"/><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17" Type="http://schemas.openxmlformats.org/officeDocument/2006/relationships/tags" Target="../tags/tag117.xml"/><Relationship Id="rId299" Type="http://schemas.openxmlformats.org/officeDocument/2006/relationships/tags" Target="../tags/tag299.xml"/><Relationship Id="rId303" Type="http://schemas.openxmlformats.org/officeDocument/2006/relationships/tags" Target="../tags/tag303.xml"/><Relationship Id="rId21" Type="http://schemas.openxmlformats.org/officeDocument/2006/relationships/tags" Target="../tags/tag21.xml"/><Relationship Id="rId42" Type="http://schemas.openxmlformats.org/officeDocument/2006/relationships/tags" Target="../tags/tag42.xml"/><Relationship Id="rId63" Type="http://schemas.openxmlformats.org/officeDocument/2006/relationships/tags" Target="../tags/tag63.xml"/><Relationship Id="rId84" Type="http://schemas.openxmlformats.org/officeDocument/2006/relationships/tags" Target="../tags/tag84.xml"/><Relationship Id="rId138" Type="http://schemas.openxmlformats.org/officeDocument/2006/relationships/tags" Target="../tags/tag138.xml"/><Relationship Id="rId159" Type="http://schemas.openxmlformats.org/officeDocument/2006/relationships/tags" Target="../tags/tag159.xml"/><Relationship Id="rId324" Type="http://schemas.openxmlformats.org/officeDocument/2006/relationships/tags" Target="../tags/tag324.xml"/><Relationship Id="rId345" Type="http://schemas.openxmlformats.org/officeDocument/2006/relationships/tags" Target="../tags/tag345.xml"/><Relationship Id="rId366" Type="http://schemas.openxmlformats.org/officeDocument/2006/relationships/tags" Target="../tags/tag366.xml"/><Relationship Id="rId170" Type="http://schemas.openxmlformats.org/officeDocument/2006/relationships/tags" Target="../tags/tag170.xml"/><Relationship Id="rId191" Type="http://schemas.openxmlformats.org/officeDocument/2006/relationships/tags" Target="../tags/tag191.xml"/><Relationship Id="rId205" Type="http://schemas.openxmlformats.org/officeDocument/2006/relationships/tags" Target="../tags/tag205.xml"/><Relationship Id="rId226" Type="http://schemas.openxmlformats.org/officeDocument/2006/relationships/tags" Target="../tags/tag226.xml"/><Relationship Id="rId247" Type="http://schemas.openxmlformats.org/officeDocument/2006/relationships/tags" Target="../tags/tag247.xml"/><Relationship Id="rId107" Type="http://schemas.openxmlformats.org/officeDocument/2006/relationships/tags" Target="../tags/tag107.xml"/><Relationship Id="rId268" Type="http://schemas.openxmlformats.org/officeDocument/2006/relationships/tags" Target="../tags/tag268.xml"/><Relationship Id="rId289" Type="http://schemas.openxmlformats.org/officeDocument/2006/relationships/tags" Target="../tags/tag289.xml"/><Relationship Id="rId11" Type="http://schemas.openxmlformats.org/officeDocument/2006/relationships/tags" Target="../tags/tag11.xml"/><Relationship Id="rId32" Type="http://schemas.openxmlformats.org/officeDocument/2006/relationships/tags" Target="../tags/tag32.xml"/><Relationship Id="rId53" Type="http://schemas.openxmlformats.org/officeDocument/2006/relationships/tags" Target="../tags/tag53.xml"/><Relationship Id="rId74" Type="http://schemas.openxmlformats.org/officeDocument/2006/relationships/tags" Target="../tags/tag74.xml"/><Relationship Id="rId128" Type="http://schemas.openxmlformats.org/officeDocument/2006/relationships/tags" Target="../tags/tag128.xml"/><Relationship Id="rId149" Type="http://schemas.openxmlformats.org/officeDocument/2006/relationships/tags" Target="../tags/tag149.xml"/><Relationship Id="rId314" Type="http://schemas.openxmlformats.org/officeDocument/2006/relationships/tags" Target="../tags/tag314.xml"/><Relationship Id="rId335" Type="http://schemas.openxmlformats.org/officeDocument/2006/relationships/tags" Target="../tags/tag335.xml"/><Relationship Id="rId356" Type="http://schemas.openxmlformats.org/officeDocument/2006/relationships/tags" Target="../tags/tag356.xml"/><Relationship Id="rId377" Type="http://schemas.openxmlformats.org/officeDocument/2006/relationships/tags" Target="../tags/tag377.xml"/><Relationship Id="rId5" Type="http://schemas.openxmlformats.org/officeDocument/2006/relationships/tags" Target="../tags/tag5.xml"/><Relationship Id="rId95" Type="http://schemas.openxmlformats.org/officeDocument/2006/relationships/tags" Target="../tags/tag95.xml"/><Relationship Id="rId160" Type="http://schemas.openxmlformats.org/officeDocument/2006/relationships/tags" Target="../tags/tag160.xml"/><Relationship Id="rId181" Type="http://schemas.openxmlformats.org/officeDocument/2006/relationships/tags" Target="../tags/tag181.xml"/><Relationship Id="rId216" Type="http://schemas.openxmlformats.org/officeDocument/2006/relationships/tags" Target="../tags/tag216.xml"/><Relationship Id="rId237" Type="http://schemas.openxmlformats.org/officeDocument/2006/relationships/tags" Target="../tags/tag237.xml"/><Relationship Id="rId258" Type="http://schemas.openxmlformats.org/officeDocument/2006/relationships/tags" Target="../tags/tag258.xml"/><Relationship Id="rId279" Type="http://schemas.openxmlformats.org/officeDocument/2006/relationships/tags" Target="../tags/tag279.xml"/><Relationship Id="rId22" Type="http://schemas.openxmlformats.org/officeDocument/2006/relationships/tags" Target="../tags/tag22.xml"/><Relationship Id="rId43" Type="http://schemas.openxmlformats.org/officeDocument/2006/relationships/tags" Target="../tags/tag43.xml"/><Relationship Id="rId64" Type="http://schemas.openxmlformats.org/officeDocument/2006/relationships/tags" Target="../tags/tag64.xml"/><Relationship Id="rId118" Type="http://schemas.openxmlformats.org/officeDocument/2006/relationships/tags" Target="../tags/tag118.xml"/><Relationship Id="rId139" Type="http://schemas.openxmlformats.org/officeDocument/2006/relationships/tags" Target="../tags/tag139.xml"/><Relationship Id="rId290" Type="http://schemas.openxmlformats.org/officeDocument/2006/relationships/tags" Target="../tags/tag290.xml"/><Relationship Id="rId304" Type="http://schemas.openxmlformats.org/officeDocument/2006/relationships/tags" Target="../tags/tag304.xml"/><Relationship Id="rId325" Type="http://schemas.openxmlformats.org/officeDocument/2006/relationships/tags" Target="../tags/tag325.xml"/><Relationship Id="rId346" Type="http://schemas.openxmlformats.org/officeDocument/2006/relationships/tags" Target="../tags/tag346.xml"/><Relationship Id="rId367" Type="http://schemas.openxmlformats.org/officeDocument/2006/relationships/tags" Target="../tags/tag367.xml"/><Relationship Id="rId85" Type="http://schemas.openxmlformats.org/officeDocument/2006/relationships/tags" Target="../tags/tag85.xml"/><Relationship Id="rId150" Type="http://schemas.openxmlformats.org/officeDocument/2006/relationships/tags" Target="../tags/tag150.xml"/><Relationship Id="rId171" Type="http://schemas.openxmlformats.org/officeDocument/2006/relationships/tags" Target="../tags/tag171.xml"/><Relationship Id="rId192" Type="http://schemas.openxmlformats.org/officeDocument/2006/relationships/tags" Target="../tags/tag192.xml"/><Relationship Id="rId206" Type="http://schemas.openxmlformats.org/officeDocument/2006/relationships/tags" Target="../tags/tag206.xml"/><Relationship Id="rId227" Type="http://schemas.openxmlformats.org/officeDocument/2006/relationships/tags" Target="../tags/tag227.xml"/><Relationship Id="rId248" Type="http://schemas.openxmlformats.org/officeDocument/2006/relationships/tags" Target="../tags/tag248.xml"/><Relationship Id="rId269" Type="http://schemas.openxmlformats.org/officeDocument/2006/relationships/tags" Target="../tags/tag269.xml"/><Relationship Id="rId12" Type="http://schemas.openxmlformats.org/officeDocument/2006/relationships/tags" Target="../tags/tag12.xml"/><Relationship Id="rId33" Type="http://schemas.openxmlformats.org/officeDocument/2006/relationships/tags" Target="../tags/tag33.xml"/><Relationship Id="rId108" Type="http://schemas.openxmlformats.org/officeDocument/2006/relationships/tags" Target="../tags/tag108.xml"/><Relationship Id="rId129" Type="http://schemas.openxmlformats.org/officeDocument/2006/relationships/tags" Target="../tags/tag129.xml"/><Relationship Id="rId280" Type="http://schemas.openxmlformats.org/officeDocument/2006/relationships/tags" Target="../tags/tag280.xml"/><Relationship Id="rId315" Type="http://schemas.openxmlformats.org/officeDocument/2006/relationships/tags" Target="../tags/tag315.xml"/><Relationship Id="rId336" Type="http://schemas.openxmlformats.org/officeDocument/2006/relationships/tags" Target="../tags/tag336.xml"/><Relationship Id="rId357" Type="http://schemas.openxmlformats.org/officeDocument/2006/relationships/tags" Target="../tags/tag357.xml"/><Relationship Id="rId54" Type="http://schemas.openxmlformats.org/officeDocument/2006/relationships/tags" Target="../tags/tag54.xml"/><Relationship Id="rId75" Type="http://schemas.openxmlformats.org/officeDocument/2006/relationships/tags" Target="../tags/tag75.xml"/><Relationship Id="rId96" Type="http://schemas.openxmlformats.org/officeDocument/2006/relationships/tags" Target="../tags/tag96.xml"/><Relationship Id="rId140" Type="http://schemas.openxmlformats.org/officeDocument/2006/relationships/tags" Target="../tags/tag140.xml"/><Relationship Id="rId161" Type="http://schemas.openxmlformats.org/officeDocument/2006/relationships/tags" Target="../tags/tag161.xml"/><Relationship Id="rId182" Type="http://schemas.openxmlformats.org/officeDocument/2006/relationships/tags" Target="../tags/tag182.xml"/><Relationship Id="rId217" Type="http://schemas.openxmlformats.org/officeDocument/2006/relationships/tags" Target="../tags/tag217.xml"/><Relationship Id="rId378" Type="http://schemas.openxmlformats.org/officeDocument/2006/relationships/tags" Target="../tags/tag378.xml"/><Relationship Id="rId6" Type="http://schemas.openxmlformats.org/officeDocument/2006/relationships/tags" Target="../tags/tag6.xml"/><Relationship Id="rId238" Type="http://schemas.openxmlformats.org/officeDocument/2006/relationships/tags" Target="../tags/tag238.xml"/><Relationship Id="rId259" Type="http://schemas.openxmlformats.org/officeDocument/2006/relationships/tags" Target="../tags/tag259.xml"/><Relationship Id="rId23" Type="http://schemas.openxmlformats.org/officeDocument/2006/relationships/tags" Target="../tags/tag23.xml"/><Relationship Id="rId119" Type="http://schemas.openxmlformats.org/officeDocument/2006/relationships/tags" Target="../tags/tag119.xml"/><Relationship Id="rId270" Type="http://schemas.openxmlformats.org/officeDocument/2006/relationships/tags" Target="../tags/tag270.xml"/><Relationship Id="rId291" Type="http://schemas.openxmlformats.org/officeDocument/2006/relationships/tags" Target="../tags/tag291.xml"/><Relationship Id="rId305" Type="http://schemas.openxmlformats.org/officeDocument/2006/relationships/tags" Target="../tags/tag305.xml"/><Relationship Id="rId326" Type="http://schemas.openxmlformats.org/officeDocument/2006/relationships/tags" Target="../tags/tag326.xml"/><Relationship Id="rId347" Type="http://schemas.openxmlformats.org/officeDocument/2006/relationships/tags" Target="../tags/tag347.xml"/><Relationship Id="rId44" Type="http://schemas.openxmlformats.org/officeDocument/2006/relationships/tags" Target="../tags/tag44.xml"/><Relationship Id="rId65" Type="http://schemas.openxmlformats.org/officeDocument/2006/relationships/tags" Target="../tags/tag65.xml"/><Relationship Id="rId86" Type="http://schemas.openxmlformats.org/officeDocument/2006/relationships/tags" Target="../tags/tag86.xml"/><Relationship Id="rId130" Type="http://schemas.openxmlformats.org/officeDocument/2006/relationships/tags" Target="../tags/tag130.xml"/><Relationship Id="rId151" Type="http://schemas.openxmlformats.org/officeDocument/2006/relationships/tags" Target="../tags/tag151.xml"/><Relationship Id="rId368" Type="http://schemas.openxmlformats.org/officeDocument/2006/relationships/tags" Target="../tags/tag368.xml"/><Relationship Id="rId172" Type="http://schemas.openxmlformats.org/officeDocument/2006/relationships/tags" Target="../tags/tag172.xml"/><Relationship Id="rId193" Type="http://schemas.openxmlformats.org/officeDocument/2006/relationships/tags" Target="../tags/tag193.xml"/><Relationship Id="rId207" Type="http://schemas.openxmlformats.org/officeDocument/2006/relationships/tags" Target="../tags/tag207.xml"/><Relationship Id="rId228" Type="http://schemas.openxmlformats.org/officeDocument/2006/relationships/tags" Target="../tags/tag228.xml"/><Relationship Id="rId249" Type="http://schemas.openxmlformats.org/officeDocument/2006/relationships/tags" Target="../tags/tag249.xml"/><Relationship Id="rId13" Type="http://schemas.openxmlformats.org/officeDocument/2006/relationships/tags" Target="../tags/tag13.xml"/><Relationship Id="rId109" Type="http://schemas.openxmlformats.org/officeDocument/2006/relationships/tags" Target="../tags/tag109.xml"/><Relationship Id="rId260" Type="http://schemas.openxmlformats.org/officeDocument/2006/relationships/tags" Target="../tags/tag260.xml"/><Relationship Id="rId281" Type="http://schemas.openxmlformats.org/officeDocument/2006/relationships/tags" Target="../tags/tag281.xml"/><Relationship Id="rId316" Type="http://schemas.openxmlformats.org/officeDocument/2006/relationships/tags" Target="../tags/tag316.xml"/><Relationship Id="rId337" Type="http://schemas.openxmlformats.org/officeDocument/2006/relationships/tags" Target="../tags/tag337.xml"/><Relationship Id="rId34" Type="http://schemas.openxmlformats.org/officeDocument/2006/relationships/tags" Target="../tags/tag34.xml"/><Relationship Id="rId55" Type="http://schemas.openxmlformats.org/officeDocument/2006/relationships/tags" Target="../tags/tag55.xml"/><Relationship Id="rId76" Type="http://schemas.openxmlformats.org/officeDocument/2006/relationships/tags" Target="../tags/tag76.xml"/><Relationship Id="rId97" Type="http://schemas.openxmlformats.org/officeDocument/2006/relationships/tags" Target="../tags/tag97.xml"/><Relationship Id="rId120" Type="http://schemas.openxmlformats.org/officeDocument/2006/relationships/tags" Target="../tags/tag120.xml"/><Relationship Id="rId141" Type="http://schemas.openxmlformats.org/officeDocument/2006/relationships/tags" Target="../tags/tag141.xml"/><Relationship Id="rId358" Type="http://schemas.openxmlformats.org/officeDocument/2006/relationships/tags" Target="../tags/tag358.xml"/><Relationship Id="rId379" Type="http://schemas.openxmlformats.org/officeDocument/2006/relationships/slideLayout" Target="../slideLayouts/slideLayout2.xml"/><Relationship Id="rId7" Type="http://schemas.openxmlformats.org/officeDocument/2006/relationships/tags" Target="../tags/tag7.xml"/><Relationship Id="rId162" Type="http://schemas.openxmlformats.org/officeDocument/2006/relationships/tags" Target="../tags/tag162.xml"/><Relationship Id="rId183" Type="http://schemas.openxmlformats.org/officeDocument/2006/relationships/tags" Target="../tags/tag183.xml"/><Relationship Id="rId218" Type="http://schemas.openxmlformats.org/officeDocument/2006/relationships/tags" Target="../tags/tag218.xml"/><Relationship Id="rId239" Type="http://schemas.openxmlformats.org/officeDocument/2006/relationships/tags" Target="../tags/tag239.xml"/><Relationship Id="rId250" Type="http://schemas.openxmlformats.org/officeDocument/2006/relationships/tags" Target="../tags/tag250.xml"/><Relationship Id="rId271" Type="http://schemas.openxmlformats.org/officeDocument/2006/relationships/tags" Target="../tags/tag271.xml"/><Relationship Id="rId292" Type="http://schemas.openxmlformats.org/officeDocument/2006/relationships/tags" Target="../tags/tag292.xml"/><Relationship Id="rId306" Type="http://schemas.openxmlformats.org/officeDocument/2006/relationships/tags" Target="../tags/tag306.xml"/><Relationship Id="rId24" Type="http://schemas.openxmlformats.org/officeDocument/2006/relationships/tags" Target="../tags/tag24.xml"/><Relationship Id="rId45" Type="http://schemas.openxmlformats.org/officeDocument/2006/relationships/tags" Target="../tags/tag45.xml"/><Relationship Id="rId66" Type="http://schemas.openxmlformats.org/officeDocument/2006/relationships/tags" Target="../tags/tag66.xml"/><Relationship Id="rId87" Type="http://schemas.openxmlformats.org/officeDocument/2006/relationships/tags" Target="../tags/tag87.xml"/><Relationship Id="rId110" Type="http://schemas.openxmlformats.org/officeDocument/2006/relationships/tags" Target="../tags/tag110.xml"/><Relationship Id="rId131" Type="http://schemas.openxmlformats.org/officeDocument/2006/relationships/tags" Target="../tags/tag131.xml"/><Relationship Id="rId327" Type="http://schemas.openxmlformats.org/officeDocument/2006/relationships/tags" Target="../tags/tag327.xml"/><Relationship Id="rId348" Type="http://schemas.openxmlformats.org/officeDocument/2006/relationships/tags" Target="../tags/tag348.xml"/><Relationship Id="rId369" Type="http://schemas.openxmlformats.org/officeDocument/2006/relationships/tags" Target="../tags/tag369.xml"/><Relationship Id="rId152" Type="http://schemas.openxmlformats.org/officeDocument/2006/relationships/tags" Target="../tags/tag152.xml"/><Relationship Id="rId173" Type="http://schemas.openxmlformats.org/officeDocument/2006/relationships/tags" Target="../tags/tag173.xml"/><Relationship Id="rId194" Type="http://schemas.openxmlformats.org/officeDocument/2006/relationships/tags" Target="../tags/tag194.xml"/><Relationship Id="rId208" Type="http://schemas.openxmlformats.org/officeDocument/2006/relationships/tags" Target="../tags/tag208.xml"/><Relationship Id="rId229" Type="http://schemas.openxmlformats.org/officeDocument/2006/relationships/tags" Target="../tags/tag229.xml"/><Relationship Id="rId380" Type="http://schemas.openxmlformats.org/officeDocument/2006/relationships/notesSlide" Target="../notesSlides/notesSlide7.xml"/><Relationship Id="rId240" Type="http://schemas.openxmlformats.org/officeDocument/2006/relationships/tags" Target="../tags/tag240.xml"/><Relationship Id="rId261" Type="http://schemas.openxmlformats.org/officeDocument/2006/relationships/tags" Target="../tags/tag261.xml"/><Relationship Id="rId14" Type="http://schemas.openxmlformats.org/officeDocument/2006/relationships/tags" Target="../tags/tag14.xml"/><Relationship Id="rId35" Type="http://schemas.openxmlformats.org/officeDocument/2006/relationships/tags" Target="../tags/tag35.xml"/><Relationship Id="rId56" Type="http://schemas.openxmlformats.org/officeDocument/2006/relationships/tags" Target="../tags/tag56.xml"/><Relationship Id="rId77" Type="http://schemas.openxmlformats.org/officeDocument/2006/relationships/tags" Target="../tags/tag77.xml"/><Relationship Id="rId100" Type="http://schemas.openxmlformats.org/officeDocument/2006/relationships/tags" Target="../tags/tag100.xml"/><Relationship Id="rId282" Type="http://schemas.openxmlformats.org/officeDocument/2006/relationships/tags" Target="../tags/tag282.xml"/><Relationship Id="rId317" Type="http://schemas.openxmlformats.org/officeDocument/2006/relationships/tags" Target="../tags/tag317.xml"/><Relationship Id="rId338" Type="http://schemas.openxmlformats.org/officeDocument/2006/relationships/tags" Target="../tags/tag338.xml"/><Relationship Id="rId359" Type="http://schemas.openxmlformats.org/officeDocument/2006/relationships/tags" Target="../tags/tag359.xml"/><Relationship Id="rId8" Type="http://schemas.openxmlformats.org/officeDocument/2006/relationships/tags" Target="../tags/tag8.xml"/><Relationship Id="rId98" Type="http://schemas.openxmlformats.org/officeDocument/2006/relationships/tags" Target="../tags/tag98.xml"/><Relationship Id="rId121" Type="http://schemas.openxmlformats.org/officeDocument/2006/relationships/tags" Target="../tags/tag121.xml"/><Relationship Id="rId142" Type="http://schemas.openxmlformats.org/officeDocument/2006/relationships/tags" Target="../tags/tag142.xml"/><Relationship Id="rId163" Type="http://schemas.openxmlformats.org/officeDocument/2006/relationships/tags" Target="../tags/tag163.xml"/><Relationship Id="rId184" Type="http://schemas.openxmlformats.org/officeDocument/2006/relationships/tags" Target="../tags/tag184.xml"/><Relationship Id="rId219" Type="http://schemas.openxmlformats.org/officeDocument/2006/relationships/tags" Target="../tags/tag219.xml"/><Relationship Id="rId370" Type="http://schemas.openxmlformats.org/officeDocument/2006/relationships/tags" Target="../tags/tag370.xml"/><Relationship Id="rId230" Type="http://schemas.openxmlformats.org/officeDocument/2006/relationships/tags" Target="../tags/tag230.xml"/><Relationship Id="rId251" Type="http://schemas.openxmlformats.org/officeDocument/2006/relationships/tags" Target="../tags/tag251.xml"/><Relationship Id="rId25" Type="http://schemas.openxmlformats.org/officeDocument/2006/relationships/tags" Target="../tags/tag25.xml"/><Relationship Id="rId46" Type="http://schemas.openxmlformats.org/officeDocument/2006/relationships/tags" Target="../tags/tag46.xml"/><Relationship Id="rId67" Type="http://schemas.openxmlformats.org/officeDocument/2006/relationships/tags" Target="../tags/tag67.xml"/><Relationship Id="rId272" Type="http://schemas.openxmlformats.org/officeDocument/2006/relationships/tags" Target="../tags/tag272.xml"/><Relationship Id="rId293" Type="http://schemas.openxmlformats.org/officeDocument/2006/relationships/tags" Target="../tags/tag293.xml"/><Relationship Id="rId307" Type="http://schemas.openxmlformats.org/officeDocument/2006/relationships/tags" Target="../tags/tag307.xml"/><Relationship Id="rId328" Type="http://schemas.openxmlformats.org/officeDocument/2006/relationships/tags" Target="../tags/tag328.xml"/><Relationship Id="rId349" Type="http://schemas.openxmlformats.org/officeDocument/2006/relationships/tags" Target="../tags/tag349.xml"/><Relationship Id="rId88" Type="http://schemas.openxmlformats.org/officeDocument/2006/relationships/tags" Target="../tags/tag88.xml"/><Relationship Id="rId111" Type="http://schemas.openxmlformats.org/officeDocument/2006/relationships/tags" Target="../tags/tag111.xml"/><Relationship Id="rId132" Type="http://schemas.openxmlformats.org/officeDocument/2006/relationships/tags" Target="../tags/tag132.xml"/><Relationship Id="rId153" Type="http://schemas.openxmlformats.org/officeDocument/2006/relationships/tags" Target="../tags/tag153.xml"/><Relationship Id="rId174" Type="http://schemas.openxmlformats.org/officeDocument/2006/relationships/tags" Target="../tags/tag174.xml"/><Relationship Id="rId195" Type="http://schemas.openxmlformats.org/officeDocument/2006/relationships/tags" Target="../tags/tag195.xml"/><Relationship Id="rId209" Type="http://schemas.openxmlformats.org/officeDocument/2006/relationships/tags" Target="../tags/tag209.xml"/><Relationship Id="rId360" Type="http://schemas.openxmlformats.org/officeDocument/2006/relationships/tags" Target="../tags/tag360.xml"/><Relationship Id="rId220" Type="http://schemas.openxmlformats.org/officeDocument/2006/relationships/tags" Target="../tags/tag220.xml"/><Relationship Id="rId241" Type="http://schemas.openxmlformats.org/officeDocument/2006/relationships/tags" Target="../tags/tag241.xml"/><Relationship Id="rId15" Type="http://schemas.openxmlformats.org/officeDocument/2006/relationships/tags" Target="../tags/tag15.xml"/><Relationship Id="rId36" Type="http://schemas.openxmlformats.org/officeDocument/2006/relationships/tags" Target="../tags/tag36.xml"/><Relationship Id="rId57" Type="http://schemas.openxmlformats.org/officeDocument/2006/relationships/tags" Target="../tags/tag57.xml"/><Relationship Id="rId262" Type="http://schemas.openxmlformats.org/officeDocument/2006/relationships/tags" Target="../tags/tag262.xml"/><Relationship Id="rId283" Type="http://schemas.openxmlformats.org/officeDocument/2006/relationships/tags" Target="../tags/tag283.xml"/><Relationship Id="rId318" Type="http://schemas.openxmlformats.org/officeDocument/2006/relationships/tags" Target="../tags/tag318.xml"/><Relationship Id="rId339" Type="http://schemas.openxmlformats.org/officeDocument/2006/relationships/tags" Target="../tags/tag339.xml"/><Relationship Id="rId78" Type="http://schemas.openxmlformats.org/officeDocument/2006/relationships/tags" Target="../tags/tag78.xml"/><Relationship Id="rId99" Type="http://schemas.openxmlformats.org/officeDocument/2006/relationships/tags" Target="../tags/tag99.xml"/><Relationship Id="rId101" Type="http://schemas.openxmlformats.org/officeDocument/2006/relationships/tags" Target="../tags/tag101.xml"/><Relationship Id="rId122" Type="http://schemas.openxmlformats.org/officeDocument/2006/relationships/tags" Target="../tags/tag122.xml"/><Relationship Id="rId143" Type="http://schemas.openxmlformats.org/officeDocument/2006/relationships/tags" Target="../tags/tag143.xml"/><Relationship Id="rId164" Type="http://schemas.openxmlformats.org/officeDocument/2006/relationships/tags" Target="../tags/tag164.xml"/><Relationship Id="rId185" Type="http://schemas.openxmlformats.org/officeDocument/2006/relationships/tags" Target="../tags/tag185.xml"/><Relationship Id="rId350" Type="http://schemas.openxmlformats.org/officeDocument/2006/relationships/tags" Target="../tags/tag350.xml"/><Relationship Id="rId371" Type="http://schemas.openxmlformats.org/officeDocument/2006/relationships/tags" Target="../tags/tag371.xml"/><Relationship Id="rId9" Type="http://schemas.openxmlformats.org/officeDocument/2006/relationships/tags" Target="../tags/tag9.xml"/><Relationship Id="rId210" Type="http://schemas.openxmlformats.org/officeDocument/2006/relationships/tags" Target="../tags/tag210.xml"/><Relationship Id="rId26" Type="http://schemas.openxmlformats.org/officeDocument/2006/relationships/tags" Target="../tags/tag26.xml"/><Relationship Id="rId231" Type="http://schemas.openxmlformats.org/officeDocument/2006/relationships/tags" Target="../tags/tag231.xml"/><Relationship Id="rId252" Type="http://schemas.openxmlformats.org/officeDocument/2006/relationships/tags" Target="../tags/tag252.xml"/><Relationship Id="rId273" Type="http://schemas.openxmlformats.org/officeDocument/2006/relationships/tags" Target="../tags/tag273.xml"/><Relationship Id="rId294" Type="http://schemas.openxmlformats.org/officeDocument/2006/relationships/tags" Target="../tags/tag294.xml"/><Relationship Id="rId308" Type="http://schemas.openxmlformats.org/officeDocument/2006/relationships/tags" Target="../tags/tag308.xml"/><Relationship Id="rId329" Type="http://schemas.openxmlformats.org/officeDocument/2006/relationships/tags" Target="../tags/tag329.xml"/><Relationship Id="rId47" Type="http://schemas.openxmlformats.org/officeDocument/2006/relationships/tags" Target="../tags/tag47.xml"/><Relationship Id="rId68" Type="http://schemas.openxmlformats.org/officeDocument/2006/relationships/tags" Target="../tags/tag68.xml"/><Relationship Id="rId89" Type="http://schemas.openxmlformats.org/officeDocument/2006/relationships/tags" Target="../tags/tag89.xml"/><Relationship Id="rId112" Type="http://schemas.openxmlformats.org/officeDocument/2006/relationships/tags" Target="../tags/tag112.xml"/><Relationship Id="rId133" Type="http://schemas.openxmlformats.org/officeDocument/2006/relationships/tags" Target="../tags/tag133.xml"/><Relationship Id="rId154" Type="http://schemas.openxmlformats.org/officeDocument/2006/relationships/tags" Target="../tags/tag154.xml"/><Relationship Id="rId175" Type="http://schemas.openxmlformats.org/officeDocument/2006/relationships/tags" Target="../tags/tag175.xml"/><Relationship Id="rId340" Type="http://schemas.openxmlformats.org/officeDocument/2006/relationships/tags" Target="../tags/tag340.xml"/><Relationship Id="rId361" Type="http://schemas.openxmlformats.org/officeDocument/2006/relationships/tags" Target="../tags/tag361.xml"/><Relationship Id="rId196" Type="http://schemas.openxmlformats.org/officeDocument/2006/relationships/tags" Target="../tags/tag196.xml"/><Relationship Id="rId200" Type="http://schemas.openxmlformats.org/officeDocument/2006/relationships/tags" Target="../tags/tag200.xml"/><Relationship Id="rId16" Type="http://schemas.openxmlformats.org/officeDocument/2006/relationships/tags" Target="../tags/tag16.xml"/><Relationship Id="rId221" Type="http://schemas.openxmlformats.org/officeDocument/2006/relationships/tags" Target="../tags/tag221.xml"/><Relationship Id="rId242" Type="http://schemas.openxmlformats.org/officeDocument/2006/relationships/tags" Target="../tags/tag242.xml"/><Relationship Id="rId263" Type="http://schemas.openxmlformats.org/officeDocument/2006/relationships/tags" Target="../tags/tag263.xml"/><Relationship Id="rId284" Type="http://schemas.openxmlformats.org/officeDocument/2006/relationships/tags" Target="../tags/tag284.xml"/><Relationship Id="rId319" Type="http://schemas.openxmlformats.org/officeDocument/2006/relationships/tags" Target="../tags/tag319.xml"/><Relationship Id="rId37" Type="http://schemas.openxmlformats.org/officeDocument/2006/relationships/tags" Target="../tags/tag37.xml"/><Relationship Id="rId58" Type="http://schemas.openxmlformats.org/officeDocument/2006/relationships/tags" Target="../tags/tag58.xml"/><Relationship Id="rId79" Type="http://schemas.openxmlformats.org/officeDocument/2006/relationships/tags" Target="../tags/tag79.xml"/><Relationship Id="rId102" Type="http://schemas.openxmlformats.org/officeDocument/2006/relationships/tags" Target="../tags/tag102.xml"/><Relationship Id="rId123" Type="http://schemas.openxmlformats.org/officeDocument/2006/relationships/tags" Target="../tags/tag123.xml"/><Relationship Id="rId144" Type="http://schemas.openxmlformats.org/officeDocument/2006/relationships/tags" Target="../tags/tag144.xml"/><Relationship Id="rId330" Type="http://schemas.openxmlformats.org/officeDocument/2006/relationships/tags" Target="../tags/tag330.xml"/><Relationship Id="rId90" Type="http://schemas.openxmlformats.org/officeDocument/2006/relationships/tags" Target="../tags/tag90.xml"/><Relationship Id="rId165" Type="http://schemas.openxmlformats.org/officeDocument/2006/relationships/tags" Target="../tags/tag165.xml"/><Relationship Id="rId186" Type="http://schemas.openxmlformats.org/officeDocument/2006/relationships/tags" Target="../tags/tag186.xml"/><Relationship Id="rId351" Type="http://schemas.openxmlformats.org/officeDocument/2006/relationships/tags" Target="../tags/tag351.xml"/><Relationship Id="rId372" Type="http://schemas.openxmlformats.org/officeDocument/2006/relationships/tags" Target="../tags/tag372.xml"/><Relationship Id="rId211" Type="http://schemas.openxmlformats.org/officeDocument/2006/relationships/tags" Target="../tags/tag211.xml"/><Relationship Id="rId232" Type="http://schemas.openxmlformats.org/officeDocument/2006/relationships/tags" Target="../tags/tag232.xml"/><Relationship Id="rId253" Type="http://schemas.openxmlformats.org/officeDocument/2006/relationships/tags" Target="../tags/tag253.xml"/><Relationship Id="rId274" Type="http://schemas.openxmlformats.org/officeDocument/2006/relationships/tags" Target="../tags/tag274.xml"/><Relationship Id="rId295" Type="http://schemas.openxmlformats.org/officeDocument/2006/relationships/tags" Target="../tags/tag295.xml"/><Relationship Id="rId309" Type="http://schemas.openxmlformats.org/officeDocument/2006/relationships/tags" Target="../tags/tag309.xml"/><Relationship Id="rId27" Type="http://schemas.openxmlformats.org/officeDocument/2006/relationships/tags" Target="../tags/tag27.xml"/><Relationship Id="rId48" Type="http://schemas.openxmlformats.org/officeDocument/2006/relationships/tags" Target="../tags/tag48.xml"/><Relationship Id="rId69" Type="http://schemas.openxmlformats.org/officeDocument/2006/relationships/tags" Target="../tags/tag69.xml"/><Relationship Id="rId113" Type="http://schemas.openxmlformats.org/officeDocument/2006/relationships/tags" Target="../tags/tag113.xml"/><Relationship Id="rId134" Type="http://schemas.openxmlformats.org/officeDocument/2006/relationships/tags" Target="../tags/tag134.xml"/><Relationship Id="rId320" Type="http://schemas.openxmlformats.org/officeDocument/2006/relationships/tags" Target="../tags/tag320.xml"/><Relationship Id="rId80" Type="http://schemas.openxmlformats.org/officeDocument/2006/relationships/tags" Target="../tags/tag80.xml"/><Relationship Id="rId155" Type="http://schemas.openxmlformats.org/officeDocument/2006/relationships/tags" Target="../tags/tag155.xml"/><Relationship Id="rId176" Type="http://schemas.openxmlformats.org/officeDocument/2006/relationships/tags" Target="../tags/tag176.xml"/><Relationship Id="rId197" Type="http://schemas.openxmlformats.org/officeDocument/2006/relationships/tags" Target="../tags/tag197.xml"/><Relationship Id="rId341" Type="http://schemas.openxmlformats.org/officeDocument/2006/relationships/tags" Target="../tags/tag341.xml"/><Relationship Id="rId362" Type="http://schemas.openxmlformats.org/officeDocument/2006/relationships/tags" Target="../tags/tag362.xml"/><Relationship Id="rId201" Type="http://schemas.openxmlformats.org/officeDocument/2006/relationships/tags" Target="../tags/tag201.xml"/><Relationship Id="rId222" Type="http://schemas.openxmlformats.org/officeDocument/2006/relationships/tags" Target="../tags/tag222.xml"/><Relationship Id="rId243" Type="http://schemas.openxmlformats.org/officeDocument/2006/relationships/tags" Target="../tags/tag243.xml"/><Relationship Id="rId264" Type="http://schemas.openxmlformats.org/officeDocument/2006/relationships/tags" Target="../tags/tag264.xml"/><Relationship Id="rId285" Type="http://schemas.openxmlformats.org/officeDocument/2006/relationships/tags" Target="../tags/tag285.xml"/><Relationship Id="rId17" Type="http://schemas.openxmlformats.org/officeDocument/2006/relationships/tags" Target="../tags/tag17.xml"/><Relationship Id="rId38" Type="http://schemas.openxmlformats.org/officeDocument/2006/relationships/tags" Target="../tags/tag38.xml"/><Relationship Id="rId59" Type="http://schemas.openxmlformats.org/officeDocument/2006/relationships/tags" Target="../tags/tag59.xml"/><Relationship Id="rId103" Type="http://schemas.openxmlformats.org/officeDocument/2006/relationships/tags" Target="../tags/tag103.xml"/><Relationship Id="rId124" Type="http://schemas.openxmlformats.org/officeDocument/2006/relationships/tags" Target="../tags/tag124.xml"/><Relationship Id="rId310" Type="http://schemas.openxmlformats.org/officeDocument/2006/relationships/tags" Target="../tags/tag310.xml"/><Relationship Id="rId70" Type="http://schemas.openxmlformats.org/officeDocument/2006/relationships/tags" Target="../tags/tag70.xml"/><Relationship Id="rId91" Type="http://schemas.openxmlformats.org/officeDocument/2006/relationships/tags" Target="../tags/tag91.xml"/><Relationship Id="rId145" Type="http://schemas.openxmlformats.org/officeDocument/2006/relationships/tags" Target="../tags/tag145.xml"/><Relationship Id="rId166" Type="http://schemas.openxmlformats.org/officeDocument/2006/relationships/tags" Target="../tags/tag166.xml"/><Relationship Id="rId187" Type="http://schemas.openxmlformats.org/officeDocument/2006/relationships/tags" Target="../tags/tag187.xml"/><Relationship Id="rId331" Type="http://schemas.openxmlformats.org/officeDocument/2006/relationships/tags" Target="../tags/tag331.xml"/><Relationship Id="rId352" Type="http://schemas.openxmlformats.org/officeDocument/2006/relationships/tags" Target="../tags/tag352.xml"/><Relationship Id="rId373" Type="http://schemas.openxmlformats.org/officeDocument/2006/relationships/tags" Target="../tags/tag373.xml"/><Relationship Id="rId1" Type="http://schemas.openxmlformats.org/officeDocument/2006/relationships/tags" Target="../tags/tag1.xml"/><Relationship Id="rId212" Type="http://schemas.openxmlformats.org/officeDocument/2006/relationships/tags" Target="../tags/tag212.xml"/><Relationship Id="rId233" Type="http://schemas.openxmlformats.org/officeDocument/2006/relationships/tags" Target="../tags/tag233.xml"/><Relationship Id="rId254" Type="http://schemas.openxmlformats.org/officeDocument/2006/relationships/tags" Target="../tags/tag254.xml"/><Relationship Id="rId28" Type="http://schemas.openxmlformats.org/officeDocument/2006/relationships/tags" Target="../tags/tag28.xml"/><Relationship Id="rId49" Type="http://schemas.openxmlformats.org/officeDocument/2006/relationships/tags" Target="../tags/tag49.xml"/><Relationship Id="rId114" Type="http://schemas.openxmlformats.org/officeDocument/2006/relationships/tags" Target="../tags/tag114.xml"/><Relationship Id="rId275" Type="http://schemas.openxmlformats.org/officeDocument/2006/relationships/tags" Target="../tags/tag275.xml"/><Relationship Id="rId296" Type="http://schemas.openxmlformats.org/officeDocument/2006/relationships/tags" Target="../tags/tag296.xml"/><Relationship Id="rId300" Type="http://schemas.openxmlformats.org/officeDocument/2006/relationships/tags" Target="../tags/tag300.xml"/><Relationship Id="rId60" Type="http://schemas.openxmlformats.org/officeDocument/2006/relationships/tags" Target="../tags/tag60.xml"/><Relationship Id="rId81" Type="http://schemas.openxmlformats.org/officeDocument/2006/relationships/tags" Target="../tags/tag81.xml"/><Relationship Id="rId135" Type="http://schemas.openxmlformats.org/officeDocument/2006/relationships/tags" Target="../tags/tag135.xml"/><Relationship Id="rId156" Type="http://schemas.openxmlformats.org/officeDocument/2006/relationships/tags" Target="../tags/tag156.xml"/><Relationship Id="rId177" Type="http://schemas.openxmlformats.org/officeDocument/2006/relationships/tags" Target="../tags/tag177.xml"/><Relationship Id="rId198" Type="http://schemas.openxmlformats.org/officeDocument/2006/relationships/tags" Target="../tags/tag198.xml"/><Relationship Id="rId321" Type="http://schemas.openxmlformats.org/officeDocument/2006/relationships/tags" Target="../tags/tag321.xml"/><Relationship Id="rId342" Type="http://schemas.openxmlformats.org/officeDocument/2006/relationships/tags" Target="../tags/tag342.xml"/><Relationship Id="rId363" Type="http://schemas.openxmlformats.org/officeDocument/2006/relationships/tags" Target="../tags/tag363.xml"/><Relationship Id="rId202" Type="http://schemas.openxmlformats.org/officeDocument/2006/relationships/tags" Target="../tags/tag202.xml"/><Relationship Id="rId223" Type="http://schemas.openxmlformats.org/officeDocument/2006/relationships/tags" Target="../tags/tag223.xml"/><Relationship Id="rId244" Type="http://schemas.openxmlformats.org/officeDocument/2006/relationships/tags" Target="../tags/tag244.xml"/><Relationship Id="rId18" Type="http://schemas.openxmlformats.org/officeDocument/2006/relationships/tags" Target="../tags/tag18.xml"/><Relationship Id="rId39" Type="http://schemas.openxmlformats.org/officeDocument/2006/relationships/tags" Target="../tags/tag39.xml"/><Relationship Id="rId265" Type="http://schemas.openxmlformats.org/officeDocument/2006/relationships/tags" Target="../tags/tag265.xml"/><Relationship Id="rId286" Type="http://schemas.openxmlformats.org/officeDocument/2006/relationships/tags" Target="../tags/tag286.xml"/><Relationship Id="rId50" Type="http://schemas.openxmlformats.org/officeDocument/2006/relationships/tags" Target="../tags/tag50.xml"/><Relationship Id="rId104" Type="http://schemas.openxmlformats.org/officeDocument/2006/relationships/tags" Target="../tags/tag104.xml"/><Relationship Id="rId125" Type="http://schemas.openxmlformats.org/officeDocument/2006/relationships/tags" Target="../tags/tag125.xml"/><Relationship Id="rId146" Type="http://schemas.openxmlformats.org/officeDocument/2006/relationships/tags" Target="../tags/tag146.xml"/><Relationship Id="rId167" Type="http://schemas.openxmlformats.org/officeDocument/2006/relationships/tags" Target="../tags/tag167.xml"/><Relationship Id="rId188" Type="http://schemas.openxmlformats.org/officeDocument/2006/relationships/tags" Target="../tags/tag188.xml"/><Relationship Id="rId311" Type="http://schemas.openxmlformats.org/officeDocument/2006/relationships/tags" Target="../tags/tag311.xml"/><Relationship Id="rId332" Type="http://schemas.openxmlformats.org/officeDocument/2006/relationships/tags" Target="../tags/tag332.xml"/><Relationship Id="rId353" Type="http://schemas.openxmlformats.org/officeDocument/2006/relationships/tags" Target="../tags/tag353.xml"/><Relationship Id="rId374" Type="http://schemas.openxmlformats.org/officeDocument/2006/relationships/tags" Target="../tags/tag374.xml"/><Relationship Id="rId71" Type="http://schemas.openxmlformats.org/officeDocument/2006/relationships/tags" Target="../tags/tag71.xml"/><Relationship Id="rId92" Type="http://schemas.openxmlformats.org/officeDocument/2006/relationships/tags" Target="../tags/tag92.xml"/><Relationship Id="rId213" Type="http://schemas.openxmlformats.org/officeDocument/2006/relationships/tags" Target="../tags/tag213.xml"/><Relationship Id="rId234" Type="http://schemas.openxmlformats.org/officeDocument/2006/relationships/tags" Target="../tags/tag234.xml"/><Relationship Id="rId2" Type="http://schemas.openxmlformats.org/officeDocument/2006/relationships/tags" Target="../tags/tag2.xml"/><Relationship Id="rId29" Type="http://schemas.openxmlformats.org/officeDocument/2006/relationships/tags" Target="../tags/tag29.xml"/><Relationship Id="rId255" Type="http://schemas.openxmlformats.org/officeDocument/2006/relationships/tags" Target="../tags/tag255.xml"/><Relationship Id="rId276" Type="http://schemas.openxmlformats.org/officeDocument/2006/relationships/tags" Target="../tags/tag276.xml"/><Relationship Id="rId297" Type="http://schemas.openxmlformats.org/officeDocument/2006/relationships/tags" Target="../tags/tag297.xml"/><Relationship Id="rId40" Type="http://schemas.openxmlformats.org/officeDocument/2006/relationships/tags" Target="../tags/tag40.xml"/><Relationship Id="rId115" Type="http://schemas.openxmlformats.org/officeDocument/2006/relationships/tags" Target="../tags/tag115.xml"/><Relationship Id="rId136" Type="http://schemas.openxmlformats.org/officeDocument/2006/relationships/tags" Target="../tags/tag136.xml"/><Relationship Id="rId157" Type="http://schemas.openxmlformats.org/officeDocument/2006/relationships/tags" Target="../tags/tag157.xml"/><Relationship Id="rId178" Type="http://schemas.openxmlformats.org/officeDocument/2006/relationships/tags" Target="../tags/tag178.xml"/><Relationship Id="rId301" Type="http://schemas.openxmlformats.org/officeDocument/2006/relationships/tags" Target="../tags/tag301.xml"/><Relationship Id="rId322" Type="http://schemas.openxmlformats.org/officeDocument/2006/relationships/tags" Target="../tags/tag322.xml"/><Relationship Id="rId343" Type="http://schemas.openxmlformats.org/officeDocument/2006/relationships/tags" Target="../tags/tag343.xml"/><Relationship Id="rId364" Type="http://schemas.openxmlformats.org/officeDocument/2006/relationships/tags" Target="../tags/tag364.xml"/><Relationship Id="rId61" Type="http://schemas.openxmlformats.org/officeDocument/2006/relationships/tags" Target="../tags/tag61.xml"/><Relationship Id="rId82" Type="http://schemas.openxmlformats.org/officeDocument/2006/relationships/tags" Target="../tags/tag82.xml"/><Relationship Id="rId199" Type="http://schemas.openxmlformats.org/officeDocument/2006/relationships/tags" Target="../tags/tag199.xml"/><Relationship Id="rId203" Type="http://schemas.openxmlformats.org/officeDocument/2006/relationships/tags" Target="../tags/tag203.xml"/><Relationship Id="rId19" Type="http://schemas.openxmlformats.org/officeDocument/2006/relationships/tags" Target="../tags/tag19.xml"/><Relationship Id="rId224" Type="http://schemas.openxmlformats.org/officeDocument/2006/relationships/tags" Target="../tags/tag224.xml"/><Relationship Id="rId245" Type="http://schemas.openxmlformats.org/officeDocument/2006/relationships/tags" Target="../tags/tag245.xml"/><Relationship Id="rId266" Type="http://schemas.openxmlformats.org/officeDocument/2006/relationships/tags" Target="../tags/tag266.xml"/><Relationship Id="rId287" Type="http://schemas.openxmlformats.org/officeDocument/2006/relationships/tags" Target="../tags/tag287.xml"/><Relationship Id="rId30" Type="http://schemas.openxmlformats.org/officeDocument/2006/relationships/tags" Target="../tags/tag30.xml"/><Relationship Id="rId105" Type="http://schemas.openxmlformats.org/officeDocument/2006/relationships/tags" Target="../tags/tag105.xml"/><Relationship Id="rId126" Type="http://schemas.openxmlformats.org/officeDocument/2006/relationships/tags" Target="../tags/tag126.xml"/><Relationship Id="rId147" Type="http://schemas.openxmlformats.org/officeDocument/2006/relationships/tags" Target="../tags/tag147.xml"/><Relationship Id="rId168" Type="http://schemas.openxmlformats.org/officeDocument/2006/relationships/tags" Target="../tags/tag168.xml"/><Relationship Id="rId312" Type="http://schemas.openxmlformats.org/officeDocument/2006/relationships/tags" Target="../tags/tag312.xml"/><Relationship Id="rId333" Type="http://schemas.openxmlformats.org/officeDocument/2006/relationships/tags" Target="../tags/tag333.xml"/><Relationship Id="rId354" Type="http://schemas.openxmlformats.org/officeDocument/2006/relationships/tags" Target="../tags/tag354.xml"/><Relationship Id="rId51" Type="http://schemas.openxmlformats.org/officeDocument/2006/relationships/tags" Target="../tags/tag51.xml"/><Relationship Id="rId72" Type="http://schemas.openxmlformats.org/officeDocument/2006/relationships/tags" Target="../tags/tag72.xml"/><Relationship Id="rId93" Type="http://schemas.openxmlformats.org/officeDocument/2006/relationships/tags" Target="../tags/tag93.xml"/><Relationship Id="rId189" Type="http://schemas.openxmlformats.org/officeDocument/2006/relationships/tags" Target="../tags/tag189.xml"/><Relationship Id="rId375" Type="http://schemas.openxmlformats.org/officeDocument/2006/relationships/tags" Target="../tags/tag375.xml"/><Relationship Id="rId3" Type="http://schemas.openxmlformats.org/officeDocument/2006/relationships/tags" Target="../tags/tag3.xml"/><Relationship Id="rId214" Type="http://schemas.openxmlformats.org/officeDocument/2006/relationships/tags" Target="../tags/tag214.xml"/><Relationship Id="rId235" Type="http://schemas.openxmlformats.org/officeDocument/2006/relationships/tags" Target="../tags/tag235.xml"/><Relationship Id="rId256" Type="http://schemas.openxmlformats.org/officeDocument/2006/relationships/tags" Target="../tags/tag256.xml"/><Relationship Id="rId277" Type="http://schemas.openxmlformats.org/officeDocument/2006/relationships/tags" Target="../tags/tag277.xml"/><Relationship Id="rId298" Type="http://schemas.openxmlformats.org/officeDocument/2006/relationships/tags" Target="../tags/tag298.xml"/><Relationship Id="rId116" Type="http://schemas.openxmlformats.org/officeDocument/2006/relationships/tags" Target="../tags/tag116.xml"/><Relationship Id="rId137" Type="http://schemas.openxmlformats.org/officeDocument/2006/relationships/tags" Target="../tags/tag137.xml"/><Relationship Id="rId158" Type="http://schemas.openxmlformats.org/officeDocument/2006/relationships/tags" Target="../tags/tag158.xml"/><Relationship Id="rId302" Type="http://schemas.openxmlformats.org/officeDocument/2006/relationships/tags" Target="../tags/tag302.xml"/><Relationship Id="rId323" Type="http://schemas.openxmlformats.org/officeDocument/2006/relationships/tags" Target="../tags/tag323.xml"/><Relationship Id="rId344" Type="http://schemas.openxmlformats.org/officeDocument/2006/relationships/tags" Target="../tags/tag344.xml"/><Relationship Id="rId20" Type="http://schemas.openxmlformats.org/officeDocument/2006/relationships/tags" Target="../tags/tag20.xml"/><Relationship Id="rId41" Type="http://schemas.openxmlformats.org/officeDocument/2006/relationships/tags" Target="../tags/tag41.xml"/><Relationship Id="rId62" Type="http://schemas.openxmlformats.org/officeDocument/2006/relationships/tags" Target="../tags/tag62.xml"/><Relationship Id="rId83" Type="http://schemas.openxmlformats.org/officeDocument/2006/relationships/tags" Target="../tags/tag83.xml"/><Relationship Id="rId179" Type="http://schemas.openxmlformats.org/officeDocument/2006/relationships/tags" Target="../tags/tag179.xml"/><Relationship Id="rId365" Type="http://schemas.openxmlformats.org/officeDocument/2006/relationships/tags" Target="../tags/tag365.xml"/><Relationship Id="rId190" Type="http://schemas.openxmlformats.org/officeDocument/2006/relationships/tags" Target="../tags/tag190.xml"/><Relationship Id="rId204" Type="http://schemas.openxmlformats.org/officeDocument/2006/relationships/tags" Target="../tags/tag204.xml"/><Relationship Id="rId225" Type="http://schemas.openxmlformats.org/officeDocument/2006/relationships/tags" Target="../tags/tag225.xml"/><Relationship Id="rId246" Type="http://schemas.openxmlformats.org/officeDocument/2006/relationships/tags" Target="../tags/tag246.xml"/><Relationship Id="rId267" Type="http://schemas.openxmlformats.org/officeDocument/2006/relationships/tags" Target="../tags/tag267.xml"/><Relationship Id="rId288" Type="http://schemas.openxmlformats.org/officeDocument/2006/relationships/tags" Target="../tags/tag288.xml"/><Relationship Id="rId106" Type="http://schemas.openxmlformats.org/officeDocument/2006/relationships/tags" Target="../tags/tag106.xml"/><Relationship Id="rId127" Type="http://schemas.openxmlformats.org/officeDocument/2006/relationships/tags" Target="../tags/tag127.xml"/><Relationship Id="rId313" Type="http://schemas.openxmlformats.org/officeDocument/2006/relationships/tags" Target="../tags/tag313.xml"/><Relationship Id="rId10" Type="http://schemas.openxmlformats.org/officeDocument/2006/relationships/tags" Target="../tags/tag10.xml"/><Relationship Id="rId31" Type="http://schemas.openxmlformats.org/officeDocument/2006/relationships/tags" Target="../tags/tag31.xml"/><Relationship Id="rId52" Type="http://schemas.openxmlformats.org/officeDocument/2006/relationships/tags" Target="../tags/tag52.xml"/><Relationship Id="rId73" Type="http://schemas.openxmlformats.org/officeDocument/2006/relationships/tags" Target="../tags/tag73.xml"/><Relationship Id="rId94" Type="http://schemas.openxmlformats.org/officeDocument/2006/relationships/tags" Target="../tags/tag94.xml"/><Relationship Id="rId148" Type="http://schemas.openxmlformats.org/officeDocument/2006/relationships/tags" Target="../tags/tag148.xml"/><Relationship Id="rId169" Type="http://schemas.openxmlformats.org/officeDocument/2006/relationships/tags" Target="../tags/tag169.xml"/><Relationship Id="rId334" Type="http://schemas.openxmlformats.org/officeDocument/2006/relationships/tags" Target="../tags/tag334.xml"/><Relationship Id="rId355" Type="http://schemas.openxmlformats.org/officeDocument/2006/relationships/tags" Target="../tags/tag355.xml"/><Relationship Id="rId376" Type="http://schemas.openxmlformats.org/officeDocument/2006/relationships/tags" Target="../tags/tag376.xml"/><Relationship Id="rId4" Type="http://schemas.openxmlformats.org/officeDocument/2006/relationships/tags" Target="../tags/tag4.xml"/><Relationship Id="rId180" Type="http://schemas.openxmlformats.org/officeDocument/2006/relationships/tags" Target="../tags/tag180.xml"/><Relationship Id="rId215" Type="http://schemas.openxmlformats.org/officeDocument/2006/relationships/tags" Target="../tags/tag215.xml"/><Relationship Id="rId236" Type="http://schemas.openxmlformats.org/officeDocument/2006/relationships/tags" Target="../tags/tag236.xml"/><Relationship Id="rId257" Type="http://schemas.openxmlformats.org/officeDocument/2006/relationships/tags" Target="../tags/tag257.xml"/><Relationship Id="rId278" Type="http://schemas.openxmlformats.org/officeDocument/2006/relationships/tags" Target="../tags/tag27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539875"/>
            <a:ext cx="7772400" cy="922337"/>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006600"/>
                </a:solidFill>
                <a:effectLst/>
                <a:uLnTx/>
                <a:uFillTx/>
                <a:latin typeface="+mj-lt"/>
                <a:ea typeface="+mj-ea"/>
                <a:cs typeface="+mj-cs"/>
              </a:rPr>
              <a:t>Forest Carbon Partnership Facility</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a:solidFill>
                  <a:srgbClr val="006600"/>
                </a:solidFill>
                <a:latin typeface="+mj-lt"/>
                <a:ea typeface="+mj-ea"/>
                <a:cs typeface="+mj-cs"/>
              </a:rPr>
              <a:t>Readiness &amp; Carbon Funds</a:t>
            </a:r>
            <a:endParaRPr kumimoji="0" lang="en-US" sz="2800" b="0" i="0" u="none" strike="noStrike" kern="1200" cap="none" spc="0" normalizeH="0" baseline="0" noProof="0" dirty="0">
              <a:ln>
                <a:noFill/>
              </a:ln>
              <a:solidFill>
                <a:srgbClr val="006600"/>
              </a:solidFill>
              <a:effectLst/>
              <a:uLnTx/>
              <a:uFillTx/>
              <a:latin typeface="+mj-lt"/>
              <a:ea typeface="+mj-ea"/>
              <a:cs typeface="+mj-cs"/>
            </a:endParaRPr>
          </a:p>
        </p:txBody>
      </p:sp>
      <p:sp>
        <p:nvSpPr>
          <p:cNvPr id="5" name="Subtitle 2"/>
          <p:cNvSpPr txBox="1">
            <a:spLocks/>
          </p:cNvSpPr>
          <p:nvPr/>
        </p:nvSpPr>
        <p:spPr bwMode="auto">
          <a:xfrm>
            <a:off x="381000" y="2590800"/>
            <a:ext cx="8305800" cy="2414588"/>
          </a:xfrm>
          <a:prstGeom prst="rect">
            <a:avLst/>
          </a:prstGeom>
          <a:noFill/>
          <a:ln w="9525">
            <a:noFill/>
            <a:miter lim="800000"/>
            <a:headEnd/>
            <a:tailEnd/>
          </a:ln>
        </p:spPr>
        <p:txBody>
          <a:bodyPr/>
          <a:lstStyle/>
          <a:p>
            <a:pPr algn="ctr">
              <a:spcBef>
                <a:spcPct val="20000"/>
              </a:spcBef>
              <a:buFont typeface="Arial" charset="0"/>
              <a:buNone/>
            </a:pPr>
            <a:r>
              <a:rPr lang="en-US" sz="3200" b="1" dirty="0">
                <a:solidFill>
                  <a:srgbClr val="663300"/>
                </a:solidFill>
                <a:latin typeface="Trebuchet MS" pitchFamily="34" charset="0"/>
              </a:rPr>
              <a:t>Update on the FCPF Approach to Social/Environmental Safeguards </a:t>
            </a:r>
          </a:p>
          <a:p>
            <a:pPr algn="ctr">
              <a:spcBef>
                <a:spcPct val="20000"/>
              </a:spcBef>
            </a:pPr>
            <a:r>
              <a:rPr lang="en-US" sz="3200" b="1" dirty="0">
                <a:solidFill>
                  <a:srgbClr val="663300"/>
                </a:solidFill>
                <a:latin typeface="Trebuchet MS" pitchFamily="34" charset="0"/>
              </a:rPr>
              <a:t>for REDD+</a:t>
            </a:r>
          </a:p>
        </p:txBody>
      </p:sp>
      <p:sp>
        <p:nvSpPr>
          <p:cNvPr id="6" name="Subtitle 2"/>
          <p:cNvSpPr>
            <a:spLocks noGrp="1"/>
          </p:cNvSpPr>
          <p:nvPr>
            <p:ph type="subTitle" idx="4294967295"/>
          </p:nvPr>
        </p:nvSpPr>
        <p:spPr>
          <a:xfrm>
            <a:off x="990600" y="5210176"/>
            <a:ext cx="7315200" cy="1190624"/>
          </a:xfrm>
          <a:prstGeom prst="rect">
            <a:avLst/>
          </a:prstGeom>
        </p:spPr>
        <p:txBody>
          <a:bodyPr>
            <a:normAutofit fontScale="85000" lnSpcReduction="20000"/>
          </a:bodyPr>
          <a:lstStyle/>
          <a:p>
            <a:pPr algn="ctr">
              <a:buNone/>
            </a:pPr>
            <a:r>
              <a:rPr lang="en-US" sz="2400" b="1" dirty="0">
                <a:latin typeface="Calibri" pitchFamily="34" charset="0"/>
              </a:rPr>
              <a:t>Nicholas Soikan, Social Development Specialist, World Bank Group</a:t>
            </a:r>
          </a:p>
          <a:p>
            <a:pPr algn="ctr">
              <a:buNone/>
            </a:pPr>
            <a:r>
              <a:rPr lang="en-US" sz="2400" b="1" dirty="0">
                <a:latin typeface="Calibri" pitchFamily="34" charset="0"/>
              </a:rPr>
              <a:t>Africa Region South-South Knowledge Exchange event on Country Approaches to REDD+ Safeguards and Safeguards Information Systems - June 2018</a:t>
            </a:r>
          </a:p>
        </p:txBody>
      </p:sp>
      <p:pic>
        <p:nvPicPr>
          <p:cNvPr id="7" name="Picture 2"/>
          <p:cNvPicPr>
            <a:picLocks noChangeAspect="1" noChangeArrowheads="1"/>
          </p:cNvPicPr>
          <p:nvPr/>
        </p:nvPicPr>
        <p:blipFill>
          <a:blip r:embed="rId3" cstate="print"/>
          <a:srcRect/>
          <a:stretch>
            <a:fillRect/>
          </a:stretch>
        </p:blipFill>
        <p:spPr bwMode="auto">
          <a:xfrm>
            <a:off x="0" y="0"/>
            <a:ext cx="9144000" cy="1463675"/>
          </a:xfrm>
          <a:prstGeom prst="rect">
            <a:avLst/>
          </a:prstGeom>
          <a:noFill/>
          <a:ln w="9525">
            <a:noFill/>
            <a:miter lim="800000"/>
            <a:headEnd/>
            <a:tailEnd/>
          </a:ln>
        </p:spPr>
      </p:pic>
      <p:pic>
        <p:nvPicPr>
          <p:cNvPr id="2" name="Picture 2"/>
          <p:cNvPicPr>
            <a:picLocks noChangeAspect="1" noChangeArrowheads="1"/>
          </p:cNvPicPr>
          <p:nvPr/>
        </p:nvPicPr>
        <p:blipFill>
          <a:blip r:embed="rId4" cstate="print"/>
          <a:srcRect/>
          <a:stretch>
            <a:fillRect/>
          </a:stretch>
        </p:blipFill>
        <p:spPr bwMode="auto">
          <a:xfrm>
            <a:off x="0" y="6180137"/>
            <a:ext cx="930275" cy="677863"/>
          </a:xfrm>
          <a:prstGeom prst="rect">
            <a:avLst/>
          </a:prstGeom>
          <a:noFill/>
          <a:ln w="9525">
            <a:noFill/>
            <a:miter lim="800000"/>
            <a:headEnd/>
            <a:tailEnd/>
          </a:ln>
          <a:effectLst/>
        </p:spPr>
      </p:pic>
    </p:spTree>
    <p:extLst>
      <p:ext uri="{BB962C8B-B14F-4D97-AF65-F5344CB8AC3E}">
        <p14:creationId xmlns:p14="http://schemas.microsoft.com/office/powerpoint/2010/main" val="2760241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ChangeArrowheads="1"/>
          </p:cNvSpPr>
          <p:nvPr/>
        </p:nvSpPr>
        <p:spPr bwMode="auto">
          <a:xfrm>
            <a:off x="1066800" y="1066800"/>
            <a:ext cx="7162800" cy="3886200"/>
          </a:xfrm>
          <a:prstGeom prst="rect">
            <a:avLst/>
          </a:prstGeom>
          <a:noFill/>
          <a:ln w="28575">
            <a:noFill/>
            <a:miter lim="800000"/>
            <a:headEnd/>
            <a:tailEnd/>
          </a:ln>
        </p:spPr>
        <p:txBody>
          <a:bodyPr wrap="none" anchor="ctr"/>
          <a:lstStyle/>
          <a:p>
            <a:endParaRPr lang="en-US"/>
          </a:p>
        </p:txBody>
      </p:sp>
      <p:sp>
        <p:nvSpPr>
          <p:cNvPr id="27652" name="Content Placeholder 2"/>
          <p:cNvSpPr>
            <a:spLocks noGrp="1"/>
          </p:cNvSpPr>
          <p:nvPr>
            <p:ph idx="1"/>
          </p:nvPr>
        </p:nvSpPr>
        <p:spPr>
          <a:xfrm>
            <a:off x="304800" y="1219200"/>
            <a:ext cx="8382000" cy="5638800"/>
          </a:xfrm>
        </p:spPr>
        <p:txBody>
          <a:bodyPr>
            <a:normAutofit/>
          </a:bodyPr>
          <a:lstStyle/>
          <a:p>
            <a:r>
              <a:rPr lang="en-US" sz="2800" dirty="0">
                <a:solidFill>
                  <a:prstClr val="black"/>
                </a:solidFill>
              </a:rPr>
              <a:t>ER Program Accounting Areas in ERPA operations are usually large, often covering large jurisdictions or large regions and could even cover entire countries. </a:t>
            </a:r>
          </a:p>
          <a:p>
            <a:r>
              <a:rPr lang="en-US" sz="2800" dirty="0">
                <a:solidFill>
                  <a:prstClr val="black"/>
                </a:solidFill>
              </a:rPr>
              <a:t>ER Programs typically include many diverse activities, the funding for which may come from multiple different sources. </a:t>
            </a:r>
          </a:p>
          <a:p>
            <a:r>
              <a:rPr lang="en-US" sz="2800" dirty="0">
                <a:solidFill>
                  <a:prstClr val="black"/>
                </a:solidFill>
              </a:rPr>
              <a:t>The Bank as Trustee may have limited leverage to induce safeguard compliance, at least in situations where the activities in question are implemented and/or financed by others. </a:t>
            </a:r>
          </a:p>
          <a:p>
            <a:r>
              <a:rPr lang="en-US" sz="2800" dirty="0">
                <a:solidFill>
                  <a:prstClr val="black"/>
                </a:solidFill>
              </a:rPr>
              <a:t>Sequencing of the ESMF/SESA and time factor</a:t>
            </a:r>
          </a:p>
          <a:p>
            <a:pPr marL="457200" lvl="0" indent="-457200">
              <a:spcBef>
                <a:spcPts val="0"/>
              </a:spcBef>
            </a:pPr>
            <a:endParaRPr lang="en-US" sz="2400" dirty="0">
              <a:solidFill>
                <a:srgbClr val="006600"/>
              </a:solidFill>
              <a:latin typeface="Calibri"/>
            </a:endParaRPr>
          </a:p>
        </p:txBody>
      </p:sp>
      <p:sp>
        <p:nvSpPr>
          <p:cNvPr id="5" name="Slide Number Placeholder 7"/>
          <p:cNvSpPr txBox="1">
            <a:spLocks/>
          </p:cNvSpPr>
          <p:nvPr/>
        </p:nvSpPr>
        <p:spPr>
          <a:xfrm>
            <a:off x="8427357" y="6369957"/>
            <a:ext cx="685800" cy="501650"/>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AE587A-CACC-4F44-9A95-A328C995E06C}"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30843" y="277873"/>
            <a:ext cx="9144000" cy="584775"/>
          </a:xfrm>
          <a:prstGeom prst="rect">
            <a:avLst/>
          </a:prstGeom>
          <a:noFill/>
        </p:spPr>
        <p:txBody>
          <a:bodyPr wrap="square" rtlCol="0">
            <a:spAutoFit/>
          </a:bodyPr>
          <a:lstStyle/>
          <a:p>
            <a:pPr algn="ctr"/>
            <a:r>
              <a:rPr lang="en-US" sz="3200" b="1" dirty="0">
                <a:solidFill>
                  <a:srgbClr val="006600"/>
                </a:solidFill>
              </a:rPr>
              <a:t>Challenges </a:t>
            </a:r>
          </a:p>
        </p:txBody>
      </p:sp>
    </p:spTree>
    <p:extLst>
      <p:ext uri="{BB962C8B-B14F-4D97-AF65-F5344CB8AC3E}">
        <p14:creationId xmlns:p14="http://schemas.microsoft.com/office/powerpoint/2010/main" val="124181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450846"/>
            <a:ext cx="7772400" cy="12414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0" i="0" u="none" strike="noStrike" kern="1200" cap="none" spc="0" normalizeH="0" baseline="0" noProof="0" dirty="0">
              <a:ln>
                <a:noFill/>
              </a:ln>
              <a:solidFill>
                <a:srgbClr val="006600"/>
              </a:solidFill>
              <a:effectLst/>
              <a:uLnTx/>
              <a:uFillTx/>
              <a:latin typeface="+mj-lt"/>
              <a:ea typeface="+mj-ea"/>
              <a:cs typeface="+mj-cs"/>
            </a:endParaRPr>
          </a:p>
        </p:txBody>
      </p:sp>
      <p:sp>
        <p:nvSpPr>
          <p:cNvPr id="5" name="Subtitle 2"/>
          <p:cNvSpPr txBox="1">
            <a:spLocks/>
          </p:cNvSpPr>
          <p:nvPr/>
        </p:nvSpPr>
        <p:spPr bwMode="auto">
          <a:xfrm>
            <a:off x="309489" y="1828800"/>
            <a:ext cx="8529711" cy="4038599"/>
          </a:xfrm>
          <a:prstGeom prst="rect">
            <a:avLst/>
          </a:prstGeom>
          <a:noFill/>
          <a:ln w="9525">
            <a:noFill/>
            <a:miter lim="800000"/>
            <a:headEnd/>
            <a:tailEnd/>
          </a:ln>
        </p:spPr>
        <p:txBody>
          <a:bodyPr/>
          <a:lstStyle/>
          <a:p>
            <a:pPr algn="ctr"/>
            <a:endParaRPr lang="en-US" sz="3600" b="1" dirty="0"/>
          </a:p>
          <a:p>
            <a:pPr algn="ctr"/>
            <a:r>
              <a:rPr lang="en-US" sz="3600" b="1" dirty="0"/>
              <a:t>Thank You!</a:t>
            </a:r>
          </a:p>
          <a:p>
            <a:pPr algn="ctr"/>
            <a:endParaRPr lang="en-US" sz="3600" b="1" dirty="0"/>
          </a:p>
          <a:p>
            <a:pPr algn="ctr"/>
            <a:r>
              <a:rPr lang="en-US" sz="1600" b="1" dirty="0"/>
              <a:t>For more information:</a:t>
            </a:r>
          </a:p>
          <a:p>
            <a:pPr algn="ctr"/>
            <a:endParaRPr lang="en-US" sz="1600" b="1" dirty="0"/>
          </a:p>
          <a:p>
            <a:pPr algn="ctr"/>
            <a:r>
              <a:rPr lang="en-US" sz="1600" b="1" dirty="0">
                <a:hlinkClick r:id="rId2"/>
              </a:rPr>
              <a:t>www.forestcarbonpartnership.org</a:t>
            </a:r>
            <a:endParaRPr lang="en-US" sz="1600" b="1" dirty="0"/>
          </a:p>
          <a:p>
            <a:pPr algn="ctr"/>
            <a:endParaRPr lang="en-US" sz="1600" b="1" dirty="0"/>
          </a:p>
          <a:p>
            <a:pPr algn="ctr"/>
            <a:r>
              <a:rPr lang="en-US" sz="1600" b="1" dirty="0"/>
              <a:t>…in particular by looking under</a:t>
            </a:r>
          </a:p>
          <a:p>
            <a:pPr algn="ctr"/>
            <a:endParaRPr lang="en-US" sz="1600" b="1" dirty="0"/>
          </a:p>
          <a:p>
            <a:pPr algn="ctr"/>
            <a:r>
              <a:rPr lang="en-US" sz="1600" b="1" dirty="0">
                <a:solidFill>
                  <a:srgbClr val="0070C0"/>
                </a:solidFill>
              </a:rPr>
              <a:t>Resources › Knowledge Topics and Resources › Social Inclusion</a:t>
            </a:r>
          </a:p>
          <a:p>
            <a:pPr algn="ctr"/>
            <a:endParaRPr lang="en-US" sz="3600" b="1" dirty="0"/>
          </a:p>
        </p:txBody>
      </p:sp>
      <p:pic>
        <p:nvPicPr>
          <p:cNvPr id="7" name="Picture 2"/>
          <p:cNvPicPr>
            <a:picLocks noChangeAspect="1" noChangeArrowheads="1"/>
          </p:cNvPicPr>
          <p:nvPr/>
        </p:nvPicPr>
        <p:blipFill>
          <a:blip r:embed="rId3" cstate="print"/>
          <a:srcRect/>
          <a:stretch>
            <a:fillRect/>
          </a:stretch>
        </p:blipFill>
        <p:spPr bwMode="auto">
          <a:xfrm>
            <a:off x="0" y="0"/>
            <a:ext cx="9144000" cy="1463675"/>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5B913EE8-6CE3-4A9E-B0BF-AB4DF1B0FB11}" type="slidenum">
              <a:rPr lang="en-US" smtClean="0"/>
              <a:pPr/>
              <a:t>11</a:t>
            </a:fld>
            <a:endParaRPr lang="en-US"/>
          </a:p>
        </p:txBody>
      </p:sp>
    </p:spTree>
    <p:extLst>
      <p:ext uri="{BB962C8B-B14F-4D97-AF65-F5344CB8AC3E}">
        <p14:creationId xmlns:p14="http://schemas.microsoft.com/office/powerpoint/2010/main" val="2423911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7BED2-5FB8-4A3F-8EAE-B4197ED7C8E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61CC933-5352-4AF2-9A15-5D88D1C16A4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48B6841-A927-4B3A-9562-9DA13497F732}"/>
              </a:ext>
            </a:extLst>
          </p:cNvPr>
          <p:cNvSpPr>
            <a:spLocks noGrp="1"/>
          </p:cNvSpPr>
          <p:nvPr>
            <p:ph type="sldNum" sz="quarter" idx="12"/>
          </p:nvPr>
        </p:nvSpPr>
        <p:spPr/>
        <p:txBody>
          <a:bodyPr/>
          <a:lstStyle/>
          <a:p>
            <a:fld id="{5B913EE8-6CE3-4A9E-B0BF-AB4DF1B0FB11}" type="slidenum">
              <a:rPr lang="en-US" smtClean="0"/>
              <a:pPr/>
              <a:t>12</a:t>
            </a:fld>
            <a:endParaRPr lang="en-US"/>
          </a:p>
        </p:txBody>
      </p:sp>
      <p:pic>
        <p:nvPicPr>
          <p:cNvPr id="5" name="Picture 4">
            <a:extLst>
              <a:ext uri="{FF2B5EF4-FFF2-40B4-BE49-F238E27FC236}">
                <a16:creationId xmlns:a16="http://schemas.microsoft.com/office/drawing/2014/main" id="{807B9AF3-3696-4AB4-866F-8317972EE3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5770"/>
            <a:ext cx="12192000" cy="7868543"/>
          </a:xfrm>
          <a:prstGeom prst="rect">
            <a:avLst/>
          </a:prstGeom>
        </p:spPr>
      </p:pic>
    </p:spTree>
    <p:extLst>
      <p:ext uri="{BB962C8B-B14F-4D97-AF65-F5344CB8AC3E}">
        <p14:creationId xmlns:p14="http://schemas.microsoft.com/office/powerpoint/2010/main" val="4143214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76400"/>
            <a:ext cx="8382000" cy="4419600"/>
          </a:xfrm>
        </p:spPr>
        <p:txBody>
          <a:bodyPr>
            <a:noAutofit/>
          </a:bodyPr>
          <a:lstStyle/>
          <a:p>
            <a:r>
              <a:rPr lang="en-US" sz="2600" dirty="0"/>
              <a:t>World Bank safeguard policies and procedures “plus”</a:t>
            </a:r>
          </a:p>
          <a:p>
            <a:r>
              <a:rPr lang="en-US" sz="2600" dirty="0"/>
              <a:t>At Readiness phase: Readiness Fund SESA-ESMF approach</a:t>
            </a:r>
          </a:p>
          <a:p>
            <a:pPr lvl="1"/>
            <a:r>
              <a:rPr lang="en-US" sz="2000" dirty="0"/>
              <a:t>Hybrid of policy- and impact-centered SEA with social issues front and center</a:t>
            </a:r>
          </a:p>
          <a:p>
            <a:pPr lvl="1"/>
            <a:r>
              <a:rPr lang="en-US" sz="2000" dirty="0"/>
              <a:t>One of the five pillars of the FCPF “Common Approach”</a:t>
            </a:r>
          </a:p>
          <a:p>
            <a:r>
              <a:rPr lang="en-US" sz="2600" dirty="0"/>
              <a:t>At Implementation phase: Carbon Fund Methodological Framework</a:t>
            </a:r>
          </a:p>
          <a:p>
            <a:pPr lvl="1"/>
            <a:r>
              <a:rPr lang="en-US" sz="2000" dirty="0"/>
              <a:t>Focus on Chapter 4. on “Safeguards”</a:t>
            </a:r>
          </a:p>
          <a:p>
            <a:pPr lvl="1"/>
            <a:r>
              <a:rPr lang="en-US" sz="2000" dirty="0"/>
              <a:t>Chapter 5. on “Sustainable Program Design and Implementation”</a:t>
            </a:r>
          </a:p>
        </p:txBody>
      </p:sp>
      <p:sp>
        <p:nvSpPr>
          <p:cNvPr id="3" name="TextBox 2"/>
          <p:cNvSpPr txBox="1"/>
          <p:nvPr/>
        </p:nvSpPr>
        <p:spPr>
          <a:xfrm>
            <a:off x="0" y="228600"/>
            <a:ext cx="9144000" cy="646331"/>
          </a:xfrm>
          <a:prstGeom prst="rect">
            <a:avLst/>
          </a:prstGeom>
          <a:noFill/>
        </p:spPr>
        <p:txBody>
          <a:bodyPr wrap="square" rtlCol="0">
            <a:spAutoFit/>
          </a:bodyPr>
          <a:lstStyle/>
          <a:p>
            <a:pPr algn="ctr"/>
            <a:r>
              <a:rPr lang="en-US" sz="3600" b="1" dirty="0">
                <a:solidFill>
                  <a:srgbClr val="008000"/>
                </a:solidFill>
              </a:rPr>
              <a:t>FCPF REDD+ Safeguard Requirements</a:t>
            </a:r>
          </a:p>
        </p:txBody>
      </p:sp>
      <p:sp>
        <p:nvSpPr>
          <p:cNvPr id="6" name="Slide Number Placeholder 5"/>
          <p:cNvSpPr>
            <a:spLocks noGrp="1"/>
          </p:cNvSpPr>
          <p:nvPr>
            <p:ph type="sldNum" sz="quarter" idx="12"/>
          </p:nvPr>
        </p:nvSpPr>
        <p:spPr/>
        <p:txBody>
          <a:bodyPr/>
          <a:lstStyle/>
          <a:p>
            <a:pPr>
              <a:defRPr/>
            </a:pPr>
            <a:fld id="{7F68CA66-9610-4E60-BD3B-496BBE4F048C}" type="slidenum">
              <a:rPr lang="en-US" smtClean="0"/>
              <a:pPr>
                <a:defRPr/>
              </a:pPr>
              <a:t>2</a:t>
            </a:fld>
            <a:endParaRPr lang="en-US" dirty="0"/>
          </a:p>
        </p:txBody>
      </p:sp>
    </p:spTree>
    <p:extLst>
      <p:ext uri="{BB962C8B-B14F-4D97-AF65-F5344CB8AC3E}">
        <p14:creationId xmlns:p14="http://schemas.microsoft.com/office/powerpoint/2010/main" val="4110045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609600" y="1143000"/>
            <a:ext cx="4495800" cy="5562600"/>
          </a:xfrm>
          <a:prstGeom prst="roundRect">
            <a:avLst>
              <a:gd name="adj" fmla="val 9770"/>
            </a:avLst>
          </a:prstGeom>
          <a:solidFill>
            <a:schemeClr val="bg1">
              <a:lumMod val="9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006600"/>
                </a:solidFill>
                <a:latin typeface="+mj-lt"/>
                <a:ea typeface="+mj-ea"/>
                <a:cs typeface="+mj-cs"/>
              </a:rPr>
              <a:t>Suite of 10+ WB Safeguard Policies</a:t>
            </a:r>
          </a:p>
        </p:txBody>
      </p:sp>
      <p:sp>
        <p:nvSpPr>
          <p:cNvPr id="8" name="Slide Number Placeholder 7"/>
          <p:cNvSpPr>
            <a:spLocks noGrp="1"/>
          </p:cNvSpPr>
          <p:nvPr>
            <p:ph type="sldNum" sz="quarter" idx="12"/>
          </p:nvPr>
        </p:nvSpPr>
        <p:spPr/>
        <p:txBody>
          <a:bodyPr/>
          <a:lstStyle/>
          <a:p>
            <a:pPr>
              <a:defRPr/>
            </a:pPr>
            <a:fld id="{11AE587A-CACC-4F44-9A95-A328C995E06C}" type="slidenum">
              <a:rPr lang="en-US" smtClean="0"/>
              <a:pPr>
                <a:defRPr/>
              </a:pPr>
              <a:t>3</a:t>
            </a:fld>
            <a:endParaRPr lang="en-US" dirty="0"/>
          </a:p>
        </p:txBody>
      </p:sp>
      <p:graphicFrame>
        <p:nvGraphicFramePr>
          <p:cNvPr id="7" name="Diagram 6"/>
          <p:cNvGraphicFramePr/>
          <p:nvPr>
            <p:extLst>
              <p:ext uri="{D42A27DB-BD31-4B8C-83A1-F6EECF244321}">
                <p14:modId xmlns:p14="http://schemas.microsoft.com/office/powerpoint/2010/main" val="3134908075"/>
              </p:ext>
            </p:extLst>
          </p:nvPr>
        </p:nvGraphicFramePr>
        <p:xfrm>
          <a:off x="381000" y="1295400"/>
          <a:ext cx="25908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Diagram 10"/>
          <p:cNvGraphicFramePr/>
          <p:nvPr/>
        </p:nvGraphicFramePr>
        <p:xfrm>
          <a:off x="3124200" y="1447800"/>
          <a:ext cx="1752600" cy="2590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2" name="Diagram 11"/>
          <p:cNvGraphicFramePr/>
          <p:nvPr/>
        </p:nvGraphicFramePr>
        <p:xfrm>
          <a:off x="3124200" y="3581400"/>
          <a:ext cx="1752600" cy="29718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4" name="Pentagon 13"/>
          <p:cNvSpPr/>
          <p:nvPr/>
        </p:nvSpPr>
        <p:spPr>
          <a:xfrm>
            <a:off x="5181600" y="2095128"/>
            <a:ext cx="990600" cy="685800"/>
          </a:xfrm>
          <a:prstGeom prst="homePlate">
            <a:avLst/>
          </a:prstGeom>
          <a:solidFill>
            <a:schemeClr val="bg1">
              <a:lumMod val="9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6248400" y="1772816"/>
            <a:ext cx="1828800" cy="1447800"/>
          </a:xfrm>
          <a:prstGeom prst="roundRect">
            <a:avLst>
              <a:gd name="adj" fmla="val 9770"/>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Projects and Programs financed by the World Bank </a:t>
            </a:r>
          </a:p>
        </p:txBody>
      </p:sp>
      <p:sp>
        <p:nvSpPr>
          <p:cNvPr id="18" name="Pentagon 17"/>
          <p:cNvSpPr/>
          <p:nvPr/>
        </p:nvSpPr>
        <p:spPr>
          <a:xfrm rot="16200000">
            <a:off x="6643835" y="3412603"/>
            <a:ext cx="1066800" cy="838202"/>
          </a:xfrm>
          <a:prstGeom prst="homePlate">
            <a:avLst/>
          </a:prstGeom>
          <a:solidFill>
            <a:schemeClr val="bg1">
              <a:lumMod val="9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imact measure.jpg"/>
          <p:cNvPicPr>
            <a:picLocks noChangeAspect="1"/>
          </p:cNvPicPr>
          <p:nvPr/>
        </p:nvPicPr>
        <p:blipFill>
          <a:blip r:embed="rId18">
            <a:extLst>
              <a:ext uri="{28A0092B-C50C-407E-A947-70E740481C1C}">
                <a14:useLocalDpi xmlns:a14="http://schemas.microsoft.com/office/drawing/2010/main"/>
              </a:ext>
            </a:extLst>
          </a:blip>
          <a:stretch>
            <a:fillRect/>
          </a:stretch>
        </p:blipFill>
        <p:spPr>
          <a:xfrm>
            <a:off x="5868144" y="4437112"/>
            <a:ext cx="2760306" cy="1656184"/>
          </a:xfrm>
          <a:prstGeom prst="rect">
            <a:avLst/>
          </a:prstGeom>
          <a:ln>
            <a:solidFill>
              <a:schemeClr val="tx2">
                <a:lumMod val="75000"/>
              </a:schemeClr>
            </a:solidFill>
          </a:ln>
        </p:spPr>
      </p:pic>
    </p:spTree>
    <p:extLst>
      <p:ext uri="{BB962C8B-B14F-4D97-AF65-F5344CB8AC3E}">
        <p14:creationId xmlns:p14="http://schemas.microsoft.com/office/powerpoint/2010/main" val="4195833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382000" cy="5181600"/>
          </a:xfrm>
        </p:spPr>
        <p:txBody>
          <a:bodyPr>
            <a:noAutofit/>
          </a:bodyPr>
          <a:lstStyle/>
          <a:p>
            <a:r>
              <a:rPr lang="en-US" sz="2000" b="1" dirty="0">
                <a:solidFill>
                  <a:srgbClr val="0070C0"/>
                </a:solidFill>
              </a:rPr>
              <a:t>Criterion 24, Indicator 24.1: </a:t>
            </a:r>
            <a:r>
              <a:rPr lang="en-US" sz="2000" dirty="0"/>
              <a:t>ER Programs need to “meet” applicable World Bank policies and procedures. ER Programs also need to “promote and support” the safeguards included in the UNFCCC guidance on REDD+</a:t>
            </a:r>
          </a:p>
          <a:p>
            <a:pPr lvl="1"/>
            <a:r>
              <a:rPr lang="en-US" sz="2000" dirty="0"/>
              <a:t>MF WG members felt that both sets of safeguards were important to include</a:t>
            </a:r>
          </a:p>
          <a:p>
            <a:pPr lvl="1"/>
            <a:r>
              <a:rPr lang="en-US" sz="2000" dirty="0"/>
              <a:t>Results of the FMT’s comparative exercise</a:t>
            </a:r>
          </a:p>
          <a:p>
            <a:r>
              <a:rPr lang="en-US" sz="2000" b="1" dirty="0">
                <a:solidFill>
                  <a:srgbClr val="0070C0"/>
                </a:solidFill>
              </a:rPr>
              <a:t>Indicator 24.2: </a:t>
            </a:r>
            <a:r>
              <a:rPr lang="en-US" sz="2000" dirty="0"/>
              <a:t>Safeguards Plans are the principal documents that describe the actions to be taken by the ER Program to eliminate, offset or reduce adverse environmental and social impacts</a:t>
            </a:r>
          </a:p>
          <a:p>
            <a:pPr lvl="1"/>
            <a:r>
              <a:rPr lang="en-US" sz="2000" dirty="0"/>
              <a:t>Countries’ ER-PDs should state whether the document(s) prepared during REDD+ Readiness are considered sufficient for the ER Program Entity to sign an ERPA </a:t>
            </a:r>
          </a:p>
          <a:p>
            <a:r>
              <a:rPr lang="en-US" sz="2000" b="1" dirty="0">
                <a:solidFill>
                  <a:srgbClr val="0070C0"/>
                </a:solidFill>
              </a:rPr>
              <a:t>Criterion 25, Indicator 25.1: </a:t>
            </a:r>
            <a:r>
              <a:rPr lang="en-US" sz="2000" dirty="0"/>
              <a:t>These documents need to include “appropriate” monitoring and reporting arrangements</a:t>
            </a:r>
          </a:p>
          <a:p>
            <a:endParaRPr lang="en-US" sz="2000" dirty="0"/>
          </a:p>
        </p:txBody>
      </p:sp>
      <p:sp>
        <p:nvSpPr>
          <p:cNvPr id="3" name="TextBox 2"/>
          <p:cNvSpPr txBox="1"/>
          <p:nvPr/>
        </p:nvSpPr>
        <p:spPr>
          <a:xfrm>
            <a:off x="0" y="7203"/>
            <a:ext cx="9144000" cy="830997"/>
          </a:xfrm>
          <a:prstGeom prst="rect">
            <a:avLst/>
          </a:prstGeom>
          <a:noFill/>
        </p:spPr>
        <p:txBody>
          <a:bodyPr wrap="square" rtlCol="0">
            <a:spAutoFit/>
          </a:bodyPr>
          <a:lstStyle/>
          <a:p>
            <a:pPr algn="ctr"/>
            <a:r>
              <a:rPr lang="en-US" sz="2800" b="1" dirty="0">
                <a:solidFill>
                  <a:srgbClr val="008000"/>
                </a:solidFill>
              </a:rPr>
              <a:t>Meth Framework </a:t>
            </a:r>
            <a:r>
              <a:rPr lang="en-US" sz="2800" b="1" dirty="0" err="1">
                <a:solidFill>
                  <a:srgbClr val="008000"/>
                </a:solidFill>
              </a:rPr>
              <a:t>Chpt</a:t>
            </a:r>
            <a:r>
              <a:rPr lang="en-US" sz="2800" b="1" dirty="0">
                <a:solidFill>
                  <a:srgbClr val="008000"/>
                </a:solidFill>
              </a:rPr>
              <a:t>. 4. Safeguards</a:t>
            </a:r>
            <a:endParaRPr lang="en-US" sz="2400" b="1" dirty="0">
              <a:solidFill>
                <a:srgbClr val="008000"/>
              </a:solidFill>
            </a:endParaRPr>
          </a:p>
          <a:p>
            <a:pPr algn="ctr"/>
            <a:r>
              <a:rPr lang="en-US" sz="2000" b="1" dirty="0">
                <a:solidFill>
                  <a:srgbClr val="008000"/>
                </a:solidFill>
              </a:rPr>
              <a:t>4.1 Actions to Meet WB Safeguards and Promote and Support Cancun Safeguards</a:t>
            </a:r>
          </a:p>
        </p:txBody>
      </p:sp>
      <p:sp>
        <p:nvSpPr>
          <p:cNvPr id="6" name="Slide Number Placeholder 5"/>
          <p:cNvSpPr>
            <a:spLocks noGrp="1"/>
          </p:cNvSpPr>
          <p:nvPr>
            <p:ph type="sldNum" sz="quarter" idx="12"/>
          </p:nvPr>
        </p:nvSpPr>
        <p:spPr/>
        <p:txBody>
          <a:bodyPr/>
          <a:lstStyle/>
          <a:p>
            <a:pPr>
              <a:defRPr/>
            </a:pPr>
            <a:fld id="{7F68CA66-9610-4E60-BD3B-496BBE4F048C}" type="slidenum">
              <a:rPr lang="en-US" smtClean="0"/>
              <a:pPr>
                <a:defRPr/>
              </a:pPr>
              <a:t>4</a:t>
            </a:fld>
            <a:endParaRPr lang="en-US" dirty="0"/>
          </a:p>
        </p:txBody>
      </p:sp>
    </p:spTree>
    <p:extLst>
      <p:ext uri="{BB962C8B-B14F-4D97-AF65-F5344CB8AC3E}">
        <p14:creationId xmlns:p14="http://schemas.microsoft.com/office/powerpoint/2010/main" val="327617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7650" name="Rectangle 6"/>
          <p:cNvSpPr>
            <a:spLocks noChangeArrowheads="1"/>
          </p:cNvSpPr>
          <p:nvPr/>
        </p:nvSpPr>
        <p:spPr bwMode="auto">
          <a:xfrm>
            <a:off x="1066800" y="1066800"/>
            <a:ext cx="7162800" cy="3886200"/>
          </a:xfrm>
          <a:prstGeom prst="rect">
            <a:avLst/>
          </a:prstGeom>
          <a:noFill/>
          <a:ln w="28575">
            <a:noFill/>
            <a:miter lim="800000"/>
            <a:headEnd/>
            <a:tailEnd/>
          </a:ln>
        </p:spPr>
        <p:txBody>
          <a:bodyPr wrap="none" anchor="ctr"/>
          <a:lstStyle/>
          <a:p>
            <a:endParaRPr lang="en-US"/>
          </a:p>
        </p:txBody>
      </p:sp>
      <p:sp>
        <p:nvSpPr>
          <p:cNvPr id="27652" name="Content Placeholder 2"/>
          <p:cNvSpPr>
            <a:spLocks noGrp="1"/>
          </p:cNvSpPr>
          <p:nvPr>
            <p:ph idx="1"/>
          </p:nvPr>
        </p:nvSpPr>
        <p:spPr>
          <a:xfrm>
            <a:off x="304800" y="1219200"/>
            <a:ext cx="8382000" cy="5638800"/>
          </a:xfrm>
        </p:spPr>
        <p:txBody>
          <a:bodyPr>
            <a:normAutofit fontScale="70000" lnSpcReduction="20000"/>
          </a:bodyPr>
          <a:lstStyle/>
          <a:p>
            <a:pPr marL="457200" lvl="0" indent="-457200">
              <a:spcBef>
                <a:spcPts val="0"/>
              </a:spcBef>
            </a:pPr>
            <a:r>
              <a:rPr lang="en-US" sz="3500" dirty="0"/>
              <a:t>Criterion 24 of the MF:</a:t>
            </a:r>
          </a:p>
          <a:p>
            <a:pPr marL="457200" lvl="1" indent="0">
              <a:buNone/>
            </a:pPr>
            <a:r>
              <a:rPr lang="en-US" sz="3500" dirty="0"/>
              <a:t>“ The ER Program meets the World Bank social and environmental safeguards…” </a:t>
            </a:r>
          </a:p>
          <a:p>
            <a:pPr marL="457200" lvl="1" indent="0">
              <a:buNone/>
            </a:pPr>
            <a:endParaRPr lang="en-US" sz="3500" dirty="0"/>
          </a:p>
          <a:p>
            <a:pPr marL="457200" lvl="0" indent="-457200">
              <a:spcBef>
                <a:spcPts val="0"/>
              </a:spcBef>
            </a:pPr>
            <a:r>
              <a:rPr lang="en-US" sz="3500" dirty="0"/>
              <a:t>Section 9.01(e) of the General Conditions (GCs):</a:t>
            </a:r>
          </a:p>
          <a:p>
            <a:pPr marL="457200" lvl="1" indent="0">
              <a:buNone/>
            </a:pPr>
            <a:r>
              <a:rPr lang="en-US" sz="3500" dirty="0"/>
              <a:t>“ The Program Entity shall…operate and implement the ER Program and carry out and manage the ER Program measure(s) in compliance with the World Bank Operational Policies and any Safeguards Plans provided for under the ERPA…” </a:t>
            </a:r>
          </a:p>
          <a:p>
            <a:pPr marL="457200" lvl="0" indent="-457200">
              <a:spcBef>
                <a:spcPts val="0"/>
              </a:spcBef>
            </a:pPr>
            <a:endParaRPr lang="en-US" sz="3500" dirty="0"/>
          </a:p>
          <a:p>
            <a:pPr marL="457200" lvl="0" indent="-457200">
              <a:spcBef>
                <a:spcPts val="0"/>
              </a:spcBef>
            </a:pPr>
            <a:r>
              <a:rPr lang="en-US" sz="3500" dirty="0"/>
              <a:t>Section 5.01(b) of the GCs:</a:t>
            </a:r>
          </a:p>
          <a:p>
            <a:pPr marL="463550" lvl="0" indent="0">
              <a:spcBef>
                <a:spcPts val="0"/>
              </a:spcBef>
              <a:buNone/>
            </a:pPr>
            <a:r>
              <a:rPr lang="en-US" sz="3500" dirty="0"/>
              <a:t>“As a separate annex to each ER Monitoring Report, the Program Entity shall provide (i) evidence satisfactory to the Trustee that the ER Program Measure(s) are being implemented in accordance with the Safeguards Plans….” </a:t>
            </a:r>
          </a:p>
          <a:p>
            <a:pPr marL="463550" lvl="0" indent="0">
              <a:spcBef>
                <a:spcPts val="0"/>
              </a:spcBef>
              <a:buNone/>
            </a:pPr>
            <a:endParaRPr lang="en-US" sz="3500" dirty="0"/>
          </a:p>
          <a:p>
            <a:pPr marL="457200" lvl="1" indent="0">
              <a:buNone/>
            </a:pPr>
            <a:endParaRPr lang="en-US" sz="3500" dirty="0"/>
          </a:p>
          <a:p>
            <a:pPr marL="804863" lvl="0">
              <a:spcBef>
                <a:spcPts val="0"/>
              </a:spcBef>
              <a:buFontTx/>
              <a:buChar char="-"/>
            </a:pPr>
            <a:endParaRPr lang="en-US" sz="3800" dirty="0">
              <a:solidFill>
                <a:srgbClr val="008000"/>
              </a:solidFill>
              <a:latin typeface="Calibri"/>
            </a:endParaRPr>
          </a:p>
          <a:p>
            <a:pPr marL="457200" lvl="0" indent="-457200">
              <a:spcBef>
                <a:spcPts val="0"/>
              </a:spcBef>
            </a:pPr>
            <a:endParaRPr lang="en-US" sz="2400" dirty="0">
              <a:solidFill>
                <a:srgbClr val="006600"/>
              </a:solidFill>
              <a:latin typeface="Calibri"/>
            </a:endParaRPr>
          </a:p>
        </p:txBody>
      </p:sp>
      <p:sp>
        <p:nvSpPr>
          <p:cNvPr id="5" name="Slide Number Placeholder 7"/>
          <p:cNvSpPr txBox="1">
            <a:spLocks/>
          </p:cNvSpPr>
          <p:nvPr/>
        </p:nvSpPr>
        <p:spPr>
          <a:xfrm>
            <a:off x="8427357" y="6369957"/>
            <a:ext cx="685800" cy="501650"/>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AE587A-CACC-4F44-9A95-A328C995E06C}"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30843" y="277873"/>
            <a:ext cx="9144000" cy="584775"/>
          </a:xfrm>
          <a:prstGeom prst="rect">
            <a:avLst/>
          </a:prstGeom>
          <a:noFill/>
        </p:spPr>
        <p:txBody>
          <a:bodyPr wrap="square" rtlCol="0">
            <a:spAutoFit/>
          </a:bodyPr>
          <a:lstStyle/>
          <a:p>
            <a:pPr algn="ctr"/>
            <a:r>
              <a:rPr lang="en-US" sz="3200" b="1" dirty="0">
                <a:solidFill>
                  <a:srgbClr val="006600"/>
                </a:solidFill>
              </a:rPr>
              <a:t>Requirements re WB safeguards</a:t>
            </a:r>
          </a:p>
        </p:txBody>
      </p:sp>
    </p:spTree>
    <p:extLst>
      <p:ext uri="{BB962C8B-B14F-4D97-AF65-F5344CB8AC3E}">
        <p14:creationId xmlns:p14="http://schemas.microsoft.com/office/powerpoint/2010/main" val="353105292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610600" cy="4800600"/>
          </a:xfrm>
        </p:spPr>
        <p:txBody>
          <a:bodyPr>
            <a:noAutofit/>
          </a:bodyPr>
          <a:lstStyle/>
          <a:p>
            <a:pPr lvl="0"/>
            <a:r>
              <a:rPr lang="en-GB" sz="2200" b="1" dirty="0">
                <a:solidFill>
                  <a:srgbClr val="0070C0"/>
                </a:solidFill>
              </a:rPr>
              <a:t>Criterion 26: </a:t>
            </a:r>
            <a:r>
              <a:rPr lang="en-GB" sz="2200" dirty="0"/>
              <a:t>A Feedback and Grievance Redress Mechanism (FGRM) that builds on existing institutions, regulatory frameworks, and capacity needs to be in place for the ER Program</a:t>
            </a:r>
          </a:p>
          <a:p>
            <a:pPr lvl="0"/>
            <a:r>
              <a:rPr lang="en-GB" sz="2200" b="1" dirty="0">
                <a:solidFill>
                  <a:srgbClr val="0070C0"/>
                </a:solidFill>
              </a:rPr>
              <a:t>Indicator 26.1:</a:t>
            </a:r>
            <a:r>
              <a:rPr lang="en-GB" sz="2200" dirty="0"/>
              <a:t> The development of appropriate FGRM(s) will be based on an assessment of existing FGRMs, including “applicable customary” ones, that has been conducted and made public</a:t>
            </a:r>
          </a:p>
          <a:p>
            <a:pPr lvl="0"/>
            <a:r>
              <a:rPr lang="en-US" sz="2200" b="1" dirty="0">
                <a:solidFill>
                  <a:srgbClr val="0070C0"/>
                </a:solidFill>
              </a:rPr>
              <a:t>Indicator 26.2 </a:t>
            </a:r>
            <a:r>
              <a:rPr lang="en-US" sz="2200" dirty="0"/>
              <a:t>references the Benefit-Sharing Plan (Indicator 30.1) and the Safeguards Plans (Indicator 24.2), in an example of cross-linkages with other parts of the Meth Framework</a:t>
            </a:r>
          </a:p>
          <a:p>
            <a:pPr lvl="0"/>
            <a:r>
              <a:rPr lang="en-US" sz="2200" b="1" dirty="0">
                <a:solidFill>
                  <a:srgbClr val="0070C0"/>
                </a:solidFill>
              </a:rPr>
              <a:t>Indicator 26.3: </a:t>
            </a:r>
            <a:r>
              <a:rPr lang="en-US" sz="2200" dirty="0"/>
              <a:t>A plan is developed to improve the FGRM, “if necessary”</a:t>
            </a:r>
          </a:p>
        </p:txBody>
      </p:sp>
      <p:sp>
        <p:nvSpPr>
          <p:cNvPr id="4" name="Slide Number Placeholder 3"/>
          <p:cNvSpPr>
            <a:spLocks noGrp="1"/>
          </p:cNvSpPr>
          <p:nvPr>
            <p:ph type="sldNum" sz="quarter" idx="12"/>
          </p:nvPr>
        </p:nvSpPr>
        <p:spPr/>
        <p:txBody>
          <a:bodyPr/>
          <a:lstStyle/>
          <a:p>
            <a:pPr>
              <a:defRPr/>
            </a:pPr>
            <a:fld id="{7F68CA66-9610-4E60-BD3B-496BBE4F048C}" type="slidenum">
              <a:rPr lang="en-US" smtClean="0"/>
              <a:pPr>
                <a:defRPr/>
              </a:pPr>
              <a:t>6</a:t>
            </a:fld>
            <a:endParaRPr lang="en-US" dirty="0"/>
          </a:p>
        </p:txBody>
      </p:sp>
      <p:sp>
        <p:nvSpPr>
          <p:cNvPr id="5" name="TextBox 4"/>
          <p:cNvSpPr txBox="1"/>
          <p:nvPr/>
        </p:nvSpPr>
        <p:spPr>
          <a:xfrm>
            <a:off x="228600" y="-76200"/>
            <a:ext cx="8763000" cy="1138773"/>
          </a:xfrm>
          <a:prstGeom prst="rect">
            <a:avLst/>
          </a:prstGeom>
          <a:noFill/>
        </p:spPr>
        <p:txBody>
          <a:bodyPr wrap="square" rtlCol="0">
            <a:spAutoFit/>
          </a:bodyPr>
          <a:lstStyle/>
          <a:p>
            <a:pPr algn="ctr"/>
            <a:r>
              <a:rPr lang="en-US" sz="2800" b="1" dirty="0">
                <a:solidFill>
                  <a:srgbClr val="008000"/>
                </a:solidFill>
              </a:rPr>
              <a:t>Meth Framework </a:t>
            </a:r>
            <a:r>
              <a:rPr lang="en-US" sz="2800" b="1" dirty="0" err="1">
                <a:solidFill>
                  <a:srgbClr val="008000"/>
                </a:solidFill>
              </a:rPr>
              <a:t>Chpt</a:t>
            </a:r>
            <a:r>
              <a:rPr lang="en-US" sz="2800" b="1" dirty="0">
                <a:solidFill>
                  <a:srgbClr val="008000"/>
                </a:solidFill>
              </a:rPr>
              <a:t>. 4. Safeguards</a:t>
            </a:r>
            <a:endParaRPr lang="en-US" sz="2400" b="1" dirty="0">
              <a:solidFill>
                <a:srgbClr val="008000"/>
              </a:solidFill>
            </a:endParaRPr>
          </a:p>
          <a:p>
            <a:pPr algn="ctr"/>
            <a:r>
              <a:rPr lang="en-US" sz="2000" b="1" dirty="0">
                <a:solidFill>
                  <a:srgbClr val="008000"/>
                </a:solidFill>
              </a:rPr>
              <a:t>4.1 Actions to Meet WB Safeguards and Promote and Support Cancun Safeguards (CONT.)</a:t>
            </a:r>
          </a:p>
        </p:txBody>
      </p:sp>
    </p:spTree>
    <p:extLst>
      <p:ext uri="{BB962C8B-B14F-4D97-AF65-F5344CB8AC3E}">
        <p14:creationId xmlns:p14="http://schemas.microsoft.com/office/powerpoint/2010/main" val="1396897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ChangeArrowheads="1"/>
          </p:cNvSpPr>
          <p:nvPr/>
        </p:nvSpPr>
        <p:spPr bwMode="auto">
          <a:xfrm>
            <a:off x="1066800" y="1066800"/>
            <a:ext cx="7162800" cy="3886200"/>
          </a:xfrm>
          <a:prstGeom prst="rect">
            <a:avLst/>
          </a:prstGeom>
          <a:noFill/>
          <a:ln w="28575">
            <a:noFill/>
            <a:miter lim="800000"/>
            <a:headEnd/>
            <a:tailEnd/>
          </a:ln>
        </p:spPr>
        <p:txBody>
          <a:bodyPr wrap="none" anchor="ctr"/>
          <a:lstStyle/>
          <a:p>
            <a:endParaRPr lang="en-US"/>
          </a:p>
        </p:txBody>
      </p:sp>
      <p:sp>
        <p:nvSpPr>
          <p:cNvPr id="27652" name="Content Placeholder 2"/>
          <p:cNvSpPr>
            <a:spLocks noGrp="1"/>
          </p:cNvSpPr>
          <p:nvPr>
            <p:ph idx="1"/>
          </p:nvPr>
        </p:nvSpPr>
        <p:spPr>
          <a:xfrm>
            <a:off x="304800" y="1219200"/>
            <a:ext cx="8382000" cy="5638800"/>
          </a:xfrm>
        </p:spPr>
        <p:txBody>
          <a:bodyPr>
            <a:normAutofit/>
          </a:bodyPr>
          <a:lstStyle/>
          <a:p>
            <a:pPr marL="457200" lvl="1" indent="0">
              <a:buNone/>
            </a:pPr>
            <a:endParaRPr lang="en-US" sz="2400" dirty="0">
              <a:solidFill>
                <a:srgbClr val="008000"/>
              </a:solidFill>
              <a:latin typeface="Calibri"/>
            </a:endParaRPr>
          </a:p>
          <a:p>
            <a:pPr marL="457200" lvl="1" indent="0">
              <a:buNone/>
            </a:pPr>
            <a:r>
              <a:rPr lang="en-US" sz="2200" dirty="0"/>
              <a:t>To meet these requirements, REDD countries/Program Entities:</a:t>
            </a:r>
          </a:p>
          <a:p>
            <a:pPr lvl="1"/>
            <a:r>
              <a:rPr lang="en-US" sz="2200" dirty="0"/>
              <a:t>during Readiness, conduct Strategic Environmental and Social Assessments (SESA’s) and prepare Environmental and Social Management Frameworks (ESMF’s) and other relevant safeguard frameworks </a:t>
            </a:r>
          </a:p>
          <a:p>
            <a:pPr lvl="1"/>
            <a:r>
              <a:rPr lang="en-US" sz="2200" dirty="0"/>
              <a:t>In the ER Program Documents, commit to ensure that all activities which comprise the ER Program will adhere to the requirements set forth in the approved safeguard frameworks, including where relevant the preparation and implementation of site specific plans</a:t>
            </a:r>
          </a:p>
          <a:p>
            <a:pPr marL="457200" lvl="0" indent="-457200">
              <a:spcBef>
                <a:spcPts val="0"/>
              </a:spcBef>
            </a:pPr>
            <a:endParaRPr lang="en-US" sz="2400" dirty="0">
              <a:solidFill>
                <a:srgbClr val="006600"/>
              </a:solidFill>
              <a:latin typeface="Calibri"/>
            </a:endParaRPr>
          </a:p>
        </p:txBody>
      </p:sp>
      <p:sp>
        <p:nvSpPr>
          <p:cNvPr id="5" name="Slide Number Placeholder 7"/>
          <p:cNvSpPr txBox="1">
            <a:spLocks/>
          </p:cNvSpPr>
          <p:nvPr/>
        </p:nvSpPr>
        <p:spPr>
          <a:xfrm>
            <a:off x="8427357" y="6369957"/>
            <a:ext cx="685800" cy="501650"/>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AE587A-CACC-4F44-9A95-A328C995E06C}"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30843" y="277873"/>
            <a:ext cx="9144000" cy="584775"/>
          </a:xfrm>
          <a:prstGeom prst="rect">
            <a:avLst/>
          </a:prstGeom>
          <a:noFill/>
        </p:spPr>
        <p:txBody>
          <a:bodyPr wrap="square" rtlCol="0">
            <a:spAutoFit/>
          </a:bodyPr>
          <a:lstStyle/>
          <a:p>
            <a:pPr algn="ctr"/>
            <a:r>
              <a:rPr lang="en-US" sz="3200" b="1" dirty="0">
                <a:solidFill>
                  <a:srgbClr val="006600"/>
                </a:solidFill>
              </a:rPr>
              <a:t>Requirements re WB safeguards (cont’d)</a:t>
            </a:r>
          </a:p>
        </p:txBody>
      </p:sp>
    </p:spTree>
    <p:extLst>
      <p:ext uri="{BB962C8B-B14F-4D97-AF65-F5344CB8AC3E}">
        <p14:creationId xmlns:p14="http://schemas.microsoft.com/office/powerpoint/2010/main" val="2565177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307"/>
          <p:cNvSpPr>
            <a:spLocks/>
          </p:cNvSpPr>
          <p:nvPr>
            <p:custDataLst>
              <p:tags r:id="rId1"/>
            </p:custDataLst>
          </p:nvPr>
        </p:nvSpPr>
        <p:spPr bwMode="auto">
          <a:xfrm>
            <a:off x="6865570" y="4056754"/>
            <a:ext cx="12140" cy="42489"/>
          </a:xfrm>
          <a:custGeom>
            <a:avLst/>
            <a:gdLst>
              <a:gd name="T0" fmla="*/ 0 w 33"/>
              <a:gd name="T1" fmla="*/ 43 h 43"/>
              <a:gd name="T2" fmla="*/ 1 w 33"/>
              <a:gd name="T3" fmla="*/ 34 h 43"/>
              <a:gd name="T4" fmla="*/ 2 w 33"/>
              <a:gd name="T5" fmla="*/ 27 h 43"/>
              <a:gd name="T6" fmla="*/ 5 w 33"/>
              <a:gd name="T7" fmla="*/ 21 h 43"/>
              <a:gd name="T8" fmla="*/ 9 w 33"/>
              <a:gd name="T9" fmla="*/ 15 h 43"/>
              <a:gd name="T10" fmla="*/ 14 w 33"/>
              <a:gd name="T11" fmla="*/ 9 h 43"/>
              <a:gd name="T12" fmla="*/ 20 w 33"/>
              <a:gd name="T13" fmla="*/ 5 h 43"/>
              <a:gd name="T14" fmla="*/ 26 w 33"/>
              <a:gd name="T15" fmla="*/ 2 h 43"/>
              <a:gd name="T16" fmla="*/ 33 w 33"/>
              <a:gd name="T17" fmla="*/ 0 h 43"/>
              <a:gd name="T18" fmla="*/ 33 w 33"/>
              <a:gd name="T19" fmla="*/ 25 h 43"/>
              <a:gd name="T20" fmla="*/ 23 w 33"/>
              <a:gd name="T21" fmla="*/ 27 h 43"/>
              <a:gd name="T22" fmla="*/ 18 w 33"/>
              <a:gd name="T23" fmla="*/ 29 h 43"/>
              <a:gd name="T24" fmla="*/ 16 w 33"/>
              <a:gd name="T25" fmla="*/ 32 h 43"/>
              <a:gd name="T26" fmla="*/ 16 w 33"/>
              <a:gd name="T27" fmla="*/ 34 h 43"/>
              <a:gd name="T28" fmla="*/ 16 w 33"/>
              <a:gd name="T29" fmla="*/ 36 h 43"/>
              <a:gd name="T30" fmla="*/ 14 w 33"/>
              <a:gd name="T31" fmla="*/ 38 h 43"/>
              <a:gd name="T32" fmla="*/ 10 w 33"/>
              <a:gd name="T33" fmla="*/ 41 h 43"/>
              <a:gd name="T34" fmla="*/ 0 w 33"/>
              <a:gd name="T35"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43">
                <a:moveTo>
                  <a:pt x="0" y="43"/>
                </a:moveTo>
                <a:lnTo>
                  <a:pt x="1" y="34"/>
                </a:lnTo>
                <a:lnTo>
                  <a:pt x="2" y="27"/>
                </a:lnTo>
                <a:lnTo>
                  <a:pt x="5" y="21"/>
                </a:lnTo>
                <a:lnTo>
                  <a:pt x="9" y="15"/>
                </a:lnTo>
                <a:lnTo>
                  <a:pt x="14" y="9"/>
                </a:lnTo>
                <a:lnTo>
                  <a:pt x="20" y="5"/>
                </a:lnTo>
                <a:lnTo>
                  <a:pt x="26" y="2"/>
                </a:lnTo>
                <a:lnTo>
                  <a:pt x="33" y="0"/>
                </a:lnTo>
                <a:lnTo>
                  <a:pt x="33" y="25"/>
                </a:lnTo>
                <a:lnTo>
                  <a:pt x="23" y="27"/>
                </a:lnTo>
                <a:lnTo>
                  <a:pt x="18" y="29"/>
                </a:lnTo>
                <a:lnTo>
                  <a:pt x="16" y="32"/>
                </a:lnTo>
                <a:lnTo>
                  <a:pt x="16" y="34"/>
                </a:lnTo>
                <a:lnTo>
                  <a:pt x="16" y="36"/>
                </a:lnTo>
                <a:lnTo>
                  <a:pt x="14" y="38"/>
                </a:lnTo>
                <a:lnTo>
                  <a:pt x="10" y="41"/>
                </a:lnTo>
                <a:lnTo>
                  <a:pt x="0" y="43"/>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6" name="Freeform 308"/>
          <p:cNvSpPr>
            <a:spLocks/>
          </p:cNvSpPr>
          <p:nvPr>
            <p:custDataLst>
              <p:tags r:id="rId2"/>
            </p:custDataLst>
          </p:nvPr>
        </p:nvSpPr>
        <p:spPr bwMode="auto">
          <a:xfrm>
            <a:off x="6929908" y="4011232"/>
            <a:ext cx="18209" cy="45524"/>
          </a:xfrm>
          <a:custGeom>
            <a:avLst/>
            <a:gdLst>
              <a:gd name="T0" fmla="*/ 0 w 54"/>
              <a:gd name="T1" fmla="*/ 55 h 92"/>
              <a:gd name="T2" fmla="*/ 1 w 54"/>
              <a:gd name="T3" fmla="*/ 51 h 92"/>
              <a:gd name="T4" fmla="*/ 2 w 54"/>
              <a:gd name="T5" fmla="*/ 46 h 92"/>
              <a:gd name="T6" fmla="*/ 3 w 54"/>
              <a:gd name="T7" fmla="*/ 42 h 92"/>
              <a:gd name="T8" fmla="*/ 6 w 54"/>
              <a:gd name="T9" fmla="*/ 37 h 92"/>
              <a:gd name="T10" fmla="*/ 11 w 54"/>
              <a:gd name="T11" fmla="*/ 29 h 92"/>
              <a:gd name="T12" fmla="*/ 18 w 54"/>
              <a:gd name="T13" fmla="*/ 21 h 92"/>
              <a:gd name="T14" fmla="*/ 31 w 54"/>
              <a:gd name="T15" fmla="*/ 7 h 92"/>
              <a:gd name="T16" fmla="*/ 41 w 54"/>
              <a:gd name="T17" fmla="*/ 0 h 92"/>
              <a:gd name="T18" fmla="*/ 54 w 54"/>
              <a:gd name="T19" fmla="*/ 12 h 92"/>
              <a:gd name="T20" fmla="*/ 51 w 54"/>
              <a:gd name="T21" fmla="*/ 21 h 92"/>
              <a:gd name="T22" fmla="*/ 47 w 54"/>
              <a:gd name="T23" fmla="*/ 29 h 92"/>
              <a:gd name="T24" fmla="*/ 44 w 54"/>
              <a:gd name="T25" fmla="*/ 35 h 92"/>
              <a:gd name="T26" fmla="*/ 41 w 54"/>
              <a:gd name="T27" fmla="*/ 41 h 92"/>
              <a:gd name="T28" fmla="*/ 33 w 54"/>
              <a:gd name="T29" fmla="*/ 49 h 92"/>
              <a:gd name="T30" fmla="*/ 28 w 54"/>
              <a:gd name="T31" fmla="*/ 55 h 92"/>
              <a:gd name="T32" fmla="*/ 26 w 54"/>
              <a:gd name="T33" fmla="*/ 64 h 92"/>
              <a:gd name="T34" fmla="*/ 26 w 54"/>
              <a:gd name="T35" fmla="*/ 74 h 92"/>
              <a:gd name="T36" fmla="*/ 24 w 54"/>
              <a:gd name="T37" fmla="*/ 83 h 92"/>
              <a:gd name="T38" fmla="*/ 20 w 54"/>
              <a:gd name="T39" fmla="*/ 92 h 92"/>
              <a:gd name="T40" fmla="*/ 14 w 54"/>
              <a:gd name="T41" fmla="*/ 83 h 92"/>
              <a:gd name="T42" fmla="*/ 8 w 54"/>
              <a:gd name="T43" fmla="*/ 74 h 92"/>
              <a:gd name="T44" fmla="*/ 5 w 54"/>
              <a:gd name="T45" fmla="*/ 70 h 92"/>
              <a:gd name="T46" fmla="*/ 2 w 54"/>
              <a:gd name="T47" fmla="*/ 64 h 92"/>
              <a:gd name="T48" fmla="*/ 1 w 54"/>
              <a:gd name="T49" fmla="*/ 60 h 92"/>
              <a:gd name="T50" fmla="*/ 0 w 54"/>
              <a:gd name="T51" fmla="*/ 55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 h="92">
                <a:moveTo>
                  <a:pt x="0" y="55"/>
                </a:moveTo>
                <a:lnTo>
                  <a:pt x="1" y="51"/>
                </a:lnTo>
                <a:lnTo>
                  <a:pt x="2" y="46"/>
                </a:lnTo>
                <a:lnTo>
                  <a:pt x="3" y="42"/>
                </a:lnTo>
                <a:lnTo>
                  <a:pt x="6" y="37"/>
                </a:lnTo>
                <a:lnTo>
                  <a:pt x="11" y="29"/>
                </a:lnTo>
                <a:lnTo>
                  <a:pt x="18" y="21"/>
                </a:lnTo>
                <a:lnTo>
                  <a:pt x="31" y="7"/>
                </a:lnTo>
                <a:lnTo>
                  <a:pt x="41" y="0"/>
                </a:lnTo>
                <a:lnTo>
                  <a:pt x="54" y="12"/>
                </a:lnTo>
                <a:lnTo>
                  <a:pt x="51" y="21"/>
                </a:lnTo>
                <a:lnTo>
                  <a:pt x="47" y="29"/>
                </a:lnTo>
                <a:lnTo>
                  <a:pt x="44" y="35"/>
                </a:lnTo>
                <a:lnTo>
                  <a:pt x="41" y="41"/>
                </a:lnTo>
                <a:lnTo>
                  <a:pt x="33" y="49"/>
                </a:lnTo>
                <a:lnTo>
                  <a:pt x="28" y="55"/>
                </a:lnTo>
                <a:lnTo>
                  <a:pt x="26" y="64"/>
                </a:lnTo>
                <a:lnTo>
                  <a:pt x="26" y="74"/>
                </a:lnTo>
                <a:lnTo>
                  <a:pt x="24" y="83"/>
                </a:lnTo>
                <a:lnTo>
                  <a:pt x="20" y="92"/>
                </a:lnTo>
                <a:lnTo>
                  <a:pt x="14" y="83"/>
                </a:lnTo>
                <a:lnTo>
                  <a:pt x="8" y="74"/>
                </a:lnTo>
                <a:lnTo>
                  <a:pt x="5" y="70"/>
                </a:lnTo>
                <a:lnTo>
                  <a:pt x="2" y="64"/>
                </a:lnTo>
                <a:lnTo>
                  <a:pt x="1" y="60"/>
                </a:lnTo>
                <a:lnTo>
                  <a:pt x="0" y="55"/>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7" name="Freeform 309"/>
          <p:cNvSpPr>
            <a:spLocks/>
          </p:cNvSpPr>
          <p:nvPr>
            <p:custDataLst>
              <p:tags r:id="rId3"/>
            </p:custDataLst>
          </p:nvPr>
        </p:nvSpPr>
        <p:spPr bwMode="auto">
          <a:xfrm>
            <a:off x="6969969" y="3920184"/>
            <a:ext cx="19424" cy="42489"/>
          </a:xfrm>
          <a:custGeom>
            <a:avLst/>
            <a:gdLst>
              <a:gd name="T0" fmla="*/ 0 w 60"/>
              <a:gd name="T1" fmla="*/ 0 h 18"/>
              <a:gd name="T2" fmla="*/ 19 w 60"/>
              <a:gd name="T3" fmla="*/ 4 h 18"/>
              <a:gd name="T4" fmla="*/ 37 w 60"/>
              <a:gd name="T5" fmla="*/ 9 h 18"/>
              <a:gd name="T6" fmla="*/ 45 w 60"/>
              <a:gd name="T7" fmla="*/ 11 h 18"/>
              <a:gd name="T8" fmla="*/ 51 w 60"/>
              <a:gd name="T9" fmla="*/ 13 h 18"/>
              <a:gd name="T10" fmla="*/ 56 w 60"/>
              <a:gd name="T11" fmla="*/ 16 h 18"/>
              <a:gd name="T12" fmla="*/ 60 w 60"/>
              <a:gd name="T13" fmla="*/ 18 h 18"/>
              <a:gd name="T14" fmla="*/ 38 w 60"/>
              <a:gd name="T15" fmla="*/ 18 h 18"/>
              <a:gd name="T16" fmla="*/ 23 w 60"/>
              <a:gd name="T17" fmla="*/ 18 h 18"/>
              <a:gd name="T18" fmla="*/ 10 w 60"/>
              <a:gd name="T19" fmla="*/ 18 h 18"/>
              <a:gd name="T20" fmla="*/ 0 w 60"/>
              <a:gd name="T21" fmla="*/ 18 h 18"/>
              <a:gd name="T22" fmla="*/ 0 w 60"/>
              <a:gd name="T23"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0" h="18">
                <a:moveTo>
                  <a:pt x="0" y="0"/>
                </a:moveTo>
                <a:lnTo>
                  <a:pt x="19" y="4"/>
                </a:lnTo>
                <a:lnTo>
                  <a:pt x="37" y="9"/>
                </a:lnTo>
                <a:lnTo>
                  <a:pt x="45" y="11"/>
                </a:lnTo>
                <a:lnTo>
                  <a:pt x="51" y="13"/>
                </a:lnTo>
                <a:lnTo>
                  <a:pt x="56" y="16"/>
                </a:lnTo>
                <a:lnTo>
                  <a:pt x="60" y="18"/>
                </a:lnTo>
                <a:lnTo>
                  <a:pt x="38" y="18"/>
                </a:lnTo>
                <a:lnTo>
                  <a:pt x="23" y="18"/>
                </a:lnTo>
                <a:lnTo>
                  <a:pt x="10" y="18"/>
                </a:lnTo>
                <a:lnTo>
                  <a:pt x="0" y="18"/>
                </a:lnTo>
                <a:lnTo>
                  <a:pt x="0" y="0"/>
                </a:lnTo>
              </a:path>
            </a:pathLst>
          </a:custGeom>
          <a:solidFill>
            <a:schemeClr val="bg1">
              <a:lumMod val="85000"/>
            </a:schemeClr>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8" name="Freeform 310"/>
          <p:cNvSpPr>
            <a:spLocks/>
          </p:cNvSpPr>
          <p:nvPr>
            <p:custDataLst>
              <p:tags r:id="rId4"/>
            </p:custDataLst>
          </p:nvPr>
        </p:nvSpPr>
        <p:spPr bwMode="auto">
          <a:xfrm>
            <a:off x="6956624" y="3897422"/>
            <a:ext cx="20638" cy="42489"/>
          </a:xfrm>
          <a:custGeom>
            <a:avLst/>
            <a:gdLst>
              <a:gd name="T0" fmla="*/ 0 w 66"/>
              <a:gd name="T1" fmla="*/ 18 h 18"/>
              <a:gd name="T2" fmla="*/ 66 w 66"/>
              <a:gd name="T3" fmla="*/ 18 h 18"/>
              <a:gd name="T4" fmla="*/ 52 w 66"/>
              <a:gd name="T5" fmla="*/ 13 h 18"/>
              <a:gd name="T6" fmla="*/ 40 w 66"/>
              <a:gd name="T7" fmla="*/ 7 h 18"/>
              <a:gd name="T8" fmla="*/ 35 w 66"/>
              <a:gd name="T9" fmla="*/ 4 h 18"/>
              <a:gd name="T10" fmla="*/ 29 w 66"/>
              <a:gd name="T11" fmla="*/ 2 h 18"/>
              <a:gd name="T12" fmla="*/ 25 w 66"/>
              <a:gd name="T13" fmla="*/ 1 h 18"/>
              <a:gd name="T14" fmla="*/ 19 w 66"/>
              <a:gd name="T15" fmla="*/ 0 h 18"/>
              <a:gd name="T16" fmla="*/ 0 w 66"/>
              <a:gd name="T17"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 h="18">
                <a:moveTo>
                  <a:pt x="0" y="18"/>
                </a:moveTo>
                <a:lnTo>
                  <a:pt x="66" y="18"/>
                </a:lnTo>
                <a:lnTo>
                  <a:pt x="52" y="13"/>
                </a:lnTo>
                <a:lnTo>
                  <a:pt x="40" y="7"/>
                </a:lnTo>
                <a:lnTo>
                  <a:pt x="35" y="4"/>
                </a:lnTo>
                <a:lnTo>
                  <a:pt x="29" y="2"/>
                </a:lnTo>
                <a:lnTo>
                  <a:pt x="25" y="1"/>
                </a:lnTo>
                <a:lnTo>
                  <a:pt x="19" y="0"/>
                </a:lnTo>
                <a:lnTo>
                  <a:pt x="0" y="18"/>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9" name="Freeform 312"/>
          <p:cNvSpPr>
            <a:spLocks/>
          </p:cNvSpPr>
          <p:nvPr>
            <p:custDataLst>
              <p:tags r:id="rId5"/>
            </p:custDataLst>
          </p:nvPr>
        </p:nvSpPr>
        <p:spPr bwMode="auto">
          <a:xfrm>
            <a:off x="6749032" y="3921700"/>
            <a:ext cx="25493" cy="44006"/>
          </a:xfrm>
          <a:custGeom>
            <a:avLst/>
            <a:gdLst>
              <a:gd name="T0" fmla="*/ 6 w 72"/>
              <a:gd name="T1" fmla="*/ 29 h 29"/>
              <a:gd name="T2" fmla="*/ 15 w 72"/>
              <a:gd name="T3" fmla="*/ 26 h 29"/>
              <a:gd name="T4" fmla="*/ 24 w 72"/>
              <a:gd name="T5" fmla="*/ 24 h 29"/>
              <a:gd name="T6" fmla="*/ 32 w 72"/>
              <a:gd name="T7" fmla="*/ 24 h 29"/>
              <a:gd name="T8" fmla="*/ 39 w 72"/>
              <a:gd name="T9" fmla="*/ 24 h 29"/>
              <a:gd name="T10" fmla="*/ 55 w 72"/>
              <a:gd name="T11" fmla="*/ 27 h 29"/>
              <a:gd name="T12" fmla="*/ 72 w 72"/>
              <a:gd name="T13" fmla="*/ 29 h 29"/>
              <a:gd name="T14" fmla="*/ 72 w 72"/>
              <a:gd name="T15" fmla="*/ 4 h 29"/>
              <a:gd name="T16" fmla="*/ 58 w 72"/>
              <a:gd name="T17" fmla="*/ 1 h 29"/>
              <a:gd name="T18" fmla="*/ 47 w 72"/>
              <a:gd name="T19" fmla="*/ 0 h 29"/>
              <a:gd name="T20" fmla="*/ 39 w 72"/>
              <a:gd name="T21" fmla="*/ 0 h 29"/>
              <a:gd name="T22" fmla="*/ 34 w 72"/>
              <a:gd name="T23" fmla="*/ 2 h 29"/>
              <a:gd name="T24" fmla="*/ 27 w 72"/>
              <a:gd name="T25" fmla="*/ 3 h 29"/>
              <a:gd name="T26" fmla="*/ 21 w 72"/>
              <a:gd name="T27" fmla="*/ 5 h 29"/>
              <a:gd name="T28" fmla="*/ 12 w 72"/>
              <a:gd name="T29" fmla="*/ 5 h 29"/>
              <a:gd name="T30" fmla="*/ 0 w 72"/>
              <a:gd name="T31" fmla="*/ 4 h 29"/>
              <a:gd name="T32" fmla="*/ 3 w 72"/>
              <a:gd name="T33" fmla="*/ 16 h 29"/>
              <a:gd name="T34" fmla="*/ 6 w 72"/>
              <a:gd name="T35"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29">
                <a:moveTo>
                  <a:pt x="6" y="29"/>
                </a:moveTo>
                <a:lnTo>
                  <a:pt x="15" y="26"/>
                </a:lnTo>
                <a:lnTo>
                  <a:pt x="24" y="24"/>
                </a:lnTo>
                <a:lnTo>
                  <a:pt x="32" y="24"/>
                </a:lnTo>
                <a:lnTo>
                  <a:pt x="39" y="24"/>
                </a:lnTo>
                <a:lnTo>
                  <a:pt x="55" y="27"/>
                </a:lnTo>
                <a:lnTo>
                  <a:pt x="72" y="29"/>
                </a:lnTo>
                <a:lnTo>
                  <a:pt x="72" y="4"/>
                </a:lnTo>
                <a:lnTo>
                  <a:pt x="58" y="1"/>
                </a:lnTo>
                <a:lnTo>
                  <a:pt x="47" y="0"/>
                </a:lnTo>
                <a:lnTo>
                  <a:pt x="39" y="0"/>
                </a:lnTo>
                <a:lnTo>
                  <a:pt x="34" y="2"/>
                </a:lnTo>
                <a:lnTo>
                  <a:pt x="27" y="3"/>
                </a:lnTo>
                <a:lnTo>
                  <a:pt x="21" y="5"/>
                </a:lnTo>
                <a:lnTo>
                  <a:pt x="12" y="5"/>
                </a:lnTo>
                <a:lnTo>
                  <a:pt x="0" y="4"/>
                </a:lnTo>
                <a:lnTo>
                  <a:pt x="3" y="16"/>
                </a:lnTo>
                <a:lnTo>
                  <a:pt x="6" y="29"/>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0" name="Freeform 313"/>
          <p:cNvSpPr>
            <a:spLocks/>
          </p:cNvSpPr>
          <p:nvPr>
            <p:custDataLst>
              <p:tags r:id="rId6"/>
            </p:custDataLst>
          </p:nvPr>
        </p:nvSpPr>
        <p:spPr bwMode="auto">
          <a:xfrm>
            <a:off x="6756312" y="4062824"/>
            <a:ext cx="15782" cy="40973"/>
          </a:xfrm>
          <a:custGeom>
            <a:avLst/>
            <a:gdLst>
              <a:gd name="T0" fmla="*/ 0 w 46"/>
              <a:gd name="T1" fmla="*/ 0 h 37"/>
              <a:gd name="T2" fmla="*/ 9 w 46"/>
              <a:gd name="T3" fmla="*/ 9 h 37"/>
              <a:gd name="T4" fmla="*/ 20 w 46"/>
              <a:gd name="T5" fmla="*/ 15 h 37"/>
              <a:gd name="T6" fmla="*/ 31 w 46"/>
              <a:gd name="T7" fmla="*/ 20 h 37"/>
              <a:gd name="T8" fmla="*/ 46 w 46"/>
              <a:gd name="T9" fmla="*/ 25 h 37"/>
              <a:gd name="T10" fmla="*/ 37 w 46"/>
              <a:gd name="T11" fmla="*/ 29 h 37"/>
              <a:gd name="T12" fmla="*/ 29 w 46"/>
              <a:gd name="T13" fmla="*/ 33 h 37"/>
              <a:gd name="T14" fmla="*/ 21 w 46"/>
              <a:gd name="T15" fmla="*/ 36 h 37"/>
              <a:gd name="T16" fmla="*/ 13 w 46"/>
              <a:gd name="T17" fmla="*/ 37 h 37"/>
              <a:gd name="T18" fmla="*/ 9 w 46"/>
              <a:gd name="T19" fmla="*/ 36 h 37"/>
              <a:gd name="T20" fmla="*/ 7 w 46"/>
              <a:gd name="T21" fmla="*/ 33 h 37"/>
              <a:gd name="T22" fmla="*/ 5 w 46"/>
              <a:gd name="T23" fmla="*/ 29 h 37"/>
              <a:gd name="T24" fmla="*/ 3 w 46"/>
              <a:gd name="T25" fmla="*/ 23 h 37"/>
              <a:gd name="T26" fmla="*/ 1 w 46"/>
              <a:gd name="T27" fmla="*/ 12 h 37"/>
              <a:gd name="T28" fmla="*/ 0 w 46"/>
              <a:gd name="T29"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 h="37">
                <a:moveTo>
                  <a:pt x="0" y="0"/>
                </a:moveTo>
                <a:lnTo>
                  <a:pt x="9" y="9"/>
                </a:lnTo>
                <a:lnTo>
                  <a:pt x="20" y="15"/>
                </a:lnTo>
                <a:lnTo>
                  <a:pt x="31" y="20"/>
                </a:lnTo>
                <a:lnTo>
                  <a:pt x="46" y="25"/>
                </a:lnTo>
                <a:lnTo>
                  <a:pt x="37" y="29"/>
                </a:lnTo>
                <a:lnTo>
                  <a:pt x="29" y="33"/>
                </a:lnTo>
                <a:lnTo>
                  <a:pt x="21" y="36"/>
                </a:lnTo>
                <a:lnTo>
                  <a:pt x="13" y="37"/>
                </a:lnTo>
                <a:lnTo>
                  <a:pt x="9" y="36"/>
                </a:lnTo>
                <a:lnTo>
                  <a:pt x="7" y="33"/>
                </a:lnTo>
                <a:lnTo>
                  <a:pt x="5" y="29"/>
                </a:lnTo>
                <a:lnTo>
                  <a:pt x="3" y="23"/>
                </a:lnTo>
                <a:lnTo>
                  <a:pt x="1" y="12"/>
                </a:lnTo>
                <a:lnTo>
                  <a:pt x="0" y="0"/>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1" name="Freeform 314"/>
          <p:cNvSpPr>
            <a:spLocks/>
          </p:cNvSpPr>
          <p:nvPr>
            <p:custDataLst>
              <p:tags r:id="rId7"/>
            </p:custDataLst>
          </p:nvPr>
        </p:nvSpPr>
        <p:spPr bwMode="auto">
          <a:xfrm>
            <a:off x="6849788" y="3924736"/>
            <a:ext cx="9711" cy="44006"/>
          </a:xfrm>
          <a:custGeom>
            <a:avLst/>
            <a:gdLst>
              <a:gd name="T0" fmla="*/ 0 w 26"/>
              <a:gd name="T1" fmla="*/ 0 h 19"/>
              <a:gd name="T2" fmla="*/ 26 w 26"/>
              <a:gd name="T3" fmla="*/ 19 h 19"/>
              <a:gd name="T4" fmla="*/ 26 w 26"/>
              <a:gd name="T5" fmla="*/ 9 h 19"/>
              <a:gd name="T6" fmla="*/ 26 w 26"/>
              <a:gd name="T7" fmla="*/ 0 h 19"/>
              <a:gd name="T8" fmla="*/ 15 w 26"/>
              <a:gd name="T9" fmla="*/ 0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lnTo>
                  <a:pt x="26" y="19"/>
                </a:lnTo>
                <a:lnTo>
                  <a:pt x="26" y="9"/>
                </a:lnTo>
                <a:lnTo>
                  <a:pt x="26" y="0"/>
                </a:lnTo>
                <a:lnTo>
                  <a:pt x="15" y="0"/>
                </a:lnTo>
                <a:lnTo>
                  <a:pt x="0" y="0"/>
                </a:lnTo>
              </a:path>
            </a:pathLst>
          </a:custGeom>
          <a:solidFill>
            <a:schemeClr val="bg1">
              <a:lumMod val="85000"/>
            </a:schemeClr>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3" name="Freeform 315"/>
          <p:cNvSpPr>
            <a:spLocks/>
          </p:cNvSpPr>
          <p:nvPr>
            <p:custDataLst>
              <p:tags r:id="rId8"/>
            </p:custDataLst>
          </p:nvPr>
        </p:nvSpPr>
        <p:spPr bwMode="auto">
          <a:xfrm>
            <a:off x="6733256" y="3921700"/>
            <a:ext cx="15782" cy="44006"/>
          </a:xfrm>
          <a:custGeom>
            <a:avLst/>
            <a:gdLst>
              <a:gd name="T0" fmla="*/ 2 w 43"/>
              <a:gd name="T1" fmla="*/ 0 h 31"/>
              <a:gd name="T2" fmla="*/ 1 w 43"/>
              <a:gd name="T3" fmla="*/ 12 h 31"/>
              <a:gd name="T4" fmla="*/ 0 w 43"/>
              <a:gd name="T5" fmla="*/ 23 h 31"/>
              <a:gd name="T6" fmla="*/ 0 w 43"/>
              <a:gd name="T7" fmla="*/ 26 h 31"/>
              <a:gd name="T8" fmla="*/ 0 w 43"/>
              <a:gd name="T9" fmla="*/ 29 h 31"/>
              <a:gd name="T10" fmla="*/ 0 w 43"/>
              <a:gd name="T11" fmla="*/ 31 h 31"/>
              <a:gd name="T12" fmla="*/ 2 w 43"/>
              <a:gd name="T13" fmla="*/ 31 h 31"/>
              <a:gd name="T14" fmla="*/ 13 w 43"/>
              <a:gd name="T15" fmla="*/ 22 h 31"/>
              <a:gd name="T16" fmla="*/ 25 w 43"/>
              <a:gd name="T17" fmla="*/ 13 h 31"/>
              <a:gd name="T18" fmla="*/ 35 w 43"/>
              <a:gd name="T19" fmla="*/ 5 h 31"/>
              <a:gd name="T20" fmla="*/ 43 w 43"/>
              <a:gd name="T21" fmla="*/ 0 h 31"/>
              <a:gd name="T22" fmla="*/ 2 w 43"/>
              <a:gd name="T23"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3" h="31">
                <a:moveTo>
                  <a:pt x="2" y="0"/>
                </a:moveTo>
                <a:lnTo>
                  <a:pt x="1" y="12"/>
                </a:lnTo>
                <a:lnTo>
                  <a:pt x="0" y="23"/>
                </a:lnTo>
                <a:lnTo>
                  <a:pt x="0" y="26"/>
                </a:lnTo>
                <a:lnTo>
                  <a:pt x="0" y="29"/>
                </a:lnTo>
                <a:lnTo>
                  <a:pt x="0" y="31"/>
                </a:lnTo>
                <a:lnTo>
                  <a:pt x="2" y="31"/>
                </a:lnTo>
                <a:lnTo>
                  <a:pt x="13" y="22"/>
                </a:lnTo>
                <a:lnTo>
                  <a:pt x="25" y="13"/>
                </a:lnTo>
                <a:lnTo>
                  <a:pt x="35" y="5"/>
                </a:lnTo>
                <a:lnTo>
                  <a:pt x="43" y="0"/>
                </a:lnTo>
                <a:lnTo>
                  <a:pt x="2" y="0"/>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4" name="Freeform 316"/>
          <p:cNvSpPr>
            <a:spLocks/>
          </p:cNvSpPr>
          <p:nvPr>
            <p:custDataLst>
              <p:tags r:id="rId9"/>
            </p:custDataLst>
          </p:nvPr>
        </p:nvSpPr>
        <p:spPr bwMode="auto">
          <a:xfrm>
            <a:off x="6770879" y="3956601"/>
            <a:ext cx="24281" cy="44007"/>
          </a:xfrm>
          <a:custGeom>
            <a:avLst/>
            <a:gdLst>
              <a:gd name="T0" fmla="*/ 4 w 71"/>
              <a:gd name="T1" fmla="*/ 12 h 49"/>
              <a:gd name="T2" fmla="*/ 4 w 71"/>
              <a:gd name="T3" fmla="*/ 18 h 49"/>
              <a:gd name="T4" fmla="*/ 5 w 71"/>
              <a:gd name="T5" fmla="*/ 25 h 49"/>
              <a:gd name="T6" fmla="*/ 7 w 71"/>
              <a:gd name="T7" fmla="*/ 31 h 49"/>
              <a:gd name="T8" fmla="*/ 9 w 71"/>
              <a:gd name="T9" fmla="*/ 37 h 49"/>
              <a:gd name="T10" fmla="*/ 14 w 71"/>
              <a:gd name="T11" fmla="*/ 41 h 49"/>
              <a:gd name="T12" fmla="*/ 18 w 71"/>
              <a:gd name="T13" fmla="*/ 46 h 49"/>
              <a:gd name="T14" fmla="*/ 23 w 71"/>
              <a:gd name="T15" fmla="*/ 48 h 49"/>
              <a:gd name="T16" fmla="*/ 30 w 71"/>
              <a:gd name="T17" fmla="*/ 49 h 49"/>
              <a:gd name="T18" fmla="*/ 35 w 71"/>
              <a:gd name="T19" fmla="*/ 48 h 49"/>
              <a:gd name="T20" fmla="*/ 40 w 71"/>
              <a:gd name="T21" fmla="*/ 46 h 49"/>
              <a:gd name="T22" fmla="*/ 45 w 71"/>
              <a:gd name="T23" fmla="*/ 42 h 49"/>
              <a:gd name="T24" fmla="*/ 50 w 71"/>
              <a:gd name="T25" fmla="*/ 37 h 49"/>
              <a:gd name="T26" fmla="*/ 60 w 71"/>
              <a:gd name="T27" fmla="*/ 28 h 49"/>
              <a:gd name="T28" fmla="*/ 71 w 71"/>
              <a:gd name="T29" fmla="*/ 18 h 49"/>
              <a:gd name="T30" fmla="*/ 61 w 71"/>
              <a:gd name="T31" fmla="*/ 12 h 49"/>
              <a:gd name="T32" fmla="*/ 52 w 71"/>
              <a:gd name="T33" fmla="*/ 9 h 49"/>
              <a:gd name="T34" fmla="*/ 44 w 71"/>
              <a:gd name="T35" fmla="*/ 7 h 49"/>
              <a:gd name="T36" fmla="*/ 37 w 71"/>
              <a:gd name="T37" fmla="*/ 6 h 49"/>
              <a:gd name="T38" fmla="*/ 29 w 71"/>
              <a:gd name="T39" fmla="*/ 6 h 49"/>
              <a:gd name="T40" fmla="*/ 21 w 71"/>
              <a:gd name="T41" fmla="*/ 5 h 49"/>
              <a:gd name="T42" fmla="*/ 14 w 71"/>
              <a:gd name="T43" fmla="*/ 3 h 49"/>
              <a:gd name="T44" fmla="*/ 4 w 71"/>
              <a:gd name="T45" fmla="*/ 0 h 49"/>
              <a:gd name="T46" fmla="*/ 3 w 71"/>
              <a:gd name="T47" fmla="*/ 1 h 49"/>
              <a:gd name="T48" fmla="*/ 1 w 71"/>
              <a:gd name="T49" fmla="*/ 6 h 49"/>
              <a:gd name="T50" fmla="*/ 0 w 71"/>
              <a:gd name="T51" fmla="*/ 8 h 49"/>
              <a:gd name="T52" fmla="*/ 0 w 71"/>
              <a:gd name="T53" fmla="*/ 10 h 49"/>
              <a:gd name="T54" fmla="*/ 1 w 71"/>
              <a:gd name="T55" fmla="*/ 11 h 49"/>
              <a:gd name="T56" fmla="*/ 4 w 71"/>
              <a:gd name="T57" fmla="*/ 12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1" h="49">
                <a:moveTo>
                  <a:pt x="4" y="12"/>
                </a:moveTo>
                <a:lnTo>
                  <a:pt x="4" y="18"/>
                </a:lnTo>
                <a:lnTo>
                  <a:pt x="5" y="25"/>
                </a:lnTo>
                <a:lnTo>
                  <a:pt x="7" y="31"/>
                </a:lnTo>
                <a:lnTo>
                  <a:pt x="9" y="37"/>
                </a:lnTo>
                <a:lnTo>
                  <a:pt x="14" y="41"/>
                </a:lnTo>
                <a:lnTo>
                  <a:pt x="18" y="46"/>
                </a:lnTo>
                <a:lnTo>
                  <a:pt x="23" y="48"/>
                </a:lnTo>
                <a:lnTo>
                  <a:pt x="30" y="49"/>
                </a:lnTo>
                <a:lnTo>
                  <a:pt x="35" y="48"/>
                </a:lnTo>
                <a:lnTo>
                  <a:pt x="40" y="46"/>
                </a:lnTo>
                <a:lnTo>
                  <a:pt x="45" y="42"/>
                </a:lnTo>
                <a:lnTo>
                  <a:pt x="50" y="37"/>
                </a:lnTo>
                <a:lnTo>
                  <a:pt x="60" y="28"/>
                </a:lnTo>
                <a:lnTo>
                  <a:pt x="71" y="18"/>
                </a:lnTo>
                <a:lnTo>
                  <a:pt x="61" y="12"/>
                </a:lnTo>
                <a:lnTo>
                  <a:pt x="52" y="9"/>
                </a:lnTo>
                <a:lnTo>
                  <a:pt x="44" y="7"/>
                </a:lnTo>
                <a:lnTo>
                  <a:pt x="37" y="6"/>
                </a:lnTo>
                <a:lnTo>
                  <a:pt x="29" y="6"/>
                </a:lnTo>
                <a:lnTo>
                  <a:pt x="21" y="5"/>
                </a:lnTo>
                <a:lnTo>
                  <a:pt x="14" y="3"/>
                </a:lnTo>
                <a:lnTo>
                  <a:pt x="4" y="0"/>
                </a:lnTo>
                <a:lnTo>
                  <a:pt x="3" y="1"/>
                </a:lnTo>
                <a:lnTo>
                  <a:pt x="1" y="6"/>
                </a:lnTo>
                <a:lnTo>
                  <a:pt x="0" y="8"/>
                </a:lnTo>
                <a:lnTo>
                  <a:pt x="0" y="10"/>
                </a:lnTo>
                <a:lnTo>
                  <a:pt x="1" y="11"/>
                </a:lnTo>
                <a:lnTo>
                  <a:pt x="4" y="12"/>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5" name="Freeform 317"/>
          <p:cNvSpPr>
            <a:spLocks/>
          </p:cNvSpPr>
          <p:nvPr>
            <p:custDataLst>
              <p:tags r:id="rId10"/>
            </p:custDataLst>
          </p:nvPr>
        </p:nvSpPr>
        <p:spPr bwMode="auto">
          <a:xfrm>
            <a:off x="6604577" y="4111381"/>
            <a:ext cx="38846" cy="45524"/>
          </a:xfrm>
          <a:custGeom>
            <a:avLst/>
            <a:gdLst>
              <a:gd name="T0" fmla="*/ 46 w 112"/>
              <a:gd name="T1" fmla="*/ 2 h 26"/>
              <a:gd name="T2" fmla="*/ 56 w 112"/>
              <a:gd name="T3" fmla="*/ 2 h 26"/>
              <a:gd name="T4" fmla="*/ 66 w 112"/>
              <a:gd name="T5" fmla="*/ 3 h 26"/>
              <a:gd name="T6" fmla="*/ 74 w 112"/>
              <a:gd name="T7" fmla="*/ 4 h 26"/>
              <a:gd name="T8" fmla="*/ 84 w 112"/>
              <a:gd name="T9" fmla="*/ 6 h 26"/>
              <a:gd name="T10" fmla="*/ 92 w 112"/>
              <a:gd name="T11" fmla="*/ 9 h 26"/>
              <a:gd name="T12" fmla="*/ 100 w 112"/>
              <a:gd name="T13" fmla="*/ 12 h 26"/>
              <a:gd name="T14" fmla="*/ 106 w 112"/>
              <a:gd name="T15" fmla="*/ 16 h 26"/>
              <a:gd name="T16" fmla="*/ 112 w 112"/>
              <a:gd name="T17" fmla="*/ 20 h 26"/>
              <a:gd name="T18" fmla="*/ 110 w 112"/>
              <a:gd name="T19" fmla="*/ 22 h 26"/>
              <a:gd name="T20" fmla="*/ 105 w 112"/>
              <a:gd name="T21" fmla="*/ 23 h 26"/>
              <a:gd name="T22" fmla="*/ 101 w 112"/>
              <a:gd name="T23" fmla="*/ 25 h 26"/>
              <a:gd name="T24" fmla="*/ 95 w 112"/>
              <a:gd name="T25" fmla="*/ 25 h 26"/>
              <a:gd name="T26" fmla="*/ 87 w 112"/>
              <a:gd name="T27" fmla="*/ 26 h 26"/>
              <a:gd name="T28" fmla="*/ 79 w 112"/>
              <a:gd name="T29" fmla="*/ 26 h 26"/>
              <a:gd name="T30" fmla="*/ 66 w 112"/>
              <a:gd name="T31" fmla="*/ 24 h 26"/>
              <a:gd name="T32" fmla="*/ 41 w 112"/>
              <a:gd name="T33" fmla="*/ 19 h 26"/>
              <a:gd name="T34" fmla="*/ 16 w 112"/>
              <a:gd name="T35" fmla="*/ 13 h 26"/>
              <a:gd name="T36" fmla="*/ 0 w 112"/>
              <a:gd name="T37" fmla="*/ 8 h 26"/>
              <a:gd name="T38" fmla="*/ 5 w 112"/>
              <a:gd name="T39" fmla="*/ 4 h 26"/>
              <a:gd name="T40" fmla="*/ 11 w 112"/>
              <a:gd name="T41" fmla="*/ 2 h 26"/>
              <a:gd name="T42" fmla="*/ 18 w 112"/>
              <a:gd name="T43" fmla="*/ 1 h 26"/>
              <a:gd name="T44" fmla="*/ 25 w 112"/>
              <a:gd name="T45" fmla="*/ 0 h 26"/>
              <a:gd name="T46" fmla="*/ 37 w 112"/>
              <a:gd name="T47" fmla="*/ 1 h 26"/>
              <a:gd name="T48" fmla="*/ 46 w 112"/>
              <a:gd name="T49" fmla="*/ 2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2" h="26">
                <a:moveTo>
                  <a:pt x="46" y="2"/>
                </a:moveTo>
                <a:lnTo>
                  <a:pt x="56" y="2"/>
                </a:lnTo>
                <a:lnTo>
                  <a:pt x="66" y="3"/>
                </a:lnTo>
                <a:lnTo>
                  <a:pt x="74" y="4"/>
                </a:lnTo>
                <a:lnTo>
                  <a:pt x="84" y="6"/>
                </a:lnTo>
                <a:lnTo>
                  <a:pt x="92" y="9"/>
                </a:lnTo>
                <a:lnTo>
                  <a:pt x="100" y="12"/>
                </a:lnTo>
                <a:lnTo>
                  <a:pt x="106" y="16"/>
                </a:lnTo>
                <a:lnTo>
                  <a:pt x="112" y="20"/>
                </a:lnTo>
                <a:lnTo>
                  <a:pt x="110" y="22"/>
                </a:lnTo>
                <a:lnTo>
                  <a:pt x="105" y="23"/>
                </a:lnTo>
                <a:lnTo>
                  <a:pt x="101" y="25"/>
                </a:lnTo>
                <a:lnTo>
                  <a:pt x="95" y="25"/>
                </a:lnTo>
                <a:lnTo>
                  <a:pt x="87" y="26"/>
                </a:lnTo>
                <a:lnTo>
                  <a:pt x="79" y="26"/>
                </a:lnTo>
                <a:lnTo>
                  <a:pt x="66" y="24"/>
                </a:lnTo>
                <a:lnTo>
                  <a:pt x="41" y="19"/>
                </a:lnTo>
                <a:lnTo>
                  <a:pt x="16" y="13"/>
                </a:lnTo>
                <a:lnTo>
                  <a:pt x="0" y="8"/>
                </a:lnTo>
                <a:lnTo>
                  <a:pt x="5" y="4"/>
                </a:lnTo>
                <a:lnTo>
                  <a:pt x="11" y="2"/>
                </a:lnTo>
                <a:lnTo>
                  <a:pt x="18" y="1"/>
                </a:lnTo>
                <a:lnTo>
                  <a:pt x="25" y="0"/>
                </a:lnTo>
                <a:lnTo>
                  <a:pt x="37" y="1"/>
                </a:lnTo>
                <a:lnTo>
                  <a:pt x="46" y="2"/>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6" name="Freeform 318"/>
          <p:cNvSpPr>
            <a:spLocks/>
          </p:cNvSpPr>
          <p:nvPr>
            <p:custDataLst>
              <p:tags r:id="rId11"/>
            </p:custDataLst>
          </p:nvPr>
        </p:nvSpPr>
        <p:spPr bwMode="auto">
          <a:xfrm>
            <a:off x="6687118" y="4140214"/>
            <a:ext cx="12140" cy="45524"/>
          </a:xfrm>
          <a:custGeom>
            <a:avLst/>
            <a:gdLst>
              <a:gd name="T0" fmla="*/ 0 w 41"/>
              <a:gd name="T1" fmla="*/ 0 h 25"/>
              <a:gd name="T2" fmla="*/ 41 w 41"/>
              <a:gd name="T3" fmla="*/ 0 h 25"/>
              <a:gd name="T4" fmla="*/ 28 w 41"/>
              <a:gd name="T5" fmla="*/ 8 h 25"/>
              <a:gd name="T6" fmla="*/ 18 w 41"/>
              <a:gd name="T7" fmla="*/ 15 h 25"/>
              <a:gd name="T8" fmla="*/ 9 w 41"/>
              <a:gd name="T9" fmla="*/ 20 h 25"/>
              <a:gd name="T10" fmla="*/ 0 w 41"/>
              <a:gd name="T11" fmla="*/ 25 h 25"/>
              <a:gd name="T12" fmla="*/ 0 w 41"/>
              <a:gd name="T13" fmla="*/ 0 h 25"/>
            </a:gdLst>
            <a:ahLst/>
            <a:cxnLst>
              <a:cxn ang="0">
                <a:pos x="T0" y="T1"/>
              </a:cxn>
              <a:cxn ang="0">
                <a:pos x="T2" y="T3"/>
              </a:cxn>
              <a:cxn ang="0">
                <a:pos x="T4" y="T5"/>
              </a:cxn>
              <a:cxn ang="0">
                <a:pos x="T6" y="T7"/>
              </a:cxn>
              <a:cxn ang="0">
                <a:pos x="T8" y="T9"/>
              </a:cxn>
              <a:cxn ang="0">
                <a:pos x="T10" y="T11"/>
              </a:cxn>
              <a:cxn ang="0">
                <a:pos x="T12" y="T13"/>
              </a:cxn>
            </a:cxnLst>
            <a:rect l="0" t="0" r="r" b="b"/>
            <a:pathLst>
              <a:path w="41" h="25">
                <a:moveTo>
                  <a:pt x="0" y="0"/>
                </a:moveTo>
                <a:lnTo>
                  <a:pt x="41" y="0"/>
                </a:lnTo>
                <a:lnTo>
                  <a:pt x="28" y="8"/>
                </a:lnTo>
                <a:lnTo>
                  <a:pt x="18" y="15"/>
                </a:lnTo>
                <a:lnTo>
                  <a:pt x="9" y="20"/>
                </a:lnTo>
                <a:lnTo>
                  <a:pt x="0" y="25"/>
                </a:lnTo>
                <a:lnTo>
                  <a:pt x="0" y="0"/>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7" name="Freeform 319"/>
          <p:cNvSpPr>
            <a:spLocks/>
          </p:cNvSpPr>
          <p:nvPr>
            <p:custDataLst>
              <p:tags r:id="rId12"/>
            </p:custDataLst>
          </p:nvPr>
        </p:nvSpPr>
        <p:spPr bwMode="auto">
          <a:xfrm>
            <a:off x="6547514" y="4088621"/>
            <a:ext cx="30349" cy="42489"/>
          </a:xfrm>
          <a:custGeom>
            <a:avLst/>
            <a:gdLst>
              <a:gd name="T0" fmla="*/ 0 w 81"/>
              <a:gd name="T1" fmla="*/ 31 h 31"/>
              <a:gd name="T2" fmla="*/ 0 w 81"/>
              <a:gd name="T3" fmla="*/ 22 h 31"/>
              <a:gd name="T4" fmla="*/ 0 w 81"/>
              <a:gd name="T5" fmla="*/ 13 h 31"/>
              <a:gd name="T6" fmla="*/ 0 w 81"/>
              <a:gd name="T7" fmla="*/ 10 h 31"/>
              <a:gd name="T8" fmla="*/ 2 w 81"/>
              <a:gd name="T9" fmla="*/ 8 h 31"/>
              <a:gd name="T10" fmla="*/ 3 w 81"/>
              <a:gd name="T11" fmla="*/ 6 h 31"/>
              <a:gd name="T12" fmla="*/ 4 w 81"/>
              <a:gd name="T13" fmla="*/ 4 h 31"/>
              <a:gd name="T14" fmla="*/ 8 w 81"/>
              <a:gd name="T15" fmla="*/ 2 h 31"/>
              <a:gd name="T16" fmla="*/ 14 w 81"/>
              <a:gd name="T17" fmla="*/ 0 h 31"/>
              <a:gd name="T18" fmla="*/ 26 w 81"/>
              <a:gd name="T19" fmla="*/ 1 h 31"/>
              <a:gd name="T20" fmla="*/ 41 w 81"/>
              <a:gd name="T21" fmla="*/ 1 h 31"/>
              <a:gd name="T22" fmla="*/ 56 w 81"/>
              <a:gd name="T23" fmla="*/ 1 h 31"/>
              <a:gd name="T24" fmla="*/ 65 w 81"/>
              <a:gd name="T25" fmla="*/ 1 h 31"/>
              <a:gd name="T26" fmla="*/ 73 w 81"/>
              <a:gd name="T27" fmla="*/ 1 h 31"/>
              <a:gd name="T28" fmla="*/ 81 w 81"/>
              <a:gd name="T29" fmla="*/ 1 h 31"/>
              <a:gd name="T30" fmla="*/ 73 w 81"/>
              <a:gd name="T31" fmla="*/ 6 h 31"/>
              <a:gd name="T32" fmla="*/ 67 w 81"/>
              <a:gd name="T33" fmla="*/ 10 h 31"/>
              <a:gd name="T34" fmla="*/ 64 w 81"/>
              <a:gd name="T35" fmla="*/ 14 h 31"/>
              <a:gd name="T36" fmla="*/ 62 w 81"/>
              <a:gd name="T37" fmla="*/ 18 h 31"/>
              <a:gd name="T38" fmla="*/ 59 w 81"/>
              <a:gd name="T39" fmla="*/ 21 h 31"/>
              <a:gd name="T40" fmla="*/ 54 w 81"/>
              <a:gd name="T41" fmla="*/ 23 h 31"/>
              <a:gd name="T42" fmla="*/ 47 w 81"/>
              <a:gd name="T43" fmla="*/ 25 h 31"/>
              <a:gd name="T44" fmla="*/ 34 w 81"/>
              <a:gd name="T45" fmla="*/ 25 h 31"/>
              <a:gd name="T46" fmla="*/ 0 w 81"/>
              <a:gd name="T47"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1" h="31">
                <a:moveTo>
                  <a:pt x="0" y="31"/>
                </a:moveTo>
                <a:lnTo>
                  <a:pt x="0" y="22"/>
                </a:lnTo>
                <a:lnTo>
                  <a:pt x="0" y="13"/>
                </a:lnTo>
                <a:lnTo>
                  <a:pt x="0" y="10"/>
                </a:lnTo>
                <a:lnTo>
                  <a:pt x="2" y="8"/>
                </a:lnTo>
                <a:lnTo>
                  <a:pt x="3" y="6"/>
                </a:lnTo>
                <a:lnTo>
                  <a:pt x="4" y="4"/>
                </a:lnTo>
                <a:lnTo>
                  <a:pt x="8" y="2"/>
                </a:lnTo>
                <a:lnTo>
                  <a:pt x="14" y="0"/>
                </a:lnTo>
                <a:lnTo>
                  <a:pt x="26" y="1"/>
                </a:lnTo>
                <a:lnTo>
                  <a:pt x="41" y="1"/>
                </a:lnTo>
                <a:lnTo>
                  <a:pt x="56" y="1"/>
                </a:lnTo>
                <a:lnTo>
                  <a:pt x="65" y="1"/>
                </a:lnTo>
                <a:lnTo>
                  <a:pt x="73" y="1"/>
                </a:lnTo>
                <a:lnTo>
                  <a:pt x="81" y="1"/>
                </a:lnTo>
                <a:lnTo>
                  <a:pt x="73" y="6"/>
                </a:lnTo>
                <a:lnTo>
                  <a:pt x="67" y="10"/>
                </a:lnTo>
                <a:lnTo>
                  <a:pt x="64" y="14"/>
                </a:lnTo>
                <a:lnTo>
                  <a:pt x="62" y="18"/>
                </a:lnTo>
                <a:lnTo>
                  <a:pt x="59" y="21"/>
                </a:lnTo>
                <a:lnTo>
                  <a:pt x="54" y="23"/>
                </a:lnTo>
                <a:lnTo>
                  <a:pt x="47" y="25"/>
                </a:lnTo>
                <a:lnTo>
                  <a:pt x="34" y="25"/>
                </a:lnTo>
                <a:lnTo>
                  <a:pt x="0" y="31"/>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8" name="Freeform 320"/>
          <p:cNvSpPr>
            <a:spLocks/>
          </p:cNvSpPr>
          <p:nvPr>
            <p:custDataLst>
              <p:tags r:id="rId13"/>
            </p:custDataLst>
          </p:nvPr>
        </p:nvSpPr>
        <p:spPr bwMode="auto">
          <a:xfrm>
            <a:off x="6583931" y="4077999"/>
            <a:ext cx="33992" cy="42489"/>
          </a:xfrm>
          <a:custGeom>
            <a:avLst/>
            <a:gdLst>
              <a:gd name="T0" fmla="*/ 2 w 89"/>
              <a:gd name="T1" fmla="*/ 49 h 49"/>
              <a:gd name="T2" fmla="*/ 89 w 89"/>
              <a:gd name="T3" fmla="*/ 49 h 49"/>
              <a:gd name="T4" fmla="*/ 78 w 89"/>
              <a:gd name="T5" fmla="*/ 41 h 49"/>
              <a:gd name="T6" fmla="*/ 68 w 89"/>
              <a:gd name="T7" fmla="*/ 35 h 49"/>
              <a:gd name="T8" fmla="*/ 57 w 89"/>
              <a:gd name="T9" fmla="*/ 30 h 49"/>
              <a:gd name="T10" fmla="*/ 46 w 89"/>
              <a:gd name="T11" fmla="*/ 25 h 49"/>
              <a:gd name="T12" fmla="*/ 36 w 89"/>
              <a:gd name="T13" fmla="*/ 21 h 49"/>
              <a:gd name="T14" fmla="*/ 26 w 89"/>
              <a:gd name="T15" fmla="*/ 14 h 49"/>
              <a:gd name="T16" fmla="*/ 16 w 89"/>
              <a:gd name="T17" fmla="*/ 8 h 49"/>
              <a:gd name="T18" fmla="*/ 9 w 89"/>
              <a:gd name="T19" fmla="*/ 0 h 49"/>
              <a:gd name="T20" fmla="*/ 4 w 89"/>
              <a:gd name="T21" fmla="*/ 10 h 49"/>
              <a:gd name="T22" fmla="*/ 1 w 89"/>
              <a:gd name="T23" fmla="*/ 23 h 49"/>
              <a:gd name="T24" fmla="*/ 0 w 89"/>
              <a:gd name="T25" fmla="*/ 29 h 49"/>
              <a:gd name="T26" fmla="*/ 0 w 89"/>
              <a:gd name="T27" fmla="*/ 36 h 49"/>
              <a:gd name="T28" fmla="*/ 0 w 89"/>
              <a:gd name="T29" fmla="*/ 43 h 49"/>
              <a:gd name="T30" fmla="*/ 2 w 89"/>
              <a:gd name="T31"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49">
                <a:moveTo>
                  <a:pt x="2" y="49"/>
                </a:moveTo>
                <a:lnTo>
                  <a:pt x="89" y="49"/>
                </a:lnTo>
                <a:lnTo>
                  <a:pt x="78" y="41"/>
                </a:lnTo>
                <a:lnTo>
                  <a:pt x="68" y="35"/>
                </a:lnTo>
                <a:lnTo>
                  <a:pt x="57" y="30"/>
                </a:lnTo>
                <a:lnTo>
                  <a:pt x="46" y="25"/>
                </a:lnTo>
                <a:lnTo>
                  <a:pt x="36" y="21"/>
                </a:lnTo>
                <a:lnTo>
                  <a:pt x="26" y="14"/>
                </a:lnTo>
                <a:lnTo>
                  <a:pt x="16" y="8"/>
                </a:lnTo>
                <a:lnTo>
                  <a:pt x="9" y="0"/>
                </a:lnTo>
                <a:lnTo>
                  <a:pt x="4" y="10"/>
                </a:lnTo>
                <a:lnTo>
                  <a:pt x="1" y="23"/>
                </a:lnTo>
                <a:lnTo>
                  <a:pt x="0" y="29"/>
                </a:lnTo>
                <a:lnTo>
                  <a:pt x="0" y="36"/>
                </a:lnTo>
                <a:lnTo>
                  <a:pt x="0" y="43"/>
                </a:lnTo>
                <a:lnTo>
                  <a:pt x="2" y="49"/>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9" name="Freeform 321"/>
          <p:cNvSpPr>
            <a:spLocks/>
          </p:cNvSpPr>
          <p:nvPr>
            <p:custDataLst>
              <p:tags r:id="rId14"/>
            </p:custDataLst>
          </p:nvPr>
        </p:nvSpPr>
        <p:spPr bwMode="auto">
          <a:xfrm>
            <a:off x="6628852" y="4085589"/>
            <a:ext cx="30349" cy="44006"/>
          </a:xfrm>
          <a:custGeom>
            <a:avLst/>
            <a:gdLst>
              <a:gd name="T0" fmla="*/ 0 w 86"/>
              <a:gd name="T1" fmla="*/ 21 h 46"/>
              <a:gd name="T2" fmla="*/ 14 w 86"/>
              <a:gd name="T3" fmla="*/ 26 h 46"/>
              <a:gd name="T4" fmla="*/ 25 w 86"/>
              <a:gd name="T5" fmla="*/ 29 h 46"/>
              <a:gd name="T6" fmla="*/ 30 w 86"/>
              <a:gd name="T7" fmla="*/ 30 h 46"/>
              <a:gd name="T8" fmla="*/ 36 w 86"/>
              <a:gd name="T9" fmla="*/ 30 h 46"/>
              <a:gd name="T10" fmla="*/ 41 w 86"/>
              <a:gd name="T11" fmla="*/ 29 h 46"/>
              <a:gd name="T12" fmla="*/ 46 w 86"/>
              <a:gd name="T13" fmla="*/ 27 h 46"/>
              <a:gd name="T14" fmla="*/ 46 w 86"/>
              <a:gd name="T15" fmla="*/ 36 h 46"/>
              <a:gd name="T16" fmla="*/ 46 w 86"/>
              <a:gd name="T17" fmla="*/ 46 h 46"/>
              <a:gd name="T18" fmla="*/ 56 w 86"/>
              <a:gd name="T19" fmla="*/ 45 h 46"/>
              <a:gd name="T20" fmla="*/ 67 w 86"/>
              <a:gd name="T21" fmla="*/ 43 h 46"/>
              <a:gd name="T22" fmla="*/ 77 w 86"/>
              <a:gd name="T23" fmla="*/ 40 h 46"/>
              <a:gd name="T24" fmla="*/ 86 w 86"/>
              <a:gd name="T25" fmla="*/ 40 h 46"/>
              <a:gd name="T26" fmla="*/ 83 w 86"/>
              <a:gd name="T27" fmla="*/ 32 h 46"/>
              <a:gd name="T28" fmla="*/ 80 w 86"/>
              <a:gd name="T29" fmla="*/ 25 h 46"/>
              <a:gd name="T30" fmla="*/ 74 w 86"/>
              <a:gd name="T31" fmla="*/ 19 h 46"/>
              <a:gd name="T32" fmla="*/ 70 w 86"/>
              <a:gd name="T33" fmla="*/ 14 h 46"/>
              <a:gd name="T34" fmla="*/ 64 w 86"/>
              <a:gd name="T35" fmla="*/ 9 h 46"/>
              <a:gd name="T36" fmla="*/ 58 w 86"/>
              <a:gd name="T37" fmla="*/ 6 h 46"/>
              <a:gd name="T38" fmla="*/ 51 w 86"/>
              <a:gd name="T39" fmla="*/ 3 h 46"/>
              <a:gd name="T40" fmla="*/ 46 w 86"/>
              <a:gd name="T41" fmla="*/ 1 h 46"/>
              <a:gd name="T42" fmla="*/ 39 w 86"/>
              <a:gd name="T43" fmla="*/ 0 h 46"/>
              <a:gd name="T44" fmla="*/ 33 w 86"/>
              <a:gd name="T45" fmla="*/ 0 h 46"/>
              <a:gd name="T46" fmla="*/ 26 w 86"/>
              <a:gd name="T47" fmla="*/ 1 h 46"/>
              <a:gd name="T48" fmla="*/ 19 w 86"/>
              <a:gd name="T49" fmla="*/ 3 h 46"/>
              <a:gd name="T50" fmla="*/ 14 w 86"/>
              <a:gd name="T51" fmla="*/ 6 h 46"/>
              <a:gd name="T52" fmla="*/ 8 w 86"/>
              <a:gd name="T53" fmla="*/ 10 h 46"/>
              <a:gd name="T54" fmla="*/ 4 w 86"/>
              <a:gd name="T55" fmla="*/ 15 h 46"/>
              <a:gd name="T56" fmla="*/ 0 w 86"/>
              <a:gd name="T57" fmla="*/ 2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6" h="46">
                <a:moveTo>
                  <a:pt x="0" y="21"/>
                </a:moveTo>
                <a:lnTo>
                  <a:pt x="14" y="26"/>
                </a:lnTo>
                <a:lnTo>
                  <a:pt x="25" y="29"/>
                </a:lnTo>
                <a:lnTo>
                  <a:pt x="30" y="30"/>
                </a:lnTo>
                <a:lnTo>
                  <a:pt x="36" y="30"/>
                </a:lnTo>
                <a:lnTo>
                  <a:pt x="41" y="29"/>
                </a:lnTo>
                <a:lnTo>
                  <a:pt x="46" y="27"/>
                </a:lnTo>
                <a:lnTo>
                  <a:pt x="46" y="36"/>
                </a:lnTo>
                <a:lnTo>
                  <a:pt x="46" y="46"/>
                </a:lnTo>
                <a:lnTo>
                  <a:pt x="56" y="45"/>
                </a:lnTo>
                <a:lnTo>
                  <a:pt x="67" y="43"/>
                </a:lnTo>
                <a:lnTo>
                  <a:pt x="77" y="40"/>
                </a:lnTo>
                <a:lnTo>
                  <a:pt x="86" y="40"/>
                </a:lnTo>
                <a:lnTo>
                  <a:pt x="83" y="32"/>
                </a:lnTo>
                <a:lnTo>
                  <a:pt x="80" y="25"/>
                </a:lnTo>
                <a:lnTo>
                  <a:pt x="74" y="19"/>
                </a:lnTo>
                <a:lnTo>
                  <a:pt x="70" y="14"/>
                </a:lnTo>
                <a:lnTo>
                  <a:pt x="64" y="9"/>
                </a:lnTo>
                <a:lnTo>
                  <a:pt x="58" y="6"/>
                </a:lnTo>
                <a:lnTo>
                  <a:pt x="51" y="3"/>
                </a:lnTo>
                <a:lnTo>
                  <a:pt x="46" y="1"/>
                </a:lnTo>
                <a:lnTo>
                  <a:pt x="39" y="0"/>
                </a:lnTo>
                <a:lnTo>
                  <a:pt x="33" y="0"/>
                </a:lnTo>
                <a:lnTo>
                  <a:pt x="26" y="1"/>
                </a:lnTo>
                <a:lnTo>
                  <a:pt x="19" y="3"/>
                </a:lnTo>
                <a:lnTo>
                  <a:pt x="14" y="6"/>
                </a:lnTo>
                <a:lnTo>
                  <a:pt x="8" y="10"/>
                </a:lnTo>
                <a:lnTo>
                  <a:pt x="4" y="15"/>
                </a:lnTo>
                <a:lnTo>
                  <a:pt x="0" y="21"/>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0" name="Freeform 322"/>
          <p:cNvSpPr>
            <a:spLocks/>
          </p:cNvSpPr>
          <p:nvPr>
            <p:custDataLst>
              <p:tags r:id="rId15"/>
            </p:custDataLst>
          </p:nvPr>
        </p:nvSpPr>
        <p:spPr bwMode="auto">
          <a:xfrm>
            <a:off x="6672558" y="4088621"/>
            <a:ext cx="20638" cy="42489"/>
          </a:xfrm>
          <a:custGeom>
            <a:avLst/>
            <a:gdLst>
              <a:gd name="T0" fmla="*/ 0 w 59"/>
              <a:gd name="T1" fmla="*/ 0 h 18"/>
              <a:gd name="T2" fmla="*/ 0 w 59"/>
              <a:gd name="T3" fmla="*/ 18 h 18"/>
              <a:gd name="T4" fmla="*/ 39 w 59"/>
              <a:gd name="T5" fmla="*/ 18 h 18"/>
              <a:gd name="T6" fmla="*/ 59 w 59"/>
              <a:gd name="T7" fmla="*/ 6 h 18"/>
              <a:gd name="T8" fmla="*/ 51 w 59"/>
              <a:gd name="T9" fmla="*/ 5 h 18"/>
              <a:gd name="T10" fmla="*/ 45 w 59"/>
              <a:gd name="T11" fmla="*/ 4 h 18"/>
              <a:gd name="T12" fmla="*/ 37 w 59"/>
              <a:gd name="T13" fmla="*/ 5 h 18"/>
              <a:gd name="T14" fmla="*/ 29 w 59"/>
              <a:gd name="T15" fmla="*/ 6 h 18"/>
              <a:gd name="T16" fmla="*/ 22 w 59"/>
              <a:gd name="T17" fmla="*/ 6 h 18"/>
              <a:gd name="T18" fmla="*/ 14 w 59"/>
              <a:gd name="T19" fmla="*/ 5 h 18"/>
              <a:gd name="T20" fmla="*/ 7 w 59"/>
              <a:gd name="T21" fmla="*/ 4 h 18"/>
              <a:gd name="T22" fmla="*/ 0 w 59"/>
              <a:gd name="T23"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18">
                <a:moveTo>
                  <a:pt x="0" y="0"/>
                </a:moveTo>
                <a:lnTo>
                  <a:pt x="0" y="18"/>
                </a:lnTo>
                <a:lnTo>
                  <a:pt x="39" y="18"/>
                </a:lnTo>
                <a:lnTo>
                  <a:pt x="59" y="6"/>
                </a:lnTo>
                <a:lnTo>
                  <a:pt x="51" y="5"/>
                </a:lnTo>
                <a:lnTo>
                  <a:pt x="45" y="4"/>
                </a:lnTo>
                <a:lnTo>
                  <a:pt x="37" y="5"/>
                </a:lnTo>
                <a:lnTo>
                  <a:pt x="29" y="6"/>
                </a:lnTo>
                <a:lnTo>
                  <a:pt x="22" y="6"/>
                </a:lnTo>
                <a:lnTo>
                  <a:pt x="14" y="5"/>
                </a:lnTo>
                <a:lnTo>
                  <a:pt x="7" y="4"/>
                </a:lnTo>
                <a:lnTo>
                  <a:pt x="0" y="0"/>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1" name="Freeform 323"/>
          <p:cNvSpPr>
            <a:spLocks/>
          </p:cNvSpPr>
          <p:nvPr>
            <p:custDataLst>
              <p:tags r:id="rId16"/>
            </p:custDataLst>
          </p:nvPr>
        </p:nvSpPr>
        <p:spPr bwMode="auto">
          <a:xfrm>
            <a:off x="6733256" y="4082551"/>
            <a:ext cx="1213" cy="42489"/>
          </a:xfrm>
          <a:custGeom>
            <a:avLst/>
            <a:gdLst>
              <a:gd name="T0" fmla="*/ 4 w 4"/>
              <a:gd name="T1" fmla="*/ 19 h 19"/>
              <a:gd name="T2" fmla="*/ 4 w 4"/>
              <a:gd name="T3" fmla="*/ 0 h 19"/>
              <a:gd name="T4" fmla="*/ 2 w 4"/>
              <a:gd name="T5" fmla="*/ 1 h 19"/>
              <a:gd name="T6" fmla="*/ 1 w 4"/>
              <a:gd name="T7" fmla="*/ 3 h 19"/>
              <a:gd name="T8" fmla="*/ 0 w 4"/>
              <a:gd name="T9" fmla="*/ 6 h 19"/>
              <a:gd name="T10" fmla="*/ 0 w 4"/>
              <a:gd name="T11" fmla="*/ 10 h 19"/>
              <a:gd name="T12" fmla="*/ 0 w 4"/>
              <a:gd name="T13" fmla="*/ 14 h 19"/>
              <a:gd name="T14" fmla="*/ 1 w 4"/>
              <a:gd name="T15" fmla="*/ 16 h 19"/>
              <a:gd name="T16" fmla="*/ 2 w 4"/>
              <a:gd name="T17" fmla="*/ 19 h 19"/>
              <a:gd name="T18" fmla="*/ 4 w 4"/>
              <a:gd name="T19"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19">
                <a:moveTo>
                  <a:pt x="4" y="19"/>
                </a:moveTo>
                <a:lnTo>
                  <a:pt x="4" y="0"/>
                </a:lnTo>
                <a:lnTo>
                  <a:pt x="2" y="1"/>
                </a:lnTo>
                <a:lnTo>
                  <a:pt x="1" y="3"/>
                </a:lnTo>
                <a:lnTo>
                  <a:pt x="0" y="6"/>
                </a:lnTo>
                <a:lnTo>
                  <a:pt x="0" y="10"/>
                </a:lnTo>
                <a:lnTo>
                  <a:pt x="0" y="14"/>
                </a:lnTo>
                <a:lnTo>
                  <a:pt x="1" y="16"/>
                </a:lnTo>
                <a:lnTo>
                  <a:pt x="2" y="19"/>
                </a:lnTo>
                <a:lnTo>
                  <a:pt x="4" y="19"/>
                </a:lnTo>
              </a:path>
            </a:pathLst>
          </a:custGeom>
          <a:solidFill>
            <a:schemeClr val="bg1">
              <a:lumMod val="85000"/>
            </a:schemeClr>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2" name="Freeform 324"/>
          <p:cNvSpPr>
            <a:spLocks/>
          </p:cNvSpPr>
          <p:nvPr>
            <p:custDataLst>
              <p:tags r:id="rId17"/>
            </p:custDataLst>
          </p:nvPr>
        </p:nvSpPr>
        <p:spPr bwMode="auto">
          <a:xfrm>
            <a:off x="6377566" y="3941427"/>
            <a:ext cx="16996" cy="45524"/>
          </a:xfrm>
          <a:custGeom>
            <a:avLst/>
            <a:gdLst>
              <a:gd name="T0" fmla="*/ 0 w 46"/>
              <a:gd name="T1" fmla="*/ 50 h 50"/>
              <a:gd name="T2" fmla="*/ 7 w 46"/>
              <a:gd name="T3" fmla="*/ 0 h 50"/>
              <a:gd name="T4" fmla="*/ 23 w 46"/>
              <a:gd name="T5" fmla="*/ 8 h 50"/>
              <a:gd name="T6" fmla="*/ 34 w 46"/>
              <a:gd name="T7" fmla="*/ 14 h 50"/>
              <a:gd name="T8" fmla="*/ 37 w 46"/>
              <a:gd name="T9" fmla="*/ 18 h 50"/>
              <a:gd name="T10" fmla="*/ 41 w 46"/>
              <a:gd name="T11" fmla="*/ 22 h 50"/>
              <a:gd name="T12" fmla="*/ 44 w 46"/>
              <a:gd name="T13" fmla="*/ 30 h 50"/>
              <a:gd name="T14" fmla="*/ 46 w 46"/>
              <a:gd name="T15" fmla="*/ 38 h 50"/>
              <a:gd name="T16" fmla="*/ 34 w 46"/>
              <a:gd name="T17" fmla="*/ 42 h 50"/>
              <a:gd name="T18" fmla="*/ 21 w 46"/>
              <a:gd name="T19" fmla="*/ 46 h 50"/>
              <a:gd name="T20" fmla="*/ 8 w 46"/>
              <a:gd name="T21" fmla="*/ 49 h 50"/>
              <a:gd name="T22" fmla="*/ 0 w 46"/>
              <a:gd name="T23" fmla="*/ 5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 h="50">
                <a:moveTo>
                  <a:pt x="0" y="50"/>
                </a:moveTo>
                <a:lnTo>
                  <a:pt x="7" y="0"/>
                </a:lnTo>
                <a:lnTo>
                  <a:pt x="23" y="8"/>
                </a:lnTo>
                <a:lnTo>
                  <a:pt x="34" y="14"/>
                </a:lnTo>
                <a:lnTo>
                  <a:pt x="37" y="18"/>
                </a:lnTo>
                <a:lnTo>
                  <a:pt x="41" y="22"/>
                </a:lnTo>
                <a:lnTo>
                  <a:pt x="44" y="30"/>
                </a:lnTo>
                <a:lnTo>
                  <a:pt x="46" y="38"/>
                </a:lnTo>
                <a:lnTo>
                  <a:pt x="34" y="42"/>
                </a:lnTo>
                <a:lnTo>
                  <a:pt x="21" y="46"/>
                </a:lnTo>
                <a:lnTo>
                  <a:pt x="8" y="49"/>
                </a:lnTo>
                <a:lnTo>
                  <a:pt x="0" y="50"/>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3" name="Freeform 325"/>
          <p:cNvSpPr>
            <a:spLocks/>
          </p:cNvSpPr>
          <p:nvPr>
            <p:custDataLst>
              <p:tags r:id="rId18"/>
            </p:custDataLst>
          </p:nvPr>
        </p:nvSpPr>
        <p:spPr bwMode="auto">
          <a:xfrm>
            <a:off x="6332641" y="3921700"/>
            <a:ext cx="24281" cy="44006"/>
          </a:xfrm>
          <a:custGeom>
            <a:avLst/>
            <a:gdLst>
              <a:gd name="T0" fmla="*/ 0 w 66"/>
              <a:gd name="T1" fmla="*/ 0 h 80"/>
              <a:gd name="T2" fmla="*/ 10 w 66"/>
              <a:gd name="T3" fmla="*/ 0 h 80"/>
              <a:gd name="T4" fmla="*/ 18 w 66"/>
              <a:gd name="T5" fmla="*/ 0 h 80"/>
              <a:gd name="T6" fmla="*/ 26 w 66"/>
              <a:gd name="T7" fmla="*/ 0 h 80"/>
              <a:gd name="T8" fmla="*/ 33 w 66"/>
              <a:gd name="T9" fmla="*/ 0 h 80"/>
              <a:gd name="T10" fmla="*/ 33 w 66"/>
              <a:gd name="T11" fmla="*/ 7 h 80"/>
              <a:gd name="T12" fmla="*/ 34 w 66"/>
              <a:gd name="T13" fmla="*/ 14 h 80"/>
              <a:gd name="T14" fmla="*/ 36 w 66"/>
              <a:gd name="T15" fmla="*/ 21 h 80"/>
              <a:gd name="T16" fmla="*/ 38 w 66"/>
              <a:gd name="T17" fmla="*/ 27 h 80"/>
              <a:gd name="T18" fmla="*/ 44 w 66"/>
              <a:gd name="T19" fmla="*/ 36 h 80"/>
              <a:gd name="T20" fmla="*/ 49 w 66"/>
              <a:gd name="T21" fmla="*/ 45 h 80"/>
              <a:gd name="T22" fmla="*/ 56 w 66"/>
              <a:gd name="T23" fmla="*/ 52 h 80"/>
              <a:gd name="T24" fmla="*/ 61 w 66"/>
              <a:gd name="T25" fmla="*/ 60 h 80"/>
              <a:gd name="T26" fmla="*/ 62 w 66"/>
              <a:gd name="T27" fmla="*/ 65 h 80"/>
              <a:gd name="T28" fmla="*/ 65 w 66"/>
              <a:gd name="T29" fmla="*/ 69 h 80"/>
              <a:gd name="T30" fmla="*/ 66 w 66"/>
              <a:gd name="T31" fmla="*/ 75 h 80"/>
              <a:gd name="T32" fmla="*/ 66 w 66"/>
              <a:gd name="T33" fmla="*/ 80 h 80"/>
              <a:gd name="T34" fmla="*/ 0 w 66"/>
              <a:gd name="T35" fmla="*/ 18 h 80"/>
              <a:gd name="T36" fmla="*/ 0 w 66"/>
              <a:gd name="T37"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80">
                <a:moveTo>
                  <a:pt x="0" y="0"/>
                </a:moveTo>
                <a:lnTo>
                  <a:pt x="10" y="0"/>
                </a:lnTo>
                <a:lnTo>
                  <a:pt x="18" y="0"/>
                </a:lnTo>
                <a:lnTo>
                  <a:pt x="26" y="0"/>
                </a:lnTo>
                <a:lnTo>
                  <a:pt x="33" y="0"/>
                </a:lnTo>
                <a:lnTo>
                  <a:pt x="33" y="7"/>
                </a:lnTo>
                <a:lnTo>
                  <a:pt x="34" y="14"/>
                </a:lnTo>
                <a:lnTo>
                  <a:pt x="36" y="21"/>
                </a:lnTo>
                <a:lnTo>
                  <a:pt x="38" y="27"/>
                </a:lnTo>
                <a:lnTo>
                  <a:pt x="44" y="36"/>
                </a:lnTo>
                <a:lnTo>
                  <a:pt x="49" y="45"/>
                </a:lnTo>
                <a:lnTo>
                  <a:pt x="56" y="52"/>
                </a:lnTo>
                <a:lnTo>
                  <a:pt x="61" y="60"/>
                </a:lnTo>
                <a:lnTo>
                  <a:pt x="62" y="65"/>
                </a:lnTo>
                <a:lnTo>
                  <a:pt x="65" y="69"/>
                </a:lnTo>
                <a:lnTo>
                  <a:pt x="66" y="75"/>
                </a:lnTo>
                <a:lnTo>
                  <a:pt x="66" y="80"/>
                </a:lnTo>
                <a:lnTo>
                  <a:pt x="0" y="18"/>
                </a:lnTo>
                <a:lnTo>
                  <a:pt x="0" y="0"/>
                </a:lnTo>
              </a:path>
            </a:pathLst>
          </a:custGeom>
          <a:solidFill>
            <a:srgbClr val="FFFF00">
              <a:alpha val="50196"/>
            </a:srgbClr>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4" name="Freeform 326"/>
          <p:cNvSpPr>
            <a:spLocks/>
          </p:cNvSpPr>
          <p:nvPr>
            <p:custDataLst>
              <p:tags r:id="rId19"/>
            </p:custDataLst>
          </p:nvPr>
        </p:nvSpPr>
        <p:spPr bwMode="auto">
          <a:xfrm>
            <a:off x="6194250" y="3909561"/>
            <a:ext cx="6069" cy="42489"/>
          </a:xfrm>
          <a:custGeom>
            <a:avLst/>
            <a:gdLst>
              <a:gd name="T0" fmla="*/ 20 w 20"/>
              <a:gd name="T1" fmla="*/ 48 h 48"/>
              <a:gd name="T2" fmla="*/ 20 w 20"/>
              <a:gd name="T3" fmla="*/ 39 h 48"/>
              <a:gd name="T4" fmla="*/ 19 w 20"/>
              <a:gd name="T5" fmla="*/ 32 h 48"/>
              <a:gd name="T6" fmla="*/ 16 w 20"/>
              <a:gd name="T7" fmla="*/ 25 h 48"/>
              <a:gd name="T8" fmla="*/ 14 w 20"/>
              <a:gd name="T9" fmla="*/ 19 h 48"/>
              <a:gd name="T10" fmla="*/ 12 w 20"/>
              <a:gd name="T11" fmla="*/ 14 h 48"/>
              <a:gd name="T12" fmla="*/ 9 w 20"/>
              <a:gd name="T13" fmla="*/ 9 h 48"/>
              <a:gd name="T14" fmla="*/ 4 w 20"/>
              <a:gd name="T15" fmla="*/ 4 h 48"/>
              <a:gd name="T16" fmla="*/ 0 w 20"/>
              <a:gd name="T17" fmla="*/ 0 h 48"/>
              <a:gd name="T18" fmla="*/ 0 w 20"/>
              <a:gd name="T19" fmla="*/ 8 h 48"/>
              <a:gd name="T20" fmla="*/ 2 w 20"/>
              <a:gd name="T21" fmla="*/ 17 h 48"/>
              <a:gd name="T22" fmla="*/ 4 w 20"/>
              <a:gd name="T23" fmla="*/ 24 h 48"/>
              <a:gd name="T24" fmla="*/ 8 w 20"/>
              <a:gd name="T25" fmla="*/ 31 h 48"/>
              <a:gd name="T26" fmla="*/ 14 w 20"/>
              <a:gd name="T27" fmla="*/ 41 h 48"/>
              <a:gd name="T28" fmla="*/ 20 w 20"/>
              <a:gd name="T29"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 h="48">
                <a:moveTo>
                  <a:pt x="20" y="48"/>
                </a:moveTo>
                <a:lnTo>
                  <a:pt x="20" y="39"/>
                </a:lnTo>
                <a:lnTo>
                  <a:pt x="19" y="32"/>
                </a:lnTo>
                <a:lnTo>
                  <a:pt x="16" y="25"/>
                </a:lnTo>
                <a:lnTo>
                  <a:pt x="14" y="19"/>
                </a:lnTo>
                <a:lnTo>
                  <a:pt x="12" y="14"/>
                </a:lnTo>
                <a:lnTo>
                  <a:pt x="9" y="9"/>
                </a:lnTo>
                <a:lnTo>
                  <a:pt x="4" y="4"/>
                </a:lnTo>
                <a:lnTo>
                  <a:pt x="0" y="0"/>
                </a:lnTo>
                <a:lnTo>
                  <a:pt x="0" y="8"/>
                </a:lnTo>
                <a:lnTo>
                  <a:pt x="2" y="17"/>
                </a:lnTo>
                <a:lnTo>
                  <a:pt x="4" y="24"/>
                </a:lnTo>
                <a:lnTo>
                  <a:pt x="8" y="31"/>
                </a:lnTo>
                <a:lnTo>
                  <a:pt x="14" y="41"/>
                </a:lnTo>
                <a:lnTo>
                  <a:pt x="20" y="48"/>
                </a:lnTo>
              </a:path>
            </a:pathLst>
          </a:custGeom>
          <a:solidFill>
            <a:srgbClr val="FFFF00">
              <a:alpha val="50196"/>
            </a:srgbClr>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5" name="Line 327" descr="Horizontal dunkel"/>
          <p:cNvSpPr>
            <a:spLocks noChangeShapeType="1"/>
          </p:cNvSpPr>
          <p:nvPr>
            <p:custDataLst>
              <p:tags r:id="rId20"/>
            </p:custDataLst>
          </p:nvPr>
        </p:nvSpPr>
        <p:spPr bwMode="auto">
          <a:xfrm>
            <a:off x="6214888" y="3936875"/>
            <a:ext cx="4856" cy="4553"/>
          </a:xfrm>
          <a:prstGeom prst="line">
            <a:avLst/>
          </a:prstGeom>
          <a:solidFill>
            <a:srgbClr val="FFFF00">
              <a:alpha val="50196"/>
            </a:srgbClr>
          </a:solidFill>
          <a:ln w="3175">
            <a:solidFill>
              <a:schemeClr val="bg1"/>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6" name="Freeform 328"/>
          <p:cNvSpPr>
            <a:spLocks/>
          </p:cNvSpPr>
          <p:nvPr>
            <p:custDataLst>
              <p:tags r:id="rId21"/>
            </p:custDataLst>
          </p:nvPr>
        </p:nvSpPr>
        <p:spPr bwMode="auto">
          <a:xfrm>
            <a:off x="6212464" y="3936875"/>
            <a:ext cx="7285" cy="44006"/>
          </a:xfrm>
          <a:custGeom>
            <a:avLst/>
            <a:gdLst>
              <a:gd name="T0" fmla="*/ 20 w 20"/>
              <a:gd name="T1" fmla="*/ 12 h 12"/>
              <a:gd name="T2" fmla="*/ 20 w 20"/>
              <a:gd name="T3" fmla="*/ 8 h 12"/>
              <a:gd name="T4" fmla="*/ 18 w 20"/>
              <a:gd name="T5" fmla="*/ 5 h 12"/>
              <a:gd name="T6" fmla="*/ 15 w 20"/>
              <a:gd name="T7" fmla="*/ 3 h 12"/>
              <a:gd name="T8" fmla="*/ 13 w 20"/>
              <a:gd name="T9" fmla="*/ 2 h 12"/>
              <a:gd name="T10" fmla="*/ 7 w 20"/>
              <a:gd name="T11" fmla="*/ 0 h 12"/>
              <a:gd name="T12" fmla="*/ 0 w 20"/>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0" h="12">
                <a:moveTo>
                  <a:pt x="20" y="12"/>
                </a:moveTo>
                <a:lnTo>
                  <a:pt x="20" y="8"/>
                </a:lnTo>
                <a:lnTo>
                  <a:pt x="18" y="5"/>
                </a:lnTo>
                <a:lnTo>
                  <a:pt x="15" y="3"/>
                </a:lnTo>
                <a:lnTo>
                  <a:pt x="13" y="2"/>
                </a:lnTo>
                <a:lnTo>
                  <a:pt x="7" y="0"/>
                </a:lnTo>
                <a:lnTo>
                  <a:pt x="0" y="0"/>
                </a:lnTo>
              </a:path>
            </a:pathLst>
          </a:custGeom>
          <a:solidFill>
            <a:srgbClr val="FFFF00">
              <a:alpha val="50196"/>
            </a:srgbClr>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7" name="Freeform 330"/>
          <p:cNvSpPr>
            <a:spLocks/>
          </p:cNvSpPr>
          <p:nvPr>
            <p:custDataLst>
              <p:tags r:id="rId22"/>
            </p:custDataLst>
          </p:nvPr>
        </p:nvSpPr>
        <p:spPr bwMode="auto">
          <a:xfrm>
            <a:off x="6573007" y="4094690"/>
            <a:ext cx="8498" cy="44006"/>
          </a:xfrm>
          <a:custGeom>
            <a:avLst/>
            <a:gdLst>
              <a:gd name="T0" fmla="*/ 0 w 33"/>
              <a:gd name="T1" fmla="*/ 6 h 31"/>
              <a:gd name="T2" fmla="*/ 4 w 33"/>
              <a:gd name="T3" fmla="*/ 21 h 31"/>
              <a:gd name="T4" fmla="*/ 7 w 33"/>
              <a:gd name="T5" fmla="*/ 31 h 31"/>
              <a:gd name="T6" fmla="*/ 22 w 33"/>
              <a:gd name="T7" fmla="*/ 31 h 31"/>
              <a:gd name="T8" fmla="*/ 33 w 33"/>
              <a:gd name="T9" fmla="*/ 31 h 31"/>
              <a:gd name="T10" fmla="*/ 33 w 33"/>
              <a:gd name="T11" fmla="*/ 0 h 31"/>
              <a:gd name="T12" fmla="*/ 27 w 33"/>
              <a:gd name="T13" fmla="*/ 0 h 31"/>
              <a:gd name="T14" fmla="*/ 19 w 33"/>
              <a:gd name="T15" fmla="*/ 0 h 31"/>
              <a:gd name="T16" fmla="*/ 10 w 33"/>
              <a:gd name="T17" fmla="*/ 0 h 31"/>
              <a:gd name="T18" fmla="*/ 0 w 33"/>
              <a:gd name="T19" fmla="*/ 0 h 31"/>
              <a:gd name="T20" fmla="*/ 0 w 33"/>
              <a:gd name="T21" fmla="*/ 6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1">
                <a:moveTo>
                  <a:pt x="0" y="6"/>
                </a:moveTo>
                <a:lnTo>
                  <a:pt x="4" y="21"/>
                </a:lnTo>
                <a:lnTo>
                  <a:pt x="7" y="31"/>
                </a:lnTo>
                <a:lnTo>
                  <a:pt x="22" y="31"/>
                </a:lnTo>
                <a:lnTo>
                  <a:pt x="33" y="31"/>
                </a:lnTo>
                <a:lnTo>
                  <a:pt x="33" y="0"/>
                </a:lnTo>
                <a:lnTo>
                  <a:pt x="27" y="0"/>
                </a:lnTo>
                <a:lnTo>
                  <a:pt x="19" y="0"/>
                </a:lnTo>
                <a:lnTo>
                  <a:pt x="10" y="0"/>
                </a:lnTo>
                <a:lnTo>
                  <a:pt x="0" y="0"/>
                </a:lnTo>
                <a:lnTo>
                  <a:pt x="0" y="6"/>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8" name="Freeform 331"/>
          <p:cNvSpPr>
            <a:spLocks/>
          </p:cNvSpPr>
          <p:nvPr>
            <p:custDataLst>
              <p:tags r:id="rId23"/>
            </p:custDataLst>
          </p:nvPr>
        </p:nvSpPr>
        <p:spPr bwMode="auto">
          <a:xfrm>
            <a:off x="7003963" y="4062824"/>
            <a:ext cx="24281" cy="40973"/>
          </a:xfrm>
          <a:custGeom>
            <a:avLst/>
            <a:gdLst>
              <a:gd name="T0" fmla="*/ 19 w 65"/>
              <a:gd name="T1" fmla="*/ 68 h 68"/>
              <a:gd name="T2" fmla="*/ 16 w 65"/>
              <a:gd name="T3" fmla="*/ 68 h 68"/>
              <a:gd name="T4" fmla="*/ 14 w 65"/>
              <a:gd name="T5" fmla="*/ 66 h 68"/>
              <a:gd name="T6" fmla="*/ 11 w 65"/>
              <a:gd name="T7" fmla="*/ 64 h 68"/>
              <a:gd name="T8" fmla="*/ 7 w 65"/>
              <a:gd name="T9" fmla="*/ 61 h 68"/>
              <a:gd name="T10" fmla="*/ 4 w 65"/>
              <a:gd name="T11" fmla="*/ 59 h 68"/>
              <a:gd name="T12" fmla="*/ 2 w 65"/>
              <a:gd name="T13" fmla="*/ 55 h 68"/>
              <a:gd name="T14" fmla="*/ 0 w 65"/>
              <a:gd name="T15" fmla="*/ 52 h 68"/>
              <a:gd name="T16" fmla="*/ 0 w 65"/>
              <a:gd name="T17" fmla="*/ 49 h 68"/>
              <a:gd name="T18" fmla="*/ 0 w 65"/>
              <a:gd name="T19" fmla="*/ 38 h 68"/>
              <a:gd name="T20" fmla="*/ 2 w 65"/>
              <a:gd name="T21" fmla="*/ 29 h 68"/>
              <a:gd name="T22" fmla="*/ 5 w 65"/>
              <a:gd name="T23" fmla="*/ 21 h 68"/>
              <a:gd name="T24" fmla="*/ 9 w 65"/>
              <a:gd name="T25" fmla="*/ 14 h 68"/>
              <a:gd name="T26" fmla="*/ 15 w 65"/>
              <a:gd name="T27" fmla="*/ 8 h 68"/>
              <a:gd name="T28" fmla="*/ 22 w 65"/>
              <a:gd name="T29" fmla="*/ 4 h 68"/>
              <a:gd name="T30" fmla="*/ 30 w 65"/>
              <a:gd name="T31" fmla="*/ 2 h 68"/>
              <a:gd name="T32" fmla="*/ 39 w 65"/>
              <a:gd name="T33" fmla="*/ 0 h 68"/>
              <a:gd name="T34" fmla="*/ 52 w 65"/>
              <a:gd name="T35" fmla="*/ 0 h 68"/>
              <a:gd name="T36" fmla="*/ 65 w 65"/>
              <a:gd name="T37" fmla="*/ 0 h 68"/>
              <a:gd name="T38" fmla="*/ 65 w 65"/>
              <a:gd name="T39" fmla="*/ 43 h 68"/>
              <a:gd name="T40" fmla="*/ 56 w 65"/>
              <a:gd name="T41" fmla="*/ 52 h 68"/>
              <a:gd name="T42" fmla="*/ 45 w 65"/>
              <a:gd name="T43" fmla="*/ 61 h 68"/>
              <a:gd name="T44" fmla="*/ 39 w 65"/>
              <a:gd name="T45" fmla="*/ 64 h 68"/>
              <a:gd name="T46" fmla="*/ 34 w 65"/>
              <a:gd name="T47" fmla="*/ 66 h 68"/>
              <a:gd name="T48" fmla="*/ 27 w 65"/>
              <a:gd name="T49" fmla="*/ 68 h 68"/>
              <a:gd name="T50" fmla="*/ 19 w 65"/>
              <a:gd name="T51" fmla="*/ 6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5" h="68">
                <a:moveTo>
                  <a:pt x="19" y="68"/>
                </a:moveTo>
                <a:lnTo>
                  <a:pt x="16" y="68"/>
                </a:lnTo>
                <a:lnTo>
                  <a:pt x="14" y="66"/>
                </a:lnTo>
                <a:lnTo>
                  <a:pt x="11" y="64"/>
                </a:lnTo>
                <a:lnTo>
                  <a:pt x="7" y="61"/>
                </a:lnTo>
                <a:lnTo>
                  <a:pt x="4" y="59"/>
                </a:lnTo>
                <a:lnTo>
                  <a:pt x="2" y="55"/>
                </a:lnTo>
                <a:lnTo>
                  <a:pt x="0" y="52"/>
                </a:lnTo>
                <a:lnTo>
                  <a:pt x="0" y="49"/>
                </a:lnTo>
                <a:lnTo>
                  <a:pt x="0" y="38"/>
                </a:lnTo>
                <a:lnTo>
                  <a:pt x="2" y="29"/>
                </a:lnTo>
                <a:lnTo>
                  <a:pt x="5" y="21"/>
                </a:lnTo>
                <a:lnTo>
                  <a:pt x="9" y="14"/>
                </a:lnTo>
                <a:lnTo>
                  <a:pt x="15" y="8"/>
                </a:lnTo>
                <a:lnTo>
                  <a:pt x="22" y="4"/>
                </a:lnTo>
                <a:lnTo>
                  <a:pt x="30" y="2"/>
                </a:lnTo>
                <a:lnTo>
                  <a:pt x="39" y="0"/>
                </a:lnTo>
                <a:lnTo>
                  <a:pt x="52" y="0"/>
                </a:lnTo>
                <a:lnTo>
                  <a:pt x="65" y="0"/>
                </a:lnTo>
                <a:lnTo>
                  <a:pt x="65" y="43"/>
                </a:lnTo>
                <a:lnTo>
                  <a:pt x="56" y="52"/>
                </a:lnTo>
                <a:lnTo>
                  <a:pt x="45" y="61"/>
                </a:lnTo>
                <a:lnTo>
                  <a:pt x="39" y="64"/>
                </a:lnTo>
                <a:lnTo>
                  <a:pt x="34" y="66"/>
                </a:lnTo>
                <a:lnTo>
                  <a:pt x="27" y="68"/>
                </a:lnTo>
                <a:lnTo>
                  <a:pt x="19" y="68"/>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9" name="Freeform 332"/>
          <p:cNvSpPr>
            <a:spLocks/>
          </p:cNvSpPr>
          <p:nvPr>
            <p:custDataLst>
              <p:tags r:id="rId24"/>
            </p:custDataLst>
          </p:nvPr>
        </p:nvSpPr>
        <p:spPr bwMode="auto">
          <a:xfrm>
            <a:off x="6115343" y="3745679"/>
            <a:ext cx="229437" cy="279211"/>
          </a:xfrm>
          <a:custGeom>
            <a:avLst/>
            <a:gdLst>
              <a:gd name="T0" fmla="*/ 502 w 625"/>
              <a:gd name="T1" fmla="*/ 337 h 694"/>
              <a:gd name="T2" fmla="*/ 484 w 625"/>
              <a:gd name="T3" fmla="*/ 341 h 694"/>
              <a:gd name="T4" fmla="*/ 479 w 625"/>
              <a:gd name="T5" fmla="*/ 382 h 694"/>
              <a:gd name="T6" fmla="*/ 515 w 625"/>
              <a:gd name="T7" fmla="*/ 404 h 694"/>
              <a:gd name="T8" fmla="*/ 534 w 625"/>
              <a:gd name="T9" fmla="*/ 405 h 694"/>
              <a:gd name="T10" fmla="*/ 550 w 625"/>
              <a:gd name="T11" fmla="*/ 424 h 694"/>
              <a:gd name="T12" fmla="*/ 560 w 625"/>
              <a:gd name="T13" fmla="*/ 459 h 694"/>
              <a:gd name="T14" fmla="*/ 572 w 625"/>
              <a:gd name="T15" fmla="*/ 474 h 694"/>
              <a:gd name="T16" fmla="*/ 588 w 625"/>
              <a:gd name="T17" fmla="*/ 483 h 694"/>
              <a:gd name="T18" fmla="*/ 614 w 625"/>
              <a:gd name="T19" fmla="*/ 487 h 694"/>
              <a:gd name="T20" fmla="*/ 625 w 625"/>
              <a:gd name="T21" fmla="*/ 505 h 694"/>
              <a:gd name="T22" fmla="*/ 625 w 625"/>
              <a:gd name="T23" fmla="*/ 539 h 694"/>
              <a:gd name="T24" fmla="*/ 618 w 625"/>
              <a:gd name="T25" fmla="*/ 603 h 694"/>
              <a:gd name="T26" fmla="*/ 611 w 625"/>
              <a:gd name="T27" fmla="*/ 672 h 694"/>
              <a:gd name="T28" fmla="*/ 562 w 625"/>
              <a:gd name="T29" fmla="*/ 693 h 694"/>
              <a:gd name="T30" fmla="*/ 539 w 625"/>
              <a:gd name="T31" fmla="*/ 693 h 694"/>
              <a:gd name="T32" fmla="*/ 394 w 625"/>
              <a:gd name="T33" fmla="*/ 564 h 694"/>
              <a:gd name="T34" fmla="*/ 397 w 625"/>
              <a:gd name="T35" fmla="*/ 552 h 694"/>
              <a:gd name="T36" fmla="*/ 394 w 625"/>
              <a:gd name="T37" fmla="*/ 539 h 694"/>
              <a:gd name="T38" fmla="*/ 338 w 625"/>
              <a:gd name="T39" fmla="*/ 488 h 694"/>
              <a:gd name="T40" fmla="*/ 305 w 625"/>
              <a:gd name="T41" fmla="*/ 453 h 694"/>
              <a:gd name="T42" fmla="*/ 293 w 625"/>
              <a:gd name="T43" fmla="*/ 419 h 694"/>
              <a:gd name="T44" fmla="*/ 291 w 625"/>
              <a:gd name="T45" fmla="*/ 381 h 694"/>
              <a:gd name="T46" fmla="*/ 285 w 625"/>
              <a:gd name="T47" fmla="*/ 360 h 694"/>
              <a:gd name="T48" fmla="*/ 268 w 625"/>
              <a:gd name="T49" fmla="*/ 342 h 694"/>
              <a:gd name="T50" fmla="*/ 241 w 625"/>
              <a:gd name="T51" fmla="*/ 310 h 694"/>
              <a:gd name="T52" fmla="*/ 224 w 625"/>
              <a:gd name="T53" fmla="*/ 269 h 694"/>
              <a:gd name="T54" fmla="*/ 213 w 625"/>
              <a:gd name="T55" fmla="*/ 238 h 694"/>
              <a:gd name="T56" fmla="*/ 190 w 625"/>
              <a:gd name="T57" fmla="*/ 212 h 694"/>
              <a:gd name="T58" fmla="*/ 150 w 625"/>
              <a:gd name="T59" fmla="*/ 171 h 694"/>
              <a:gd name="T60" fmla="*/ 136 w 625"/>
              <a:gd name="T61" fmla="*/ 146 h 694"/>
              <a:gd name="T62" fmla="*/ 112 w 625"/>
              <a:gd name="T63" fmla="*/ 132 h 694"/>
              <a:gd name="T64" fmla="*/ 80 w 625"/>
              <a:gd name="T65" fmla="*/ 113 h 694"/>
              <a:gd name="T66" fmla="*/ 49 w 625"/>
              <a:gd name="T67" fmla="*/ 85 h 694"/>
              <a:gd name="T68" fmla="*/ 23 w 625"/>
              <a:gd name="T69" fmla="*/ 51 h 694"/>
              <a:gd name="T70" fmla="*/ 5 w 625"/>
              <a:gd name="T71" fmla="*/ 19 h 694"/>
              <a:gd name="T72" fmla="*/ 10 w 625"/>
              <a:gd name="T73" fmla="*/ 4 h 694"/>
              <a:gd name="T74" fmla="*/ 37 w 625"/>
              <a:gd name="T75" fmla="*/ 13 h 694"/>
              <a:gd name="T76" fmla="*/ 84 w 625"/>
              <a:gd name="T77" fmla="*/ 16 h 694"/>
              <a:gd name="T78" fmla="*/ 116 w 625"/>
              <a:gd name="T79" fmla="*/ 20 h 694"/>
              <a:gd name="T80" fmla="*/ 138 w 625"/>
              <a:gd name="T81" fmla="*/ 27 h 694"/>
              <a:gd name="T82" fmla="*/ 156 w 625"/>
              <a:gd name="T83" fmla="*/ 42 h 694"/>
              <a:gd name="T84" fmla="*/ 204 w 625"/>
              <a:gd name="T85" fmla="*/ 109 h 694"/>
              <a:gd name="T86" fmla="*/ 254 w 625"/>
              <a:gd name="T87" fmla="*/ 163 h 694"/>
              <a:gd name="T88" fmla="*/ 299 w 625"/>
              <a:gd name="T89" fmla="*/ 202 h 694"/>
              <a:gd name="T90" fmla="*/ 329 w 625"/>
              <a:gd name="T91" fmla="*/ 219 h 694"/>
              <a:gd name="T92" fmla="*/ 366 w 625"/>
              <a:gd name="T93" fmla="*/ 227 h 694"/>
              <a:gd name="T94" fmla="*/ 388 w 625"/>
              <a:gd name="T95" fmla="*/ 230 h 694"/>
              <a:gd name="T96" fmla="*/ 401 w 625"/>
              <a:gd name="T97" fmla="*/ 241 h 694"/>
              <a:gd name="T98" fmla="*/ 416 w 625"/>
              <a:gd name="T99" fmla="*/ 260 h 694"/>
              <a:gd name="T100" fmla="*/ 427 w 625"/>
              <a:gd name="T101" fmla="*/ 265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25" h="694">
                <a:moveTo>
                  <a:pt x="433" y="265"/>
                </a:moveTo>
                <a:lnTo>
                  <a:pt x="512" y="333"/>
                </a:lnTo>
                <a:lnTo>
                  <a:pt x="502" y="337"/>
                </a:lnTo>
                <a:lnTo>
                  <a:pt x="493" y="341"/>
                </a:lnTo>
                <a:lnTo>
                  <a:pt x="489" y="341"/>
                </a:lnTo>
                <a:lnTo>
                  <a:pt x="484" y="341"/>
                </a:lnTo>
                <a:lnTo>
                  <a:pt x="481" y="341"/>
                </a:lnTo>
                <a:lnTo>
                  <a:pt x="479" y="339"/>
                </a:lnTo>
                <a:lnTo>
                  <a:pt x="479" y="382"/>
                </a:lnTo>
                <a:lnTo>
                  <a:pt x="493" y="392"/>
                </a:lnTo>
                <a:lnTo>
                  <a:pt x="507" y="402"/>
                </a:lnTo>
                <a:lnTo>
                  <a:pt x="515" y="404"/>
                </a:lnTo>
                <a:lnTo>
                  <a:pt x="524" y="406"/>
                </a:lnTo>
                <a:lnTo>
                  <a:pt x="528" y="405"/>
                </a:lnTo>
                <a:lnTo>
                  <a:pt x="534" y="405"/>
                </a:lnTo>
                <a:lnTo>
                  <a:pt x="539" y="403"/>
                </a:lnTo>
                <a:lnTo>
                  <a:pt x="545" y="402"/>
                </a:lnTo>
                <a:lnTo>
                  <a:pt x="550" y="424"/>
                </a:lnTo>
                <a:lnTo>
                  <a:pt x="554" y="443"/>
                </a:lnTo>
                <a:lnTo>
                  <a:pt x="558" y="451"/>
                </a:lnTo>
                <a:lnTo>
                  <a:pt x="560" y="459"/>
                </a:lnTo>
                <a:lnTo>
                  <a:pt x="563" y="465"/>
                </a:lnTo>
                <a:lnTo>
                  <a:pt x="568" y="470"/>
                </a:lnTo>
                <a:lnTo>
                  <a:pt x="572" y="474"/>
                </a:lnTo>
                <a:lnTo>
                  <a:pt x="576" y="478"/>
                </a:lnTo>
                <a:lnTo>
                  <a:pt x="582" y="481"/>
                </a:lnTo>
                <a:lnTo>
                  <a:pt x="588" y="483"/>
                </a:lnTo>
                <a:lnTo>
                  <a:pt x="596" y="485"/>
                </a:lnTo>
                <a:lnTo>
                  <a:pt x="605" y="486"/>
                </a:lnTo>
                <a:lnTo>
                  <a:pt x="614" y="487"/>
                </a:lnTo>
                <a:lnTo>
                  <a:pt x="625" y="487"/>
                </a:lnTo>
                <a:lnTo>
                  <a:pt x="625" y="496"/>
                </a:lnTo>
                <a:lnTo>
                  <a:pt x="625" y="505"/>
                </a:lnTo>
                <a:lnTo>
                  <a:pt x="625" y="515"/>
                </a:lnTo>
                <a:lnTo>
                  <a:pt x="625" y="525"/>
                </a:lnTo>
                <a:lnTo>
                  <a:pt x="625" y="539"/>
                </a:lnTo>
                <a:lnTo>
                  <a:pt x="622" y="557"/>
                </a:lnTo>
                <a:lnTo>
                  <a:pt x="620" y="579"/>
                </a:lnTo>
                <a:lnTo>
                  <a:pt x="618" y="603"/>
                </a:lnTo>
                <a:lnTo>
                  <a:pt x="616" y="628"/>
                </a:lnTo>
                <a:lnTo>
                  <a:pt x="614" y="651"/>
                </a:lnTo>
                <a:lnTo>
                  <a:pt x="611" y="672"/>
                </a:lnTo>
                <a:lnTo>
                  <a:pt x="611" y="691"/>
                </a:lnTo>
                <a:lnTo>
                  <a:pt x="582" y="692"/>
                </a:lnTo>
                <a:lnTo>
                  <a:pt x="562" y="693"/>
                </a:lnTo>
                <a:lnTo>
                  <a:pt x="553" y="694"/>
                </a:lnTo>
                <a:lnTo>
                  <a:pt x="546" y="693"/>
                </a:lnTo>
                <a:lnTo>
                  <a:pt x="539" y="693"/>
                </a:lnTo>
                <a:lnTo>
                  <a:pt x="531" y="691"/>
                </a:lnTo>
                <a:lnTo>
                  <a:pt x="392" y="567"/>
                </a:lnTo>
                <a:lnTo>
                  <a:pt x="394" y="564"/>
                </a:lnTo>
                <a:lnTo>
                  <a:pt x="396" y="560"/>
                </a:lnTo>
                <a:lnTo>
                  <a:pt x="397" y="556"/>
                </a:lnTo>
                <a:lnTo>
                  <a:pt x="397" y="552"/>
                </a:lnTo>
                <a:lnTo>
                  <a:pt x="397" y="547"/>
                </a:lnTo>
                <a:lnTo>
                  <a:pt x="396" y="543"/>
                </a:lnTo>
                <a:lnTo>
                  <a:pt x="394" y="539"/>
                </a:lnTo>
                <a:lnTo>
                  <a:pt x="392" y="537"/>
                </a:lnTo>
                <a:lnTo>
                  <a:pt x="366" y="513"/>
                </a:lnTo>
                <a:lnTo>
                  <a:pt x="338" y="488"/>
                </a:lnTo>
                <a:lnTo>
                  <a:pt x="326" y="476"/>
                </a:lnTo>
                <a:lnTo>
                  <a:pt x="315" y="465"/>
                </a:lnTo>
                <a:lnTo>
                  <a:pt x="305" y="453"/>
                </a:lnTo>
                <a:lnTo>
                  <a:pt x="300" y="444"/>
                </a:lnTo>
                <a:lnTo>
                  <a:pt x="295" y="432"/>
                </a:lnTo>
                <a:lnTo>
                  <a:pt x="293" y="419"/>
                </a:lnTo>
                <a:lnTo>
                  <a:pt x="292" y="407"/>
                </a:lnTo>
                <a:lnTo>
                  <a:pt x="292" y="393"/>
                </a:lnTo>
                <a:lnTo>
                  <a:pt x="291" y="381"/>
                </a:lnTo>
                <a:lnTo>
                  <a:pt x="289" y="370"/>
                </a:lnTo>
                <a:lnTo>
                  <a:pt x="288" y="365"/>
                </a:lnTo>
                <a:lnTo>
                  <a:pt x="285" y="360"/>
                </a:lnTo>
                <a:lnTo>
                  <a:pt x="282" y="356"/>
                </a:lnTo>
                <a:lnTo>
                  <a:pt x="279" y="352"/>
                </a:lnTo>
                <a:lnTo>
                  <a:pt x="268" y="342"/>
                </a:lnTo>
                <a:lnTo>
                  <a:pt x="258" y="332"/>
                </a:lnTo>
                <a:lnTo>
                  <a:pt x="249" y="321"/>
                </a:lnTo>
                <a:lnTo>
                  <a:pt x="241" y="310"/>
                </a:lnTo>
                <a:lnTo>
                  <a:pt x="235" y="297"/>
                </a:lnTo>
                <a:lnTo>
                  <a:pt x="229" y="283"/>
                </a:lnTo>
                <a:lnTo>
                  <a:pt x="224" y="269"/>
                </a:lnTo>
                <a:lnTo>
                  <a:pt x="220" y="253"/>
                </a:lnTo>
                <a:lnTo>
                  <a:pt x="216" y="246"/>
                </a:lnTo>
                <a:lnTo>
                  <a:pt x="213" y="238"/>
                </a:lnTo>
                <a:lnTo>
                  <a:pt x="207" y="231"/>
                </a:lnTo>
                <a:lnTo>
                  <a:pt x="202" y="224"/>
                </a:lnTo>
                <a:lnTo>
                  <a:pt x="190" y="212"/>
                </a:lnTo>
                <a:lnTo>
                  <a:pt x="177" y="199"/>
                </a:lnTo>
                <a:lnTo>
                  <a:pt x="162" y="187"/>
                </a:lnTo>
                <a:lnTo>
                  <a:pt x="150" y="171"/>
                </a:lnTo>
                <a:lnTo>
                  <a:pt x="145" y="164"/>
                </a:lnTo>
                <a:lnTo>
                  <a:pt x="140" y="155"/>
                </a:lnTo>
                <a:lnTo>
                  <a:pt x="136" y="146"/>
                </a:lnTo>
                <a:lnTo>
                  <a:pt x="133" y="136"/>
                </a:lnTo>
                <a:lnTo>
                  <a:pt x="123" y="135"/>
                </a:lnTo>
                <a:lnTo>
                  <a:pt x="112" y="132"/>
                </a:lnTo>
                <a:lnTo>
                  <a:pt x="102" y="128"/>
                </a:lnTo>
                <a:lnTo>
                  <a:pt x="91" y="121"/>
                </a:lnTo>
                <a:lnTo>
                  <a:pt x="80" y="113"/>
                </a:lnTo>
                <a:lnTo>
                  <a:pt x="69" y="104"/>
                </a:lnTo>
                <a:lnTo>
                  <a:pt x="59" y="95"/>
                </a:lnTo>
                <a:lnTo>
                  <a:pt x="49" y="85"/>
                </a:lnTo>
                <a:lnTo>
                  <a:pt x="39" y="74"/>
                </a:lnTo>
                <a:lnTo>
                  <a:pt x="31" y="62"/>
                </a:lnTo>
                <a:lnTo>
                  <a:pt x="23" y="51"/>
                </a:lnTo>
                <a:lnTo>
                  <a:pt x="16" y="40"/>
                </a:lnTo>
                <a:lnTo>
                  <a:pt x="10" y="29"/>
                </a:lnTo>
                <a:lnTo>
                  <a:pt x="5" y="19"/>
                </a:lnTo>
                <a:lnTo>
                  <a:pt x="2" y="9"/>
                </a:lnTo>
                <a:lnTo>
                  <a:pt x="0" y="0"/>
                </a:lnTo>
                <a:lnTo>
                  <a:pt x="10" y="4"/>
                </a:lnTo>
                <a:lnTo>
                  <a:pt x="20" y="7"/>
                </a:lnTo>
                <a:lnTo>
                  <a:pt x="28" y="10"/>
                </a:lnTo>
                <a:lnTo>
                  <a:pt x="37" y="13"/>
                </a:lnTo>
                <a:lnTo>
                  <a:pt x="54" y="15"/>
                </a:lnTo>
                <a:lnTo>
                  <a:pt x="69" y="16"/>
                </a:lnTo>
                <a:lnTo>
                  <a:pt x="84" y="16"/>
                </a:lnTo>
                <a:lnTo>
                  <a:pt x="100" y="17"/>
                </a:lnTo>
                <a:lnTo>
                  <a:pt x="108" y="19"/>
                </a:lnTo>
                <a:lnTo>
                  <a:pt x="116" y="20"/>
                </a:lnTo>
                <a:lnTo>
                  <a:pt x="124" y="22"/>
                </a:lnTo>
                <a:lnTo>
                  <a:pt x="133" y="25"/>
                </a:lnTo>
                <a:lnTo>
                  <a:pt x="138" y="27"/>
                </a:lnTo>
                <a:lnTo>
                  <a:pt x="144" y="31"/>
                </a:lnTo>
                <a:lnTo>
                  <a:pt x="149" y="36"/>
                </a:lnTo>
                <a:lnTo>
                  <a:pt x="156" y="42"/>
                </a:lnTo>
                <a:lnTo>
                  <a:pt x="169" y="57"/>
                </a:lnTo>
                <a:lnTo>
                  <a:pt x="181" y="76"/>
                </a:lnTo>
                <a:lnTo>
                  <a:pt x="204" y="109"/>
                </a:lnTo>
                <a:lnTo>
                  <a:pt x="220" y="130"/>
                </a:lnTo>
                <a:lnTo>
                  <a:pt x="237" y="147"/>
                </a:lnTo>
                <a:lnTo>
                  <a:pt x="254" y="163"/>
                </a:lnTo>
                <a:lnTo>
                  <a:pt x="271" y="181"/>
                </a:lnTo>
                <a:lnTo>
                  <a:pt x="289" y="196"/>
                </a:lnTo>
                <a:lnTo>
                  <a:pt x="299" y="202"/>
                </a:lnTo>
                <a:lnTo>
                  <a:pt x="308" y="209"/>
                </a:lnTo>
                <a:lnTo>
                  <a:pt x="318" y="214"/>
                </a:lnTo>
                <a:lnTo>
                  <a:pt x="329" y="219"/>
                </a:lnTo>
                <a:lnTo>
                  <a:pt x="341" y="223"/>
                </a:lnTo>
                <a:lnTo>
                  <a:pt x="353" y="226"/>
                </a:lnTo>
                <a:lnTo>
                  <a:pt x="366" y="227"/>
                </a:lnTo>
                <a:lnTo>
                  <a:pt x="379" y="228"/>
                </a:lnTo>
                <a:lnTo>
                  <a:pt x="383" y="229"/>
                </a:lnTo>
                <a:lnTo>
                  <a:pt x="388" y="230"/>
                </a:lnTo>
                <a:lnTo>
                  <a:pt x="392" y="231"/>
                </a:lnTo>
                <a:lnTo>
                  <a:pt x="395" y="235"/>
                </a:lnTo>
                <a:lnTo>
                  <a:pt x="401" y="241"/>
                </a:lnTo>
                <a:lnTo>
                  <a:pt x="405" y="247"/>
                </a:lnTo>
                <a:lnTo>
                  <a:pt x="411" y="254"/>
                </a:lnTo>
                <a:lnTo>
                  <a:pt x="416" y="260"/>
                </a:lnTo>
                <a:lnTo>
                  <a:pt x="419" y="262"/>
                </a:lnTo>
                <a:lnTo>
                  <a:pt x="423" y="264"/>
                </a:lnTo>
                <a:lnTo>
                  <a:pt x="427" y="265"/>
                </a:lnTo>
                <a:lnTo>
                  <a:pt x="433" y="265"/>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0" name="Freeform 333"/>
          <p:cNvSpPr>
            <a:spLocks/>
          </p:cNvSpPr>
          <p:nvPr>
            <p:custDataLst>
              <p:tags r:id="rId25"/>
            </p:custDataLst>
          </p:nvPr>
        </p:nvSpPr>
        <p:spPr bwMode="auto">
          <a:xfrm>
            <a:off x="6400632" y="3782095"/>
            <a:ext cx="212443" cy="195752"/>
          </a:xfrm>
          <a:custGeom>
            <a:avLst/>
            <a:gdLst>
              <a:gd name="T0" fmla="*/ 516 w 585"/>
              <a:gd name="T1" fmla="*/ 28 h 493"/>
              <a:gd name="T2" fmla="*/ 495 w 585"/>
              <a:gd name="T3" fmla="*/ 55 h 493"/>
              <a:gd name="T4" fmla="*/ 512 w 585"/>
              <a:gd name="T5" fmla="*/ 93 h 493"/>
              <a:gd name="T6" fmla="*/ 534 w 585"/>
              <a:gd name="T7" fmla="*/ 130 h 493"/>
              <a:gd name="T8" fmla="*/ 573 w 585"/>
              <a:gd name="T9" fmla="*/ 177 h 493"/>
              <a:gd name="T10" fmla="*/ 580 w 585"/>
              <a:gd name="T11" fmla="*/ 205 h 493"/>
              <a:gd name="T12" fmla="*/ 547 w 585"/>
              <a:gd name="T13" fmla="*/ 204 h 493"/>
              <a:gd name="T14" fmla="*/ 516 w 585"/>
              <a:gd name="T15" fmla="*/ 233 h 493"/>
              <a:gd name="T16" fmla="*/ 506 w 585"/>
              <a:gd name="T17" fmla="*/ 246 h 493"/>
              <a:gd name="T18" fmla="*/ 518 w 585"/>
              <a:gd name="T19" fmla="*/ 271 h 493"/>
              <a:gd name="T20" fmla="*/ 525 w 585"/>
              <a:gd name="T21" fmla="*/ 294 h 493"/>
              <a:gd name="T22" fmla="*/ 505 w 585"/>
              <a:gd name="T23" fmla="*/ 308 h 493"/>
              <a:gd name="T24" fmla="*/ 459 w 585"/>
              <a:gd name="T25" fmla="*/ 323 h 493"/>
              <a:gd name="T26" fmla="*/ 443 w 585"/>
              <a:gd name="T27" fmla="*/ 354 h 493"/>
              <a:gd name="T28" fmla="*/ 445 w 585"/>
              <a:gd name="T29" fmla="*/ 415 h 493"/>
              <a:gd name="T30" fmla="*/ 430 w 585"/>
              <a:gd name="T31" fmla="*/ 454 h 493"/>
              <a:gd name="T32" fmla="*/ 400 w 585"/>
              <a:gd name="T33" fmla="*/ 472 h 493"/>
              <a:gd name="T34" fmla="*/ 370 w 585"/>
              <a:gd name="T35" fmla="*/ 488 h 493"/>
              <a:gd name="T36" fmla="*/ 341 w 585"/>
              <a:gd name="T37" fmla="*/ 493 h 493"/>
              <a:gd name="T38" fmla="*/ 329 w 585"/>
              <a:gd name="T39" fmla="*/ 487 h 493"/>
              <a:gd name="T40" fmla="*/ 327 w 585"/>
              <a:gd name="T41" fmla="*/ 471 h 493"/>
              <a:gd name="T42" fmla="*/ 304 w 585"/>
              <a:gd name="T43" fmla="*/ 451 h 493"/>
              <a:gd name="T44" fmla="*/ 251 w 585"/>
              <a:gd name="T45" fmla="*/ 454 h 493"/>
              <a:gd name="T46" fmla="*/ 219 w 585"/>
              <a:gd name="T47" fmla="*/ 462 h 493"/>
              <a:gd name="T48" fmla="*/ 176 w 585"/>
              <a:gd name="T49" fmla="*/ 440 h 493"/>
              <a:gd name="T50" fmla="*/ 122 w 585"/>
              <a:gd name="T51" fmla="*/ 436 h 493"/>
              <a:gd name="T52" fmla="*/ 95 w 585"/>
              <a:gd name="T53" fmla="*/ 429 h 493"/>
              <a:gd name="T54" fmla="*/ 81 w 585"/>
              <a:gd name="T55" fmla="*/ 366 h 493"/>
              <a:gd name="T56" fmla="*/ 58 w 585"/>
              <a:gd name="T57" fmla="*/ 310 h 493"/>
              <a:gd name="T58" fmla="*/ 35 w 585"/>
              <a:gd name="T59" fmla="*/ 292 h 493"/>
              <a:gd name="T60" fmla="*/ 12 w 585"/>
              <a:gd name="T61" fmla="*/ 260 h 493"/>
              <a:gd name="T62" fmla="*/ 5 w 585"/>
              <a:gd name="T63" fmla="*/ 204 h 493"/>
              <a:gd name="T64" fmla="*/ 31 w 585"/>
              <a:gd name="T65" fmla="*/ 153 h 493"/>
              <a:gd name="T66" fmla="*/ 54 w 585"/>
              <a:gd name="T67" fmla="*/ 141 h 493"/>
              <a:gd name="T68" fmla="*/ 75 w 585"/>
              <a:gd name="T69" fmla="*/ 152 h 493"/>
              <a:gd name="T70" fmla="*/ 97 w 585"/>
              <a:gd name="T71" fmla="*/ 187 h 493"/>
              <a:gd name="T72" fmla="*/ 129 w 585"/>
              <a:gd name="T73" fmla="*/ 214 h 493"/>
              <a:gd name="T74" fmla="*/ 170 w 585"/>
              <a:gd name="T75" fmla="*/ 213 h 493"/>
              <a:gd name="T76" fmla="*/ 221 w 585"/>
              <a:gd name="T77" fmla="*/ 189 h 493"/>
              <a:gd name="T78" fmla="*/ 233 w 585"/>
              <a:gd name="T79" fmla="*/ 172 h 493"/>
              <a:gd name="T80" fmla="*/ 288 w 585"/>
              <a:gd name="T81" fmla="*/ 178 h 493"/>
              <a:gd name="T82" fmla="*/ 326 w 585"/>
              <a:gd name="T83" fmla="*/ 181 h 493"/>
              <a:gd name="T84" fmla="*/ 337 w 585"/>
              <a:gd name="T85" fmla="*/ 170 h 493"/>
              <a:gd name="T86" fmla="*/ 362 w 585"/>
              <a:gd name="T87" fmla="*/ 158 h 493"/>
              <a:gd name="T88" fmla="*/ 383 w 585"/>
              <a:gd name="T89" fmla="*/ 136 h 493"/>
              <a:gd name="T90" fmla="*/ 415 w 585"/>
              <a:gd name="T91" fmla="*/ 79 h 493"/>
              <a:gd name="T92" fmla="*/ 427 w 585"/>
              <a:gd name="T93" fmla="*/ 25 h 493"/>
              <a:gd name="T94" fmla="*/ 447 w 585"/>
              <a:gd name="T95" fmla="*/ 6 h 493"/>
              <a:gd name="T96" fmla="*/ 479 w 585"/>
              <a:gd name="T97" fmla="*/ 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85" h="493">
                <a:moveTo>
                  <a:pt x="525" y="12"/>
                </a:moveTo>
                <a:lnTo>
                  <a:pt x="524" y="17"/>
                </a:lnTo>
                <a:lnTo>
                  <a:pt x="520" y="22"/>
                </a:lnTo>
                <a:lnTo>
                  <a:pt x="516" y="28"/>
                </a:lnTo>
                <a:lnTo>
                  <a:pt x="510" y="33"/>
                </a:lnTo>
                <a:lnTo>
                  <a:pt x="497" y="45"/>
                </a:lnTo>
                <a:lnTo>
                  <a:pt x="485" y="55"/>
                </a:lnTo>
                <a:lnTo>
                  <a:pt x="495" y="55"/>
                </a:lnTo>
                <a:lnTo>
                  <a:pt x="505" y="55"/>
                </a:lnTo>
                <a:lnTo>
                  <a:pt x="506" y="68"/>
                </a:lnTo>
                <a:lnTo>
                  <a:pt x="508" y="81"/>
                </a:lnTo>
                <a:lnTo>
                  <a:pt x="512" y="93"/>
                </a:lnTo>
                <a:lnTo>
                  <a:pt x="516" y="103"/>
                </a:lnTo>
                <a:lnTo>
                  <a:pt x="520" y="112"/>
                </a:lnTo>
                <a:lnTo>
                  <a:pt x="527" y="121"/>
                </a:lnTo>
                <a:lnTo>
                  <a:pt x="534" y="130"/>
                </a:lnTo>
                <a:lnTo>
                  <a:pt x="540" y="138"/>
                </a:lnTo>
                <a:lnTo>
                  <a:pt x="553" y="155"/>
                </a:lnTo>
                <a:lnTo>
                  <a:pt x="566" y="170"/>
                </a:lnTo>
                <a:lnTo>
                  <a:pt x="573" y="177"/>
                </a:lnTo>
                <a:lnTo>
                  <a:pt x="577" y="185"/>
                </a:lnTo>
                <a:lnTo>
                  <a:pt x="582" y="194"/>
                </a:lnTo>
                <a:lnTo>
                  <a:pt x="585" y="204"/>
                </a:lnTo>
                <a:lnTo>
                  <a:pt x="580" y="205"/>
                </a:lnTo>
                <a:lnTo>
                  <a:pt x="574" y="206"/>
                </a:lnTo>
                <a:lnTo>
                  <a:pt x="568" y="206"/>
                </a:lnTo>
                <a:lnTo>
                  <a:pt x="561" y="206"/>
                </a:lnTo>
                <a:lnTo>
                  <a:pt x="547" y="204"/>
                </a:lnTo>
                <a:lnTo>
                  <a:pt x="531" y="204"/>
                </a:lnTo>
                <a:lnTo>
                  <a:pt x="524" y="217"/>
                </a:lnTo>
                <a:lnTo>
                  <a:pt x="518" y="229"/>
                </a:lnTo>
                <a:lnTo>
                  <a:pt x="516" y="233"/>
                </a:lnTo>
                <a:lnTo>
                  <a:pt x="513" y="237"/>
                </a:lnTo>
                <a:lnTo>
                  <a:pt x="509" y="239"/>
                </a:lnTo>
                <a:lnTo>
                  <a:pt x="505" y="240"/>
                </a:lnTo>
                <a:lnTo>
                  <a:pt x="506" y="246"/>
                </a:lnTo>
                <a:lnTo>
                  <a:pt x="508" y="253"/>
                </a:lnTo>
                <a:lnTo>
                  <a:pt x="512" y="259"/>
                </a:lnTo>
                <a:lnTo>
                  <a:pt x="515" y="265"/>
                </a:lnTo>
                <a:lnTo>
                  <a:pt x="518" y="271"/>
                </a:lnTo>
                <a:lnTo>
                  <a:pt x="521" y="277"/>
                </a:lnTo>
                <a:lnTo>
                  <a:pt x="524" y="283"/>
                </a:lnTo>
                <a:lnTo>
                  <a:pt x="525" y="289"/>
                </a:lnTo>
                <a:lnTo>
                  <a:pt x="525" y="294"/>
                </a:lnTo>
                <a:lnTo>
                  <a:pt x="523" y="297"/>
                </a:lnTo>
                <a:lnTo>
                  <a:pt x="519" y="301"/>
                </a:lnTo>
                <a:lnTo>
                  <a:pt x="516" y="304"/>
                </a:lnTo>
                <a:lnTo>
                  <a:pt x="505" y="308"/>
                </a:lnTo>
                <a:lnTo>
                  <a:pt x="494" y="312"/>
                </a:lnTo>
                <a:lnTo>
                  <a:pt x="481" y="316"/>
                </a:lnTo>
                <a:lnTo>
                  <a:pt x="469" y="319"/>
                </a:lnTo>
                <a:lnTo>
                  <a:pt x="459" y="323"/>
                </a:lnTo>
                <a:lnTo>
                  <a:pt x="452" y="327"/>
                </a:lnTo>
                <a:lnTo>
                  <a:pt x="448" y="334"/>
                </a:lnTo>
                <a:lnTo>
                  <a:pt x="446" y="344"/>
                </a:lnTo>
                <a:lnTo>
                  <a:pt x="443" y="354"/>
                </a:lnTo>
                <a:lnTo>
                  <a:pt x="443" y="365"/>
                </a:lnTo>
                <a:lnTo>
                  <a:pt x="445" y="386"/>
                </a:lnTo>
                <a:lnTo>
                  <a:pt x="446" y="400"/>
                </a:lnTo>
                <a:lnTo>
                  <a:pt x="445" y="415"/>
                </a:lnTo>
                <a:lnTo>
                  <a:pt x="442" y="428"/>
                </a:lnTo>
                <a:lnTo>
                  <a:pt x="439" y="439"/>
                </a:lnTo>
                <a:lnTo>
                  <a:pt x="436" y="447"/>
                </a:lnTo>
                <a:lnTo>
                  <a:pt x="430" y="454"/>
                </a:lnTo>
                <a:lnTo>
                  <a:pt x="425" y="459"/>
                </a:lnTo>
                <a:lnTo>
                  <a:pt x="419" y="464"/>
                </a:lnTo>
                <a:lnTo>
                  <a:pt x="413" y="467"/>
                </a:lnTo>
                <a:lnTo>
                  <a:pt x="400" y="472"/>
                </a:lnTo>
                <a:lnTo>
                  <a:pt x="386" y="477"/>
                </a:lnTo>
                <a:lnTo>
                  <a:pt x="380" y="480"/>
                </a:lnTo>
                <a:lnTo>
                  <a:pt x="374" y="484"/>
                </a:lnTo>
                <a:lnTo>
                  <a:pt x="370" y="488"/>
                </a:lnTo>
                <a:lnTo>
                  <a:pt x="366" y="493"/>
                </a:lnTo>
                <a:lnTo>
                  <a:pt x="356" y="493"/>
                </a:lnTo>
                <a:lnTo>
                  <a:pt x="346" y="493"/>
                </a:lnTo>
                <a:lnTo>
                  <a:pt x="341" y="493"/>
                </a:lnTo>
                <a:lnTo>
                  <a:pt x="337" y="492"/>
                </a:lnTo>
                <a:lnTo>
                  <a:pt x="334" y="491"/>
                </a:lnTo>
                <a:lnTo>
                  <a:pt x="331" y="489"/>
                </a:lnTo>
                <a:lnTo>
                  <a:pt x="329" y="487"/>
                </a:lnTo>
                <a:lnTo>
                  <a:pt x="328" y="484"/>
                </a:lnTo>
                <a:lnTo>
                  <a:pt x="327" y="482"/>
                </a:lnTo>
                <a:lnTo>
                  <a:pt x="326" y="478"/>
                </a:lnTo>
                <a:lnTo>
                  <a:pt x="327" y="471"/>
                </a:lnTo>
                <a:lnTo>
                  <a:pt x="328" y="464"/>
                </a:lnTo>
                <a:lnTo>
                  <a:pt x="330" y="457"/>
                </a:lnTo>
                <a:lnTo>
                  <a:pt x="333" y="450"/>
                </a:lnTo>
                <a:lnTo>
                  <a:pt x="304" y="451"/>
                </a:lnTo>
                <a:lnTo>
                  <a:pt x="279" y="454"/>
                </a:lnTo>
                <a:lnTo>
                  <a:pt x="267" y="455"/>
                </a:lnTo>
                <a:lnTo>
                  <a:pt x="257" y="455"/>
                </a:lnTo>
                <a:lnTo>
                  <a:pt x="251" y="454"/>
                </a:lnTo>
                <a:lnTo>
                  <a:pt x="247" y="453"/>
                </a:lnTo>
                <a:lnTo>
                  <a:pt x="244" y="452"/>
                </a:lnTo>
                <a:lnTo>
                  <a:pt x="239" y="450"/>
                </a:lnTo>
                <a:lnTo>
                  <a:pt x="219" y="462"/>
                </a:lnTo>
                <a:lnTo>
                  <a:pt x="207" y="455"/>
                </a:lnTo>
                <a:lnTo>
                  <a:pt x="192" y="447"/>
                </a:lnTo>
                <a:lnTo>
                  <a:pt x="183" y="444"/>
                </a:lnTo>
                <a:lnTo>
                  <a:pt x="176" y="440"/>
                </a:lnTo>
                <a:lnTo>
                  <a:pt x="168" y="438"/>
                </a:lnTo>
                <a:lnTo>
                  <a:pt x="159" y="438"/>
                </a:lnTo>
                <a:lnTo>
                  <a:pt x="144" y="437"/>
                </a:lnTo>
                <a:lnTo>
                  <a:pt x="122" y="436"/>
                </a:lnTo>
                <a:lnTo>
                  <a:pt x="111" y="435"/>
                </a:lnTo>
                <a:lnTo>
                  <a:pt x="102" y="432"/>
                </a:lnTo>
                <a:lnTo>
                  <a:pt x="98" y="431"/>
                </a:lnTo>
                <a:lnTo>
                  <a:pt x="95" y="429"/>
                </a:lnTo>
                <a:lnTo>
                  <a:pt x="93" y="428"/>
                </a:lnTo>
                <a:lnTo>
                  <a:pt x="93" y="424"/>
                </a:lnTo>
                <a:lnTo>
                  <a:pt x="87" y="393"/>
                </a:lnTo>
                <a:lnTo>
                  <a:pt x="81" y="366"/>
                </a:lnTo>
                <a:lnTo>
                  <a:pt x="75" y="346"/>
                </a:lnTo>
                <a:lnTo>
                  <a:pt x="69" y="331"/>
                </a:lnTo>
                <a:lnTo>
                  <a:pt x="64" y="320"/>
                </a:lnTo>
                <a:lnTo>
                  <a:pt x="58" y="310"/>
                </a:lnTo>
                <a:lnTo>
                  <a:pt x="53" y="304"/>
                </a:lnTo>
                <a:lnTo>
                  <a:pt x="47" y="300"/>
                </a:lnTo>
                <a:lnTo>
                  <a:pt x="41" y="296"/>
                </a:lnTo>
                <a:lnTo>
                  <a:pt x="35" y="292"/>
                </a:lnTo>
                <a:lnTo>
                  <a:pt x="30" y="288"/>
                </a:lnTo>
                <a:lnTo>
                  <a:pt x="24" y="281"/>
                </a:lnTo>
                <a:lnTo>
                  <a:pt x="19" y="272"/>
                </a:lnTo>
                <a:lnTo>
                  <a:pt x="12" y="260"/>
                </a:lnTo>
                <a:lnTo>
                  <a:pt x="6" y="243"/>
                </a:lnTo>
                <a:lnTo>
                  <a:pt x="0" y="222"/>
                </a:lnTo>
                <a:lnTo>
                  <a:pt x="2" y="215"/>
                </a:lnTo>
                <a:lnTo>
                  <a:pt x="5" y="204"/>
                </a:lnTo>
                <a:lnTo>
                  <a:pt x="11" y="191"/>
                </a:lnTo>
                <a:lnTo>
                  <a:pt x="17" y="177"/>
                </a:lnTo>
                <a:lnTo>
                  <a:pt x="24" y="164"/>
                </a:lnTo>
                <a:lnTo>
                  <a:pt x="31" y="153"/>
                </a:lnTo>
                <a:lnTo>
                  <a:pt x="36" y="144"/>
                </a:lnTo>
                <a:lnTo>
                  <a:pt x="41" y="141"/>
                </a:lnTo>
                <a:lnTo>
                  <a:pt x="46" y="141"/>
                </a:lnTo>
                <a:lnTo>
                  <a:pt x="54" y="141"/>
                </a:lnTo>
                <a:lnTo>
                  <a:pt x="64" y="141"/>
                </a:lnTo>
                <a:lnTo>
                  <a:pt x="73" y="141"/>
                </a:lnTo>
                <a:lnTo>
                  <a:pt x="73" y="146"/>
                </a:lnTo>
                <a:lnTo>
                  <a:pt x="75" y="152"/>
                </a:lnTo>
                <a:lnTo>
                  <a:pt x="77" y="158"/>
                </a:lnTo>
                <a:lnTo>
                  <a:pt x="80" y="164"/>
                </a:lnTo>
                <a:lnTo>
                  <a:pt x="88" y="176"/>
                </a:lnTo>
                <a:lnTo>
                  <a:pt x="97" y="187"/>
                </a:lnTo>
                <a:lnTo>
                  <a:pt x="107" y="198"/>
                </a:lnTo>
                <a:lnTo>
                  <a:pt x="118" y="208"/>
                </a:lnTo>
                <a:lnTo>
                  <a:pt x="124" y="211"/>
                </a:lnTo>
                <a:lnTo>
                  <a:pt x="129" y="214"/>
                </a:lnTo>
                <a:lnTo>
                  <a:pt x="135" y="215"/>
                </a:lnTo>
                <a:lnTo>
                  <a:pt x="139" y="216"/>
                </a:lnTo>
                <a:lnTo>
                  <a:pt x="155" y="215"/>
                </a:lnTo>
                <a:lnTo>
                  <a:pt x="170" y="213"/>
                </a:lnTo>
                <a:lnTo>
                  <a:pt x="184" y="209"/>
                </a:lnTo>
                <a:lnTo>
                  <a:pt x="199" y="204"/>
                </a:lnTo>
                <a:lnTo>
                  <a:pt x="211" y="196"/>
                </a:lnTo>
                <a:lnTo>
                  <a:pt x="221" y="189"/>
                </a:lnTo>
                <a:lnTo>
                  <a:pt x="225" y="185"/>
                </a:lnTo>
                <a:lnTo>
                  <a:pt x="228" y="181"/>
                </a:lnTo>
                <a:lnTo>
                  <a:pt x="230" y="177"/>
                </a:lnTo>
                <a:lnTo>
                  <a:pt x="233" y="172"/>
                </a:lnTo>
                <a:lnTo>
                  <a:pt x="256" y="175"/>
                </a:lnTo>
                <a:lnTo>
                  <a:pt x="273" y="176"/>
                </a:lnTo>
                <a:lnTo>
                  <a:pt x="281" y="177"/>
                </a:lnTo>
                <a:lnTo>
                  <a:pt x="288" y="178"/>
                </a:lnTo>
                <a:lnTo>
                  <a:pt x="294" y="181"/>
                </a:lnTo>
                <a:lnTo>
                  <a:pt x="300" y="184"/>
                </a:lnTo>
                <a:lnTo>
                  <a:pt x="326" y="184"/>
                </a:lnTo>
                <a:lnTo>
                  <a:pt x="326" y="181"/>
                </a:lnTo>
                <a:lnTo>
                  <a:pt x="327" y="178"/>
                </a:lnTo>
                <a:lnTo>
                  <a:pt x="329" y="176"/>
                </a:lnTo>
                <a:lnTo>
                  <a:pt x="331" y="174"/>
                </a:lnTo>
                <a:lnTo>
                  <a:pt x="337" y="170"/>
                </a:lnTo>
                <a:lnTo>
                  <a:pt x="344" y="167"/>
                </a:lnTo>
                <a:lnTo>
                  <a:pt x="350" y="164"/>
                </a:lnTo>
                <a:lnTo>
                  <a:pt x="357" y="162"/>
                </a:lnTo>
                <a:lnTo>
                  <a:pt x="362" y="158"/>
                </a:lnTo>
                <a:lnTo>
                  <a:pt x="366" y="154"/>
                </a:lnTo>
                <a:lnTo>
                  <a:pt x="372" y="149"/>
                </a:lnTo>
                <a:lnTo>
                  <a:pt x="378" y="143"/>
                </a:lnTo>
                <a:lnTo>
                  <a:pt x="383" y="136"/>
                </a:lnTo>
                <a:lnTo>
                  <a:pt x="389" y="129"/>
                </a:lnTo>
                <a:lnTo>
                  <a:pt x="400" y="114"/>
                </a:lnTo>
                <a:lnTo>
                  <a:pt x="408" y="97"/>
                </a:lnTo>
                <a:lnTo>
                  <a:pt x="415" y="79"/>
                </a:lnTo>
                <a:lnTo>
                  <a:pt x="420" y="62"/>
                </a:lnTo>
                <a:lnTo>
                  <a:pt x="424" y="46"/>
                </a:lnTo>
                <a:lnTo>
                  <a:pt x="426" y="30"/>
                </a:lnTo>
                <a:lnTo>
                  <a:pt x="427" y="25"/>
                </a:lnTo>
                <a:lnTo>
                  <a:pt x="429" y="20"/>
                </a:lnTo>
                <a:lnTo>
                  <a:pt x="435" y="15"/>
                </a:lnTo>
                <a:lnTo>
                  <a:pt x="440" y="11"/>
                </a:lnTo>
                <a:lnTo>
                  <a:pt x="447" y="6"/>
                </a:lnTo>
                <a:lnTo>
                  <a:pt x="453" y="3"/>
                </a:lnTo>
                <a:lnTo>
                  <a:pt x="460" y="1"/>
                </a:lnTo>
                <a:lnTo>
                  <a:pt x="465" y="0"/>
                </a:lnTo>
                <a:lnTo>
                  <a:pt x="479" y="2"/>
                </a:lnTo>
                <a:lnTo>
                  <a:pt x="495" y="6"/>
                </a:lnTo>
                <a:lnTo>
                  <a:pt x="512" y="10"/>
                </a:lnTo>
                <a:lnTo>
                  <a:pt x="525" y="12"/>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1" name="Freeform 334"/>
          <p:cNvSpPr>
            <a:spLocks/>
          </p:cNvSpPr>
          <p:nvPr>
            <p:custDataLst>
              <p:tags r:id="rId26"/>
            </p:custDataLst>
          </p:nvPr>
        </p:nvSpPr>
        <p:spPr bwMode="auto">
          <a:xfrm>
            <a:off x="6699259" y="4091657"/>
            <a:ext cx="76480" cy="42489"/>
          </a:xfrm>
          <a:custGeom>
            <a:avLst/>
            <a:gdLst>
              <a:gd name="T0" fmla="*/ 0 w 212"/>
              <a:gd name="T1" fmla="*/ 105 h 105"/>
              <a:gd name="T2" fmla="*/ 16 w 212"/>
              <a:gd name="T3" fmla="*/ 85 h 105"/>
              <a:gd name="T4" fmla="*/ 35 w 212"/>
              <a:gd name="T5" fmla="*/ 68 h 105"/>
              <a:gd name="T6" fmla="*/ 44 w 212"/>
              <a:gd name="T7" fmla="*/ 60 h 105"/>
              <a:gd name="T8" fmla="*/ 54 w 212"/>
              <a:gd name="T9" fmla="*/ 53 h 105"/>
              <a:gd name="T10" fmla="*/ 64 w 212"/>
              <a:gd name="T11" fmla="*/ 46 h 105"/>
              <a:gd name="T12" fmla="*/ 73 w 212"/>
              <a:gd name="T13" fmla="*/ 38 h 105"/>
              <a:gd name="T14" fmla="*/ 83 w 212"/>
              <a:gd name="T15" fmla="*/ 32 h 105"/>
              <a:gd name="T16" fmla="*/ 94 w 212"/>
              <a:gd name="T17" fmla="*/ 27 h 105"/>
              <a:gd name="T18" fmla="*/ 106 w 212"/>
              <a:gd name="T19" fmla="*/ 21 h 105"/>
              <a:gd name="T20" fmla="*/ 118 w 212"/>
              <a:gd name="T21" fmla="*/ 16 h 105"/>
              <a:gd name="T22" fmla="*/ 144 w 212"/>
              <a:gd name="T23" fmla="*/ 8 h 105"/>
              <a:gd name="T24" fmla="*/ 172 w 212"/>
              <a:gd name="T25" fmla="*/ 0 h 105"/>
              <a:gd name="T26" fmla="*/ 212 w 212"/>
              <a:gd name="T27" fmla="*/ 0 h 105"/>
              <a:gd name="T28" fmla="*/ 202 w 212"/>
              <a:gd name="T29" fmla="*/ 9 h 105"/>
              <a:gd name="T30" fmla="*/ 190 w 212"/>
              <a:gd name="T31" fmla="*/ 18 h 105"/>
              <a:gd name="T32" fmla="*/ 178 w 212"/>
              <a:gd name="T33" fmla="*/ 27 h 105"/>
              <a:gd name="T34" fmla="*/ 165 w 212"/>
              <a:gd name="T35" fmla="*/ 35 h 105"/>
              <a:gd name="T36" fmla="*/ 137 w 212"/>
              <a:gd name="T37" fmla="*/ 52 h 105"/>
              <a:gd name="T38" fmla="*/ 109 w 212"/>
              <a:gd name="T39" fmla="*/ 66 h 105"/>
              <a:gd name="T40" fmla="*/ 79 w 212"/>
              <a:gd name="T41" fmla="*/ 79 h 105"/>
              <a:gd name="T42" fmla="*/ 50 w 212"/>
              <a:gd name="T43" fmla="*/ 90 h 105"/>
              <a:gd name="T44" fmla="*/ 23 w 212"/>
              <a:gd name="T45" fmla="*/ 99 h 105"/>
              <a:gd name="T46" fmla="*/ 0 w 212"/>
              <a:gd name="T4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2" h="105">
                <a:moveTo>
                  <a:pt x="0" y="105"/>
                </a:moveTo>
                <a:lnTo>
                  <a:pt x="16" y="85"/>
                </a:lnTo>
                <a:lnTo>
                  <a:pt x="35" y="68"/>
                </a:lnTo>
                <a:lnTo>
                  <a:pt x="44" y="60"/>
                </a:lnTo>
                <a:lnTo>
                  <a:pt x="54" y="53"/>
                </a:lnTo>
                <a:lnTo>
                  <a:pt x="64" y="46"/>
                </a:lnTo>
                <a:lnTo>
                  <a:pt x="73" y="38"/>
                </a:lnTo>
                <a:lnTo>
                  <a:pt x="83" y="32"/>
                </a:lnTo>
                <a:lnTo>
                  <a:pt x="94" y="27"/>
                </a:lnTo>
                <a:lnTo>
                  <a:pt x="106" y="21"/>
                </a:lnTo>
                <a:lnTo>
                  <a:pt x="118" y="16"/>
                </a:lnTo>
                <a:lnTo>
                  <a:pt x="144" y="8"/>
                </a:lnTo>
                <a:lnTo>
                  <a:pt x="172" y="0"/>
                </a:lnTo>
                <a:lnTo>
                  <a:pt x="212" y="0"/>
                </a:lnTo>
                <a:lnTo>
                  <a:pt x="202" y="9"/>
                </a:lnTo>
                <a:lnTo>
                  <a:pt x="190" y="18"/>
                </a:lnTo>
                <a:lnTo>
                  <a:pt x="178" y="27"/>
                </a:lnTo>
                <a:lnTo>
                  <a:pt x="165" y="35"/>
                </a:lnTo>
                <a:lnTo>
                  <a:pt x="137" y="52"/>
                </a:lnTo>
                <a:lnTo>
                  <a:pt x="109" y="66"/>
                </a:lnTo>
                <a:lnTo>
                  <a:pt x="79" y="79"/>
                </a:lnTo>
                <a:lnTo>
                  <a:pt x="50" y="90"/>
                </a:lnTo>
                <a:lnTo>
                  <a:pt x="23" y="99"/>
                </a:lnTo>
                <a:lnTo>
                  <a:pt x="0" y="105"/>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2" name="Freeform 335"/>
          <p:cNvSpPr>
            <a:spLocks/>
          </p:cNvSpPr>
          <p:nvPr>
            <p:custDataLst>
              <p:tags r:id="rId27"/>
            </p:custDataLst>
          </p:nvPr>
        </p:nvSpPr>
        <p:spPr bwMode="auto">
          <a:xfrm>
            <a:off x="6795159" y="3838240"/>
            <a:ext cx="36419" cy="66768"/>
          </a:xfrm>
          <a:custGeom>
            <a:avLst/>
            <a:gdLst>
              <a:gd name="T0" fmla="*/ 0 w 92"/>
              <a:gd name="T1" fmla="*/ 81 h 166"/>
              <a:gd name="T2" fmla="*/ 0 w 92"/>
              <a:gd name="T3" fmla="*/ 148 h 166"/>
              <a:gd name="T4" fmla="*/ 5 w 92"/>
              <a:gd name="T5" fmla="*/ 144 h 166"/>
              <a:gd name="T6" fmla="*/ 12 w 92"/>
              <a:gd name="T7" fmla="*/ 139 h 166"/>
              <a:gd name="T8" fmla="*/ 14 w 92"/>
              <a:gd name="T9" fmla="*/ 137 h 166"/>
              <a:gd name="T10" fmla="*/ 17 w 92"/>
              <a:gd name="T11" fmla="*/ 135 h 166"/>
              <a:gd name="T12" fmla="*/ 18 w 92"/>
              <a:gd name="T13" fmla="*/ 132 h 166"/>
              <a:gd name="T14" fmla="*/ 19 w 92"/>
              <a:gd name="T15" fmla="*/ 130 h 166"/>
              <a:gd name="T16" fmla="*/ 20 w 92"/>
              <a:gd name="T17" fmla="*/ 138 h 166"/>
              <a:gd name="T18" fmla="*/ 24 w 92"/>
              <a:gd name="T19" fmla="*/ 148 h 166"/>
              <a:gd name="T20" fmla="*/ 27 w 92"/>
              <a:gd name="T21" fmla="*/ 154 h 166"/>
              <a:gd name="T22" fmla="*/ 30 w 92"/>
              <a:gd name="T23" fmla="*/ 159 h 166"/>
              <a:gd name="T24" fmla="*/ 35 w 92"/>
              <a:gd name="T25" fmla="*/ 163 h 166"/>
              <a:gd name="T26" fmla="*/ 39 w 92"/>
              <a:gd name="T27" fmla="*/ 166 h 166"/>
              <a:gd name="T28" fmla="*/ 41 w 92"/>
              <a:gd name="T29" fmla="*/ 158 h 166"/>
              <a:gd name="T30" fmla="*/ 41 w 92"/>
              <a:gd name="T31" fmla="*/ 148 h 166"/>
              <a:gd name="T32" fmla="*/ 41 w 92"/>
              <a:gd name="T33" fmla="*/ 137 h 166"/>
              <a:gd name="T34" fmla="*/ 41 w 92"/>
              <a:gd name="T35" fmla="*/ 126 h 166"/>
              <a:gd name="T36" fmla="*/ 40 w 92"/>
              <a:gd name="T37" fmla="*/ 107 h 166"/>
              <a:gd name="T38" fmla="*/ 39 w 92"/>
              <a:gd name="T39" fmla="*/ 99 h 166"/>
              <a:gd name="T40" fmla="*/ 48 w 92"/>
              <a:gd name="T41" fmla="*/ 100 h 166"/>
              <a:gd name="T42" fmla="*/ 57 w 92"/>
              <a:gd name="T43" fmla="*/ 102 h 166"/>
              <a:gd name="T44" fmla="*/ 64 w 92"/>
              <a:gd name="T45" fmla="*/ 105 h 166"/>
              <a:gd name="T46" fmla="*/ 71 w 92"/>
              <a:gd name="T47" fmla="*/ 108 h 166"/>
              <a:gd name="T48" fmla="*/ 76 w 92"/>
              <a:gd name="T49" fmla="*/ 111 h 166"/>
              <a:gd name="T50" fmla="*/ 82 w 92"/>
              <a:gd name="T51" fmla="*/ 114 h 166"/>
              <a:gd name="T52" fmla="*/ 87 w 92"/>
              <a:gd name="T53" fmla="*/ 116 h 166"/>
              <a:gd name="T54" fmla="*/ 92 w 92"/>
              <a:gd name="T55" fmla="*/ 118 h 166"/>
              <a:gd name="T56" fmla="*/ 85 w 92"/>
              <a:gd name="T57" fmla="*/ 103 h 166"/>
              <a:gd name="T58" fmla="*/ 81 w 92"/>
              <a:gd name="T59" fmla="*/ 89 h 166"/>
              <a:gd name="T60" fmla="*/ 76 w 92"/>
              <a:gd name="T61" fmla="*/ 75 h 166"/>
              <a:gd name="T62" fmla="*/ 73 w 92"/>
              <a:gd name="T63" fmla="*/ 60 h 166"/>
              <a:gd name="T64" fmla="*/ 70 w 92"/>
              <a:gd name="T65" fmla="*/ 47 h 166"/>
              <a:gd name="T66" fmla="*/ 67 w 92"/>
              <a:gd name="T67" fmla="*/ 34 h 166"/>
              <a:gd name="T68" fmla="*/ 63 w 92"/>
              <a:gd name="T69" fmla="*/ 23 h 166"/>
              <a:gd name="T70" fmla="*/ 59 w 92"/>
              <a:gd name="T71" fmla="*/ 13 h 166"/>
              <a:gd name="T72" fmla="*/ 59 w 92"/>
              <a:gd name="T73" fmla="*/ 19 h 166"/>
              <a:gd name="T74" fmla="*/ 59 w 92"/>
              <a:gd name="T75" fmla="*/ 25 h 166"/>
              <a:gd name="T76" fmla="*/ 50 w 92"/>
              <a:gd name="T77" fmla="*/ 23 h 166"/>
              <a:gd name="T78" fmla="*/ 42 w 92"/>
              <a:gd name="T79" fmla="*/ 19 h 166"/>
              <a:gd name="T80" fmla="*/ 35 w 92"/>
              <a:gd name="T81" fmla="*/ 15 h 166"/>
              <a:gd name="T82" fmla="*/ 29 w 92"/>
              <a:gd name="T83" fmla="*/ 11 h 166"/>
              <a:gd name="T84" fmla="*/ 23 w 92"/>
              <a:gd name="T85" fmla="*/ 7 h 166"/>
              <a:gd name="T86" fmla="*/ 16 w 92"/>
              <a:gd name="T87" fmla="*/ 3 h 166"/>
              <a:gd name="T88" fmla="*/ 8 w 92"/>
              <a:gd name="T89" fmla="*/ 1 h 166"/>
              <a:gd name="T90" fmla="*/ 0 w 92"/>
              <a:gd name="T91" fmla="*/ 0 h 166"/>
              <a:gd name="T92" fmla="*/ 0 w 92"/>
              <a:gd name="T93" fmla="*/ 10 h 166"/>
              <a:gd name="T94" fmla="*/ 0 w 92"/>
              <a:gd name="T95" fmla="*/ 19 h 166"/>
              <a:gd name="T96" fmla="*/ 0 w 92"/>
              <a:gd name="T97" fmla="*/ 33 h 166"/>
              <a:gd name="T98" fmla="*/ 0 w 92"/>
              <a:gd name="T99" fmla="*/ 52 h 166"/>
              <a:gd name="T100" fmla="*/ 0 w 92"/>
              <a:gd name="T101" fmla="*/ 70 h 166"/>
              <a:gd name="T102" fmla="*/ 0 w 92"/>
              <a:gd name="T103" fmla="*/ 81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2" h="166">
                <a:moveTo>
                  <a:pt x="0" y="81"/>
                </a:moveTo>
                <a:lnTo>
                  <a:pt x="0" y="148"/>
                </a:lnTo>
                <a:lnTo>
                  <a:pt x="5" y="144"/>
                </a:lnTo>
                <a:lnTo>
                  <a:pt x="12" y="139"/>
                </a:lnTo>
                <a:lnTo>
                  <a:pt x="14" y="137"/>
                </a:lnTo>
                <a:lnTo>
                  <a:pt x="17" y="135"/>
                </a:lnTo>
                <a:lnTo>
                  <a:pt x="18" y="132"/>
                </a:lnTo>
                <a:lnTo>
                  <a:pt x="19" y="130"/>
                </a:lnTo>
                <a:lnTo>
                  <a:pt x="20" y="138"/>
                </a:lnTo>
                <a:lnTo>
                  <a:pt x="24" y="148"/>
                </a:lnTo>
                <a:lnTo>
                  <a:pt x="27" y="154"/>
                </a:lnTo>
                <a:lnTo>
                  <a:pt x="30" y="159"/>
                </a:lnTo>
                <a:lnTo>
                  <a:pt x="35" y="163"/>
                </a:lnTo>
                <a:lnTo>
                  <a:pt x="39" y="166"/>
                </a:lnTo>
                <a:lnTo>
                  <a:pt x="41" y="158"/>
                </a:lnTo>
                <a:lnTo>
                  <a:pt x="41" y="148"/>
                </a:lnTo>
                <a:lnTo>
                  <a:pt x="41" y="137"/>
                </a:lnTo>
                <a:lnTo>
                  <a:pt x="41" y="126"/>
                </a:lnTo>
                <a:lnTo>
                  <a:pt x="40" y="107"/>
                </a:lnTo>
                <a:lnTo>
                  <a:pt x="39" y="99"/>
                </a:lnTo>
                <a:lnTo>
                  <a:pt x="48" y="100"/>
                </a:lnTo>
                <a:lnTo>
                  <a:pt x="57" y="102"/>
                </a:lnTo>
                <a:lnTo>
                  <a:pt x="64" y="105"/>
                </a:lnTo>
                <a:lnTo>
                  <a:pt x="71" y="108"/>
                </a:lnTo>
                <a:lnTo>
                  <a:pt x="76" y="111"/>
                </a:lnTo>
                <a:lnTo>
                  <a:pt x="82" y="114"/>
                </a:lnTo>
                <a:lnTo>
                  <a:pt x="87" y="116"/>
                </a:lnTo>
                <a:lnTo>
                  <a:pt x="92" y="118"/>
                </a:lnTo>
                <a:lnTo>
                  <a:pt x="85" y="103"/>
                </a:lnTo>
                <a:lnTo>
                  <a:pt x="81" y="89"/>
                </a:lnTo>
                <a:lnTo>
                  <a:pt x="76" y="75"/>
                </a:lnTo>
                <a:lnTo>
                  <a:pt x="73" y="60"/>
                </a:lnTo>
                <a:lnTo>
                  <a:pt x="70" y="47"/>
                </a:lnTo>
                <a:lnTo>
                  <a:pt x="67" y="34"/>
                </a:lnTo>
                <a:lnTo>
                  <a:pt x="63" y="23"/>
                </a:lnTo>
                <a:lnTo>
                  <a:pt x="59" y="13"/>
                </a:lnTo>
                <a:lnTo>
                  <a:pt x="59" y="19"/>
                </a:lnTo>
                <a:lnTo>
                  <a:pt x="59" y="25"/>
                </a:lnTo>
                <a:lnTo>
                  <a:pt x="50" y="23"/>
                </a:lnTo>
                <a:lnTo>
                  <a:pt x="42" y="19"/>
                </a:lnTo>
                <a:lnTo>
                  <a:pt x="35" y="15"/>
                </a:lnTo>
                <a:lnTo>
                  <a:pt x="29" y="11"/>
                </a:lnTo>
                <a:lnTo>
                  <a:pt x="23" y="7"/>
                </a:lnTo>
                <a:lnTo>
                  <a:pt x="16" y="3"/>
                </a:lnTo>
                <a:lnTo>
                  <a:pt x="8" y="1"/>
                </a:lnTo>
                <a:lnTo>
                  <a:pt x="0" y="0"/>
                </a:lnTo>
                <a:lnTo>
                  <a:pt x="0" y="10"/>
                </a:lnTo>
                <a:lnTo>
                  <a:pt x="0" y="19"/>
                </a:lnTo>
                <a:lnTo>
                  <a:pt x="0" y="33"/>
                </a:lnTo>
                <a:lnTo>
                  <a:pt x="0" y="52"/>
                </a:lnTo>
                <a:lnTo>
                  <a:pt x="0" y="70"/>
                </a:lnTo>
                <a:lnTo>
                  <a:pt x="0" y="81"/>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3" name="Freeform 336"/>
          <p:cNvSpPr>
            <a:spLocks/>
          </p:cNvSpPr>
          <p:nvPr>
            <p:custDataLst>
              <p:tags r:id="rId28"/>
            </p:custDataLst>
          </p:nvPr>
        </p:nvSpPr>
        <p:spPr bwMode="auto">
          <a:xfrm>
            <a:off x="6806088" y="3947497"/>
            <a:ext cx="59486" cy="42489"/>
          </a:xfrm>
          <a:custGeom>
            <a:avLst/>
            <a:gdLst>
              <a:gd name="T0" fmla="*/ 7 w 166"/>
              <a:gd name="T1" fmla="*/ 0 h 62"/>
              <a:gd name="T2" fmla="*/ 14 w 166"/>
              <a:gd name="T3" fmla="*/ 3 h 62"/>
              <a:gd name="T4" fmla="*/ 22 w 166"/>
              <a:gd name="T5" fmla="*/ 6 h 62"/>
              <a:gd name="T6" fmla="*/ 30 w 166"/>
              <a:gd name="T7" fmla="*/ 7 h 62"/>
              <a:gd name="T8" fmla="*/ 36 w 166"/>
              <a:gd name="T9" fmla="*/ 8 h 62"/>
              <a:gd name="T10" fmla="*/ 48 w 166"/>
              <a:gd name="T11" fmla="*/ 8 h 62"/>
              <a:gd name="T12" fmla="*/ 58 w 166"/>
              <a:gd name="T13" fmla="*/ 7 h 62"/>
              <a:gd name="T14" fmla="*/ 69 w 166"/>
              <a:gd name="T15" fmla="*/ 5 h 62"/>
              <a:gd name="T16" fmla="*/ 80 w 166"/>
              <a:gd name="T17" fmla="*/ 3 h 62"/>
              <a:gd name="T18" fmla="*/ 92 w 166"/>
              <a:gd name="T19" fmla="*/ 1 h 62"/>
              <a:gd name="T20" fmla="*/ 106 w 166"/>
              <a:gd name="T21" fmla="*/ 0 h 62"/>
              <a:gd name="T22" fmla="*/ 111 w 166"/>
              <a:gd name="T23" fmla="*/ 1 h 62"/>
              <a:gd name="T24" fmla="*/ 115 w 166"/>
              <a:gd name="T25" fmla="*/ 2 h 62"/>
              <a:gd name="T26" fmla="*/ 120 w 166"/>
              <a:gd name="T27" fmla="*/ 5 h 62"/>
              <a:gd name="T28" fmla="*/ 124 w 166"/>
              <a:gd name="T29" fmla="*/ 8 h 62"/>
              <a:gd name="T30" fmla="*/ 132 w 166"/>
              <a:gd name="T31" fmla="*/ 17 h 62"/>
              <a:gd name="T32" fmla="*/ 138 w 166"/>
              <a:gd name="T33" fmla="*/ 26 h 62"/>
              <a:gd name="T34" fmla="*/ 145 w 166"/>
              <a:gd name="T35" fmla="*/ 36 h 62"/>
              <a:gd name="T36" fmla="*/ 151 w 166"/>
              <a:gd name="T37" fmla="*/ 45 h 62"/>
              <a:gd name="T38" fmla="*/ 155 w 166"/>
              <a:gd name="T39" fmla="*/ 49 h 62"/>
              <a:gd name="T40" fmla="*/ 158 w 166"/>
              <a:gd name="T41" fmla="*/ 52 h 62"/>
              <a:gd name="T42" fmla="*/ 162 w 166"/>
              <a:gd name="T43" fmla="*/ 54 h 62"/>
              <a:gd name="T44" fmla="*/ 166 w 166"/>
              <a:gd name="T45" fmla="*/ 56 h 62"/>
              <a:gd name="T46" fmla="*/ 159 w 166"/>
              <a:gd name="T47" fmla="*/ 57 h 62"/>
              <a:gd name="T48" fmla="*/ 151 w 166"/>
              <a:gd name="T49" fmla="*/ 59 h 62"/>
              <a:gd name="T50" fmla="*/ 143 w 166"/>
              <a:gd name="T51" fmla="*/ 61 h 62"/>
              <a:gd name="T52" fmla="*/ 133 w 166"/>
              <a:gd name="T53" fmla="*/ 62 h 62"/>
              <a:gd name="T54" fmla="*/ 125 w 166"/>
              <a:gd name="T55" fmla="*/ 61 h 62"/>
              <a:gd name="T56" fmla="*/ 119 w 166"/>
              <a:gd name="T57" fmla="*/ 58 h 62"/>
              <a:gd name="T58" fmla="*/ 112 w 166"/>
              <a:gd name="T59" fmla="*/ 54 h 62"/>
              <a:gd name="T60" fmla="*/ 106 w 166"/>
              <a:gd name="T61" fmla="*/ 50 h 62"/>
              <a:gd name="T62" fmla="*/ 100 w 166"/>
              <a:gd name="T63" fmla="*/ 45 h 62"/>
              <a:gd name="T64" fmla="*/ 93 w 166"/>
              <a:gd name="T65" fmla="*/ 41 h 62"/>
              <a:gd name="T66" fmla="*/ 87 w 166"/>
              <a:gd name="T67" fmla="*/ 39 h 62"/>
              <a:gd name="T68" fmla="*/ 79 w 166"/>
              <a:gd name="T69" fmla="*/ 38 h 62"/>
              <a:gd name="T70" fmla="*/ 56 w 166"/>
              <a:gd name="T71" fmla="*/ 38 h 62"/>
              <a:gd name="T72" fmla="*/ 35 w 166"/>
              <a:gd name="T73" fmla="*/ 39 h 62"/>
              <a:gd name="T74" fmla="*/ 26 w 166"/>
              <a:gd name="T75" fmla="*/ 41 h 62"/>
              <a:gd name="T76" fmla="*/ 19 w 166"/>
              <a:gd name="T77" fmla="*/ 43 h 62"/>
              <a:gd name="T78" fmla="*/ 12 w 166"/>
              <a:gd name="T79" fmla="*/ 46 h 62"/>
              <a:gd name="T80" fmla="*/ 7 w 166"/>
              <a:gd name="T81" fmla="*/ 50 h 62"/>
              <a:gd name="T82" fmla="*/ 2 w 166"/>
              <a:gd name="T83" fmla="*/ 45 h 62"/>
              <a:gd name="T84" fmla="*/ 1 w 166"/>
              <a:gd name="T85" fmla="*/ 40 h 62"/>
              <a:gd name="T86" fmla="*/ 0 w 166"/>
              <a:gd name="T87" fmla="*/ 34 h 62"/>
              <a:gd name="T88" fmla="*/ 1 w 166"/>
              <a:gd name="T89" fmla="*/ 28 h 62"/>
              <a:gd name="T90" fmla="*/ 4 w 166"/>
              <a:gd name="T91" fmla="*/ 15 h 62"/>
              <a:gd name="T92" fmla="*/ 7 w 166"/>
              <a:gd name="T93"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6" h="62">
                <a:moveTo>
                  <a:pt x="7" y="0"/>
                </a:moveTo>
                <a:lnTo>
                  <a:pt x="14" y="3"/>
                </a:lnTo>
                <a:lnTo>
                  <a:pt x="22" y="6"/>
                </a:lnTo>
                <a:lnTo>
                  <a:pt x="30" y="7"/>
                </a:lnTo>
                <a:lnTo>
                  <a:pt x="36" y="8"/>
                </a:lnTo>
                <a:lnTo>
                  <a:pt x="48" y="8"/>
                </a:lnTo>
                <a:lnTo>
                  <a:pt x="58" y="7"/>
                </a:lnTo>
                <a:lnTo>
                  <a:pt x="69" y="5"/>
                </a:lnTo>
                <a:lnTo>
                  <a:pt x="80" y="3"/>
                </a:lnTo>
                <a:lnTo>
                  <a:pt x="92" y="1"/>
                </a:lnTo>
                <a:lnTo>
                  <a:pt x="106" y="0"/>
                </a:lnTo>
                <a:lnTo>
                  <a:pt x="111" y="1"/>
                </a:lnTo>
                <a:lnTo>
                  <a:pt x="115" y="2"/>
                </a:lnTo>
                <a:lnTo>
                  <a:pt x="120" y="5"/>
                </a:lnTo>
                <a:lnTo>
                  <a:pt x="124" y="8"/>
                </a:lnTo>
                <a:lnTo>
                  <a:pt x="132" y="17"/>
                </a:lnTo>
                <a:lnTo>
                  <a:pt x="138" y="26"/>
                </a:lnTo>
                <a:lnTo>
                  <a:pt x="145" y="36"/>
                </a:lnTo>
                <a:lnTo>
                  <a:pt x="151" y="45"/>
                </a:lnTo>
                <a:lnTo>
                  <a:pt x="155" y="49"/>
                </a:lnTo>
                <a:lnTo>
                  <a:pt x="158" y="52"/>
                </a:lnTo>
                <a:lnTo>
                  <a:pt x="162" y="54"/>
                </a:lnTo>
                <a:lnTo>
                  <a:pt x="166" y="56"/>
                </a:lnTo>
                <a:lnTo>
                  <a:pt x="159" y="57"/>
                </a:lnTo>
                <a:lnTo>
                  <a:pt x="151" y="59"/>
                </a:lnTo>
                <a:lnTo>
                  <a:pt x="143" y="61"/>
                </a:lnTo>
                <a:lnTo>
                  <a:pt x="133" y="62"/>
                </a:lnTo>
                <a:lnTo>
                  <a:pt x="125" y="61"/>
                </a:lnTo>
                <a:lnTo>
                  <a:pt x="119" y="58"/>
                </a:lnTo>
                <a:lnTo>
                  <a:pt x="112" y="54"/>
                </a:lnTo>
                <a:lnTo>
                  <a:pt x="106" y="50"/>
                </a:lnTo>
                <a:lnTo>
                  <a:pt x="100" y="45"/>
                </a:lnTo>
                <a:lnTo>
                  <a:pt x="93" y="41"/>
                </a:lnTo>
                <a:lnTo>
                  <a:pt x="87" y="39"/>
                </a:lnTo>
                <a:lnTo>
                  <a:pt x="79" y="38"/>
                </a:lnTo>
                <a:lnTo>
                  <a:pt x="56" y="38"/>
                </a:lnTo>
                <a:lnTo>
                  <a:pt x="35" y="39"/>
                </a:lnTo>
                <a:lnTo>
                  <a:pt x="26" y="41"/>
                </a:lnTo>
                <a:lnTo>
                  <a:pt x="19" y="43"/>
                </a:lnTo>
                <a:lnTo>
                  <a:pt x="12" y="46"/>
                </a:lnTo>
                <a:lnTo>
                  <a:pt x="7" y="50"/>
                </a:lnTo>
                <a:lnTo>
                  <a:pt x="2" y="45"/>
                </a:lnTo>
                <a:lnTo>
                  <a:pt x="1" y="40"/>
                </a:lnTo>
                <a:lnTo>
                  <a:pt x="0" y="34"/>
                </a:lnTo>
                <a:lnTo>
                  <a:pt x="1" y="28"/>
                </a:lnTo>
                <a:lnTo>
                  <a:pt x="4" y="15"/>
                </a:lnTo>
                <a:lnTo>
                  <a:pt x="7" y="0"/>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4" name="Freeform 337"/>
          <p:cNvSpPr>
            <a:spLocks/>
          </p:cNvSpPr>
          <p:nvPr>
            <p:custDataLst>
              <p:tags r:id="rId29"/>
            </p:custDataLst>
          </p:nvPr>
        </p:nvSpPr>
        <p:spPr bwMode="auto">
          <a:xfrm>
            <a:off x="6870425" y="3889835"/>
            <a:ext cx="71624" cy="48558"/>
          </a:xfrm>
          <a:custGeom>
            <a:avLst/>
            <a:gdLst>
              <a:gd name="T0" fmla="*/ 33 w 193"/>
              <a:gd name="T1" fmla="*/ 35 h 121"/>
              <a:gd name="T2" fmla="*/ 48 w 193"/>
              <a:gd name="T3" fmla="*/ 25 h 121"/>
              <a:gd name="T4" fmla="*/ 68 w 193"/>
              <a:gd name="T5" fmla="*/ 12 h 121"/>
              <a:gd name="T6" fmla="*/ 84 w 193"/>
              <a:gd name="T7" fmla="*/ 4 h 121"/>
              <a:gd name="T8" fmla="*/ 94 w 193"/>
              <a:gd name="T9" fmla="*/ 1 h 121"/>
              <a:gd name="T10" fmla="*/ 105 w 193"/>
              <a:gd name="T11" fmla="*/ 1 h 121"/>
              <a:gd name="T12" fmla="*/ 116 w 193"/>
              <a:gd name="T13" fmla="*/ 3 h 121"/>
              <a:gd name="T14" fmla="*/ 131 w 193"/>
              <a:gd name="T15" fmla="*/ 10 h 121"/>
              <a:gd name="T16" fmla="*/ 148 w 193"/>
              <a:gd name="T17" fmla="*/ 21 h 121"/>
              <a:gd name="T18" fmla="*/ 162 w 193"/>
              <a:gd name="T19" fmla="*/ 28 h 121"/>
              <a:gd name="T20" fmla="*/ 173 w 193"/>
              <a:gd name="T21" fmla="*/ 30 h 121"/>
              <a:gd name="T22" fmla="*/ 179 w 193"/>
              <a:gd name="T23" fmla="*/ 48 h 121"/>
              <a:gd name="T24" fmla="*/ 178 w 193"/>
              <a:gd name="T25" fmla="*/ 66 h 121"/>
              <a:gd name="T26" fmla="*/ 182 w 193"/>
              <a:gd name="T27" fmla="*/ 75 h 121"/>
              <a:gd name="T28" fmla="*/ 187 w 193"/>
              <a:gd name="T29" fmla="*/ 89 h 121"/>
              <a:gd name="T30" fmla="*/ 188 w 193"/>
              <a:gd name="T31" fmla="*/ 102 h 121"/>
              <a:gd name="T32" fmla="*/ 191 w 193"/>
              <a:gd name="T33" fmla="*/ 109 h 121"/>
              <a:gd name="T34" fmla="*/ 188 w 193"/>
              <a:gd name="T35" fmla="*/ 114 h 121"/>
              <a:gd name="T36" fmla="*/ 177 w 193"/>
              <a:gd name="T37" fmla="*/ 118 h 121"/>
              <a:gd name="T38" fmla="*/ 159 w 193"/>
              <a:gd name="T39" fmla="*/ 121 h 121"/>
              <a:gd name="T40" fmla="*/ 116 w 193"/>
              <a:gd name="T41" fmla="*/ 119 h 121"/>
              <a:gd name="T42" fmla="*/ 72 w 193"/>
              <a:gd name="T43" fmla="*/ 116 h 121"/>
              <a:gd name="T44" fmla="*/ 63 w 193"/>
              <a:gd name="T45" fmla="*/ 110 h 121"/>
              <a:gd name="T46" fmla="*/ 56 w 193"/>
              <a:gd name="T47" fmla="*/ 100 h 121"/>
              <a:gd name="T48" fmla="*/ 54 w 193"/>
              <a:gd name="T49" fmla="*/ 87 h 121"/>
              <a:gd name="T50" fmla="*/ 47 w 193"/>
              <a:gd name="T51" fmla="*/ 79 h 121"/>
              <a:gd name="T52" fmla="*/ 31 w 193"/>
              <a:gd name="T53" fmla="*/ 75 h 121"/>
              <a:gd name="T54" fmla="*/ 13 w 193"/>
              <a:gd name="T55" fmla="*/ 69 h 121"/>
              <a:gd name="T56" fmla="*/ 3 w 193"/>
              <a:gd name="T57" fmla="*/ 62 h 121"/>
              <a:gd name="T58" fmla="*/ 0 w 193"/>
              <a:gd name="T59" fmla="*/ 58 h 121"/>
              <a:gd name="T60" fmla="*/ 1 w 193"/>
              <a:gd name="T61" fmla="*/ 51 h 121"/>
              <a:gd name="T62" fmla="*/ 7 w 193"/>
              <a:gd name="T63" fmla="*/ 45 h 121"/>
              <a:gd name="T64" fmla="*/ 20 w 193"/>
              <a:gd name="T65" fmla="*/ 3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93" h="121">
                <a:moveTo>
                  <a:pt x="26" y="36"/>
                </a:moveTo>
                <a:lnTo>
                  <a:pt x="33" y="35"/>
                </a:lnTo>
                <a:lnTo>
                  <a:pt x="39" y="31"/>
                </a:lnTo>
                <a:lnTo>
                  <a:pt x="48" y="25"/>
                </a:lnTo>
                <a:lnTo>
                  <a:pt x="58" y="18"/>
                </a:lnTo>
                <a:lnTo>
                  <a:pt x="68" y="12"/>
                </a:lnTo>
                <a:lnTo>
                  <a:pt x="79" y="6"/>
                </a:lnTo>
                <a:lnTo>
                  <a:pt x="84" y="4"/>
                </a:lnTo>
                <a:lnTo>
                  <a:pt x="90" y="2"/>
                </a:lnTo>
                <a:lnTo>
                  <a:pt x="94" y="1"/>
                </a:lnTo>
                <a:lnTo>
                  <a:pt x="100" y="0"/>
                </a:lnTo>
                <a:lnTo>
                  <a:pt x="105" y="1"/>
                </a:lnTo>
                <a:lnTo>
                  <a:pt x="111" y="1"/>
                </a:lnTo>
                <a:lnTo>
                  <a:pt x="116" y="3"/>
                </a:lnTo>
                <a:lnTo>
                  <a:pt x="122" y="5"/>
                </a:lnTo>
                <a:lnTo>
                  <a:pt x="131" y="10"/>
                </a:lnTo>
                <a:lnTo>
                  <a:pt x="139" y="15"/>
                </a:lnTo>
                <a:lnTo>
                  <a:pt x="148" y="21"/>
                </a:lnTo>
                <a:lnTo>
                  <a:pt x="158" y="26"/>
                </a:lnTo>
                <a:lnTo>
                  <a:pt x="162" y="28"/>
                </a:lnTo>
                <a:lnTo>
                  <a:pt x="168" y="29"/>
                </a:lnTo>
                <a:lnTo>
                  <a:pt x="173" y="30"/>
                </a:lnTo>
                <a:lnTo>
                  <a:pt x="179" y="30"/>
                </a:lnTo>
                <a:lnTo>
                  <a:pt x="179" y="48"/>
                </a:lnTo>
                <a:lnTo>
                  <a:pt x="178" y="60"/>
                </a:lnTo>
                <a:lnTo>
                  <a:pt x="178" y="66"/>
                </a:lnTo>
                <a:lnTo>
                  <a:pt x="179" y="71"/>
                </a:lnTo>
                <a:lnTo>
                  <a:pt x="182" y="75"/>
                </a:lnTo>
                <a:lnTo>
                  <a:pt x="187" y="80"/>
                </a:lnTo>
                <a:lnTo>
                  <a:pt x="187" y="89"/>
                </a:lnTo>
                <a:lnTo>
                  <a:pt x="187" y="97"/>
                </a:lnTo>
                <a:lnTo>
                  <a:pt x="188" y="102"/>
                </a:lnTo>
                <a:lnTo>
                  <a:pt x="189" y="106"/>
                </a:lnTo>
                <a:lnTo>
                  <a:pt x="191" y="109"/>
                </a:lnTo>
                <a:lnTo>
                  <a:pt x="193" y="111"/>
                </a:lnTo>
                <a:lnTo>
                  <a:pt x="188" y="114"/>
                </a:lnTo>
                <a:lnTo>
                  <a:pt x="182" y="117"/>
                </a:lnTo>
                <a:lnTo>
                  <a:pt x="177" y="118"/>
                </a:lnTo>
                <a:lnTo>
                  <a:pt x="171" y="120"/>
                </a:lnTo>
                <a:lnTo>
                  <a:pt x="159" y="121"/>
                </a:lnTo>
                <a:lnTo>
                  <a:pt x="146" y="121"/>
                </a:lnTo>
                <a:lnTo>
                  <a:pt x="116" y="119"/>
                </a:lnTo>
                <a:lnTo>
                  <a:pt x="80" y="117"/>
                </a:lnTo>
                <a:lnTo>
                  <a:pt x="72" y="116"/>
                </a:lnTo>
                <a:lnTo>
                  <a:pt x="67" y="114"/>
                </a:lnTo>
                <a:lnTo>
                  <a:pt x="63" y="110"/>
                </a:lnTo>
                <a:lnTo>
                  <a:pt x="59" y="106"/>
                </a:lnTo>
                <a:lnTo>
                  <a:pt x="56" y="100"/>
                </a:lnTo>
                <a:lnTo>
                  <a:pt x="55" y="93"/>
                </a:lnTo>
                <a:lnTo>
                  <a:pt x="54" y="87"/>
                </a:lnTo>
                <a:lnTo>
                  <a:pt x="54" y="80"/>
                </a:lnTo>
                <a:lnTo>
                  <a:pt x="47" y="79"/>
                </a:lnTo>
                <a:lnTo>
                  <a:pt x="39" y="78"/>
                </a:lnTo>
                <a:lnTo>
                  <a:pt x="31" y="75"/>
                </a:lnTo>
                <a:lnTo>
                  <a:pt x="22" y="72"/>
                </a:lnTo>
                <a:lnTo>
                  <a:pt x="13" y="69"/>
                </a:lnTo>
                <a:lnTo>
                  <a:pt x="7" y="65"/>
                </a:lnTo>
                <a:lnTo>
                  <a:pt x="3" y="62"/>
                </a:lnTo>
                <a:lnTo>
                  <a:pt x="2" y="60"/>
                </a:lnTo>
                <a:lnTo>
                  <a:pt x="0" y="58"/>
                </a:lnTo>
                <a:lnTo>
                  <a:pt x="0" y="56"/>
                </a:lnTo>
                <a:lnTo>
                  <a:pt x="1" y="51"/>
                </a:lnTo>
                <a:lnTo>
                  <a:pt x="3" y="48"/>
                </a:lnTo>
                <a:lnTo>
                  <a:pt x="7" y="45"/>
                </a:lnTo>
                <a:lnTo>
                  <a:pt x="11" y="41"/>
                </a:lnTo>
                <a:lnTo>
                  <a:pt x="20" y="38"/>
                </a:lnTo>
                <a:lnTo>
                  <a:pt x="26" y="36"/>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5" name="Freeform 338"/>
          <p:cNvSpPr>
            <a:spLocks/>
          </p:cNvSpPr>
          <p:nvPr>
            <p:custDataLst>
              <p:tags r:id="rId30"/>
            </p:custDataLst>
          </p:nvPr>
        </p:nvSpPr>
        <p:spPr bwMode="auto">
          <a:xfrm>
            <a:off x="6609424" y="3842796"/>
            <a:ext cx="139605" cy="174507"/>
          </a:xfrm>
          <a:custGeom>
            <a:avLst/>
            <a:gdLst>
              <a:gd name="T0" fmla="*/ 37 w 379"/>
              <a:gd name="T1" fmla="*/ 419 h 437"/>
              <a:gd name="T2" fmla="*/ 46 w 379"/>
              <a:gd name="T3" fmla="*/ 407 h 437"/>
              <a:gd name="T4" fmla="*/ 24 w 379"/>
              <a:gd name="T5" fmla="*/ 311 h 437"/>
              <a:gd name="T6" fmla="*/ 2 w 379"/>
              <a:gd name="T7" fmla="*/ 294 h 437"/>
              <a:gd name="T8" fmla="*/ 15 w 379"/>
              <a:gd name="T9" fmla="*/ 270 h 437"/>
              <a:gd name="T10" fmla="*/ 31 w 379"/>
              <a:gd name="T11" fmla="*/ 221 h 437"/>
              <a:gd name="T12" fmla="*/ 39 w 379"/>
              <a:gd name="T13" fmla="*/ 172 h 437"/>
              <a:gd name="T14" fmla="*/ 57 w 379"/>
              <a:gd name="T15" fmla="*/ 159 h 437"/>
              <a:gd name="T16" fmla="*/ 65 w 379"/>
              <a:gd name="T17" fmla="*/ 130 h 437"/>
              <a:gd name="T18" fmla="*/ 76 w 379"/>
              <a:gd name="T19" fmla="*/ 78 h 437"/>
              <a:gd name="T20" fmla="*/ 90 w 379"/>
              <a:gd name="T21" fmla="*/ 51 h 437"/>
              <a:gd name="T22" fmla="*/ 115 w 379"/>
              <a:gd name="T23" fmla="*/ 31 h 437"/>
              <a:gd name="T24" fmla="*/ 153 w 379"/>
              <a:gd name="T25" fmla="*/ 25 h 437"/>
              <a:gd name="T26" fmla="*/ 217 w 379"/>
              <a:gd name="T27" fmla="*/ 38 h 437"/>
              <a:gd name="T28" fmla="*/ 262 w 379"/>
              <a:gd name="T29" fmla="*/ 48 h 437"/>
              <a:gd name="T30" fmla="*/ 303 w 379"/>
              <a:gd name="T31" fmla="*/ 45 h 437"/>
              <a:gd name="T32" fmla="*/ 329 w 379"/>
              <a:gd name="T33" fmla="*/ 31 h 437"/>
              <a:gd name="T34" fmla="*/ 356 w 379"/>
              <a:gd name="T35" fmla="*/ 7 h 437"/>
              <a:gd name="T36" fmla="*/ 374 w 379"/>
              <a:gd name="T37" fmla="*/ 9 h 437"/>
              <a:gd name="T38" fmla="*/ 372 w 379"/>
              <a:gd name="T39" fmla="*/ 35 h 437"/>
              <a:gd name="T40" fmla="*/ 329 w 379"/>
              <a:gd name="T41" fmla="*/ 80 h 437"/>
              <a:gd name="T42" fmla="*/ 292 w 379"/>
              <a:gd name="T43" fmla="*/ 97 h 437"/>
              <a:gd name="T44" fmla="*/ 271 w 379"/>
              <a:gd name="T45" fmla="*/ 94 h 437"/>
              <a:gd name="T46" fmla="*/ 238 w 379"/>
              <a:gd name="T47" fmla="*/ 69 h 437"/>
              <a:gd name="T48" fmla="*/ 212 w 379"/>
              <a:gd name="T49" fmla="*/ 56 h 437"/>
              <a:gd name="T50" fmla="*/ 177 w 379"/>
              <a:gd name="T51" fmla="*/ 56 h 437"/>
              <a:gd name="T52" fmla="*/ 138 w 379"/>
              <a:gd name="T53" fmla="*/ 61 h 437"/>
              <a:gd name="T54" fmla="*/ 114 w 379"/>
              <a:gd name="T55" fmla="*/ 79 h 437"/>
              <a:gd name="T56" fmla="*/ 79 w 379"/>
              <a:gd name="T57" fmla="*/ 161 h 437"/>
              <a:gd name="T58" fmla="*/ 119 w 379"/>
              <a:gd name="T59" fmla="*/ 169 h 437"/>
              <a:gd name="T60" fmla="*/ 133 w 379"/>
              <a:gd name="T61" fmla="*/ 191 h 437"/>
              <a:gd name="T62" fmla="*/ 155 w 379"/>
              <a:gd name="T63" fmla="*/ 168 h 437"/>
              <a:gd name="T64" fmla="*/ 172 w 379"/>
              <a:gd name="T65" fmla="*/ 153 h 437"/>
              <a:gd name="T66" fmla="*/ 221 w 379"/>
              <a:gd name="T67" fmla="*/ 150 h 437"/>
              <a:gd name="T68" fmla="*/ 250 w 379"/>
              <a:gd name="T69" fmla="*/ 147 h 437"/>
              <a:gd name="T70" fmla="*/ 273 w 379"/>
              <a:gd name="T71" fmla="*/ 173 h 437"/>
              <a:gd name="T72" fmla="*/ 279 w 379"/>
              <a:gd name="T73" fmla="*/ 203 h 437"/>
              <a:gd name="T74" fmla="*/ 246 w 379"/>
              <a:gd name="T75" fmla="*/ 192 h 437"/>
              <a:gd name="T76" fmla="*/ 218 w 379"/>
              <a:gd name="T77" fmla="*/ 185 h 437"/>
              <a:gd name="T78" fmla="*/ 192 w 379"/>
              <a:gd name="T79" fmla="*/ 195 h 437"/>
              <a:gd name="T80" fmla="*/ 186 w 379"/>
              <a:gd name="T81" fmla="*/ 209 h 437"/>
              <a:gd name="T82" fmla="*/ 192 w 379"/>
              <a:gd name="T83" fmla="*/ 233 h 437"/>
              <a:gd name="T84" fmla="*/ 220 w 379"/>
              <a:gd name="T85" fmla="*/ 272 h 437"/>
              <a:gd name="T86" fmla="*/ 225 w 379"/>
              <a:gd name="T87" fmla="*/ 296 h 437"/>
              <a:gd name="T88" fmla="*/ 215 w 379"/>
              <a:gd name="T89" fmla="*/ 322 h 437"/>
              <a:gd name="T90" fmla="*/ 205 w 379"/>
              <a:gd name="T91" fmla="*/ 345 h 437"/>
              <a:gd name="T92" fmla="*/ 210 w 379"/>
              <a:gd name="T93" fmla="*/ 356 h 437"/>
              <a:gd name="T94" fmla="*/ 236 w 379"/>
              <a:gd name="T95" fmla="*/ 368 h 437"/>
              <a:gd name="T96" fmla="*/ 252 w 379"/>
              <a:gd name="T97" fmla="*/ 400 h 437"/>
              <a:gd name="T98" fmla="*/ 239 w 379"/>
              <a:gd name="T99" fmla="*/ 429 h 437"/>
              <a:gd name="T100" fmla="*/ 221 w 379"/>
              <a:gd name="T101" fmla="*/ 421 h 437"/>
              <a:gd name="T102" fmla="*/ 202 w 379"/>
              <a:gd name="T103" fmla="*/ 417 h 437"/>
              <a:gd name="T104" fmla="*/ 177 w 379"/>
              <a:gd name="T105" fmla="*/ 400 h 437"/>
              <a:gd name="T106" fmla="*/ 153 w 379"/>
              <a:gd name="T107" fmla="*/ 356 h 437"/>
              <a:gd name="T108" fmla="*/ 137 w 379"/>
              <a:gd name="T109" fmla="*/ 304 h 437"/>
              <a:gd name="T110" fmla="*/ 114 w 379"/>
              <a:gd name="T111" fmla="*/ 263 h 437"/>
              <a:gd name="T112" fmla="*/ 97 w 379"/>
              <a:gd name="T113" fmla="*/ 259 h 437"/>
              <a:gd name="T114" fmla="*/ 105 w 379"/>
              <a:gd name="T115" fmla="*/ 381 h 437"/>
              <a:gd name="T116" fmla="*/ 93 w 379"/>
              <a:gd name="T117" fmla="*/ 404 h 437"/>
              <a:gd name="T118" fmla="*/ 57 w 379"/>
              <a:gd name="T119" fmla="*/ 426 h 437"/>
              <a:gd name="T120" fmla="*/ 59 w 379"/>
              <a:gd name="T121" fmla="*/ 437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79" h="437">
                <a:moveTo>
                  <a:pt x="59" y="437"/>
                </a:moveTo>
                <a:lnTo>
                  <a:pt x="33" y="437"/>
                </a:lnTo>
                <a:lnTo>
                  <a:pt x="34" y="430"/>
                </a:lnTo>
                <a:lnTo>
                  <a:pt x="37" y="419"/>
                </a:lnTo>
                <a:lnTo>
                  <a:pt x="38" y="415"/>
                </a:lnTo>
                <a:lnTo>
                  <a:pt x="41" y="410"/>
                </a:lnTo>
                <a:lnTo>
                  <a:pt x="44" y="408"/>
                </a:lnTo>
                <a:lnTo>
                  <a:pt x="46" y="407"/>
                </a:lnTo>
                <a:lnTo>
                  <a:pt x="46" y="320"/>
                </a:lnTo>
                <a:lnTo>
                  <a:pt x="38" y="317"/>
                </a:lnTo>
                <a:lnTo>
                  <a:pt x="32" y="314"/>
                </a:lnTo>
                <a:lnTo>
                  <a:pt x="24" y="311"/>
                </a:lnTo>
                <a:lnTo>
                  <a:pt x="18" y="307"/>
                </a:lnTo>
                <a:lnTo>
                  <a:pt x="12" y="303"/>
                </a:lnTo>
                <a:lnTo>
                  <a:pt x="7" y="299"/>
                </a:lnTo>
                <a:lnTo>
                  <a:pt x="2" y="294"/>
                </a:lnTo>
                <a:lnTo>
                  <a:pt x="0" y="290"/>
                </a:lnTo>
                <a:lnTo>
                  <a:pt x="5" y="284"/>
                </a:lnTo>
                <a:lnTo>
                  <a:pt x="11" y="278"/>
                </a:lnTo>
                <a:lnTo>
                  <a:pt x="15" y="270"/>
                </a:lnTo>
                <a:lnTo>
                  <a:pt x="19" y="264"/>
                </a:lnTo>
                <a:lnTo>
                  <a:pt x="24" y="250"/>
                </a:lnTo>
                <a:lnTo>
                  <a:pt x="28" y="236"/>
                </a:lnTo>
                <a:lnTo>
                  <a:pt x="31" y="221"/>
                </a:lnTo>
                <a:lnTo>
                  <a:pt x="32" y="204"/>
                </a:lnTo>
                <a:lnTo>
                  <a:pt x="33" y="189"/>
                </a:lnTo>
                <a:lnTo>
                  <a:pt x="33" y="173"/>
                </a:lnTo>
                <a:lnTo>
                  <a:pt x="39" y="172"/>
                </a:lnTo>
                <a:lnTo>
                  <a:pt x="45" y="170"/>
                </a:lnTo>
                <a:lnTo>
                  <a:pt x="50" y="168"/>
                </a:lnTo>
                <a:lnTo>
                  <a:pt x="54" y="164"/>
                </a:lnTo>
                <a:lnTo>
                  <a:pt x="57" y="159"/>
                </a:lnTo>
                <a:lnTo>
                  <a:pt x="59" y="154"/>
                </a:lnTo>
                <a:lnTo>
                  <a:pt x="61" y="149"/>
                </a:lnTo>
                <a:lnTo>
                  <a:pt x="63" y="143"/>
                </a:lnTo>
                <a:lnTo>
                  <a:pt x="65" y="130"/>
                </a:lnTo>
                <a:lnTo>
                  <a:pt x="66" y="115"/>
                </a:lnTo>
                <a:lnTo>
                  <a:pt x="69" y="100"/>
                </a:lnTo>
                <a:lnTo>
                  <a:pt x="72" y="86"/>
                </a:lnTo>
                <a:lnTo>
                  <a:pt x="76" y="78"/>
                </a:lnTo>
                <a:lnTo>
                  <a:pt x="78" y="71"/>
                </a:lnTo>
                <a:lnTo>
                  <a:pt x="81" y="64"/>
                </a:lnTo>
                <a:lnTo>
                  <a:pt x="86" y="57"/>
                </a:lnTo>
                <a:lnTo>
                  <a:pt x="90" y="51"/>
                </a:lnTo>
                <a:lnTo>
                  <a:pt x="95" y="44"/>
                </a:lnTo>
                <a:lnTo>
                  <a:pt x="101" y="39"/>
                </a:lnTo>
                <a:lnTo>
                  <a:pt x="108" y="35"/>
                </a:lnTo>
                <a:lnTo>
                  <a:pt x="115" y="31"/>
                </a:lnTo>
                <a:lnTo>
                  <a:pt x="123" y="29"/>
                </a:lnTo>
                <a:lnTo>
                  <a:pt x="132" y="27"/>
                </a:lnTo>
                <a:lnTo>
                  <a:pt x="142" y="25"/>
                </a:lnTo>
                <a:lnTo>
                  <a:pt x="153" y="25"/>
                </a:lnTo>
                <a:lnTo>
                  <a:pt x="165" y="26"/>
                </a:lnTo>
                <a:lnTo>
                  <a:pt x="178" y="28"/>
                </a:lnTo>
                <a:lnTo>
                  <a:pt x="192" y="30"/>
                </a:lnTo>
                <a:lnTo>
                  <a:pt x="217" y="38"/>
                </a:lnTo>
                <a:lnTo>
                  <a:pt x="237" y="44"/>
                </a:lnTo>
                <a:lnTo>
                  <a:pt x="246" y="46"/>
                </a:lnTo>
                <a:lnTo>
                  <a:pt x="254" y="47"/>
                </a:lnTo>
                <a:lnTo>
                  <a:pt x="262" y="48"/>
                </a:lnTo>
                <a:lnTo>
                  <a:pt x="272" y="50"/>
                </a:lnTo>
                <a:lnTo>
                  <a:pt x="283" y="48"/>
                </a:lnTo>
                <a:lnTo>
                  <a:pt x="294" y="47"/>
                </a:lnTo>
                <a:lnTo>
                  <a:pt x="303" y="45"/>
                </a:lnTo>
                <a:lnTo>
                  <a:pt x="311" y="42"/>
                </a:lnTo>
                <a:lnTo>
                  <a:pt x="317" y="39"/>
                </a:lnTo>
                <a:lnTo>
                  <a:pt x="324" y="35"/>
                </a:lnTo>
                <a:lnTo>
                  <a:pt x="329" y="31"/>
                </a:lnTo>
                <a:lnTo>
                  <a:pt x="334" y="27"/>
                </a:lnTo>
                <a:lnTo>
                  <a:pt x="343" y="18"/>
                </a:lnTo>
                <a:lnTo>
                  <a:pt x="351" y="10"/>
                </a:lnTo>
                <a:lnTo>
                  <a:pt x="356" y="7"/>
                </a:lnTo>
                <a:lnTo>
                  <a:pt x="360" y="4"/>
                </a:lnTo>
                <a:lnTo>
                  <a:pt x="366" y="2"/>
                </a:lnTo>
                <a:lnTo>
                  <a:pt x="371" y="0"/>
                </a:lnTo>
                <a:lnTo>
                  <a:pt x="374" y="9"/>
                </a:lnTo>
                <a:lnTo>
                  <a:pt x="379" y="18"/>
                </a:lnTo>
                <a:lnTo>
                  <a:pt x="378" y="23"/>
                </a:lnTo>
                <a:lnTo>
                  <a:pt x="375" y="29"/>
                </a:lnTo>
                <a:lnTo>
                  <a:pt x="372" y="35"/>
                </a:lnTo>
                <a:lnTo>
                  <a:pt x="369" y="41"/>
                </a:lnTo>
                <a:lnTo>
                  <a:pt x="358" y="55"/>
                </a:lnTo>
                <a:lnTo>
                  <a:pt x="344" y="68"/>
                </a:lnTo>
                <a:lnTo>
                  <a:pt x="329" y="80"/>
                </a:lnTo>
                <a:lnTo>
                  <a:pt x="314" y="89"/>
                </a:lnTo>
                <a:lnTo>
                  <a:pt x="306" y="93"/>
                </a:lnTo>
                <a:lnTo>
                  <a:pt x="299" y="96"/>
                </a:lnTo>
                <a:lnTo>
                  <a:pt x="292" y="97"/>
                </a:lnTo>
                <a:lnTo>
                  <a:pt x="285" y="98"/>
                </a:lnTo>
                <a:lnTo>
                  <a:pt x="280" y="98"/>
                </a:lnTo>
                <a:lnTo>
                  <a:pt x="276" y="96"/>
                </a:lnTo>
                <a:lnTo>
                  <a:pt x="271" y="94"/>
                </a:lnTo>
                <a:lnTo>
                  <a:pt x="266" y="91"/>
                </a:lnTo>
                <a:lnTo>
                  <a:pt x="257" y="85"/>
                </a:lnTo>
                <a:lnTo>
                  <a:pt x="248" y="77"/>
                </a:lnTo>
                <a:lnTo>
                  <a:pt x="238" y="69"/>
                </a:lnTo>
                <a:lnTo>
                  <a:pt x="228" y="62"/>
                </a:lnTo>
                <a:lnTo>
                  <a:pt x="223" y="60"/>
                </a:lnTo>
                <a:lnTo>
                  <a:pt x="217" y="57"/>
                </a:lnTo>
                <a:lnTo>
                  <a:pt x="212" y="56"/>
                </a:lnTo>
                <a:lnTo>
                  <a:pt x="205" y="56"/>
                </a:lnTo>
                <a:lnTo>
                  <a:pt x="199" y="56"/>
                </a:lnTo>
                <a:lnTo>
                  <a:pt x="190" y="56"/>
                </a:lnTo>
                <a:lnTo>
                  <a:pt x="177" y="56"/>
                </a:lnTo>
                <a:lnTo>
                  <a:pt x="159" y="56"/>
                </a:lnTo>
                <a:lnTo>
                  <a:pt x="151" y="56"/>
                </a:lnTo>
                <a:lnTo>
                  <a:pt x="145" y="58"/>
                </a:lnTo>
                <a:lnTo>
                  <a:pt x="138" y="61"/>
                </a:lnTo>
                <a:lnTo>
                  <a:pt x="132" y="64"/>
                </a:lnTo>
                <a:lnTo>
                  <a:pt x="125" y="69"/>
                </a:lnTo>
                <a:lnTo>
                  <a:pt x="120" y="74"/>
                </a:lnTo>
                <a:lnTo>
                  <a:pt x="114" y="79"/>
                </a:lnTo>
                <a:lnTo>
                  <a:pt x="109" y="85"/>
                </a:lnTo>
                <a:lnTo>
                  <a:pt x="92" y="110"/>
                </a:lnTo>
                <a:lnTo>
                  <a:pt x="79" y="129"/>
                </a:lnTo>
                <a:lnTo>
                  <a:pt x="79" y="161"/>
                </a:lnTo>
                <a:lnTo>
                  <a:pt x="91" y="161"/>
                </a:lnTo>
                <a:lnTo>
                  <a:pt x="102" y="163"/>
                </a:lnTo>
                <a:lnTo>
                  <a:pt x="111" y="165"/>
                </a:lnTo>
                <a:lnTo>
                  <a:pt x="119" y="169"/>
                </a:lnTo>
                <a:lnTo>
                  <a:pt x="124" y="173"/>
                </a:lnTo>
                <a:lnTo>
                  <a:pt x="128" y="178"/>
                </a:lnTo>
                <a:lnTo>
                  <a:pt x="132" y="184"/>
                </a:lnTo>
                <a:lnTo>
                  <a:pt x="133" y="191"/>
                </a:lnTo>
                <a:lnTo>
                  <a:pt x="139" y="186"/>
                </a:lnTo>
                <a:lnTo>
                  <a:pt x="145" y="180"/>
                </a:lnTo>
                <a:lnTo>
                  <a:pt x="150" y="174"/>
                </a:lnTo>
                <a:lnTo>
                  <a:pt x="155" y="168"/>
                </a:lnTo>
                <a:lnTo>
                  <a:pt x="159" y="163"/>
                </a:lnTo>
                <a:lnTo>
                  <a:pt x="164" y="157"/>
                </a:lnTo>
                <a:lnTo>
                  <a:pt x="168" y="155"/>
                </a:lnTo>
                <a:lnTo>
                  <a:pt x="172" y="153"/>
                </a:lnTo>
                <a:lnTo>
                  <a:pt x="184" y="150"/>
                </a:lnTo>
                <a:lnTo>
                  <a:pt x="196" y="149"/>
                </a:lnTo>
                <a:lnTo>
                  <a:pt x="209" y="149"/>
                </a:lnTo>
                <a:lnTo>
                  <a:pt x="221" y="150"/>
                </a:lnTo>
                <a:lnTo>
                  <a:pt x="232" y="150"/>
                </a:lnTo>
                <a:lnTo>
                  <a:pt x="242" y="149"/>
                </a:lnTo>
                <a:lnTo>
                  <a:pt x="246" y="148"/>
                </a:lnTo>
                <a:lnTo>
                  <a:pt x="250" y="147"/>
                </a:lnTo>
                <a:lnTo>
                  <a:pt x="255" y="144"/>
                </a:lnTo>
                <a:lnTo>
                  <a:pt x="259" y="141"/>
                </a:lnTo>
                <a:lnTo>
                  <a:pt x="268" y="158"/>
                </a:lnTo>
                <a:lnTo>
                  <a:pt x="273" y="173"/>
                </a:lnTo>
                <a:lnTo>
                  <a:pt x="276" y="179"/>
                </a:lnTo>
                <a:lnTo>
                  <a:pt x="278" y="187"/>
                </a:lnTo>
                <a:lnTo>
                  <a:pt x="278" y="194"/>
                </a:lnTo>
                <a:lnTo>
                  <a:pt x="279" y="203"/>
                </a:lnTo>
                <a:lnTo>
                  <a:pt x="268" y="200"/>
                </a:lnTo>
                <a:lnTo>
                  <a:pt x="259" y="198"/>
                </a:lnTo>
                <a:lnTo>
                  <a:pt x="252" y="195"/>
                </a:lnTo>
                <a:lnTo>
                  <a:pt x="246" y="192"/>
                </a:lnTo>
                <a:lnTo>
                  <a:pt x="240" y="189"/>
                </a:lnTo>
                <a:lnTo>
                  <a:pt x="235" y="187"/>
                </a:lnTo>
                <a:lnTo>
                  <a:pt x="227" y="185"/>
                </a:lnTo>
                <a:lnTo>
                  <a:pt x="218" y="185"/>
                </a:lnTo>
                <a:lnTo>
                  <a:pt x="210" y="186"/>
                </a:lnTo>
                <a:lnTo>
                  <a:pt x="202" y="188"/>
                </a:lnTo>
                <a:lnTo>
                  <a:pt x="196" y="191"/>
                </a:lnTo>
                <a:lnTo>
                  <a:pt x="192" y="195"/>
                </a:lnTo>
                <a:lnTo>
                  <a:pt x="189" y="199"/>
                </a:lnTo>
                <a:lnTo>
                  <a:pt x="187" y="203"/>
                </a:lnTo>
                <a:lnTo>
                  <a:pt x="186" y="206"/>
                </a:lnTo>
                <a:lnTo>
                  <a:pt x="186" y="209"/>
                </a:lnTo>
                <a:lnTo>
                  <a:pt x="186" y="215"/>
                </a:lnTo>
                <a:lnTo>
                  <a:pt x="188" y="223"/>
                </a:lnTo>
                <a:lnTo>
                  <a:pt x="189" y="228"/>
                </a:lnTo>
                <a:lnTo>
                  <a:pt x="192" y="233"/>
                </a:lnTo>
                <a:lnTo>
                  <a:pt x="198" y="243"/>
                </a:lnTo>
                <a:lnTo>
                  <a:pt x="205" y="252"/>
                </a:lnTo>
                <a:lnTo>
                  <a:pt x="213" y="261"/>
                </a:lnTo>
                <a:lnTo>
                  <a:pt x="220" y="272"/>
                </a:lnTo>
                <a:lnTo>
                  <a:pt x="222" y="277"/>
                </a:lnTo>
                <a:lnTo>
                  <a:pt x="224" y="283"/>
                </a:lnTo>
                <a:lnTo>
                  <a:pt x="225" y="289"/>
                </a:lnTo>
                <a:lnTo>
                  <a:pt x="225" y="296"/>
                </a:lnTo>
                <a:lnTo>
                  <a:pt x="225" y="302"/>
                </a:lnTo>
                <a:lnTo>
                  <a:pt x="222" y="309"/>
                </a:lnTo>
                <a:lnTo>
                  <a:pt x="220" y="316"/>
                </a:lnTo>
                <a:lnTo>
                  <a:pt x="215" y="322"/>
                </a:lnTo>
                <a:lnTo>
                  <a:pt x="212" y="329"/>
                </a:lnTo>
                <a:lnTo>
                  <a:pt x="209" y="335"/>
                </a:lnTo>
                <a:lnTo>
                  <a:pt x="206" y="340"/>
                </a:lnTo>
                <a:lnTo>
                  <a:pt x="205" y="345"/>
                </a:lnTo>
                <a:lnTo>
                  <a:pt x="205" y="348"/>
                </a:lnTo>
                <a:lnTo>
                  <a:pt x="206" y="351"/>
                </a:lnTo>
                <a:lnTo>
                  <a:pt x="209" y="354"/>
                </a:lnTo>
                <a:lnTo>
                  <a:pt x="210" y="356"/>
                </a:lnTo>
                <a:lnTo>
                  <a:pt x="215" y="361"/>
                </a:lnTo>
                <a:lnTo>
                  <a:pt x="222" y="364"/>
                </a:lnTo>
                <a:lnTo>
                  <a:pt x="228" y="366"/>
                </a:lnTo>
                <a:lnTo>
                  <a:pt x="236" y="368"/>
                </a:lnTo>
                <a:lnTo>
                  <a:pt x="244" y="369"/>
                </a:lnTo>
                <a:lnTo>
                  <a:pt x="252" y="369"/>
                </a:lnTo>
                <a:lnTo>
                  <a:pt x="252" y="390"/>
                </a:lnTo>
                <a:lnTo>
                  <a:pt x="252" y="400"/>
                </a:lnTo>
                <a:lnTo>
                  <a:pt x="252" y="411"/>
                </a:lnTo>
                <a:lnTo>
                  <a:pt x="252" y="431"/>
                </a:lnTo>
                <a:lnTo>
                  <a:pt x="245" y="430"/>
                </a:lnTo>
                <a:lnTo>
                  <a:pt x="239" y="429"/>
                </a:lnTo>
                <a:lnTo>
                  <a:pt x="234" y="427"/>
                </a:lnTo>
                <a:lnTo>
                  <a:pt x="229" y="425"/>
                </a:lnTo>
                <a:lnTo>
                  <a:pt x="225" y="423"/>
                </a:lnTo>
                <a:lnTo>
                  <a:pt x="221" y="421"/>
                </a:lnTo>
                <a:lnTo>
                  <a:pt x="217" y="419"/>
                </a:lnTo>
                <a:lnTo>
                  <a:pt x="212" y="419"/>
                </a:lnTo>
                <a:lnTo>
                  <a:pt x="207" y="418"/>
                </a:lnTo>
                <a:lnTo>
                  <a:pt x="202" y="417"/>
                </a:lnTo>
                <a:lnTo>
                  <a:pt x="198" y="416"/>
                </a:lnTo>
                <a:lnTo>
                  <a:pt x="193" y="414"/>
                </a:lnTo>
                <a:lnTo>
                  <a:pt x="186" y="408"/>
                </a:lnTo>
                <a:lnTo>
                  <a:pt x="177" y="400"/>
                </a:lnTo>
                <a:lnTo>
                  <a:pt x="170" y="391"/>
                </a:lnTo>
                <a:lnTo>
                  <a:pt x="164" y="379"/>
                </a:lnTo>
                <a:lnTo>
                  <a:pt x="158" y="368"/>
                </a:lnTo>
                <a:lnTo>
                  <a:pt x="153" y="356"/>
                </a:lnTo>
                <a:lnTo>
                  <a:pt x="148" y="343"/>
                </a:lnTo>
                <a:lnTo>
                  <a:pt x="144" y="330"/>
                </a:lnTo>
                <a:lnTo>
                  <a:pt x="140" y="317"/>
                </a:lnTo>
                <a:lnTo>
                  <a:pt x="137" y="304"/>
                </a:lnTo>
                <a:lnTo>
                  <a:pt x="134" y="282"/>
                </a:lnTo>
                <a:lnTo>
                  <a:pt x="133" y="264"/>
                </a:lnTo>
                <a:lnTo>
                  <a:pt x="122" y="264"/>
                </a:lnTo>
                <a:lnTo>
                  <a:pt x="114" y="263"/>
                </a:lnTo>
                <a:lnTo>
                  <a:pt x="109" y="261"/>
                </a:lnTo>
                <a:lnTo>
                  <a:pt x="104" y="260"/>
                </a:lnTo>
                <a:lnTo>
                  <a:pt x="101" y="259"/>
                </a:lnTo>
                <a:lnTo>
                  <a:pt x="97" y="259"/>
                </a:lnTo>
                <a:lnTo>
                  <a:pt x="92" y="261"/>
                </a:lnTo>
                <a:lnTo>
                  <a:pt x="86" y="264"/>
                </a:lnTo>
                <a:lnTo>
                  <a:pt x="86" y="296"/>
                </a:lnTo>
                <a:lnTo>
                  <a:pt x="105" y="381"/>
                </a:lnTo>
                <a:lnTo>
                  <a:pt x="104" y="389"/>
                </a:lnTo>
                <a:lnTo>
                  <a:pt x="101" y="394"/>
                </a:lnTo>
                <a:lnTo>
                  <a:pt x="98" y="399"/>
                </a:lnTo>
                <a:lnTo>
                  <a:pt x="93" y="404"/>
                </a:lnTo>
                <a:lnTo>
                  <a:pt x="83" y="411"/>
                </a:lnTo>
                <a:lnTo>
                  <a:pt x="72" y="416"/>
                </a:lnTo>
                <a:lnTo>
                  <a:pt x="64" y="421"/>
                </a:lnTo>
                <a:lnTo>
                  <a:pt x="57" y="426"/>
                </a:lnTo>
                <a:lnTo>
                  <a:pt x="56" y="428"/>
                </a:lnTo>
                <a:lnTo>
                  <a:pt x="55" y="431"/>
                </a:lnTo>
                <a:lnTo>
                  <a:pt x="56" y="434"/>
                </a:lnTo>
                <a:lnTo>
                  <a:pt x="59" y="437"/>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6" name="Freeform 339"/>
          <p:cNvSpPr>
            <a:spLocks/>
          </p:cNvSpPr>
          <p:nvPr>
            <p:custDataLst>
              <p:tags r:id="rId31"/>
            </p:custDataLst>
          </p:nvPr>
        </p:nvSpPr>
        <p:spPr bwMode="auto">
          <a:xfrm>
            <a:off x="6329008" y="4026406"/>
            <a:ext cx="210014" cy="71321"/>
          </a:xfrm>
          <a:custGeom>
            <a:avLst/>
            <a:gdLst>
              <a:gd name="T0" fmla="*/ 11 w 578"/>
              <a:gd name="T1" fmla="*/ 50 h 184"/>
              <a:gd name="T2" fmla="*/ 24 w 578"/>
              <a:gd name="T3" fmla="*/ 32 h 184"/>
              <a:gd name="T4" fmla="*/ 41 w 578"/>
              <a:gd name="T5" fmla="*/ 7 h 184"/>
              <a:gd name="T6" fmla="*/ 54 w 578"/>
              <a:gd name="T7" fmla="*/ 0 h 184"/>
              <a:gd name="T8" fmla="*/ 79 w 578"/>
              <a:gd name="T9" fmla="*/ 2 h 184"/>
              <a:gd name="T10" fmla="*/ 95 w 578"/>
              <a:gd name="T11" fmla="*/ 2 h 184"/>
              <a:gd name="T12" fmla="*/ 101 w 578"/>
              <a:gd name="T13" fmla="*/ 5 h 184"/>
              <a:gd name="T14" fmla="*/ 115 w 578"/>
              <a:gd name="T15" fmla="*/ 15 h 184"/>
              <a:gd name="T16" fmla="*/ 147 w 578"/>
              <a:gd name="T17" fmla="*/ 27 h 184"/>
              <a:gd name="T18" fmla="*/ 168 w 578"/>
              <a:gd name="T19" fmla="*/ 37 h 184"/>
              <a:gd name="T20" fmla="*/ 178 w 578"/>
              <a:gd name="T21" fmla="*/ 53 h 184"/>
              <a:gd name="T22" fmla="*/ 192 w 578"/>
              <a:gd name="T23" fmla="*/ 61 h 184"/>
              <a:gd name="T24" fmla="*/ 231 w 578"/>
              <a:gd name="T25" fmla="*/ 60 h 184"/>
              <a:gd name="T26" fmla="*/ 277 w 578"/>
              <a:gd name="T27" fmla="*/ 51 h 184"/>
              <a:gd name="T28" fmla="*/ 299 w 578"/>
              <a:gd name="T29" fmla="*/ 39 h 184"/>
              <a:gd name="T30" fmla="*/ 314 w 578"/>
              <a:gd name="T31" fmla="*/ 34 h 184"/>
              <a:gd name="T32" fmla="*/ 327 w 578"/>
              <a:gd name="T33" fmla="*/ 35 h 184"/>
              <a:gd name="T34" fmla="*/ 339 w 578"/>
              <a:gd name="T35" fmla="*/ 31 h 184"/>
              <a:gd name="T36" fmla="*/ 366 w 578"/>
              <a:gd name="T37" fmla="*/ 34 h 184"/>
              <a:gd name="T38" fmla="*/ 399 w 578"/>
              <a:gd name="T39" fmla="*/ 59 h 184"/>
              <a:gd name="T40" fmla="*/ 428 w 578"/>
              <a:gd name="T41" fmla="*/ 89 h 184"/>
              <a:gd name="T42" fmla="*/ 456 w 578"/>
              <a:gd name="T43" fmla="*/ 105 h 184"/>
              <a:gd name="T44" fmla="*/ 479 w 578"/>
              <a:gd name="T45" fmla="*/ 107 h 184"/>
              <a:gd name="T46" fmla="*/ 493 w 578"/>
              <a:gd name="T47" fmla="*/ 108 h 184"/>
              <a:gd name="T48" fmla="*/ 505 w 578"/>
              <a:gd name="T49" fmla="*/ 125 h 184"/>
              <a:gd name="T50" fmla="*/ 522 w 578"/>
              <a:gd name="T51" fmla="*/ 140 h 184"/>
              <a:gd name="T52" fmla="*/ 534 w 578"/>
              <a:gd name="T53" fmla="*/ 139 h 184"/>
              <a:gd name="T54" fmla="*/ 546 w 578"/>
              <a:gd name="T55" fmla="*/ 128 h 184"/>
              <a:gd name="T56" fmla="*/ 558 w 578"/>
              <a:gd name="T57" fmla="*/ 134 h 184"/>
              <a:gd name="T58" fmla="*/ 571 w 578"/>
              <a:gd name="T59" fmla="*/ 145 h 184"/>
              <a:gd name="T60" fmla="*/ 578 w 578"/>
              <a:gd name="T61" fmla="*/ 160 h 184"/>
              <a:gd name="T62" fmla="*/ 575 w 578"/>
              <a:gd name="T63" fmla="*/ 173 h 184"/>
              <a:gd name="T64" fmla="*/ 567 w 578"/>
              <a:gd name="T65" fmla="*/ 182 h 184"/>
              <a:gd name="T66" fmla="*/ 551 w 578"/>
              <a:gd name="T67" fmla="*/ 178 h 184"/>
              <a:gd name="T68" fmla="*/ 526 w 578"/>
              <a:gd name="T69" fmla="*/ 170 h 184"/>
              <a:gd name="T70" fmla="*/ 491 w 578"/>
              <a:gd name="T71" fmla="*/ 172 h 184"/>
              <a:gd name="T72" fmla="*/ 462 w 578"/>
              <a:gd name="T73" fmla="*/ 170 h 184"/>
              <a:gd name="T74" fmla="*/ 451 w 578"/>
              <a:gd name="T75" fmla="*/ 160 h 184"/>
              <a:gd name="T76" fmla="*/ 438 w 578"/>
              <a:gd name="T77" fmla="*/ 154 h 184"/>
              <a:gd name="T78" fmla="*/ 426 w 578"/>
              <a:gd name="T79" fmla="*/ 160 h 184"/>
              <a:gd name="T80" fmla="*/ 416 w 578"/>
              <a:gd name="T81" fmla="*/ 170 h 184"/>
              <a:gd name="T82" fmla="*/ 398 w 578"/>
              <a:gd name="T83" fmla="*/ 171 h 184"/>
              <a:gd name="T84" fmla="*/ 328 w 578"/>
              <a:gd name="T85" fmla="*/ 153 h 184"/>
              <a:gd name="T86" fmla="*/ 277 w 578"/>
              <a:gd name="T87" fmla="*/ 132 h 184"/>
              <a:gd name="T88" fmla="*/ 266 w 578"/>
              <a:gd name="T89" fmla="*/ 123 h 184"/>
              <a:gd name="T90" fmla="*/ 230 w 578"/>
              <a:gd name="T91" fmla="*/ 119 h 184"/>
              <a:gd name="T92" fmla="*/ 201 w 578"/>
              <a:gd name="T93" fmla="*/ 113 h 184"/>
              <a:gd name="T94" fmla="*/ 168 w 578"/>
              <a:gd name="T95" fmla="*/ 111 h 184"/>
              <a:gd name="T96" fmla="*/ 146 w 578"/>
              <a:gd name="T97" fmla="*/ 111 h 184"/>
              <a:gd name="T98" fmla="*/ 124 w 578"/>
              <a:gd name="T99" fmla="*/ 105 h 184"/>
              <a:gd name="T100" fmla="*/ 120 w 578"/>
              <a:gd name="T101" fmla="*/ 99 h 184"/>
              <a:gd name="T102" fmla="*/ 69 w 578"/>
              <a:gd name="T103" fmla="*/ 97 h 184"/>
              <a:gd name="T104" fmla="*/ 46 w 578"/>
              <a:gd name="T105" fmla="*/ 88 h 184"/>
              <a:gd name="T106" fmla="*/ 0 w 578"/>
              <a:gd name="T107" fmla="*/ 55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78" h="184">
                <a:moveTo>
                  <a:pt x="0" y="55"/>
                </a:moveTo>
                <a:lnTo>
                  <a:pt x="6" y="53"/>
                </a:lnTo>
                <a:lnTo>
                  <a:pt x="11" y="50"/>
                </a:lnTo>
                <a:lnTo>
                  <a:pt x="14" y="46"/>
                </a:lnTo>
                <a:lnTo>
                  <a:pt x="19" y="42"/>
                </a:lnTo>
                <a:lnTo>
                  <a:pt x="24" y="32"/>
                </a:lnTo>
                <a:lnTo>
                  <a:pt x="30" y="23"/>
                </a:lnTo>
                <a:lnTo>
                  <a:pt x="35" y="14"/>
                </a:lnTo>
                <a:lnTo>
                  <a:pt x="41" y="7"/>
                </a:lnTo>
                <a:lnTo>
                  <a:pt x="44" y="4"/>
                </a:lnTo>
                <a:lnTo>
                  <a:pt x="48" y="2"/>
                </a:lnTo>
                <a:lnTo>
                  <a:pt x="54" y="0"/>
                </a:lnTo>
                <a:lnTo>
                  <a:pt x="59" y="0"/>
                </a:lnTo>
                <a:lnTo>
                  <a:pt x="69" y="1"/>
                </a:lnTo>
                <a:lnTo>
                  <a:pt x="79" y="2"/>
                </a:lnTo>
                <a:lnTo>
                  <a:pt x="85" y="3"/>
                </a:lnTo>
                <a:lnTo>
                  <a:pt x="89" y="3"/>
                </a:lnTo>
                <a:lnTo>
                  <a:pt x="95" y="2"/>
                </a:lnTo>
                <a:lnTo>
                  <a:pt x="99" y="0"/>
                </a:lnTo>
                <a:lnTo>
                  <a:pt x="100" y="2"/>
                </a:lnTo>
                <a:lnTo>
                  <a:pt x="101" y="5"/>
                </a:lnTo>
                <a:lnTo>
                  <a:pt x="103" y="7"/>
                </a:lnTo>
                <a:lnTo>
                  <a:pt x="107" y="10"/>
                </a:lnTo>
                <a:lnTo>
                  <a:pt x="115" y="15"/>
                </a:lnTo>
                <a:lnTo>
                  <a:pt x="125" y="20"/>
                </a:lnTo>
                <a:lnTo>
                  <a:pt x="136" y="24"/>
                </a:lnTo>
                <a:lnTo>
                  <a:pt x="147" y="27"/>
                </a:lnTo>
                <a:lnTo>
                  <a:pt x="157" y="29"/>
                </a:lnTo>
                <a:lnTo>
                  <a:pt x="166" y="30"/>
                </a:lnTo>
                <a:lnTo>
                  <a:pt x="168" y="37"/>
                </a:lnTo>
                <a:lnTo>
                  <a:pt x="171" y="44"/>
                </a:lnTo>
                <a:lnTo>
                  <a:pt x="174" y="49"/>
                </a:lnTo>
                <a:lnTo>
                  <a:pt x="178" y="53"/>
                </a:lnTo>
                <a:lnTo>
                  <a:pt x="181" y="57"/>
                </a:lnTo>
                <a:lnTo>
                  <a:pt x="187" y="59"/>
                </a:lnTo>
                <a:lnTo>
                  <a:pt x="192" y="61"/>
                </a:lnTo>
                <a:lnTo>
                  <a:pt x="199" y="61"/>
                </a:lnTo>
                <a:lnTo>
                  <a:pt x="214" y="61"/>
                </a:lnTo>
                <a:lnTo>
                  <a:pt x="231" y="60"/>
                </a:lnTo>
                <a:lnTo>
                  <a:pt x="247" y="58"/>
                </a:lnTo>
                <a:lnTo>
                  <a:pt x="263" y="55"/>
                </a:lnTo>
                <a:lnTo>
                  <a:pt x="277" y="51"/>
                </a:lnTo>
                <a:lnTo>
                  <a:pt x="289" y="46"/>
                </a:lnTo>
                <a:lnTo>
                  <a:pt x="294" y="43"/>
                </a:lnTo>
                <a:lnTo>
                  <a:pt x="299" y="39"/>
                </a:lnTo>
                <a:lnTo>
                  <a:pt x="302" y="35"/>
                </a:lnTo>
                <a:lnTo>
                  <a:pt x="305" y="30"/>
                </a:lnTo>
                <a:lnTo>
                  <a:pt x="314" y="34"/>
                </a:lnTo>
                <a:lnTo>
                  <a:pt x="320" y="35"/>
                </a:lnTo>
                <a:lnTo>
                  <a:pt x="324" y="36"/>
                </a:lnTo>
                <a:lnTo>
                  <a:pt x="327" y="35"/>
                </a:lnTo>
                <a:lnTo>
                  <a:pt x="331" y="33"/>
                </a:lnTo>
                <a:lnTo>
                  <a:pt x="334" y="32"/>
                </a:lnTo>
                <a:lnTo>
                  <a:pt x="339" y="31"/>
                </a:lnTo>
                <a:lnTo>
                  <a:pt x="345" y="30"/>
                </a:lnTo>
                <a:lnTo>
                  <a:pt x="356" y="31"/>
                </a:lnTo>
                <a:lnTo>
                  <a:pt x="366" y="34"/>
                </a:lnTo>
                <a:lnTo>
                  <a:pt x="375" y="39"/>
                </a:lnTo>
                <a:lnTo>
                  <a:pt x="383" y="45"/>
                </a:lnTo>
                <a:lnTo>
                  <a:pt x="399" y="59"/>
                </a:lnTo>
                <a:lnTo>
                  <a:pt x="413" y="74"/>
                </a:lnTo>
                <a:lnTo>
                  <a:pt x="421" y="82"/>
                </a:lnTo>
                <a:lnTo>
                  <a:pt x="428" y="89"/>
                </a:lnTo>
                <a:lnTo>
                  <a:pt x="437" y="96"/>
                </a:lnTo>
                <a:lnTo>
                  <a:pt x="446" y="101"/>
                </a:lnTo>
                <a:lnTo>
                  <a:pt x="456" y="105"/>
                </a:lnTo>
                <a:lnTo>
                  <a:pt x="467" y="107"/>
                </a:lnTo>
                <a:lnTo>
                  <a:pt x="472" y="107"/>
                </a:lnTo>
                <a:lnTo>
                  <a:pt x="479" y="107"/>
                </a:lnTo>
                <a:lnTo>
                  <a:pt x="484" y="106"/>
                </a:lnTo>
                <a:lnTo>
                  <a:pt x="491" y="105"/>
                </a:lnTo>
                <a:lnTo>
                  <a:pt x="493" y="108"/>
                </a:lnTo>
                <a:lnTo>
                  <a:pt x="495" y="113"/>
                </a:lnTo>
                <a:lnTo>
                  <a:pt x="500" y="119"/>
                </a:lnTo>
                <a:lnTo>
                  <a:pt x="505" y="125"/>
                </a:lnTo>
                <a:lnTo>
                  <a:pt x="511" y="131"/>
                </a:lnTo>
                <a:lnTo>
                  <a:pt x="516" y="136"/>
                </a:lnTo>
                <a:lnTo>
                  <a:pt x="522" y="140"/>
                </a:lnTo>
                <a:lnTo>
                  <a:pt x="525" y="141"/>
                </a:lnTo>
                <a:lnTo>
                  <a:pt x="529" y="141"/>
                </a:lnTo>
                <a:lnTo>
                  <a:pt x="534" y="139"/>
                </a:lnTo>
                <a:lnTo>
                  <a:pt x="537" y="137"/>
                </a:lnTo>
                <a:lnTo>
                  <a:pt x="540" y="134"/>
                </a:lnTo>
                <a:lnTo>
                  <a:pt x="546" y="128"/>
                </a:lnTo>
                <a:lnTo>
                  <a:pt x="551" y="123"/>
                </a:lnTo>
                <a:lnTo>
                  <a:pt x="555" y="129"/>
                </a:lnTo>
                <a:lnTo>
                  <a:pt x="558" y="134"/>
                </a:lnTo>
                <a:lnTo>
                  <a:pt x="562" y="138"/>
                </a:lnTo>
                <a:lnTo>
                  <a:pt x="567" y="141"/>
                </a:lnTo>
                <a:lnTo>
                  <a:pt x="571" y="145"/>
                </a:lnTo>
                <a:lnTo>
                  <a:pt x="574" y="150"/>
                </a:lnTo>
                <a:lnTo>
                  <a:pt x="577" y="154"/>
                </a:lnTo>
                <a:lnTo>
                  <a:pt x="578" y="160"/>
                </a:lnTo>
                <a:lnTo>
                  <a:pt x="578" y="165"/>
                </a:lnTo>
                <a:lnTo>
                  <a:pt x="577" y="169"/>
                </a:lnTo>
                <a:lnTo>
                  <a:pt x="575" y="173"/>
                </a:lnTo>
                <a:lnTo>
                  <a:pt x="573" y="177"/>
                </a:lnTo>
                <a:lnTo>
                  <a:pt x="570" y="180"/>
                </a:lnTo>
                <a:lnTo>
                  <a:pt x="567" y="182"/>
                </a:lnTo>
                <a:lnTo>
                  <a:pt x="562" y="184"/>
                </a:lnTo>
                <a:lnTo>
                  <a:pt x="558" y="184"/>
                </a:lnTo>
                <a:lnTo>
                  <a:pt x="551" y="178"/>
                </a:lnTo>
                <a:lnTo>
                  <a:pt x="545" y="172"/>
                </a:lnTo>
                <a:lnTo>
                  <a:pt x="535" y="171"/>
                </a:lnTo>
                <a:lnTo>
                  <a:pt x="526" y="170"/>
                </a:lnTo>
                <a:lnTo>
                  <a:pt x="517" y="170"/>
                </a:lnTo>
                <a:lnTo>
                  <a:pt x="509" y="170"/>
                </a:lnTo>
                <a:lnTo>
                  <a:pt x="491" y="172"/>
                </a:lnTo>
                <a:lnTo>
                  <a:pt x="471" y="172"/>
                </a:lnTo>
                <a:lnTo>
                  <a:pt x="467" y="172"/>
                </a:lnTo>
                <a:lnTo>
                  <a:pt x="462" y="170"/>
                </a:lnTo>
                <a:lnTo>
                  <a:pt x="459" y="167"/>
                </a:lnTo>
                <a:lnTo>
                  <a:pt x="455" y="163"/>
                </a:lnTo>
                <a:lnTo>
                  <a:pt x="451" y="160"/>
                </a:lnTo>
                <a:lnTo>
                  <a:pt x="447" y="157"/>
                </a:lnTo>
                <a:lnTo>
                  <a:pt x="443" y="155"/>
                </a:lnTo>
                <a:lnTo>
                  <a:pt x="438" y="154"/>
                </a:lnTo>
                <a:lnTo>
                  <a:pt x="434" y="155"/>
                </a:lnTo>
                <a:lnTo>
                  <a:pt x="429" y="157"/>
                </a:lnTo>
                <a:lnTo>
                  <a:pt x="426" y="160"/>
                </a:lnTo>
                <a:lnTo>
                  <a:pt x="423" y="163"/>
                </a:lnTo>
                <a:lnTo>
                  <a:pt x="420" y="167"/>
                </a:lnTo>
                <a:lnTo>
                  <a:pt x="416" y="170"/>
                </a:lnTo>
                <a:lnTo>
                  <a:pt x="414" y="172"/>
                </a:lnTo>
                <a:lnTo>
                  <a:pt x="412" y="172"/>
                </a:lnTo>
                <a:lnTo>
                  <a:pt x="398" y="171"/>
                </a:lnTo>
                <a:lnTo>
                  <a:pt x="378" y="167"/>
                </a:lnTo>
                <a:lnTo>
                  <a:pt x="354" y="160"/>
                </a:lnTo>
                <a:lnTo>
                  <a:pt x="328" y="153"/>
                </a:lnTo>
                <a:lnTo>
                  <a:pt x="304" y="144"/>
                </a:lnTo>
                <a:lnTo>
                  <a:pt x="285" y="136"/>
                </a:lnTo>
                <a:lnTo>
                  <a:pt x="277" y="132"/>
                </a:lnTo>
                <a:lnTo>
                  <a:pt x="270" y="129"/>
                </a:lnTo>
                <a:lnTo>
                  <a:pt x="267" y="126"/>
                </a:lnTo>
                <a:lnTo>
                  <a:pt x="266" y="123"/>
                </a:lnTo>
                <a:lnTo>
                  <a:pt x="252" y="122"/>
                </a:lnTo>
                <a:lnTo>
                  <a:pt x="240" y="121"/>
                </a:lnTo>
                <a:lnTo>
                  <a:pt x="230" y="119"/>
                </a:lnTo>
                <a:lnTo>
                  <a:pt x="220" y="117"/>
                </a:lnTo>
                <a:lnTo>
                  <a:pt x="211" y="115"/>
                </a:lnTo>
                <a:lnTo>
                  <a:pt x="201" y="113"/>
                </a:lnTo>
                <a:lnTo>
                  <a:pt x="191" y="111"/>
                </a:lnTo>
                <a:lnTo>
                  <a:pt x="179" y="111"/>
                </a:lnTo>
                <a:lnTo>
                  <a:pt x="168" y="111"/>
                </a:lnTo>
                <a:lnTo>
                  <a:pt x="157" y="111"/>
                </a:lnTo>
                <a:lnTo>
                  <a:pt x="149" y="111"/>
                </a:lnTo>
                <a:lnTo>
                  <a:pt x="146" y="111"/>
                </a:lnTo>
                <a:lnTo>
                  <a:pt x="136" y="110"/>
                </a:lnTo>
                <a:lnTo>
                  <a:pt x="128" y="107"/>
                </a:lnTo>
                <a:lnTo>
                  <a:pt x="124" y="105"/>
                </a:lnTo>
                <a:lnTo>
                  <a:pt x="122" y="103"/>
                </a:lnTo>
                <a:lnTo>
                  <a:pt x="120" y="101"/>
                </a:lnTo>
                <a:lnTo>
                  <a:pt x="120" y="99"/>
                </a:lnTo>
                <a:lnTo>
                  <a:pt x="79" y="99"/>
                </a:lnTo>
                <a:lnTo>
                  <a:pt x="75" y="98"/>
                </a:lnTo>
                <a:lnTo>
                  <a:pt x="69" y="97"/>
                </a:lnTo>
                <a:lnTo>
                  <a:pt x="64" y="96"/>
                </a:lnTo>
                <a:lnTo>
                  <a:pt x="57" y="94"/>
                </a:lnTo>
                <a:lnTo>
                  <a:pt x="46" y="88"/>
                </a:lnTo>
                <a:lnTo>
                  <a:pt x="34" y="81"/>
                </a:lnTo>
                <a:lnTo>
                  <a:pt x="14" y="67"/>
                </a:lnTo>
                <a:lnTo>
                  <a:pt x="0" y="55"/>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7" name="Freeform 340"/>
          <p:cNvSpPr>
            <a:spLocks/>
          </p:cNvSpPr>
          <p:nvPr>
            <p:custDataLst>
              <p:tags r:id="rId32"/>
            </p:custDataLst>
          </p:nvPr>
        </p:nvSpPr>
        <p:spPr bwMode="auto">
          <a:xfrm>
            <a:off x="6899568" y="3917150"/>
            <a:ext cx="178451" cy="192717"/>
          </a:xfrm>
          <a:custGeom>
            <a:avLst/>
            <a:gdLst>
              <a:gd name="T0" fmla="*/ 482 w 491"/>
              <a:gd name="T1" fmla="*/ 479 h 481"/>
              <a:gd name="T2" fmla="*/ 457 w 491"/>
              <a:gd name="T3" fmla="*/ 465 h 481"/>
              <a:gd name="T4" fmla="*/ 422 w 491"/>
              <a:gd name="T5" fmla="*/ 434 h 481"/>
              <a:gd name="T6" fmla="*/ 412 w 491"/>
              <a:gd name="T7" fmla="*/ 417 h 481"/>
              <a:gd name="T8" fmla="*/ 376 w 491"/>
              <a:gd name="T9" fmla="*/ 410 h 481"/>
              <a:gd name="T10" fmla="*/ 360 w 491"/>
              <a:gd name="T11" fmla="*/ 406 h 481"/>
              <a:gd name="T12" fmla="*/ 350 w 491"/>
              <a:gd name="T13" fmla="*/ 396 h 481"/>
              <a:gd name="T14" fmla="*/ 346 w 491"/>
              <a:gd name="T15" fmla="*/ 374 h 481"/>
              <a:gd name="T16" fmla="*/ 342 w 491"/>
              <a:gd name="T17" fmla="*/ 332 h 481"/>
              <a:gd name="T18" fmla="*/ 327 w 491"/>
              <a:gd name="T19" fmla="*/ 303 h 481"/>
              <a:gd name="T20" fmla="*/ 319 w 491"/>
              <a:gd name="T21" fmla="*/ 277 h 481"/>
              <a:gd name="T22" fmla="*/ 314 w 491"/>
              <a:gd name="T23" fmla="*/ 244 h 481"/>
              <a:gd name="T24" fmla="*/ 292 w 491"/>
              <a:gd name="T25" fmla="*/ 223 h 481"/>
              <a:gd name="T26" fmla="*/ 260 w 491"/>
              <a:gd name="T27" fmla="*/ 205 h 481"/>
              <a:gd name="T28" fmla="*/ 221 w 491"/>
              <a:gd name="T29" fmla="*/ 190 h 481"/>
              <a:gd name="T30" fmla="*/ 178 w 491"/>
              <a:gd name="T31" fmla="*/ 181 h 481"/>
              <a:gd name="T32" fmla="*/ 133 w 491"/>
              <a:gd name="T33" fmla="*/ 178 h 481"/>
              <a:gd name="T34" fmla="*/ 133 w 491"/>
              <a:gd name="T35" fmla="*/ 156 h 481"/>
              <a:gd name="T36" fmla="*/ 110 w 491"/>
              <a:gd name="T37" fmla="*/ 145 h 481"/>
              <a:gd name="T38" fmla="*/ 85 w 491"/>
              <a:gd name="T39" fmla="*/ 130 h 481"/>
              <a:gd name="T40" fmla="*/ 66 w 491"/>
              <a:gd name="T41" fmla="*/ 111 h 481"/>
              <a:gd name="T42" fmla="*/ 73 w 491"/>
              <a:gd name="T43" fmla="*/ 133 h 481"/>
              <a:gd name="T44" fmla="*/ 54 w 491"/>
              <a:gd name="T45" fmla="*/ 147 h 481"/>
              <a:gd name="T46" fmla="*/ 40 w 491"/>
              <a:gd name="T47" fmla="*/ 178 h 481"/>
              <a:gd name="T48" fmla="*/ 24 w 491"/>
              <a:gd name="T49" fmla="*/ 220 h 481"/>
              <a:gd name="T50" fmla="*/ 13 w 491"/>
              <a:gd name="T51" fmla="*/ 265 h 481"/>
              <a:gd name="T52" fmla="*/ 14 w 491"/>
              <a:gd name="T53" fmla="*/ 237 h 481"/>
              <a:gd name="T54" fmla="*/ 23 w 491"/>
              <a:gd name="T55" fmla="*/ 209 h 481"/>
              <a:gd name="T56" fmla="*/ 32 w 491"/>
              <a:gd name="T57" fmla="*/ 181 h 481"/>
              <a:gd name="T58" fmla="*/ 30 w 491"/>
              <a:gd name="T59" fmla="*/ 143 h 481"/>
              <a:gd name="T60" fmla="*/ 17 w 491"/>
              <a:gd name="T61" fmla="*/ 111 h 481"/>
              <a:gd name="T62" fmla="*/ 0 w 491"/>
              <a:gd name="T63" fmla="*/ 73 h 481"/>
              <a:gd name="T64" fmla="*/ 34 w 491"/>
              <a:gd name="T65" fmla="*/ 59 h 481"/>
              <a:gd name="T66" fmla="*/ 59 w 491"/>
              <a:gd name="T67" fmla="*/ 55 h 481"/>
              <a:gd name="T68" fmla="*/ 84 w 491"/>
              <a:gd name="T69" fmla="*/ 58 h 481"/>
              <a:gd name="T70" fmla="*/ 102 w 491"/>
              <a:gd name="T71" fmla="*/ 66 h 481"/>
              <a:gd name="T72" fmla="*/ 121 w 491"/>
              <a:gd name="T73" fmla="*/ 82 h 481"/>
              <a:gd name="T74" fmla="*/ 140 w 491"/>
              <a:gd name="T75" fmla="*/ 111 h 481"/>
              <a:gd name="T76" fmla="*/ 183 w 491"/>
              <a:gd name="T77" fmla="*/ 103 h 481"/>
              <a:gd name="T78" fmla="*/ 196 w 491"/>
              <a:gd name="T79" fmla="*/ 96 h 481"/>
              <a:gd name="T80" fmla="*/ 200 w 491"/>
              <a:gd name="T81" fmla="*/ 90 h 481"/>
              <a:gd name="T82" fmla="*/ 207 w 491"/>
              <a:gd name="T83" fmla="*/ 73 h 481"/>
              <a:gd name="T84" fmla="*/ 232 w 491"/>
              <a:gd name="T85" fmla="*/ 54 h 481"/>
              <a:gd name="T86" fmla="*/ 254 w 491"/>
              <a:gd name="T87" fmla="*/ 49 h 481"/>
              <a:gd name="T88" fmla="*/ 263 w 491"/>
              <a:gd name="T89" fmla="*/ 30 h 481"/>
              <a:gd name="T90" fmla="*/ 280 w 491"/>
              <a:gd name="T91" fmla="*/ 9 h 481"/>
              <a:gd name="T92" fmla="*/ 300 w 491"/>
              <a:gd name="T93" fmla="*/ 1 h 481"/>
              <a:gd name="T94" fmla="*/ 323 w 491"/>
              <a:gd name="T95" fmla="*/ 0 h 481"/>
              <a:gd name="T96" fmla="*/ 351 w 491"/>
              <a:gd name="T97" fmla="*/ 8 h 481"/>
              <a:gd name="T98" fmla="*/ 399 w 491"/>
              <a:gd name="T99" fmla="*/ 38 h 481"/>
              <a:gd name="T100" fmla="*/ 428 w 491"/>
              <a:gd name="T101" fmla="*/ 53 h 481"/>
              <a:gd name="T102" fmla="*/ 459 w 491"/>
              <a:gd name="T103" fmla="*/ 60 h 481"/>
              <a:gd name="T104" fmla="*/ 491 w 491"/>
              <a:gd name="T105" fmla="*/ 67 h 481"/>
              <a:gd name="T106" fmla="*/ 491 w 491"/>
              <a:gd name="T107" fmla="*/ 326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91" h="481">
                <a:moveTo>
                  <a:pt x="491" y="481"/>
                </a:moveTo>
                <a:lnTo>
                  <a:pt x="488" y="480"/>
                </a:lnTo>
                <a:lnTo>
                  <a:pt x="482" y="479"/>
                </a:lnTo>
                <a:lnTo>
                  <a:pt x="477" y="477"/>
                </a:lnTo>
                <a:lnTo>
                  <a:pt x="470" y="473"/>
                </a:lnTo>
                <a:lnTo>
                  <a:pt x="457" y="465"/>
                </a:lnTo>
                <a:lnTo>
                  <a:pt x="444" y="455"/>
                </a:lnTo>
                <a:lnTo>
                  <a:pt x="432" y="445"/>
                </a:lnTo>
                <a:lnTo>
                  <a:pt x="422" y="434"/>
                </a:lnTo>
                <a:lnTo>
                  <a:pt x="417" y="428"/>
                </a:lnTo>
                <a:lnTo>
                  <a:pt x="414" y="423"/>
                </a:lnTo>
                <a:lnTo>
                  <a:pt x="412" y="417"/>
                </a:lnTo>
                <a:lnTo>
                  <a:pt x="412" y="412"/>
                </a:lnTo>
                <a:lnTo>
                  <a:pt x="392" y="412"/>
                </a:lnTo>
                <a:lnTo>
                  <a:pt x="376" y="410"/>
                </a:lnTo>
                <a:lnTo>
                  <a:pt x="370" y="409"/>
                </a:lnTo>
                <a:lnTo>
                  <a:pt x="365" y="408"/>
                </a:lnTo>
                <a:lnTo>
                  <a:pt x="360" y="406"/>
                </a:lnTo>
                <a:lnTo>
                  <a:pt x="356" y="403"/>
                </a:lnTo>
                <a:lnTo>
                  <a:pt x="353" y="400"/>
                </a:lnTo>
                <a:lnTo>
                  <a:pt x="350" y="396"/>
                </a:lnTo>
                <a:lnTo>
                  <a:pt x="348" y="392"/>
                </a:lnTo>
                <a:lnTo>
                  <a:pt x="347" y="387"/>
                </a:lnTo>
                <a:lnTo>
                  <a:pt x="346" y="374"/>
                </a:lnTo>
                <a:lnTo>
                  <a:pt x="345" y="357"/>
                </a:lnTo>
                <a:lnTo>
                  <a:pt x="344" y="344"/>
                </a:lnTo>
                <a:lnTo>
                  <a:pt x="342" y="332"/>
                </a:lnTo>
                <a:lnTo>
                  <a:pt x="337" y="322"/>
                </a:lnTo>
                <a:lnTo>
                  <a:pt x="332" y="313"/>
                </a:lnTo>
                <a:lnTo>
                  <a:pt x="327" y="303"/>
                </a:lnTo>
                <a:lnTo>
                  <a:pt x="323" y="294"/>
                </a:lnTo>
                <a:lnTo>
                  <a:pt x="320" y="286"/>
                </a:lnTo>
                <a:lnTo>
                  <a:pt x="319" y="277"/>
                </a:lnTo>
                <a:lnTo>
                  <a:pt x="319" y="267"/>
                </a:lnTo>
                <a:lnTo>
                  <a:pt x="319" y="252"/>
                </a:lnTo>
                <a:lnTo>
                  <a:pt x="314" y="244"/>
                </a:lnTo>
                <a:lnTo>
                  <a:pt x="309" y="237"/>
                </a:lnTo>
                <a:lnTo>
                  <a:pt x="301" y="229"/>
                </a:lnTo>
                <a:lnTo>
                  <a:pt x="292" y="223"/>
                </a:lnTo>
                <a:lnTo>
                  <a:pt x="282" y="216"/>
                </a:lnTo>
                <a:lnTo>
                  <a:pt x="272" y="210"/>
                </a:lnTo>
                <a:lnTo>
                  <a:pt x="260" y="205"/>
                </a:lnTo>
                <a:lnTo>
                  <a:pt x="248" y="200"/>
                </a:lnTo>
                <a:lnTo>
                  <a:pt x="235" y="194"/>
                </a:lnTo>
                <a:lnTo>
                  <a:pt x="221" y="190"/>
                </a:lnTo>
                <a:lnTo>
                  <a:pt x="208" y="187"/>
                </a:lnTo>
                <a:lnTo>
                  <a:pt x="192" y="184"/>
                </a:lnTo>
                <a:lnTo>
                  <a:pt x="178" y="181"/>
                </a:lnTo>
                <a:lnTo>
                  <a:pt x="163" y="180"/>
                </a:lnTo>
                <a:lnTo>
                  <a:pt x="147" y="179"/>
                </a:lnTo>
                <a:lnTo>
                  <a:pt x="133" y="178"/>
                </a:lnTo>
                <a:lnTo>
                  <a:pt x="133" y="170"/>
                </a:lnTo>
                <a:lnTo>
                  <a:pt x="133" y="163"/>
                </a:lnTo>
                <a:lnTo>
                  <a:pt x="133" y="156"/>
                </a:lnTo>
                <a:lnTo>
                  <a:pt x="133" y="148"/>
                </a:lnTo>
                <a:lnTo>
                  <a:pt x="121" y="147"/>
                </a:lnTo>
                <a:lnTo>
                  <a:pt x="110" y="145"/>
                </a:lnTo>
                <a:lnTo>
                  <a:pt x="100" y="140"/>
                </a:lnTo>
                <a:lnTo>
                  <a:pt x="92" y="136"/>
                </a:lnTo>
                <a:lnTo>
                  <a:pt x="85" y="130"/>
                </a:lnTo>
                <a:lnTo>
                  <a:pt x="77" y="124"/>
                </a:lnTo>
                <a:lnTo>
                  <a:pt x="71" y="117"/>
                </a:lnTo>
                <a:lnTo>
                  <a:pt x="66" y="111"/>
                </a:lnTo>
                <a:lnTo>
                  <a:pt x="92" y="111"/>
                </a:lnTo>
                <a:lnTo>
                  <a:pt x="82" y="121"/>
                </a:lnTo>
                <a:lnTo>
                  <a:pt x="73" y="133"/>
                </a:lnTo>
                <a:lnTo>
                  <a:pt x="66" y="139"/>
                </a:lnTo>
                <a:lnTo>
                  <a:pt x="60" y="144"/>
                </a:lnTo>
                <a:lnTo>
                  <a:pt x="54" y="147"/>
                </a:lnTo>
                <a:lnTo>
                  <a:pt x="46" y="148"/>
                </a:lnTo>
                <a:lnTo>
                  <a:pt x="43" y="163"/>
                </a:lnTo>
                <a:lnTo>
                  <a:pt x="40" y="178"/>
                </a:lnTo>
                <a:lnTo>
                  <a:pt x="34" y="192"/>
                </a:lnTo>
                <a:lnTo>
                  <a:pt x="30" y="206"/>
                </a:lnTo>
                <a:lnTo>
                  <a:pt x="24" y="220"/>
                </a:lnTo>
                <a:lnTo>
                  <a:pt x="20" y="234"/>
                </a:lnTo>
                <a:lnTo>
                  <a:pt x="17" y="249"/>
                </a:lnTo>
                <a:lnTo>
                  <a:pt x="13" y="265"/>
                </a:lnTo>
                <a:lnTo>
                  <a:pt x="13" y="256"/>
                </a:lnTo>
                <a:lnTo>
                  <a:pt x="13" y="246"/>
                </a:lnTo>
                <a:lnTo>
                  <a:pt x="14" y="237"/>
                </a:lnTo>
                <a:lnTo>
                  <a:pt x="17" y="228"/>
                </a:lnTo>
                <a:lnTo>
                  <a:pt x="20" y="219"/>
                </a:lnTo>
                <a:lnTo>
                  <a:pt x="23" y="209"/>
                </a:lnTo>
                <a:lnTo>
                  <a:pt x="26" y="200"/>
                </a:lnTo>
                <a:lnTo>
                  <a:pt x="30" y="190"/>
                </a:lnTo>
                <a:lnTo>
                  <a:pt x="32" y="181"/>
                </a:lnTo>
                <a:lnTo>
                  <a:pt x="33" y="172"/>
                </a:lnTo>
                <a:lnTo>
                  <a:pt x="32" y="156"/>
                </a:lnTo>
                <a:lnTo>
                  <a:pt x="30" y="143"/>
                </a:lnTo>
                <a:lnTo>
                  <a:pt x="26" y="130"/>
                </a:lnTo>
                <a:lnTo>
                  <a:pt x="21" y="120"/>
                </a:lnTo>
                <a:lnTo>
                  <a:pt x="17" y="111"/>
                </a:lnTo>
                <a:lnTo>
                  <a:pt x="11" y="101"/>
                </a:lnTo>
                <a:lnTo>
                  <a:pt x="4" y="89"/>
                </a:lnTo>
                <a:lnTo>
                  <a:pt x="0" y="73"/>
                </a:lnTo>
                <a:lnTo>
                  <a:pt x="13" y="68"/>
                </a:lnTo>
                <a:lnTo>
                  <a:pt x="28" y="62"/>
                </a:lnTo>
                <a:lnTo>
                  <a:pt x="34" y="59"/>
                </a:lnTo>
                <a:lnTo>
                  <a:pt x="42" y="57"/>
                </a:lnTo>
                <a:lnTo>
                  <a:pt x="51" y="56"/>
                </a:lnTo>
                <a:lnTo>
                  <a:pt x="59" y="55"/>
                </a:lnTo>
                <a:lnTo>
                  <a:pt x="68" y="56"/>
                </a:lnTo>
                <a:lnTo>
                  <a:pt x="76" y="57"/>
                </a:lnTo>
                <a:lnTo>
                  <a:pt x="84" y="58"/>
                </a:lnTo>
                <a:lnTo>
                  <a:pt x="90" y="60"/>
                </a:lnTo>
                <a:lnTo>
                  <a:pt x="96" y="63"/>
                </a:lnTo>
                <a:lnTo>
                  <a:pt x="102" y="66"/>
                </a:lnTo>
                <a:lnTo>
                  <a:pt x="107" y="70"/>
                </a:lnTo>
                <a:lnTo>
                  <a:pt x="112" y="73"/>
                </a:lnTo>
                <a:lnTo>
                  <a:pt x="121" y="82"/>
                </a:lnTo>
                <a:lnTo>
                  <a:pt x="127" y="92"/>
                </a:lnTo>
                <a:lnTo>
                  <a:pt x="134" y="101"/>
                </a:lnTo>
                <a:lnTo>
                  <a:pt x="140" y="111"/>
                </a:lnTo>
                <a:lnTo>
                  <a:pt x="179" y="111"/>
                </a:lnTo>
                <a:lnTo>
                  <a:pt x="180" y="107"/>
                </a:lnTo>
                <a:lnTo>
                  <a:pt x="183" y="103"/>
                </a:lnTo>
                <a:lnTo>
                  <a:pt x="187" y="101"/>
                </a:lnTo>
                <a:lnTo>
                  <a:pt x="191" y="99"/>
                </a:lnTo>
                <a:lnTo>
                  <a:pt x="196" y="96"/>
                </a:lnTo>
                <a:lnTo>
                  <a:pt x="199" y="94"/>
                </a:lnTo>
                <a:lnTo>
                  <a:pt x="200" y="92"/>
                </a:lnTo>
                <a:lnTo>
                  <a:pt x="200" y="90"/>
                </a:lnTo>
                <a:lnTo>
                  <a:pt x="200" y="89"/>
                </a:lnTo>
                <a:lnTo>
                  <a:pt x="199" y="85"/>
                </a:lnTo>
                <a:lnTo>
                  <a:pt x="207" y="73"/>
                </a:lnTo>
                <a:lnTo>
                  <a:pt x="215" y="64"/>
                </a:lnTo>
                <a:lnTo>
                  <a:pt x="223" y="58"/>
                </a:lnTo>
                <a:lnTo>
                  <a:pt x="232" y="54"/>
                </a:lnTo>
                <a:lnTo>
                  <a:pt x="239" y="51"/>
                </a:lnTo>
                <a:lnTo>
                  <a:pt x="247" y="50"/>
                </a:lnTo>
                <a:lnTo>
                  <a:pt x="254" y="49"/>
                </a:lnTo>
                <a:lnTo>
                  <a:pt x="259" y="49"/>
                </a:lnTo>
                <a:lnTo>
                  <a:pt x="260" y="40"/>
                </a:lnTo>
                <a:lnTo>
                  <a:pt x="263" y="30"/>
                </a:lnTo>
                <a:lnTo>
                  <a:pt x="267" y="22"/>
                </a:lnTo>
                <a:lnTo>
                  <a:pt x="273" y="15"/>
                </a:lnTo>
                <a:lnTo>
                  <a:pt x="280" y="9"/>
                </a:lnTo>
                <a:lnTo>
                  <a:pt x="290" y="4"/>
                </a:lnTo>
                <a:lnTo>
                  <a:pt x="294" y="2"/>
                </a:lnTo>
                <a:lnTo>
                  <a:pt x="300" y="1"/>
                </a:lnTo>
                <a:lnTo>
                  <a:pt x="306" y="0"/>
                </a:lnTo>
                <a:lnTo>
                  <a:pt x="312" y="0"/>
                </a:lnTo>
                <a:lnTo>
                  <a:pt x="323" y="0"/>
                </a:lnTo>
                <a:lnTo>
                  <a:pt x="333" y="2"/>
                </a:lnTo>
                <a:lnTo>
                  <a:pt x="343" y="5"/>
                </a:lnTo>
                <a:lnTo>
                  <a:pt x="351" y="8"/>
                </a:lnTo>
                <a:lnTo>
                  <a:pt x="368" y="17"/>
                </a:lnTo>
                <a:lnTo>
                  <a:pt x="383" y="27"/>
                </a:lnTo>
                <a:lnTo>
                  <a:pt x="399" y="38"/>
                </a:lnTo>
                <a:lnTo>
                  <a:pt x="413" y="47"/>
                </a:lnTo>
                <a:lnTo>
                  <a:pt x="421" y="50"/>
                </a:lnTo>
                <a:lnTo>
                  <a:pt x="428" y="53"/>
                </a:lnTo>
                <a:lnTo>
                  <a:pt x="436" y="55"/>
                </a:lnTo>
                <a:lnTo>
                  <a:pt x="445" y="55"/>
                </a:lnTo>
                <a:lnTo>
                  <a:pt x="459" y="60"/>
                </a:lnTo>
                <a:lnTo>
                  <a:pt x="471" y="64"/>
                </a:lnTo>
                <a:lnTo>
                  <a:pt x="481" y="66"/>
                </a:lnTo>
                <a:lnTo>
                  <a:pt x="491" y="67"/>
                </a:lnTo>
                <a:lnTo>
                  <a:pt x="491" y="289"/>
                </a:lnTo>
                <a:lnTo>
                  <a:pt x="471" y="301"/>
                </a:lnTo>
                <a:lnTo>
                  <a:pt x="491" y="326"/>
                </a:lnTo>
                <a:lnTo>
                  <a:pt x="491" y="474"/>
                </a:lnTo>
                <a:lnTo>
                  <a:pt x="491" y="481"/>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8" name="Freeform 266"/>
          <p:cNvSpPr>
            <a:spLocks/>
          </p:cNvSpPr>
          <p:nvPr>
            <p:custDataLst>
              <p:tags r:id="rId33"/>
            </p:custDataLst>
          </p:nvPr>
        </p:nvSpPr>
        <p:spPr bwMode="auto">
          <a:xfrm>
            <a:off x="4027395" y="3657600"/>
            <a:ext cx="87405" cy="153264"/>
          </a:xfrm>
          <a:custGeom>
            <a:avLst/>
            <a:gdLst>
              <a:gd name="T0" fmla="*/ 5537 w 246"/>
              <a:gd name="T1" fmla="*/ 199490 h 380"/>
              <a:gd name="T2" fmla="*/ 5963 w 246"/>
              <a:gd name="T3" fmla="*/ 194715 h 380"/>
              <a:gd name="T4" fmla="*/ 6389 w 246"/>
              <a:gd name="T5" fmla="*/ 190470 h 380"/>
              <a:gd name="T6" fmla="*/ 7666 w 246"/>
              <a:gd name="T7" fmla="*/ 186226 h 380"/>
              <a:gd name="T8" fmla="*/ 8518 w 246"/>
              <a:gd name="T9" fmla="*/ 182512 h 380"/>
              <a:gd name="T10" fmla="*/ 10648 w 246"/>
              <a:gd name="T11" fmla="*/ 176676 h 380"/>
              <a:gd name="T12" fmla="*/ 11074 w 246"/>
              <a:gd name="T13" fmla="*/ 173492 h 380"/>
              <a:gd name="T14" fmla="*/ 10648 w 246"/>
              <a:gd name="T15" fmla="*/ 170309 h 380"/>
              <a:gd name="T16" fmla="*/ 9796 w 246"/>
              <a:gd name="T17" fmla="*/ 166595 h 380"/>
              <a:gd name="T18" fmla="*/ 8092 w 246"/>
              <a:gd name="T19" fmla="*/ 161820 h 380"/>
              <a:gd name="T20" fmla="*/ 5537 w 246"/>
              <a:gd name="T21" fmla="*/ 156515 h 380"/>
              <a:gd name="T22" fmla="*/ 3833 w 246"/>
              <a:gd name="T23" fmla="*/ 151209 h 380"/>
              <a:gd name="T24" fmla="*/ 1704 w 246"/>
              <a:gd name="T25" fmla="*/ 145903 h 380"/>
              <a:gd name="T26" fmla="*/ 426 w 246"/>
              <a:gd name="T27" fmla="*/ 141659 h 380"/>
              <a:gd name="T28" fmla="*/ 0 w 246"/>
              <a:gd name="T29" fmla="*/ 137414 h 380"/>
              <a:gd name="T30" fmla="*/ 426 w 246"/>
              <a:gd name="T31" fmla="*/ 133170 h 380"/>
              <a:gd name="T32" fmla="*/ 852 w 246"/>
              <a:gd name="T33" fmla="*/ 128926 h 380"/>
              <a:gd name="T34" fmla="*/ 1278 w 246"/>
              <a:gd name="T35" fmla="*/ 125212 h 380"/>
              <a:gd name="T36" fmla="*/ 2555 w 246"/>
              <a:gd name="T37" fmla="*/ 122028 h 380"/>
              <a:gd name="T38" fmla="*/ 4685 w 246"/>
              <a:gd name="T39" fmla="*/ 115662 h 380"/>
              <a:gd name="T40" fmla="*/ 8092 w 246"/>
              <a:gd name="T41" fmla="*/ 109825 h 380"/>
              <a:gd name="T42" fmla="*/ 11074 w 246"/>
              <a:gd name="T43" fmla="*/ 104520 h 380"/>
              <a:gd name="T44" fmla="*/ 14481 w 246"/>
              <a:gd name="T45" fmla="*/ 98153 h 380"/>
              <a:gd name="T46" fmla="*/ 17463 w 246"/>
              <a:gd name="T47" fmla="*/ 91787 h 380"/>
              <a:gd name="T48" fmla="*/ 20018 w 246"/>
              <a:gd name="T49" fmla="*/ 84889 h 380"/>
              <a:gd name="T50" fmla="*/ 11074 w 246"/>
              <a:gd name="T51" fmla="*/ 38731 h 380"/>
              <a:gd name="T52" fmla="*/ 11074 w 246"/>
              <a:gd name="T53" fmla="*/ 26528 h 380"/>
              <a:gd name="T54" fmla="*/ 10222 w 246"/>
              <a:gd name="T55" fmla="*/ 17508 h 380"/>
              <a:gd name="T56" fmla="*/ 10222 w 246"/>
              <a:gd name="T57" fmla="*/ 13264 h 380"/>
              <a:gd name="T58" fmla="*/ 10222 w 246"/>
              <a:gd name="T59" fmla="*/ 8489 h 380"/>
              <a:gd name="T60" fmla="*/ 10648 w 246"/>
              <a:gd name="T61" fmla="*/ 4244 h 380"/>
              <a:gd name="T62" fmla="*/ 11074 w 246"/>
              <a:gd name="T63" fmla="*/ 0 h 380"/>
              <a:gd name="T64" fmla="*/ 76665 w 246"/>
              <a:gd name="T65" fmla="*/ 0 h 380"/>
              <a:gd name="T66" fmla="*/ 93701 w 246"/>
              <a:gd name="T67" fmla="*/ 68442 h 380"/>
              <a:gd name="T68" fmla="*/ 93701 w 246"/>
              <a:gd name="T69" fmla="*/ 111417 h 380"/>
              <a:gd name="T70" fmla="*/ 93701 w 246"/>
              <a:gd name="T71" fmla="*/ 116723 h 380"/>
              <a:gd name="T72" fmla="*/ 94127 w 246"/>
              <a:gd name="T73" fmla="*/ 122028 h 380"/>
              <a:gd name="T74" fmla="*/ 94979 w 246"/>
              <a:gd name="T75" fmla="*/ 127334 h 380"/>
              <a:gd name="T76" fmla="*/ 95831 w 246"/>
              <a:gd name="T77" fmla="*/ 132639 h 380"/>
              <a:gd name="T78" fmla="*/ 97109 w 246"/>
              <a:gd name="T79" fmla="*/ 137414 h 380"/>
              <a:gd name="T80" fmla="*/ 99664 w 246"/>
              <a:gd name="T81" fmla="*/ 142190 h 380"/>
              <a:gd name="T82" fmla="*/ 101794 w 246"/>
              <a:gd name="T83" fmla="*/ 147495 h 380"/>
              <a:gd name="T84" fmla="*/ 104775 w 246"/>
              <a:gd name="T85" fmla="*/ 153331 h 380"/>
              <a:gd name="T86" fmla="*/ 95405 w 246"/>
              <a:gd name="T87" fmla="*/ 156515 h 380"/>
              <a:gd name="T88" fmla="*/ 86035 w 246"/>
              <a:gd name="T89" fmla="*/ 160228 h 380"/>
              <a:gd name="T90" fmla="*/ 77091 w 246"/>
              <a:gd name="T91" fmla="*/ 164473 h 380"/>
              <a:gd name="T92" fmla="*/ 68146 w 246"/>
              <a:gd name="T93" fmla="*/ 169248 h 380"/>
              <a:gd name="T94" fmla="*/ 60054 w 246"/>
              <a:gd name="T95" fmla="*/ 174023 h 380"/>
              <a:gd name="T96" fmla="*/ 51110 w 246"/>
              <a:gd name="T97" fmla="*/ 179329 h 380"/>
              <a:gd name="T98" fmla="*/ 42591 w 246"/>
              <a:gd name="T99" fmla="*/ 184104 h 380"/>
              <a:gd name="T100" fmla="*/ 34073 w 246"/>
              <a:gd name="T101" fmla="*/ 189940 h 380"/>
              <a:gd name="T102" fmla="*/ 31944 w 246"/>
              <a:gd name="T103" fmla="*/ 192593 h 380"/>
              <a:gd name="T104" fmla="*/ 29388 w 246"/>
              <a:gd name="T105" fmla="*/ 194715 h 380"/>
              <a:gd name="T106" fmla="*/ 26407 w 246"/>
              <a:gd name="T107" fmla="*/ 197368 h 380"/>
              <a:gd name="T108" fmla="*/ 22999 w 246"/>
              <a:gd name="T109" fmla="*/ 199490 h 380"/>
              <a:gd name="T110" fmla="*/ 19592 w 246"/>
              <a:gd name="T111" fmla="*/ 201081 h 380"/>
              <a:gd name="T112" fmla="*/ 15333 w 246"/>
              <a:gd name="T113" fmla="*/ 201612 h 380"/>
              <a:gd name="T114" fmla="*/ 13203 w 246"/>
              <a:gd name="T115" fmla="*/ 201612 h 380"/>
              <a:gd name="T116" fmla="*/ 10648 w 246"/>
              <a:gd name="T117" fmla="*/ 201081 h 380"/>
              <a:gd name="T118" fmla="*/ 8518 w 246"/>
              <a:gd name="T119" fmla="*/ 200551 h 380"/>
              <a:gd name="T120" fmla="*/ 5537 w 246"/>
              <a:gd name="T121" fmla="*/ 199490 h 3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46" h="380">
                <a:moveTo>
                  <a:pt x="13" y="376"/>
                </a:moveTo>
                <a:lnTo>
                  <a:pt x="14" y="367"/>
                </a:lnTo>
                <a:lnTo>
                  <a:pt x="15" y="359"/>
                </a:lnTo>
                <a:lnTo>
                  <a:pt x="18" y="351"/>
                </a:lnTo>
                <a:lnTo>
                  <a:pt x="20" y="344"/>
                </a:lnTo>
                <a:lnTo>
                  <a:pt x="25" y="333"/>
                </a:lnTo>
                <a:lnTo>
                  <a:pt x="26" y="327"/>
                </a:lnTo>
                <a:lnTo>
                  <a:pt x="25" y="321"/>
                </a:lnTo>
                <a:lnTo>
                  <a:pt x="23" y="314"/>
                </a:lnTo>
                <a:lnTo>
                  <a:pt x="19" y="305"/>
                </a:lnTo>
                <a:lnTo>
                  <a:pt x="13" y="295"/>
                </a:lnTo>
                <a:lnTo>
                  <a:pt x="9" y="285"/>
                </a:lnTo>
                <a:lnTo>
                  <a:pt x="4" y="275"/>
                </a:lnTo>
                <a:lnTo>
                  <a:pt x="1" y="267"/>
                </a:lnTo>
                <a:lnTo>
                  <a:pt x="0" y="259"/>
                </a:lnTo>
                <a:lnTo>
                  <a:pt x="1" y="251"/>
                </a:lnTo>
                <a:lnTo>
                  <a:pt x="2" y="243"/>
                </a:lnTo>
                <a:lnTo>
                  <a:pt x="3" y="236"/>
                </a:lnTo>
                <a:lnTo>
                  <a:pt x="6" y="230"/>
                </a:lnTo>
                <a:lnTo>
                  <a:pt x="11" y="218"/>
                </a:lnTo>
                <a:lnTo>
                  <a:pt x="19" y="207"/>
                </a:lnTo>
                <a:lnTo>
                  <a:pt x="26" y="197"/>
                </a:lnTo>
                <a:lnTo>
                  <a:pt x="34" y="185"/>
                </a:lnTo>
                <a:lnTo>
                  <a:pt x="41" y="173"/>
                </a:lnTo>
                <a:lnTo>
                  <a:pt x="47" y="160"/>
                </a:lnTo>
                <a:lnTo>
                  <a:pt x="26" y="73"/>
                </a:lnTo>
                <a:lnTo>
                  <a:pt x="26" y="50"/>
                </a:lnTo>
                <a:lnTo>
                  <a:pt x="24" y="33"/>
                </a:lnTo>
                <a:lnTo>
                  <a:pt x="24" y="25"/>
                </a:lnTo>
                <a:lnTo>
                  <a:pt x="24" y="16"/>
                </a:lnTo>
                <a:lnTo>
                  <a:pt x="25" y="8"/>
                </a:lnTo>
                <a:lnTo>
                  <a:pt x="26" y="0"/>
                </a:lnTo>
                <a:lnTo>
                  <a:pt x="180" y="0"/>
                </a:lnTo>
                <a:lnTo>
                  <a:pt x="220" y="129"/>
                </a:lnTo>
                <a:lnTo>
                  <a:pt x="220" y="210"/>
                </a:lnTo>
                <a:lnTo>
                  <a:pt x="220" y="220"/>
                </a:lnTo>
                <a:lnTo>
                  <a:pt x="221" y="230"/>
                </a:lnTo>
                <a:lnTo>
                  <a:pt x="223" y="240"/>
                </a:lnTo>
                <a:lnTo>
                  <a:pt x="225" y="250"/>
                </a:lnTo>
                <a:lnTo>
                  <a:pt x="228" y="259"/>
                </a:lnTo>
                <a:lnTo>
                  <a:pt x="234" y="268"/>
                </a:lnTo>
                <a:lnTo>
                  <a:pt x="239" y="278"/>
                </a:lnTo>
                <a:lnTo>
                  <a:pt x="246" y="289"/>
                </a:lnTo>
                <a:lnTo>
                  <a:pt x="224" y="295"/>
                </a:lnTo>
                <a:lnTo>
                  <a:pt x="202" y="302"/>
                </a:lnTo>
                <a:lnTo>
                  <a:pt x="181" y="310"/>
                </a:lnTo>
                <a:lnTo>
                  <a:pt x="160" y="319"/>
                </a:lnTo>
                <a:lnTo>
                  <a:pt x="141" y="328"/>
                </a:lnTo>
                <a:lnTo>
                  <a:pt x="120" y="338"/>
                </a:lnTo>
                <a:lnTo>
                  <a:pt x="100" y="347"/>
                </a:lnTo>
                <a:lnTo>
                  <a:pt x="80" y="358"/>
                </a:lnTo>
                <a:lnTo>
                  <a:pt x="75" y="363"/>
                </a:lnTo>
                <a:lnTo>
                  <a:pt x="69" y="367"/>
                </a:lnTo>
                <a:lnTo>
                  <a:pt x="62" y="372"/>
                </a:lnTo>
                <a:lnTo>
                  <a:pt x="54" y="376"/>
                </a:lnTo>
                <a:lnTo>
                  <a:pt x="46" y="379"/>
                </a:lnTo>
                <a:lnTo>
                  <a:pt x="36" y="380"/>
                </a:lnTo>
                <a:lnTo>
                  <a:pt x="31" y="380"/>
                </a:lnTo>
                <a:lnTo>
                  <a:pt x="25" y="379"/>
                </a:lnTo>
                <a:lnTo>
                  <a:pt x="20" y="378"/>
                </a:lnTo>
                <a:lnTo>
                  <a:pt x="13" y="376"/>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p:spPr>
        <p:txBody>
          <a:bodyPr lIns="61482" tIns="30740" rIns="61482" bIns="30740"/>
          <a:lstStyle/>
          <a:p>
            <a:pPr defTabSz="684437">
              <a:defRPr/>
            </a:pPr>
            <a:endParaRPr lang="en-US" sz="1350">
              <a:solidFill>
                <a:srgbClr val="004538">
                  <a:lumMod val="75000"/>
                </a:srgbClr>
              </a:solidFill>
            </a:endParaRPr>
          </a:p>
        </p:txBody>
      </p:sp>
      <p:sp>
        <p:nvSpPr>
          <p:cNvPr id="39" name="Freeform 450"/>
          <p:cNvSpPr>
            <a:spLocks/>
          </p:cNvSpPr>
          <p:nvPr>
            <p:custDataLst>
              <p:tags r:id="rId34"/>
            </p:custDataLst>
          </p:nvPr>
        </p:nvSpPr>
        <p:spPr bwMode="auto">
          <a:xfrm>
            <a:off x="2464336" y="3609927"/>
            <a:ext cx="250436" cy="393317"/>
          </a:xfrm>
          <a:custGeom>
            <a:avLst/>
            <a:gdLst>
              <a:gd name="T0" fmla="*/ 671 w 684"/>
              <a:gd name="T1" fmla="*/ 573 h 998"/>
              <a:gd name="T2" fmla="*/ 680 w 684"/>
              <a:gd name="T3" fmla="*/ 550 h 998"/>
              <a:gd name="T4" fmla="*/ 671 w 684"/>
              <a:gd name="T5" fmla="*/ 491 h 998"/>
              <a:gd name="T6" fmla="*/ 659 w 684"/>
              <a:gd name="T7" fmla="*/ 423 h 998"/>
              <a:gd name="T8" fmla="*/ 678 w 684"/>
              <a:gd name="T9" fmla="*/ 389 h 998"/>
              <a:gd name="T10" fmla="*/ 557 w 684"/>
              <a:gd name="T11" fmla="*/ 361 h 998"/>
              <a:gd name="T12" fmla="*/ 533 w 684"/>
              <a:gd name="T13" fmla="*/ 326 h 998"/>
              <a:gd name="T14" fmla="*/ 462 w 684"/>
              <a:gd name="T15" fmla="*/ 310 h 998"/>
              <a:gd name="T16" fmla="*/ 402 w 684"/>
              <a:gd name="T17" fmla="*/ 270 h 998"/>
              <a:gd name="T18" fmla="*/ 375 w 684"/>
              <a:gd name="T19" fmla="*/ 201 h 998"/>
              <a:gd name="T20" fmla="*/ 375 w 684"/>
              <a:gd name="T21" fmla="*/ 133 h 998"/>
              <a:gd name="T22" fmla="*/ 395 w 684"/>
              <a:gd name="T23" fmla="*/ 84 h 998"/>
              <a:gd name="T24" fmla="*/ 435 w 684"/>
              <a:gd name="T25" fmla="*/ 48 h 998"/>
              <a:gd name="T26" fmla="*/ 463 w 684"/>
              <a:gd name="T27" fmla="*/ 11 h 998"/>
              <a:gd name="T28" fmla="*/ 389 w 684"/>
              <a:gd name="T29" fmla="*/ 39 h 998"/>
              <a:gd name="T30" fmla="*/ 335 w 684"/>
              <a:gd name="T31" fmla="*/ 68 h 998"/>
              <a:gd name="T32" fmla="*/ 304 w 684"/>
              <a:gd name="T33" fmla="*/ 78 h 998"/>
              <a:gd name="T34" fmla="*/ 278 w 684"/>
              <a:gd name="T35" fmla="*/ 84 h 998"/>
              <a:gd name="T36" fmla="*/ 241 w 684"/>
              <a:gd name="T37" fmla="*/ 81 h 998"/>
              <a:gd name="T38" fmla="*/ 217 w 684"/>
              <a:gd name="T39" fmla="*/ 108 h 998"/>
              <a:gd name="T40" fmla="*/ 196 w 684"/>
              <a:gd name="T41" fmla="*/ 175 h 998"/>
              <a:gd name="T42" fmla="*/ 157 w 684"/>
              <a:gd name="T43" fmla="*/ 227 h 998"/>
              <a:gd name="T44" fmla="*/ 107 w 684"/>
              <a:gd name="T45" fmla="*/ 284 h 998"/>
              <a:gd name="T46" fmla="*/ 90 w 684"/>
              <a:gd name="T47" fmla="*/ 317 h 998"/>
              <a:gd name="T48" fmla="*/ 86 w 684"/>
              <a:gd name="T49" fmla="*/ 356 h 998"/>
              <a:gd name="T50" fmla="*/ 97 w 684"/>
              <a:gd name="T51" fmla="*/ 382 h 998"/>
              <a:gd name="T52" fmla="*/ 97 w 684"/>
              <a:gd name="T53" fmla="*/ 451 h 998"/>
              <a:gd name="T54" fmla="*/ 95 w 684"/>
              <a:gd name="T55" fmla="*/ 525 h 998"/>
              <a:gd name="T56" fmla="*/ 72 w 684"/>
              <a:gd name="T57" fmla="*/ 563 h 998"/>
              <a:gd name="T58" fmla="*/ 37 w 684"/>
              <a:gd name="T59" fmla="*/ 592 h 998"/>
              <a:gd name="T60" fmla="*/ 11 w 684"/>
              <a:gd name="T61" fmla="*/ 612 h 998"/>
              <a:gd name="T62" fmla="*/ 30 w 684"/>
              <a:gd name="T63" fmla="*/ 668 h 998"/>
              <a:gd name="T64" fmla="*/ 123 w 684"/>
              <a:gd name="T65" fmla="*/ 725 h 998"/>
              <a:gd name="T66" fmla="*/ 175 w 684"/>
              <a:gd name="T67" fmla="*/ 728 h 998"/>
              <a:gd name="T68" fmla="*/ 234 w 684"/>
              <a:gd name="T69" fmla="*/ 746 h 998"/>
              <a:gd name="T70" fmla="*/ 299 w 684"/>
              <a:gd name="T71" fmla="*/ 795 h 998"/>
              <a:gd name="T72" fmla="*/ 337 w 684"/>
              <a:gd name="T73" fmla="*/ 850 h 998"/>
              <a:gd name="T74" fmla="*/ 367 w 684"/>
              <a:gd name="T75" fmla="*/ 881 h 998"/>
              <a:gd name="T76" fmla="*/ 412 w 684"/>
              <a:gd name="T77" fmla="*/ 886 h 998"/>
              <a:gd name="T78" fmla="*/ 462 w 684"/>
              <a:gd name="T79" fmla="*/ 876 h 998"/>
              <a:gd name="T80" fmla="*/ 492 w 684"/>
              <a:gd name="T81" fmla="*/ 878 h 998"/>
              <a:gd name="T82" fmla="*/ 515 w 684"/>
              <a:gd name="T83" fmla="*/ 904 h 998"/>
              <a:gd name="T84" fmla="*/ 513 w 684"/>
              <a:gd name="T85" fmla="*/ 922 h 998"/>
              <a:gd name="T86" fmla="*/ 488 w 684"/>
              <a:gd name="T87" fmla="*/ 937 h 998"/>
              <a:gd name="T88" fmla="*/ 488 w 684"/>
              <a:gd name="T89" fmla="*/ 963 h 998"/>
              <a:gd name="T90" fmla="*/ 511 w 684"/>
              <a:gd name="T91" fmla="*/ 994 h 998"/>
              <a:gd name="T92" fmla="*/ 542 w 684"/>
              <a:gd name="T93" fmla="*/ 962 h 998"/>
              <a:gd name="T94" fmla="*/ 566 w 684"/>
              <a:gd name="T95" fmla="*/ 861 h 998"/>
              <a:gd name="T96" fmla="*/ 571 w 684"/>
              <a:gd name="T97" fmla="*/ 803 h 998"/>
              <a:gd name="T98" fmla="*/ 555 w 684"/>
              <a:gd name="T99" fmla="*/ 771 h 998"/>
              <a:gd name="T100" fmla="*/ 523 w 684"/>
              <a:gd name="T101" fmla="*/ 749 h 998"/>
              <a:gd name="T102" fmla="*/ 521 w 684"/>
              <a:gd name="T103" fmla="*/ 723 h 998"/>
              <a:gd name="T104" fmla="*/ 566 w 684"/>
              <a:gd name="T105" fmla="*/ 700 h 998"/>
              <a:gd name="T106" fmla="*/ 556 w 684"/>
              <a:gd name="T107" fmla="*/ 665 h 998"/>
              <a:gd name="T108" fmla="*/ 556 w 684"/>
              <a:gd name="T109" fmla="*/ 649 h 998"/>
              <a:gd name="T110" fmla="*/ 655 w 684"/>
              <a:gd name="T111" fmla="*/ 628 h 9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4" h="998">
                <a:moveTo>
                  <a:pt x="684" y="622"/>
                </a:moveTo>
                <a:lnTo>
                  <a:pt x="680" y="609"/>
                </a:lnTo>
                <a:lnTo>
                  <a:pt x="676" y="596"/>
                </a:lnTo>
                <a:lnTo>
                  <a:pt x="672" y="583"/>
                </a:lnTo>
                <a:lnTo>
                  <a:pt x="671" y="573"/>
                </a:lnTo>
                <a:lnTo>
                  <a:pt x="671" y="568"/>
                </a:lnTo>
                <a:lnTo>
                  <a:pt x="673" y="564"/>
                </a:lnTo>
                <a:lnTo>
                  <a:pt x="676" y="559"/>
                </a:lnTo>
                <a:lnTo>
                  <a:pt x="678" y="555"/>
                </a:lnTo>
                <a:lnTo>
                  <a:pt x="680" y="550"/>
                </a:lnTo>
                <a:lnTo>
                  <a:pt x="682" y="546"/>
                </a:lnTo>
                <a:lnTo>
                  <a:pt x="683" y="541"/>
                </a:lnTo>
                <a:lnTo>
                  <a:pt x="684" y="537"/>
                </a:lnTo>
                <a:lnTo>
                  <a:pt x="680" y="519"/>
                </a:lnTo>
                <a:lnTo>
                  <a:pt x="671" y="491"/>
                </a:lnTo>
                <a:lnTo>
                  <a:pt x="666" y="475"/>
                </a:lnTo>
                <a:lnTo>
                  <a:pt x="662" y="459"/>
                </a:lnTo>
                <a:lnTo>
                  <a:pt x="659" y="444"/>
                </a:lnTo>
                <a:lnTo>
                  <a:pt x="658" y="432"/>
                </a:lnTo>
                <a:lnTo>
                  <a:pt x="659" y="423"/>
                </a:lnTo>
                <a:lnTo>
                  <a:pt x="661" y="415"/>
                </a:lnTo>
                <a:lnTo>
                  <a:pt x="665" y="409"/>
                </a:lnTo>
                <a:lnTo>
                  <a:pt x="669" y="403"/>
                </a:lnTo>
                <a:lnTo>
                  <a:pt x="673" y="396"/>
                </a:lnTo>
                <a:lnTo>
                  <a:pt x="678" y="389"/>
                </a:lnTo>
                <a:lnTo>
                  <a:pt x="681" y="381"/>
                </a:lnTo>
                <a:lnTo>
                  <a:pt x="684" y="370"/>
                </a:lnTo>
                <a:lnTo>
                  <a:pt x="571" y="370"/>
                </a:lnTo>
                <a:lnTo>
                  <a:pt x="564" y="366"/>
                </a:lnTo>
                <a:lnTo>
                  <a:pt x="557" y="361"/>
                </a:lnTo>
                <a:lnTo>
                  <a:pt x="550" y="355"/>
                </a:lnTo>
                <a:lnTo>
                  <a:pt x="544" y="347"/>
                </a:lnTo>
                <a:lnTo>
                  <a:pt x="539" y="340"/>
                </a:lnTo>
                <a:lnTo>
                  <a:pt x="535" y="333"/>
                </a:lnTo>
                <a:lnTo>
                  <a:pt x="533" y="326"/>
                </a:lnTo>
                <a:lnTo>
                  <a:pt x="532" y="321"/>
                </a:lnTo>
                <a:lnTo>
                  <a:pt x="512" y="320"/>
                </a:lnTo>
                <a:lnTo>
                  <a:pt x="494" y="318"/>
                </a:lnTo>
                <a:lnTo>
                  <a:pt x="477" y="315"/>
                </a:lnTo>
                <a:lnTo>
                  <a:pt x="462" y="310"/>
                </a:lnTo>
                <a:lnTo>
                  <a:pt x="447" y="304"/>
                </a:lnTo>
                <a:lnTo>
                  <a:pt x="434" y="298"/>
                </a:lnTo>
                <a:lnTo>
                  <a:pt x="423" y="290"/>
                </a:lnTo>
                <a:lnTo>
                  <a:pt x="412" y="281"/>
                </a:lnTo>
                <a:lnTo>
                  <a:pt x="402" y="270"/>
                </a:lnTo>
                <a:lnTo>
                  <a:pt x="395" y="259"/>
                </a:lnTo>
                <a:lnTo>
                  <a:pt x="388" y="246"/>
                </a:lnTo>
                <a:lnTo>
                  <a:pt x="382" y="232"/>
                </a:lnTo>
                <a:lnTo>
                  <a:pt x="378" y="218"/>
                </a:lnTo>
                <a:lnTo>
                  <a:pt x="375" y="201"/>
                </a:lnTo>
                <a:lnTo>
                  <a:pt x="373" y="184"/>
                </a:lnTo>
                <a:lnTo>
                  <a:pt x="373" y="167"/>
                </a:lnTo>
                <a:lnTo>
                  <a:pt x="373" y="155"/>
                </a:lnTo>
                <a:lnTo>
                  <a:pt x="374" y="144"/>
                </a:lnTo>
                <a:lnTo>
                  <a:pt x="375" y="133"/>
                </a:lnTo>
                <a:lnTo>
                  <a:pt x="377" y="123"/>
                </a:lnTo>
                <a:lnTo>
                  <a:pt x="380" y="113"/>
                </a:lnTo>
                <a:lnTo>
                  <a:pt x="385" y="103"/>
                </a:lnTo>
                <a:lnTo>
                  <a:pt x="389" y="94"/>
                </a:lnTo>
                <a:lnTo>
                  <a:pt x="395" y="84"/>
                </a:lnTo>
                <a:lnTo>
                  <a:pt x="401" y="76"/>
                </a:lnTo>
                <a:lnTo>
                  <a:pt x="408" y="68"/>
                </a:lnTo>
                <a:lnTo>
                  <a:pt x="416" y="61"/>
                </a:lnTo>
                <a:lnTo>
                  <a:pt x="425" y="54"/>
                </a:lnTo>
                <a:lnTo>
                  <a:pt x="435" y="48"/>
                </a:lnTo>
                <a:lnTo>
                  <a:pt x="446" y="42"/>
                </a:lnTo>
                <a:lnTo>
                  <a:pt x="458" y="36"/>
                </a:lnTo>
                <a:lnTo>
                  <a:pt x="471" y="31"/>
                </a:lnTo>
                <a:lnTo>
                  <a:pt x="471" y="18"/>
                </a:lnTo>
                <a:lnTo>
                  <a:pt x="463" y="11"/>
                </a:lnTo>
                <a:lnTo>
                  <a:pt x="455" y="7"/>
                </a:lnTo>
                <a:lnTo>
                  <a:pt x="447" y="4"/>
                </a:lnTo>
                <a:lnTo>
                  <a:pt x="438" y="0"/>
                </a:lnTo>
                <a:lnTo>
                  <a:pt x="414" y="19"/>
                </a:lnTo>
                <a:lnTo>
                  <a:pt x="389" y="39"/>
                </a:lnTo>
                <a:lnTo>
                  <a:pt x="378" y="48"/>
                </a:lnTo>
                <a:lnTo>
                  <a:pt x="367" y="56"/>
                </a:lnTo>
                <a:lnTo>
                  <a:pt x="356" y="63"/>
                </a:lnTo>
                <a:lnTo>
                  <a:pt x="345" y="68"/>
                </a:lnTo>
                <a:lnTo>
                  <a:pt x="335" y="68"/>
                </a:lnTo>
                <a:lnTo>
                  <a:pt x="326" y="68"/>
                </a:lnTo>
                <a:lnTo>
                  <a:pt x="319" y="68"/>
                </a:lnTo>
                <a:lnTo>
                  <a:pt x="312" y="68"/>
                </a:lnTo>
                <a:lnTo>
                  <a:pt x="309" y="74"/>
                </a:lnTo>
                <a:lnTo>
                  <a:pt x="304" y="78"/>
                </a:lnTo>
                <a:lnTo>
                  <a:pt x="299" y="81"/>
                </a:lnTo>
                <a:lnTo>
                  <a:pt x="295" y="83"/>
                </a:lnTo>
                <a:lnTo>
                  <a:pt x="289" y="85"/>
                </a:lnTo>
                <a:lnTo>
                  <a:pt x="284" y="85"/>
                </a:lnTo>
                <a:lnTo>
                  <a:pt x="278" y="84"/>
                </a:lnTo>
                <a:lnTo>
                  <a:pt x="273" y="84"/>
                </a:lnTo>
                <a:lnTo>
                  <a:pt x="262" y="82"/>
                </a:lnTo>
                <a:lnTo>
                  <a:pt x="251" y="81"/>
                </a:lnTo>
                <a:lnTo>
                  <a:pt x="245" y="81"/>
                </a:lnTo>
                <a:lnTo>
                  <a:pt x="241" y="81"/>
                </a:lnTo>
                <a:lnTo>
                  <a:pt x="236" y="83"/>
                </a:lnTo>
                <a:lnTo>
                  <a:pt x="233" y="86"/>
                </a:lnTo>
                <a:lnTo>
                  <a:pt x="225" y="94"/>
                </a:lnTo>
                <a:lnTo>
                  <a:pt x="221" y="101"/>
                </a:lnTo>
                <a:lnTo>
                  <a:pt x="217" y="108"/>
                </a:lnTo>
                <a:lnTo>
                  <a:pt x="213" y="114"/>
                </a:lnTo>
                <a:lnTo>
                  <a:pt x="209" y="128"/>
                </a:lnTo>
                <a:lnTo>
                  <a:pt x="206" y="143"/>
                </a:lnTo>
                <a:lnTo>
                  <a:pt x="201" y="159"/>
                </a:lnTo>
                <a:lnTo>
                  <a:pt x="196" y="175"/>
                </a:lnTo>
                <a:lnTo>
                  <a:pt x="192" y="183"/>
                </a:lnTo>
                <a:lnTo>
                  <a:pt x="187" y="191"/>
                </a:lnTo>
                <a:lnTo>
                  <a:pt x="180" y="200"/>
                </a:lnTo>
                <a:lnTo>
                  <a:pt x="173" y="210"/>
                </a:lnTo>
                <a:lnTo>
                  <a:pt x="157" y="227"/>
                </a:lnTo>
                <a:lnTo>
                  <a:pt x="140" y="244"/>
                </a:lnTo>
                <a:lnTo>
                  <a:pt x="131" y="253"/>
                </a:lnTo>
                <a:lnTo>
                  <a:pt x="122" y="263"/>
                </a:lnTo>
                <a:lnTo>
                  <a:pt x="115" y="273"/>
                </a:lnTo>
                <a:lnTo>
                  <a:pt x="107" y="284"/>
                </a:lnTo>
                <a:lnTo>
                  <a:pt x="102" y="288"/>
                </a:lnTo>
                <a:lnTo>
                  <a:pt x="98" y="294"/>
                </a:lnTo>
                <a:lnTo>
                  <a:pt x="96" y="299"/>
                </a:lnTo>
                <a:lnTo>
                  <a:pt x="94" y="305"/>
                </a:lnTo>
                <a:lnTo>
                  <a:pt x="90" y="317"/>
                </a:lnTo>
                <a:lnTo>
                  <a:pt x="86" y="327"/>
                </a:lnTo>
                <a:lnTo>
                  <a:pt x="85" y="331"/>
                </a:lnTo>
                <a:lnTo>
                  <a:pt x="84" y="338"/>
                </a:lnTo>
                <a:lnTo>
                  <a:pt x="84" y="347"/>
                </a:lnTo>
                <a:lnTo>
                  <a:pt x="86" y="356"/>
                </a:lnTo>
                <a:lnTo>
                  <a:pt x="88" y="366"/>
                </a:lnTo>
                <a:lnTo>
                  <a:pt x="91" y="375"/>
                </a:lnTo>
                <a:lnTo>
                  <a:pt x="93" y="378"/>
                </a:lnTo>
                <a:lnTo>
                  <a:pt x="95" y="380"/>
                </a:lnTo>
                <a:lnTo>
                  <a:pt x="97" y="382"/>
                </a:lnTo>
                <a:lnTo>
                  <a:pt x="100" y="382"/>
                </a:lnTo>
                <a:lnTo>
                  <a:pt x="98" y="397"/>
                </a:lnTo>
                <a:lnTo>
                  <a:pt x="97" y="414"/>
                </a:lnTo>
                <a:lnTo>
                  <a:pt x="97" y="433"/>
                </a:lnTo>
                <a:lnTo>
                  <a:pt x="97" y="451"/>
                </a:lnTo>
                <a:lnTo>
                  <a:pt x="99" y="484"/>
                </a:lnTo>
                <a:lnTo>
                  <a:pt x="100" y="505"/>
                </a:lnTo>
                <a:lnTo>
                  <a:pt x="99" y="511"/>
                </a:lnTo>
                <a:lnTo>
                  <a:pt x="98" y="518"/>
                </a:lnTo>
                <a:lnTo>
                  <a:pt x="95" y="525"/>
                </a:lnTo>
                <a:lnTo>
                  <a:pt x="91" y="532"/>
                </a:lnTo>
                <a:lnTo>
                  <a:pt x="88" y="541"/>
                </a:lnTo>
                <a:lnTo>
                  <a:pt x="83" y="548"/>
                </a:lnTo>
                <a:lnTo>
                  <a:pt x="77" y="556"/>
                </a:lnTo>
                <a:lnTo>
                  <a:pt x="72" y="563"/>
                </a:lnTo>
                <a:lnTo>
                  <a:pt x="65" y="570"/>
                </a:lnTo>
                <a:lnTo>
                  <a:pt x="59" y="576"/>
                </a:lnTo>
                <a:lnTo>
                  <a:pt x="51" y="582"/>
                </a:lnTo>
                <a:lnTo>
                  <a:pt x="43" y="587"/>
                </a:lnTo>
                <a:lnTo>
                  <a:pt x="37" y="592"/>
                </a:lnTo>
                <a:lnTo>
                  <a:pt x="29" y="596"/>
                </a:lnTo>
                <a:lnTo>
                  <a:pt x="21" y="598"/>
                </a:lnTo>
                <a:lnTo>
                  <a:pt x="14" y="598"/>
                </a:lnTo>
                <a:lnTo>
                  <a:pt x="12" y="605"/>
                </a:lnTo>
                <a:lnTo>
                  <a:pt x="11" y="612"/>
                </a:lnTo>
                <a:lnTo>
                  <a:pt x="9" y="618"/>
                </a:lnTo>
                <a:lnTo>
                  <a:pt x="7" y="625"/>
                </a:lnTo>
                <a:lnTo>
                  <a:pt x="3" y="637"/>
                </a:lnTo>
                <a:lnTo>
                  <a:pt x="0" y="648"/>
                </a:lnTo>
                <a:lnTo>
                  <a:pt x="30" y="668"/>
                </a:lnTo>
                <a:lnTo>
                  <a:pt x="67" y="694"/>
                </a:lnTo>
                <a:lnTo>
                  <a:pt x="87" y="707"/>
                </a:lnTo>
                <a:lnTo>
                  <a:pt x="106" y="718"/>
                </a:lnTo>
                <a:lnTo>
                  <a:pt x="115" y="722"/>
                </a:lnTo>
                <a:lnTo>
                  <a:pt x="123" y="725"/>
                </a:lnTo>
                <a:lnTo>
                  <a:pt x="132" y="727"/>
                </a:lnTo>
                <a:lnTo>
                  <a:pt x="140" y="727"/>
                </a:lnTo>
                <a:lnTo>
                  <a:pt x="153" y="727"/>
                </a:lnTo>
                <a:lnTo>
                  <a:pt x="166" y="727"/>
                </a:lnTo>
                <a:lnTo>
                  <a:pt x="175" y="728"/>
                </a:lnTo>
                <a:lnTo>
                  <a:pt x="184" y="729"/>
                </a:lnTo>
                <a:lnTo>
                  <a:pt x="192" y="730"/>
                </a:lnTo>
                <a:lnTo>
                  <a:pt x="201" y="732"/>
                </a:lnTo>
                <a:lnTo>
                  <a:pt x="218" y="738"/>
                </a:lnTo>
                <a:lnTo>
                  <a:pt x="234" y="746"/>
                </a:lnTo>
                <a:lnTo>
                  <a:pt x="250" y="755"/>
                </a:lnTo>
                <a:lnTo>
                  <a:pt x="265" y="767"/>
                </a:lnTo>
                <a:lnTo>
                  <a:pt x="279" y="778"/>
                </a:lnTo>
                <a:lnTo>
                  <a:pt x="292" y="789"/>
                </a:lnTo>
                <a:lnTo>
                  <a:pt x="299" y="795"/>
                </a:lnTo>
                <a:lnTo>
                  <a:pt x="306" y="802"/>
                </a:lnTo>
                <a:lnTo>
                  <a:pt x="312" y="809"/>
                </a:lnTo>
                <a:lnTo>
                  <a:pt x="318" y="818"/>
                </a:lnTo>
                <a:lnTo>
                  <a:pt x="328" y="834"/>
                </a:lnTo>
                <a:lnTo>
                  <a:pt x="337" y="850"/>
                </a:lnTo>
                <a:lnTo>
                  <a:pt x="342" y="857"/>
                </a:lnTo>
                <a:lnTo>
                  <a:pt x="347" y="864"/>
                </a:lnTo>
                <a:lnTo>
                  <a:pt x="354" y="871"/>
                </a:lnTo>
                <a:lnTo>
                  <a:pt x="359" y="877"/>
                </a:lnTo>
                <a:lnTo>
                  <a:pt x="367" y="881"/>
                </a:lnTo>
                <a:lnTo>
                  <a:pt x="374" y="885"/>
                </a:lnTo>
                <a:lnTo>
                  <a:pt x="382" y="887"/>
                </a:lnTo>
                <a:lnTo>
                  <a:pt x="392" y="888"/>
                </a:lnTo>
                <a:lnTo>
                  <a:pt x="402" y="887"/>
                </a:lnTo>
                <a:lnTo>
                  <a:pt x="412" y="886"/>
                </a:lnTo>
                <a:lnTo>
                  <a:pt x="422" y="884"/>
                </a:lnTo>
                <a:lnTo>
                  <a:pt x="432" y="882"/>
                </a:lnTo>
                <a:lnTo>
                  <a:pt x="442" y="879"/>
                </a:lnTo>
                <a:lnTo>
                  <a:pt x="452" y="877"/>
                </a:lnTo>
                <a:lnTo>
                  <a:pt x="462" y="876"/>
                </a:lnTo>
                <a:lnTo>
                  <a:pt x="471" y="875"/>
                </a:lnTo>
                <a:lnTo>
                  <a:pt x="478" y="876"/>
                </a:lnTo>
                <a:lnTo>
                  <a:pt x="485" y="878"/>
                </a:lnTo>
                <a:lnTo>
                  <a:pt x="489" y="878"/>
                </a:lnTo>
                <a:lnTo>
                  <a:pt x="492" y="878"/>
                </a:lnTo>
                <a:lnTo>
                  <a:pt x="496" y="877"/>
                </a:lnTo>
                <a:lnTo>
                  <a:pt x="499" y="875"/>
                </a:lnTo>
                <a:lnTo>
                  <a:pt x="501" y="883"/>
                </a:lnTo>
                <a:lnTo>
                  <a:pt x="509" y="894"/>
                </a:lnTo>
                <a:lnTo>
                  <a:pt x="515" y="904"/>
                </a:lnTo>
                <a:lnTo>
                  <a:pt x="519" y="912"/>
                </a:lnTo>
                <a:lnTo>
                  <a:pt x="518" y="915"/>
                </a:lnTo>
                <a:lnTo>
                  <a:pt x="516" y="918"/>
                </a:lnTo>
                <a:lnTo>
                  <a:pt x="515" y="920"/>
                </a:lnTo>
                <a:lnTo>
                  <a:pt x="513" y="922"/>
                </a:lnTo>
                <a:lnTo>
                  <a:pt x="508" y="927"/>
                </a:lnTo>
                <a:lnTo>
                  <a:pt x="502" y="930"/>
                </a:lnTo>
                <a:lnTo>
                  <a:pt x="496" y="933"/>
                </a:lnTo>
                <a:lnTo>
                  <a:pt x="490" y="936"/>
                </a:lnTo>
                <a:lnTo>
                  <a:pt x="488" y="937"/>
                </a:lnTo>
                <a:lnTo>
                  <a:pt x="487" y="939"/>
                </a:lnTo>
                <a:lnTo>
                  <a:pt x="486" y="941"/>
                </a:lnTo>
                <a:lnTo>
                  <a:pt x="485" y="943"/>
                </a:lnTo>
                <a:lnTo>
                  <a:pt x="486" y="954"/>
                </a:lnTo>
                <a:lnTo>
                  <a:pt x="488" y="963"/>
                </a:lnTo>
                <a:lnTo>
                  <a:pt x="490" y="970"/>
                </a:lnTo>
                <a:lnTo>
                  <a:pt x="494" y="977"/>
                </a:lnTo>
                <a:lnTo>
                  <a:pt x="499" y="984"/>
                </a:lnTo>
                <a:lnTo>
                  <a:pt x="504" y="989"/>
                </a:lnTo>
                <a:lnTo>
                  <a:pt x="511" y="994"/>
                </a:lnTo>
                <a:lnTo>
                  <a:pt x="519" y="998"/>
                </a:lnTo>
                <a:lnTo>
                  <a:pt x="538" y="998"/>
                </a:lnTo>
                <a:lnTo>
                  <a:pt x="538" y="986"/>
                </a:lnTo>
                <a:lnTo>
                  <a:pt x="539" y="973"/>
                </a:lnTo>
                <a:lnTo>
                  <a:pt x="542" y="962"/>
                </a:lnTo>
                <a:lnTo>
                  <a:pt x="544" y="950"/>
                </a:lnTo>
                <a:lnTo>
                  <a:pt x="548" y="928"/>
                </a:lnTo>
                <a:lnTo>
                  <a:pt x="555" y="906"/>
                </a:lnTo>
                <a:lnTo>
                  <a:pt x="561" y="884"/>
                </a:lnTo>
                <a:lnTo>
                  <a:pt x="566" y="861"/>
                </a:lnTo>
                <a:lnTo>
                  <a:pt x="568" y="850"/>
                </a:lnTo>
                <a:lnTo>
                  <a:pt x="570" y="838"/>
                </a:lnTo>
                <a:lnTo>
                  <a:pt x="571" y="826"/>
                </a:lnTo>
                <a:lnTo>
                  <a:pt x="571" y="813"/>
                </a:lnTo>
                <a:lnTo>
                  <a:pt x="571" y="803"/>
                </a:lnTo>
                <a:lnTo>
                  <a:pt x="569" y="794"/>
                </a:lnTo>
                <a:lnTo>
                  <a:pt x="567" y="786"/>
                </a:lnTo>
                <a:lnTo>
                  <a:pt x="564" y="780"/>
                </a:lnTo>
                <a:lnTo>
                  <a:pt x="559" y="775"/>
                </a:lnTo>
                <a:lnTo>
                  <a:pt x="555" y="771"/>
                </a:lnTo>
                <a:lnTo>
                  <a:pt x="549" y="768"/>
                </a:lnTo>
                <a:lnTo>
                  <a:pt x="545" y="765"/>
                </a:lnTo>
                <a:lnTo>
                  <a:pt x="535" y="759"/>
                </a:lnTo>
                <a:lnTo>
                  <a:pt x="526" y="752"/>
                </a:lnTo>
                <a:lnTo>
                  <a:pt x="523" y="749"/>
                </a:lnTo>
                <a:lnTo>
                  <a:pt x="521" y="745"/>
                </a:lnTo>
                <a:lnTo>
                  <a:pt x="519" y="740"/>
                </a:lnTo>
                <a:lnTo>
                  <a:pt x="519" y="733"/>
                </a:lnTo>
                <a:lnTo>
                  <a:pt x="519" y="728"/>
                </a:lnTo>
                <a:lnTo>
                  <a:pt x="521" y="723"/>
                </a:lnTo>
                <a:lnTo>
                  <a:pt x="523" y="719"/>
                </a:lnTo>
                <a:lnTo>
                  <a:pt x="526" y="716"/>
                </a:lnTo>
                <a:lnTo>
                  <a:pt x="535" y="710"/>
                </a:lnTo>
                <a:lnTo>
                  <a:pt x="546" y="706"/>
                </a:lnTo>
                <a:lnTo>
                  <a:pt x="566" y="700"/>
                </a:lnTo>
                <a:lnTo>
                  <a:pt x="578" y="696"/>
                </a:lnTo>
                <a:lnTo>
                  <a:pt x="578" y="678"/>
                </a:lnTo>
                <a:lnTo>
                  <a:pt x="568" y="673"/>
                </a:lnTo>
                <a:lnTo>
                  <a:pt x="560" y="668"/>
                </a:lnTo>
                <a:lnTo>
                  <a:pt x="556" y="665"/>
                </a:lnTo>
                <a:lnTo>
                  <a:pt x="554" y="662"/>
                </a:lnTo>
                <a:lnTo>
                  <a:pt x="552" y="658"/>
                </a:lnTo>
                <a:lnTo>
                  <a:pt x="552" y="654"/>
                </a:lnTo>
                <a:lnTo>
                  <a:pt x="553" y="651"/>
                </a:lnTo>
                <a:lnTo>
                  <a:pt x="556" y="649"/>
                </a:lnTo>
                <a:lnTo>
                  <a:pt x="563" y="646"/>
                </a:lnTo>
                <a:lnTo>
                  <a:pt x="569" y="644"/>
                </a:lnTo>
                <a:lnTo>
                  <a:pt x="588" y="639"/>
                </a:lnTo>
                <a:lnTo>
                  <a:pt x="611" y="635"/>
                </a:lnTo>
                <a:lnTo>
                  <a:pt x="655" y="628"/>
                </a:lnTo>
                <a:lnTo>
                  <a:pt x="684" y="622"/>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40" name="Freeform 542"/>
          <p:cNvSpPr>
            <a:spLocks/>
          </p:cNvSpPr>
          <p:nvPr>
            <p:custDataLst>
              <p:tags r:id="rId35"/>
            </p:custDataLst>
          </p:nvPr>
        </p:nvSpPr>
        <p:spPr bwMode="auto">
          <a:xfrm>
            <a:off x="6222085" y="3336711"/>
            <a:ext cx="173846" cy="345277"/>
          </a:xfrm>
          <a:custGeom>
            <a:avLst/>
            <a:gdLst>
              <a:gd name="T0" fmla="*/ 124864 w 478"/>
              <a:gd name="T1" fmla="*/ 57152 h 875"/>
              <a:gd name="T2" fmla="*/ 108767 w 478"/>
              <a:gd name="T3" fmla="*/ 72357 h 875"/>
              <a:gd name="T4" fmla="*/ 86578 w 478"/>
              <a:gd name="T5" fmla="*/ 103293 h 875"/>
              <a:gd name="T6" fmla="*/ 86143 w 478"/>
              <a:gd name="T7" fmla="*/ 111682 h 875"/>
              <a:gd name="T8" fmla="*/ 89624 w 478"/>
              <a:gd name="T9" fmla="*/ 125315 h 875"/>
              <a:gd name="T10" fmla="*/ 96150 w 478"/>
              <a:gd name="T11" fmla="*/ 138947 h 875"/>
              <a:gd name="T12" fmla="*/ 104416 w 478"/>
              <a:gd name="T13" fmla="*/ 151007 h 875"/>
              <a:gd name="T14" fmla="*/ 112682 w 478"/>
              <a:gd name="T15" fmla="*/ 157823 h 875"/>
              <a:gd name="T16" fmla="*/ 121384 w 478"/>
              <a:gd name="T17" fmla="*/ 172504 h 875"/>
              <a:gd name="T18" fmla="*/ 128345 w 478"/>
              <a:gd name="T19" fmla="*/ 189283 h 875"/>
              <a:gd name="T20" fmla="*/ 132695 w 478"/>
              <a:gd name="T21" fmla="*/ 193477 h 875"/>
              <a:gd name="T22" fmla="*/ 190559 w 478"/>
              <a:gd name="T23" fmla="*/ 261640 h 875"/>
              <a:gd name="T24" fmla="*/ 204917 w 478"/>
              <a:gd name="T25" fmla="*/ 308830 h 875"/>
              <a:gd name="T26" fmla="*/ 207962 w 478"/>
              <a:gd name="T27" fmla="*/ 339241 h 875"/>
              <a:gd name="T28" fmla="*/ 207092 w 478"/>
              <a:gd name="T29" fmla="*/ 360214 h 875"/>
              <a:gd name="T30" fmla="*/ 207962 w 478"/>
              <a:gd name="T31" fmla="*/ 371225 h 875"/>
              <a:gd name="T32" fmla="*/ 194475 w 478"/>
              <a:gd name="T33" fmla="*/ 376468 h 875"/>
              <a:gd name="T34" fmla="*/ 182728 w 478"/>
              <a:gd name="T35" fmla="*/ 384333 h 875"/>
              <a:gd name="T36" fmla="*/ 170111 w 478"/>
              <a:gd name="T37" fmla="*/ 396393 h 875"/>
              <a:gd name="T38" fmla="*/ 158799 w 478"/>
              <a:gd name="T39" fmla="*/ 413696 h 875"/>
              <a:gd name="T40" fmla="*/ 151403 w 478"/>
              <a:gd name="T41" fmla="*/ 411598 h 875"/>
              <a:gd name="T42" fmla="*/ 138786 w 478"/>
              <a:gd name="T43" fmla="*/ 413696 h 875"/>
              <a:gd name="T44" fmla="*/ 136176 w 478"/>
              <a:gd name="T45" fmla="*/ 421561 h 875"/>
              <a:gd name="T46" fmla="*/ 125734 w 478"/>
              <a:gd name="T47" fmla="*/ 439388 h 875"/>
              <a:gd name="T48" fmla="*/ 111377 w 478"/>
              <a:gd name="T49" fmla="*/ 455118 h 875"/>
              <a:gd name="T50" fmla="*/ 103981 w 478"/>
              <a:gd name="T51" fmla="*/ 458788 h 875"/>
              <a:gd name="T52" fmla="*/ 100936 w 478"/>
              <a:gd name="T53" fmla="*/ 455118 h 875"/>
              <a:gd name="T54" fmla="*/ 97890 w 478"/>
              <a:gd name="T55" fmla="*/ 442534 h 875"/>
              <a:gd name="T56" fmla="*/ 100500 w 478"/>
              <a:gd name="T57" fmla="*/ 419463 h 875"/>
              <a:gd name="T58" fmla="*/ 110072 w 478"/>
              <a:gd name="T59" fmla="*/ 406355 h 875"/>
              <a:gd name="T60" fmla="*/ 120514 w 478"/>
              <a:gd name="T61" fmla="*/ 398490 h 875"/>
              <a:gd name="T62" fmla="*/ 128345 w 478"/>
              <a:gd name="T63" fmla="*/ 394820 h 875"/>
              <a:gd name="T64" fmla="*/ 132695 w 478"/>
              <a:gd name="T65" fmla="*/ 389577 h 875"/>
              <a:gd name="T66" fmla="*/ 136611 w 478"/>
              <a:gd name="T67" fmla="*/ 374371 h 875"/>
              <a:gd name="T68" fmla="*/ 143572 w 478"/>
              <a:gd name="T69" fmla="*/ 359690 h 875"/>
              <a:gd name="T70" fmla="*/ 158799 w 478"/>
              <a:gd name="T71" fmla="*/ 337144 h 875"/>
              <a:gd name="T72" fmla="*/ 161410 w 478"/>
              <a:gd name="T73" fmla="*/ 281040 h 875"/>
              <a:gd name="T74" fmla="*/ 158364 w 478"/>
              <a:gd name="T75" fmla="*/ 249056 h 875"/>
              <a:gd name="T76" fmla="*/ 148358 w 478"/>
              <a:gd name="T77" fmla="*/ 223889 h 875"/>
              <a:gd name="T78" fmla="*/ 129215 w 478"/>
              <a:gd name="T79" fmla="*/ 197672 h 875"/>
              <a:gd name="T80" fmla="*/ 95280 w 478"/>
              <a:gd name="T81" fmla="*/ 161493 h 875"/>
              <a:gd name="T82" fmla="*/ 70046 w 478"/>
              <a:gd name="T83" fmla="*/ 133704 h 875"/>
              <a:gd name="T84" fmla="*/ 46987 w 478"/>
              <a:gd name="T85" fmla="*/ 103817 h 875"/>
              <a:gd name="T86" fmla="*/ 31325 w 478"/>
              <a:gd name="T87" fmla="*/ 76552 h 875"/>
              <a:gd name="T88" fmla="*/ 18273 w 478"/>
              <a:gd name="T89" fmla="*/ 54530 h 875"/>
              <a:gd name="T90" fmla="*/ 20013 w 478"/>
              <a:gd name="T91" fmla="*/ 21497 h 875"/>
              <a:gd name="T92" fmla="*/ 56124 w 478"/>
              <a:gd name="T93" fmla="*/ 9962 h 875"/>
              <a:gd name="T94" fmla="*/ 64390 w 478"/>
              <a:gd name="T95" fmla="*/ 2622 h 875"/>
              <a:gd name="T96" fmla="*/ 76137 w 478"/>
              <a:gd name="T97" fmla="*/ 8389 h 875"/>
              <a:gd name="T98" fmla="*/ 96150 w 478"/>
              <a:gd name="T99" fmla="*/ 18352 h 875"/>
              <a:gd name="T100" fmla="*/ 117033 w 478"/>
              <a:gd name="T101" fmla="*/ 35130 h 8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78" h="875">
                <a:moveTo>
                  <a:pt x="299" y="104"/>
                </a:moveTo>
                <a:lnTo>
                  <a:pt x="295" y="106"/>
                </a:lnTo>
                <a:lnTo>
                  <a:pt x="287" y="109"/>
                </a:lnTo>
                <a:lnTo>
                  <a:pt x="277" y="116"/>
                </a:lnTo>
                <a:lnTo>
                  <a:pt x="264" y="126"/>
                </a:lnTo>
                <a:lnTo>
                  <a:pt x="250" y="138"/>
                </a:lnTo>
                <a:lnTo>
                  <a:pt x="233" y="154"/>
                </a:lnTo>
                <a:lnTo>
                  <a:pt x="217" y="173"/>
                </a:lnTo>
                <a:lnTo>
                  <a:pt x="199" y="197"/>
                </a:lnTo>
                <a:lnTo>
                  <a:pt x="197" y="201"/>
                </a:lnTo>
                <a:lnTo>
                  <a:pt x="197" y="207"/>
                </a:lnTo>
                <a:lnTo>
                  <a:pt x="198" y="213"/>
                </a:lnTo>
                <a:lnTo>
                  <a:pt x="199" y="221"/>
                </a:lnTo>
                <a:lnTo>
                  <a:pt x="202" y="229"/>
                </a:lnTo>
                <a:lnTo>
                  <a:pt x="206" y="239"/>
                </a:lnTo>
                <a:lnTo>
                  <a:pt x="210" y="248"/>
                </a:lnTo>
                <a:lnTo>
                  <a:pt x="214" y="256"/>
                </a:lnTo>
                <a:lnTo>
                  <a:pt x="221" y="265"/>
                </a:lnTo>
                <a:lnTo>
                  <a:pt x="226" y="273"/>
                </a:lnTo>
                <a:lnTo>
                  <a:pt x="233" y="281"/>
                </a:lnTo>
                <a:lnTo>
                  <a:pt x="240" y="288"/>
                </a:lnTo>
                <a:lnTo>
                  <a:pt x="246" y="294"/>
                </a:lnTo>
                <a:lnTo>
                  <a:pt x="253" y="298"/>
                </a:lnTo>
                <a:lnTo>
                  <a:pt x="259" y="301"/>
                </a:lnTo>
                <a:lnTo>
                  <a:pt x="266" y="302"/>
                </a:lnTo>
                <a:lnTo>
                  <a:pt x="271" y="314"/>
                </a:lnTo>
                <a:lnTo>
                  <a:pt x="279" y="329"/>
                </a:lnTo>
                <a:lnTo>
                  <a:pt x="286" y="346"/>
                </a:lnTo>
                <a:lnTo>
                  <a:pt x="292" y="357"/>
                </a:lnTo>
                <a:lnTo>
                  <a:pt x="295" y="361"/>
                </a:lnTo>
                <a:lnTo>
                  <a:pt x="298" y="365"/>
                </a:lnTo>
                <a:lnTo>
                  <a:pt x="302" y="367"/>
                </a:lnTo>
                <a:lnTo>
                  <a:pt x="305" y="369"/>
                </a:lnTo>
                <a:lnTo>
                  <a:pt x="313" y="372"/>
                </a:lnTo>
                <a:lnTo>
                  <a:pt x="319" y="376"/>
                </a:lnTo>
                <a:lnTo>
                  <a:pt x="438" y="499"/>
                </a:lnTo>
                <a:lnTo>
                  <a:pt x="453" y="535"/>
                </a:lnTo>
                <a:lnTo>
                  <a:pt x="466" y="571"/>
                </a:lnTo>
                <a:lnTo>
                  <a:pt x="471" y="589"/>
                </a:lnTo>
                <a:lnTo>
                  <a:pt x="475" y="607"/>
                </a:lnTo>
                <a:lnTo>
                  <a:pt x="477" y="627"/>
                </a:lnTo>
                <a:lnTo>
                  <a:pt x="478" y="647"/>
                </a:lnTo>
                <a:lnTo>
                  <a:pt x="477" y="666"/>
                </a:lnTo>
                <a:lnTo>
                  <a:pt x="476" y="680"/>
                </a:lnTo>
                <a:lnTo>
                  <a:pt x="476" y="687"/>
                </a:lnTo>
                <a:lnTo>
                  <a:pt x="476" y="693"/>
                </a:lnTo>
                <a:lnTo>
                  <a:pt x="476" y="700"/>
                </a:lnTo>
                <a:lnTo>
                  <a:pt x="478" y="708"/>
                </a:lnTo>
                <a:lnTo>
                  <a:pt x="467" y="711"/>
                </a:lnTo>
                <a:lnTo>
                  <a:pt x="457" y="714"/>
                </a:lnTo>
                <a:lnTo>
                  <a:pt x="447" y="718"/>
                </a:lnTo>
                <a:lnTo>
                  <a:pt x="437" y="722"/>
                </a:lnTo>
                <a:lnTo>
                  <a:pt x="428" y="727"/>
                </a:lnTo>
                <a:lnTo>
                  <a:pt x="420" y="733"/>
                </a:lnTo>
                <a:lnTo>
                  <a:pt x="412" y="739"/>
                </a:lnTo>
                <a:lnTo>
                  <a:pt x="404" y="744"/>
                </a:lnTo>
                <a:lnTo>
                  <a:pt x="391" y="756"/>
                </a:lnTo>
                <a:lnTo>
                  <a:pt x="380" y="767"/>
                </a:lnTo>
                <a:lnTo>
                  <a:pt x="371" y="778"/>
                </a:lnTo>
                <a:lnTo>
                  <a:pt x="365" y="789"/>
                </a:lnTo>
                <a:lnTo>
                  <a:pt x="360" y="786"/>
                </a:lnTo>
                <a:lnTo>
                  <a:pt x="354" y="785"/>
                </a:lnTo>
                <a:lnTo>
                  <a:pt x="348" y="785"/>
                </a:lnTo>
                <a:lnTo>
                  <a:pt x="342" y="786"/>
                </a:lnTo>
                <a:lnTo>
                  <a:pt x="330" y="788"/>
                </a:lnTo>
                <a:lnTo>
                  <a:pt x="319" y="789"/>
                </a:lnTo>
                <a:lnTo>
                  <a:pt x="318" y="793"/>
                </a:lnTo>
                <a:lnTo>
                  <a:pt x="316" y="798"/>
                </a:lnTo>
                <a:lnTo>
                  <a:pt x="313" y="804"/>
                </a:lnTo>
                <a:lnTo>
                  <a:pt x="310" y="810"/>
                </a:lnTo>
                <a:lnTo>
                  <a:pt x="300" y="824"/>
                </a:lnTo>
                <a:lnTo>
                  <a:pt x="289" y="838"/>
                </a:lnTo>
                <a:lnTo>
                  <a:pt x="276" y="853"/>
                </a:lnTo>
                <a:lnTo>
                  <a:pt x="263" y="864"/>
                </a:lnTo>
                <a:lnTo>
                  <a:pt x="256" y="868"/>
                </a:lnTo>
                <a:lnTo>
                  <a:pt x="250" y="872"/>
                </a:lnTo>
                <a:lnTo>
                  <a:pt x="244" y="874"/>
                </a:lnTo>
                <a:lnTo>
                  <a:pt x="239" y="875"/>
                </a:lnTo>
                <a:lnTo>
                  <a:pt x="236" y="874"/>
                </a:lnTo>
                <a:lnTo>
                  <a:pt x="234" y="872"/>
                </a:lnTo>
                <a:lnTo>
                  <a:pt x="232" y="868"/>
                </a:lnTo>
                <a:lnTo>
                  <a:pt x="230" y="864"/>
                </a:lnTo>
                <a:lnTo>
                  <a:pt x="226" y="854"/>
                </a:lnTo>
                <a:lnTo>
                  <a:pt x="225" y="844"/>
                </a:lnTo>
                <a:lnTo>
                  <a:pt x="226" y="830"/>
                </a:lnTo>
                <a:lnTo>
                  <a:pt x="229" y="816"/>
                </a:lnTo>
                <a:lnTo>
                  <a:pt x="231" y="800"/>
                </a:lnTo>
                <a:lnTo>
                  <a:pt x="232" y="782"/>
                </a:lnTo>
                <a:lnTo>
                  <a:pt x="244" y="779"/>
                </a:lnTo>
                <a:lnTo>
                  <a:pt x="253" y="775"/>
                </a:lnTo>
                <a:lnTo>
                  <a:pt x="262" y="770"/>
                </a:lnTo>
                <a:lnTo>
                  <a:pt x="269" y="765"/>
                </a:lnTo>
                <a:lnTo>
                  <a:pt x="277" y="760"/>
                </a:lnTo>
                <a:lnTo>
                  <a:pt x="285" y="756"/>
                </a:lnTo>
                <a:lnTo>
                  <a:pt x="289" y="754"/>
                </a:lnTo>
                <a:lnTo>
                  <a:pt x="295" y="753"/>
                </a:lnTo>
                <a:lnTo>
                  <a:pt x="300" y="752"/>
                </a:lnTo>
                <a:lnTo>
                  <a:pt x="305" y="752"/>
                </a:lnTo>
                <a:lnTo>
                  <a:pt x="305" y="743"/>
                </a:lnTo>
                <a:lnTo>
                  <a:pt x="308" y="733"/>
                </a:lnTo>
                <a:lnTo>
                  <a:pt x="311" y="723"/>
                </a:lnTo>
                <a:lnTo>
                  <a:pt x="314" y="714"/>
                </a:lnTo>
                <a:lnTo>
                  <a:pt x="319" y="705"/>
                </a:lnTo>
                <a:lnTo>
                  <a:pt x="324" y="695"/>
                </a:lnTo>
                <a:lnTo>
                  <a:pt x="330" y="686"/>
                </a:lnTo>
                <a:lnTo>
                  <a:pt x="336" y="677"/>
                </a:lnTo>
                <a:lnTo>
                  <a:pt x="349" y="659"/>
                </a:lnTo>
                <a:lnTo>
                  <a:pt x="365" y="643"/>
                </a:lnTo>
                <a:lnTo>
                  <a:pt x="378" y="629"/>
                </a:lnTo>
                <a:lnTo>
                  <a:pt x="392" y="616"/>
                </a:lnTo>
                <a:lnTo>
                  <a:pt x="371" y="536"/>
                </a:lnTo>
                <a:lnTo>
                  <a:pt x="371" y="514"/>
                </a:lnTo>
                <a:lnTo>
                  <a:pt x="368" y="493"/>
                </a:lnTo>
                <a:lnTo>
                  <a:pt x="364" y="475"/>
                </a:lnTo>
                <a:lnTo>
                  <a:pt x="357" y="458"/>
                </a:lnTo>
                <a:lnTo>
                  <a:pt x="349" y="442"/>
                </a:lnTo>
                <a:lnTo>
                  <a:pt x="341" y="427"/>
                </a:lnTo>
                <a:lnTo>
                  <a:pt x="331" y="414"/>
                </a:lnTo>
                <a:lnTo>
                  <a:pt x="321" y="402"/>
                </a:lnTo>
                <a:lnTo>
                  <a:pt x="297" y="377"/>
                </a:lnTo>
                <a:lnTo>
                  <a:pt x="271" y="355"/>
                </a:lnTo>
                <a:lnTo>
                  <a:pt x="245" y="332"/>
                </a:lnTo>
                <a:lnTo>
                  <a:pt x="219" y="308"/>
                </a:lnTo>
                <a:lnTo>
                  <a:pt x="199" y="292"/>
                </a:lnTo>
                <a:lnTo>
                  <a:pt x="179" y="273"/>
                </a:lnTo>
                <a:lnTo>
                  <a:pt x="161" y="255"/>
                </a:lnTo>
                <a:lnTo>
                  <a:pt x="142" y="237"/>
                </a:lnTo>
                <a:lnTo>
                  <a:pt x="124" y="217"/>
                </a:lnTo>
                <a:lnTo>
                  <a:pt x="108" y="198"/>
                </a:lnTo>
                <a:lnTo>
                  <a:pt x="92" y="179"/>
                </a:lnTo>
                <a:lnTo>
                  <a:pt x="79" y="160"/>
                </a:lnTo>
                <a:lnTo>
                  <a:pt x="72" y="146"/>
                </a:lnTo>
                <a:lnTo>
                  <a:pt x="63" y="133"/>
                </a:lnTo>
                <a:lnTo>
                  <a:pt x="53" y="118"/>
                </a:lnTo>
                <a:lnTo>
                  <a:pt x="42" y="104"/>
                </a:lnTo>
                <a:lnTo>
                  <a:pt x="21" y="77"/>
                </a:lnTo>
                <a:lnTo>
                  <a:pt x="0" y="49"/>
                </a:lnTo>
                <a:lnTo>
                  <a:pt x="46" y="41"/>
                </a:lnTo>
                <a:lnTo>
                  <a:pt x="91" y="32"/>
                </a:lnTo>
                <a:lnTo>
                  <a:pt x="111" y="26"/>
                </a:lnTo>
                <a:lnTo>
                  <a:pt x="129" y="19"/>
                </a:lnTo>
                <a:lnTo>
                  <a:pt x="136" y="15"/>
                </a:lnTo>
                <a:lnTo>
                  <a:pt x="143" y="11"/>
                </a:lnTo>
                <a:lnTo>
                  <a:pt x="148" y="5"/>
                </a:lnTo>
                <a:lnTo>
                  <a:pt x="153" y="0"/>
                </a:lnTo>
                <a:lnTo>
                  <a:pt x="163" y="9"/>
                </a:lnTo>
                <a:lnTo>
                  <a:pt x="175" y="16"/>
                </a:lnTo>
                <a:lnTo>
                  <a:pt x="186" y="21"/>
                </a:lnTo>
                <a:lnTo>
                  <a:pt x="198" y="26"/>
                </a:lnTo>
                <a:lnTo>
                  <a:pt x="221" y="35"/>
                </a:lnTo>
                <a:lnTo>
                  <a:pt x="239" y="43"/>
                </a:lnTo>
                <a:lnTo>
                  <a:pt x="256" y="55"/>
                </a:lnTo>
                <a:lnTo>
                  <a:pt x="269" y="67"/>
                </a:lnTo>
                <a:lnTo>
                  <a:pt x="282" y="82"/>
                </a:lnTo>
                <a:lnTo>
                  <a:pt x="299" y="104"/>
                </a:lnTo>
              </a:path>
            </a:pathLst>
          </a:custGeom>
          <a:pattFill prst="wdDnDiag">
            <a:fgClr>
              <a:srgbClr val="FFC000"/>
            </a:fgClr>
            <a:bgClr>
              <a:srgbClr val="006600"/>
            </a:bgClr>
          </a:pattFill>
          <a:ln w="3175" cmpd="sng">
            <a:solidFill>
              <a:schemeClr val="bg1"/>
            </a:solidFill>
            <a:prstDash val="solid"/>
            <a:round/>
            <a:headEnd/>
            <a:tailEnd/>
          </a:ln>
        </p:spPr>
        <p:txBody>
          <a:bodyPr lIns="61482" tIns="30740" rIns="61482" bIns="30740"/>
          <a:lstStyle/>
          <a:p>
            <a:pPr defTabSz="684437">
              <a:defRPr/>
            </a:pPr>
            <a:endParaRPr lang="en-US" sz="1350">
              <a:solidFill>
                <a:srgbClr val="004538">
                  <a:lumMod val="75000"/>
                </a:srgbClr>
              </a:solidFill>
              <a:ea typeface="ＭＳ Ｐゴシック" charset="0"/>
              <a:cs typeface="ＭＳ Ｐゴシック" charset="0"/>
            </a:endParaRPr>
          </a:p>
        </p:txBody>
      </p:sp>
      <p:sp>
        <p:nvSpPr>
          <p:cNvPr id="41" name="Freeform 9"/>
          <p:cNvSpPr>
            <a:spLocks/>
          </p:cNvSpPr>
          <p:nvPr>
            <p:custDataLst>
              <p:tags r:id="rId36"/>
            </p:custDataLst>
          </p:nvPr>
        </p:nvSpPr>
        <p:spPr bwMode="auto">
          <a:xfrm>
            <a:off x="2514600" y="3778408"/>
            <a:ext cx="810039" cy="906250"/>
          </a:xfrm>
          <a:custGeom>
            <a:avLst/>
            <a:gdLst>
              <a:gd name="T0" fmla="*/ 2147483647 w 2226"/>
              <a:gd name="T1" fmla="*/ 2147483647 h 2292"/>
              <a:gd name="T2" fmla="*/ 2147483647 w 2226"/>
              <a:gd name="T3" fmla="*/ 2147483647 h 2292"/>
              <a:gd name="T4" fmla="*/ 2147483647 w 2226"/>
              <a:gd name="T5" fmla="*/ 2147483647 h 2292"/>
              <a:gd name="T6" fmla="*/ 2147483647 w 2226"/>
              <a:gd name="T7" fmla="*/ 2147483647 h 2292"/>
              <a:gd name="T8" fmla="*/ 2147483647 w 2226"/>
              <a:gd name="T9" fmla="*/ 2147483647 h 2292"/>
              <a:gd name="T10" fmla="*/ 2147483647 w 2226"/>
              <a:gd name="T11" fmla="*/ 2147483647 h 2292"/>
              <a:gd name="T12" fmla="*/ 2147483647 w 2226"/>
              <a:gd name="T13" fmla="*/ 2147483647 h 2292"/>
              <a:gd name="T14" fmla="*/ 2147483647 w 2226"/>
              <a:gd name="T15" fmla="*/ 2147483647 h 2292"/>
              <a:gd name="T16" fmla="*/ 2147483647 w 2226"/>
              <a:gd name="T17" fmla="*/ 2147483647 h 2292"/>
              <a:gd name="T18" fmla="*/ 2147483647 w 2226"/>
              <a:gd name="T19" fmla="*/ 2147483647 h 2292"/>
              <a:gd name="T20" fmla="*/ 2147483647 w 2226"/>
              <a:gd name="T21" fmla="*/ 2147483647 h 2292"/>
              <a:gd name="T22" fmla="*/ 2147483647 w 2226"/>
              <a:gd name="T23" fmla="*/ 2147483647 h 2292"/>
              <a:gd name="T24" fmla="*/ 2147483647 w 2226"/>
              <a:gd name="T25" fmla="*/ 2147483647 h 2292"/>
              <a:gd name="T26" fmla="*/ 2147483647 w 2226"/>
              <a:gd name="T27" fmla="*/ 2147483647 h 2292"/>
              <a:gd name="T28" fmla="*/ 2147483647 w 2226"/>
              <a:gd name="T29" fmla="*/ 2147483647 h 2292"/>
              <a:gd name="T30" fmla="*/ 2147483647 w 2226"/>
              <a:gd name="T31" fmla="*/ 2147483647 h 2292"/>
              <a:gd name="T32" fmla="*/ 2147483647 w 2226"/>
              <a:gd name="T33" fmla="*/ 2147483647 h 2292"/>
              <a:gd name="T34" fmla="*/ 2147483647 w 2226"/>
              <a:gd name="T35" fmla="*/ 2147483647 h 2292"/>
              <a:gd name="T36" fmla="*/ 2147483647 w 2226"/>
              <a:gd name="T37" fmla="*/ 2147483647 h 2292"/>
              <a:gd name="T38" fmla="*/ 2147483647 w 2226"/>
              <a:gd name="T39" fmla="*/ 2147483647 h 2292"/>
              <a:gd name="T40" fmla="*/ 2147483647 w 2226"/>
              <a:gd name="T41" fmla="*/ 2147483647 h 2292"/>
              <a:gd name="T42" fmla="*/ 2147483647 w 2226"/>
              <a:gd name="T43" fmla="*/ 2147483647 h 2292"/>
              <a:gd name="T44" fmla="*/ 2147483647 w 2226"/>
              <a:gd name="T45" fmla="*/ 2147483647 h 2292"/>
              <a:gd name="T46" fmla="*/ 2147483647 w 2226"/>
              <a:gd name="T47" fmla="*/ 2147483647 h 2292"/>
              <a:gd name="T48" fmla="*/ 2147483647 w 2226"/>
              <a:gd name="T49" fmla="*/ 2147483647 h 2292"/>
              <a:gd name="T50" fmla="*/ 2147483647 w 2226"/>
              <a:gd name="T51" fmla="*/ 2147483647 h 2292"/>
              <a:gd name="T52" fmla="*/ 2147483647 w 2226"/>
              <a:gd name="T53" fmla="*/ 2147483647 h 2292"/>
              <a:gd name="T54" fmla="*/ 2147483647 w 2226"/>
              <a:gd name="T55" fmla="*/ 2147483647 h 2292"/>
              <a:gd name="T56" fmla="*/ 2147483647 w 2226"/>
              <a:gd name="T57" fmla="*/ 2147483647 h 2292"/>
              <a:gd name="T58" fmla="*/ 2147483647 w 2226"/>
              <a:gd name="T59" fmla="*/ 2147483647 h 2292"/>
              <a:gd name="T60" fmla="*/ 2147483647 w 2226"/>
              <a:gd name="T61" fmla="*/ 2147483647 h 2292"/>
              <a:gd name="T62" fmla="*/ 2147483647 w 2226"/>
              <a:gd name="T63" fmla="*/ 2147483647 h 2292"/>
              <a:gd name="T64" fmla="*/ 2147483647 w 2226"/>
              <a:gd name="T65" fmla="*/ 2147483647 h 2292"/>
              <a:gd name="T66" fmla="*/ 2147483647 w 2226"/>
              <a:gd name="T67" fmla="*/ 2147483647 h 2292"/>
              <a:gd name="T68" fmla="*/ 2147483647 w 2226"/>
              <a:gd name="T69" fmla="*/ 2147483647 h 2292"/>
              <a:gd name="T70" fmla="*/ 2147483647 w 2226"/>
              <a:gd name="T71" fmla="*/ 2147483647 h 2292"/>
              <a:gd name="T72" fmla="*/ 2147483647 w 2226"/>
              <a:gd name="T73" fmla="*/ 2147483647 h 2292"/>
              <a:gd name="T74" fmla="*/ 2147483647 w 2226"/>
              <a:gd name="T75" fmla="*/ 2147483647 h 2292"/>
              <a:gd name="T76" fmla="*/ 2147483647 w 2226"/>
              <a:gd name="T77" fmla="*/ 2147483647 h 2292"/>
              <a:gd name="T78" fmla="*/ 2147483647 w 2226"/>
              <a:gd name="T79" fmla="*/ 2147483647 h 2292"/>
              <a:gd name="T80" fmla="*/ 2147483647 w 2226"/>
              <a:gd name="T81" fmla="*/ 2147483647 h 2292"/>
              <a:gd name="T82" fmla="*/ 2147483647 w 2226"/>
              <a:gd name="T83" fmla="*/ 2147483647 h 2292"/>
              <a:gd name="T84" fmla="*/ 2147483647 w 2226"/>
              <a:gd name="T85" fmla="*/ 2147483647 h 2292"/>
              <a:gd name="T86" fmla="*/ 2147483647 w 2226"/>
              <a:gd name="T87" fmla="*/ 2147483647 h 2292"/>
              <a:gd name="T88" fmla="*/ 2147483647 w 2226"/>
              <a:gd name="T89" fmla="*/ 2147483647 h 2292"/>
              <a:gd name="T90" fmla="*/ 2147483647 w 2226"/>
              <a:gd name="T91" fmla="*/ 2147483647 h 2292"/>
              <a:gd name="T92" fmla="*/ 2147483647 w 2226"/>
              <a:gd name="T93" fmla="*/ 2147483647 h 2292"/>
              <a:gd name="T94" fmla="*/ 2147483647 w 2226"/>
              <a:gd name="T95" fmla="*/ 2147483647 h 2292"/>
              <a:gd name="T96" fmla="*/ 2147483647 w 2226"/>
              <a:gd name="T97" fmla="*/ 0 h 2292"/>
              <a:gd name="T98" fmla="*/ 2147483647 w 2226"/>
              <a:gd name="T99" fmla="*/ 2147483647 h 2292"/>
              <a:gd name="T100" fmla="*/ 2147483647 w 2226"/>
              <a:gd name="T101" fmla="*/ 2147483647 h 2292"/>
              <a:gd name="T102" fmla="*/ 2147483647 w 2226"/>
              <a:gd name="T103" fmla="*/ 2147483647 h 2292"/>
              <a:gd name="T104" fmla="*/ 2147483647 w 2226"/>
              <a:gd name="T105" fmla="*/ 2147483647 h 2292"/>
              <a:gd name="T106" fmla="*/ 2147483647 w 2226"/>
              <a:gd name="T107" fmla="*/ 2147483647 h 2292"/>
              <a:gd name="T108" fmla="*/ 2147483647 w 2226"/>
              <a:gd name="T109" fmla="*/ 2147483647 h 2292"/>
              <a:gd name="T110" fmla="*/ 2147483647 w 2226"/>
              <a:gd name="T111" fmla="*/ 2147483647 h 2292"/>
              <a:gd name="T112" fmla="*/ 2147483647 w 2226"/>
              <a:gd name="T113" fmla="*/ 2147483647 h 2292"/>
              <a:gd name="T114" fmla="*/ 2147483647 w 2226"/>
              <a:gd name="T115" fmla="*/ 2147483647 h 2292"/>
              <a:gd name="T116" fmla="*/ 2147483647 w 2226"/>
              <a:gd name="T117" fmla="*/ 2147483647 h 2292"/>
              <a:gd name="T118" fmla="*/ 2147483647 w 2226"/>
              <a:gd name="T119" fmla="*/ 2147483647 h 2292"/>
              <a:gd name="T120" fmla="*/ 2147483647 w 2226"/>
              <a:gd name="T121" fmla="*/ 2147483647 h 2292"/>
              <a:gd name="T122" fmla="*/ 2147483647 w 2226"/>
              <a:gd name="T123" fmla="*/ 2147483647 h 2292"/>
              <a:gd name="T124" fmla="*/ 2147483647 w 2226"/>
              <a:gd name="T125" fmla="*/ 2147483647 h 229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26" h="2292">
                <a:moveTo>
                  <a:pt x="233" y="973"/>
                </a:moveTo>
                <a:lnTo>
                  <a:pt x="313" y="967"/>
                </a:lnTo>
                <a:lnTo>
                  <a:pt x="323" y="963"/>
                </a:lnTo>
                <a:lnTo>
                  <a:pt x="332" y="959"/>
                </a:lnTo>
                <a:lnTo>
                  <a:pt x="342" y="953"/>
                </a:lnTo>
                <a:lnTo>
                  <a:pt x="351" y="948"/>
                </a:lnTo>
                <a:lnTo>
                  <a:pt x="368" y="936"/>
                </a:lnTo>
                <a:lnTo>
                  <a:pt x="386" y="923"/>
                </a:lnTo>
                <a:lnTo>
                  <a:pt x="403" y="911"/>
                </a:lnTo>
                <a:lnTo>
                  <a:pt x="421" y="902"/>
                </a:lnTo>
                <a:lnTo>
                  <a:pt x="431" y="898"/>
                </a:lnTo>
                <a:lnTo>
                  <a:pt x="440" y="896"/>
                </a:lnTo>
                <a:lnTo>
                  <a:pt x="449" y="894"/>
                </a:lnTo>
                <a:lnTo>
                  <a:pt x="459" y="893"/>
                </a:lnTo>
                <a:lnTo>
                  <a:pt x="467" y="894"/>
                </a:lnTo>
                <a:lnTo>
                  <a:pt x="474" y="896"/>
                </a:lnTo>
                <a:lnTo>
                  <a:pt x="480" y="899"/>
                </a:lnTo>
                <a:lnTo>
                  <a:pt x="485" y="902"/>
                </a:lnTo>
                <a:lnTo>
                  <a:pt x="489" y="907"/>
                </a:lnTo>
                <a:lnTo>
                  <a:pt x="492" y="912"/>
                </a:lnTo>
                <a:lnTo>
                  <a:pt x="496" y="918"/>
                </a:lnTo>
                <a:lnTo>
                  <a:pt x="498" y="925"/>
                </a:lnTo>
                <a:lnTo>
                  <a:pt x="502" y="956"/>
                </a:lnTo>
                <a:lnTo>
                  <a:pt x="505" y="985"/>
                </a:lnTo>
                <a:lnTo>
                  <a:pt x="509" y="994"/>
                </a:lnTo>
                <a:lnTo>
                  <a:pt x="512" y="1001"/>
                </a:lnTo>
                <a:lnTo>
                  <a:pt x="515" y="1008"/>
                </a:lnTo>
                <a:lnTo>
                  <a:pt x="520" y="1015"/>
                </a:lnTo>
                <a:lnTo>
                  <a:pt x="525" y="1022"/>
                </a:lnTo>
                <a:lnTo>
                  <a:pt x="531" y="1028"/>
                </a:lnTo>
                <a:lnTo>
                  <a:pt x="536" y="1033"/>
                </a:lnTo>
                <a:lnTo>
                  <a:pt x="543" y="1038"/>
                </a:lnTo>
                <a:lnTo>
                  <a:pt x="549" y="1044"/>
                </a:lnTo>
                <a:lnTo>
                  <a:pt x="557" y="1048"/>
                </a:lnTo>
                <a:lnTo>
                  <a:pt x="564" y="1051"/>
                </a:lnTo>
                <a:lnTo>
                  <a:pt x="572" y="1054"/>
                </a:lnTo>
                <a:lnTo>
                  <a:pt x="580" y="1057"/>
                </a:lnTo>
                <a:lnTo>
                  <a:pt x="588" y="1058"/>
                </a:lnTo>
                <a:lnTo>
                  <a:pt x="597" y="1059"/>
                </a:lnTo>
                <a:lnTo>
                  <a:pt x="605" y="1060"/>
                </a:lnTo>
                <a:lnTo>
                  <a:pt x="614" y="1060"/>
                </a:lnTo>
                <a:lnTo>
                  <a:pt x="625" y="1063"/>
                </a:lnTo>
                <a:lnTo>
                  <a:pt x="638" y="1066"/>
                </a:lnTo>
                <a:lnTo>
                  <a:pt x="653" y="1071"/>
                </a:lnTo>
                <a:lnTo>
                  <a:pt x="668" y="1076"/>
                </a:lnTo>
                <a:lnTo>
                  <a:pt x="683" y="1083"/>
                </a:lnTo>
                <a:lnTo>
                  <a:pt x="700" y="1090"/>
                </a:lnTo>
                <a:lnTo>
                  <a:pt x="716" y="1098"/>
                </a:lnTo>
                <a:lnTo>
                  <a:pt x="733" y="1108"/>
                </a:lnTo>
                <a:lnTo>
                  <a:pt x="747" y="1116"/>
                </a:lnTo>
                <a:lnTo>
                  <a:pt x="761" y="1126"/>
                </a:lnTo>
                <a:lnTo>
                  <a:pt x="773" y="1135"/>
                </a:lnTo>
                <a:lnTo>
                  <a:pt x="783" y="1144"/>
                </a:lnTo>
                <a:lnTo>
                  <a:pt x="791" y="1153"/>
                </a:lnTo>
                <a:lnTo>
                  <a:pt x="794" y="1158"/>
                </a:lnTo>
                <a:lnTo>
                  <a:pt x="796" y="1162"/>
                </a:lnTo>
                <a:lnTo>
                  <a:pt x="798" y="1167"/>
                </a:lnTo>
                <a:lnTo>
                  <a:pt x="798" y="1171"/>
                </a:lnTo>
                <a:lnTo>
                  <a:pt x="798" y="1190"/>
                </a:lnTo>
                <a:lnTo>
                  <a:pt x="798" y="1204"/>
                </a:lnTo>
                <a:lnTo>
                  <a:pt x="798" y="1214"/>
                </a:lnTo>
                <a:lnTo>
                  <a:pt x="798" y="1220"/>
                </a:lnTo>
                <a:lnTo>
                  <a:pt x="799" y="1229"/>
                </a:lnTo>
                <a:lnTo>
                  <a:pt x="803" y="1242"/>
                </a:lnTo>
                <a:lnTo>
                  <a:pt x="806" y="1249"/>
                </a:lnTo>
                <a:lnTo>
                  <a:pt x="810" y="1256"/>
                </a:lnTo>
                <a:lnTo>
                  <a:pt x="814" y="1263"/>
                </a:lnTo>
                <a:lnTo>
                  <a:pt x="818" y="1271"/>
                </a:lnTo>
                <a:lnTo>
                  <a:pt x="824" y="1277"/>
                </a:lnTo>
                <a:lnTo>
                  <a:pt x="830" y="1283"/>
                </a:lnTo>
                <a:lnTo>
                  <a:pt x="838" y="1288"/>
                </a:lnTo>
                <a:lnTo>
                  <a:pt x="846" y="1292"/>
                </a:lnTo>
                <a:lnTo>
                  <a:pt x="854" y="1295"/>
                </a:lnTo>
                <a:lnTo>
                  <a:pt x="863" y="1296"/>
                </a:lnTo>
                <a:lnTo>
                  <a:pt x="873" y="1296"/>
                </a:lnTo>
                <a:lnTo>
                  <a:pt x="884" y="1294"/>
                </a:lnTo>
                <a:lnTo>
                  <a:pt x="917" y="1294"/>
                </a:lnTo>
                <a:lnTo>
                  <a:pt x="918" y="1306"/>
                </a:lnTo>
                <a:lnTo>
                  <a:pt x="919" y="1317"/>
                </a:lnTo>
                <a:lnTo>
                  <a:pt x="923" y="1328"/>
                </a:lnTo>
                <a:lnTo>
                  <a:pt x="926" y="1336"/>
                </a:lnTo>
                <a:lnTo>
                  <a:pt x="929" y="1343"/>
                </a:lnTo>
                <a:lnTo>
                  <a:pt x="935" y="1349"/>
                </a:lnTo>
                <a:lnTo>
                  <a:pt x="939" y="1355"/>
                </a:lnTo>
                <a:lnTo>
                  <a:pt x="944" y="1360"/>
                </a:lnTo>
                <a:lnTo>
                  <a:pt x="953" y="1371"/>
                </a:lnTo>
                <a:lnTo>
                  <a:pt x="962" y="1385"/>
                </a:lnTo>
                <a:lnTo>
                  <a:pt x="965" y="1392"/>
                </a:lnTo>
                <a:lnTo>
                  <a:pt x="969" y="1401"/>
                </a:lnTo>
                <a:lnTo>
                  <a:pt x="970" y="1411"/>
                </a:lnTo>
                <a:lnTo>
                  <a:pt x="971" y="1423"/>
                </a:lnTo>
                <a:lnTo>
                  <a:pt x="970" y="1434"/>
                </a:lnTo>
                <a:lnTo>
                  <a:pt x="968" y="1443"/>
                </a:lnTo>
                <a:lnTo>
                  <a:pt x="964" y="1452"/>
                </a:lnTo>
                <a:lnTo>
                  <a:pt x="961" y="1459"/>
                </a:lnTo>
                <a:lnTo>
                  <a:pt x="957" y="1466"/>
                </a:lnTo>
                <a:lnTo>
                  <a:pt x="953" y="1474"/>
                </a:lnTo>
                <a:lnTo>
                  <a:pt x="951" y="1482"/>
                </a:lnTo>
                <a:lnTo>
                  <a:pt x="951" y="1491"/>
                </a:lnTo>
                <a:lnTo>
                  <a:pt x="951" y="1498"/>
                </a:lnTo>
                <a:lnTo>
                  <a:pt x="952" y="1503"/>
                </a:lnTo>
                <a:lnTo>
                  <a:pt x="953" y="1509"/>
                </a:lnTo>
                <a:lnTo>
                  <a:pt x="955" y="1513"/>
                </a:lnTo>
                <a:lnTo>
                  <a:pt x="959" y="1521"/>
                </a:lnTo>
                <a:lnTo>
                  <a:pt x="964" y="1527"/>
                </a:lnTo>
                <a:lnTo>
                  <a:pt x="969" y="1533"/>
                </a:lnTo>
                <a:lnTo>
                  <a:pt x="973" y="1537"/>
                </a:lnTo>
                <a:lnTo>
                  <a:pt x="976" y="1541"/>
                </a:lnTo>
                <a:lnTo>
                  <a:pt x="978" y="1547"/>
                </a:lnTo>
                <a:lnTo>
                  <a:pt x="979" y="1555"/>
                </a:lnTo>
                <a:lnTo>
                  <a:pt x="979" y="1564"/>
                </a:lnTo>
                <a:lnTo>
                  <a:pt x="979" y="1572"/>
                </a:lnTo>
                <a:lnTo>
                  <a:pt x="978" y="1580"/>
                </a:lnTo>
                <a:lnTo>
                  <a:pt x="976" y="1588"/>
                </a:lnTo>
                <a:lnTo>
                  <a:pt x="975" y="1596"/>
                </a:lnTo>
                <a:lnTo>
                  <a:pt x="975" y="1605"/>
                </a:lnTo>
                <a:lnTo>
                  <a:pt x="978" y="1614"/>
                </a:lnTo>
                <a:lnTo>
                  <a:pt x="981" y="1621"/>
                </a:lnTo>
                <a:lnTo>
                  <a:pt x="985" y="1627"/>
                </a:lnTo>
                <a:lnTo>
                  <a:pt x="992" y="1632"/>
                </a:lnTo>
                <a:lnTo>
                  <a:pt x="998" y="1637"/>
                </a:lnTo>
                <a:lnTo>
                  <a:pt x="1016" y="1645"/>
                </a:lnTo>
                <a:lnTo>
                  <a:pt x="1036" y="1653"/>
                </a:lnTo>
                <a:lnTo>
                  <a:pt x="1057" y="1661"/>
                </a:lnTo>
                <a:lnTo>
                  <a:pt x="1077" y="1669"/>
                </a:lnTo>
                <a:lnTo>
                  <a:pt x="1086" y="1673"/>
                </a:lnTo>
                <a:lnTo>
                  <a:pt x="1095" y="1678"/>
                </a:lnTo>
                <a:lnTo>
                  <a:pt x="1104" y="1682"/>
                </a:lnTo>
                <a:lnTo>
                  <a:pt x="1110" y="1688"/>
                </a:lnTo>
                <a:lnTo>
                  <a:pt x="1116" y="1692"/>
                </a:lnTo>
                <a:lnTo>
                  <a:pt x="1124" y="1695"/>
                </a:lnTo>
                <a:lnTo>
                  <a:pt x="1131" y="1698"/>
                </a:lnTo>
                <a:lnTo>
                  <a:pt x="1140" y="1700"/>
                </a:lnTo>
                <a:lnTo>
                  <a:pt x="1149" y="1702"/>
                </a:lnTo>
                <a:lnTo>
                  <a:pt x="1157" y="1705"/>
                </a:lnTo>
                <a:lnTo>
                  <a:pt x="1164" y="1708"/>
                </a:lnTo>
                <a:lnTo>
                  <a:pt x="1170" y="1713"/>
                </a:lnTo>
                <a:lnTo>
                  <a:pt x="1176" y="1721"/>
                </a:lnTo>
                <a:lnTo>
                  <a:pt x="1181" y="1729"/>
                </a:lnTo>
                <a:lnTo>
                  <a:pt x="1185" y="1739"/>
                </a:lnTo>
                <a:lnTo>
                  <a:pt x="1187" y="1749"/>
                </a:lnTo>
                <a:lnTo>
                  <a:pt x="1189" y="1772"/>
                </a:lnTo>
                <a:lnTo>
                  <a:pt x="1192" y="1794"/>
                </a:lnTo>
                <a:lnTo>
                  <a:pt x="1193" y="1805"/>
                </a:lnTo>
                <a:lnTo>
                  <a:pt x="1195" y="1815"/>
                </a:lnTo>
                <a:lnTo>
                  <a:pt x="1198" y="1825"/>
                </a:lnTo>
                <a:lnTo>
                  <a:pt x="1204" y="1832"/>
                </a:lnTo>
                <a:lnTo>
                  <a:pt x="1207" y="1836"/>
                </a:lnTo>
                <a:lnTo>
                  <a:pt x="1210" y="1839"/>
                </a:lnTo>
                <a:lnTo>
                  <a:pt x="1214" y="1842"/>
                </a:lnTo>
                <a:lnTo>
                  <a:pt x="1219" y="1844"/>
                </a:lnTo>
                <a:lnTo>
                  <a:pt x="1224" y="1846"/>
                </a:lnTo>
                <a:lnTo>
                  <a:pt x="1229" y="1847"/>
                </a:lnTo>
                <a:lnTo>
                  <a:pt x="1236" y="1848"/>
                </a:lnTo>
                <a:lnTo>
                  <a:pt x="1243" y="1848"/>
                </a:lnTo>
                <a:lnTo>
                  <a:pt x="1243" y="1864"/>
                </a:lnTo>
                <a:lnTo>
                  <a:pt x="1243" y="1879"/>
                </a:lnTo>
                <a:lnTo>
                  <a:pt x="1243" y="1891"/>
                </a:lnTo>
                <a:lnTo>
                  <a:pt x="1243" y="1904"/>
                </a:lnTo>
                <a:lnTo>
                  <a:pt x="1243" y="1921"/>
                </a:lnTo>
                <a:lnTo>
                  <a:pt x="1243" y="1942"/>
                </a:lnTo>
                <a:lnTo>
                  <a:pt x="1243" y="1961"/>
                </a:lnTo>
                <a:lnTo>
                  <a:pt x="1243" y="1971"/>
                </a:lnTo>
                <a:lnTo>
                  <a:pt x="1232" y="1974"/>
                </a:lnTo>
                <a:lnTo>
                  <a:pt x="1221" y="1979"/>
                </a:lnTo>
                <a:lnTo>
                  <a:pt x="1208" y="1985"/>
                </a:lnTo>
                <a:lnTo>
                  <a:pt x="1196" y="1994"/>
                </a:lnTo>
                <a:lnTo>
                  <a:pt x="1183" y="2003"/>
                </a:lnTo>
                <a:lnTo>
                  <a:pt x="1170" y="2013"/>
                </a:lnTo>
                <a:lnTo>
                  <a:pt x="1157" y="2023"/>
                </a:lnTo>
                <a:lnTo>
                  <a:pt x="1143" y="2034"/>
                </a:lnTo>
                <a:lnTo>
                  <a:pt x="1131" y="2047"/>
                </a:lnTo>
                <a:lnTo>
                  <a:pt x="1120" y="2059"/>
                </a:lnTo>
                <a:lnTo>
                  <a:pt x="1109" y="2070"/>
                </a:lnTo>
                <a:lnTo>
                  <a:pt x="1101" y="2082"/>
                </a:lnTo>
                <a:lnTo>
                  <a:pt x="1094" y="2094"/>
                </a:lnTo>
                <a:lnTo>
                  <a:pt x="1088" y="2106"/>
                </a:lnTo>
                <a:lnTo>
                  <a:pt x="1085" y="2116"/>
                </a:lnTo>
                <a:lnTo>
                  <a:pt x="1084" y="2125"/>
                </a:lnTo>
                <a:lnTo>
                  <a:pt x="1084" y="2128"/>
                </a:lnTo>
                <a:lnTo>
                  <a:pt x="1086" y="2130"/>
                </a:lnTo>
                <a:lnTo>
                  <a:pt x="1088" y="2132"/>
                </a:lnTo>
                <a:lnTo>
                  <a:pt x="1092" y="2133"/>
                </a:lnTo>
                <a:lnTo>
                  <a:pt x="1101" y="2137"/>
                </a:lnTo>
                <a:lnTo>
                  <a:pt x="1110" y="2139"/>
                </a:lnTo>
                <a:lnTo>
                  <a:pt x="1131" y="2142"/>
                </a:lnTo>
                <a:lnTo>
                  <a:pt x="1143" y="2144"/>
                </a:lnTo>
                <a:lnTo>
                  <a:pt x="1151" y="2145"/>
                </a:lnTo>
                <a:lnTo>
                  <a:pt x="1158" y="2147"/>
                </a:lnTo>
                <a:lnTo>
                  <a:pt x="1163" y="2150"/>
                </a:lnTo>
                <a:lnTo>
                  <a:pt x="1169" y="2153"/>
                </a:lnTo>
                <a:lnTo>
                  <a:pt x="1180" y="2161"/>
                </a:lnTo>
                <a:lnTo>
                  <a:pt x="1189" y="2170"/>
                </a:lnTo>
                <a:lnTo>
                  <a:pt x="1200" y="2178"/>
                </a:lnTo>
                <a:lnTo>
                  <a:pt x="1210" y="2186"/>
                </a:lnTo>
                <a:lnTo>
                  <a:pt x="1216" y="2190"/>
                </a:lnTo>
                <a:lnTo>
                  <a:pt x="1222" y="2193"/>
                </a:lnTo>
                <a:lnTo>
                  <a:pt x="1229" y="2197"/>
                </a:lnTo>
                <a:lnTo>
                  <a:pt x="1237" y="2199"/>
                </a:lnTo>
                <a:lnTo>
                  <a:pt x="1248" y="2203"/>
                </a:lnTo>
                <a:lnTo>
                  <a:pt x="1258" y="2208"/>
                </a:lnTo>
                <a:lnTo>
                  <a:pt x="1267" y="2214"/>
                </a:lnTo>
                <a:lnTo>
                  <a:pt x="1277" y="2220"/>
                </a:lnTo>
                <a:lnTo>
                  <a:pt x="1296" y="2234"/>
                </a:lnTo>
                <a:lnTo>
                  <a:pt x="1312" y="2248"/>
                </a:lnTo>
                <a:lnTo>
                  <a:pt x="1327" y="2262"/>
                </a:lnTo>
                <a:lnTo>
                  <a:pt x="1340" y="2275"/>
                </a:lnTo>
                <a:lnTo>
                  <a:pt x="1352" y="2285"/>
                </a:lnTo>
                <a:lnTo>
                  <a:pt x="1363" y="2292"/>
                </a:lnTo>
                <a:lnTo>
                  <a:pt x="1370" y="2276"/>
                </a:lnTo>
                <a:lnTo>
                  <a:pt x="1377" y="2261"/>
                </a:lnTo>
                <a:lnTo>
                  <a:pt x="1385" y="2248"/>
                </a:lnTo>
                <a:lnTo>
                  <a:pt x="1394" y="2235"/>
                </a:lnTo>
                <a:lnTo>
                  <a:pt x="1401" y="2223"/>
                </a:lnTo>
                <a:lnTo>
                  <a:pt x="1410" y="2210"/>
                </a:lnTo>
                <a:lnTo>
                  <a:pt x="1419" y="2198"/>
                </a:lnTo>
                <a:lnTo>
                  <a:pt x="1429" y="2187"/>
                </a:lnTo>
                <a:lnTo>
                  <a:pt x="1439" y="2160"/>
                </a:lnTo>
                <a:lnTo>
                  <a:pt x="1449" y="2138"/>
                </a:lnTo>
                <a:lnTo>
                  <a:pt x="1459" y="2116"/>
                </a:lnTo>
                <a:lnTo>
                  <a:pt x="1468" y="2088"/>
                </a:lnTo>
                <a:lnTo>
                  <a:pt x="1472" y="2082"/>
                </a:lnTo>
                <a:lnTo>
                  <a:pt x="1476" y="2076"/>
                </a:lnTo>
                <a:lnTo>
                  <a:pt x="1480" y="2070"/>
                </a:lnTo>
                <a:lnTo>
                  <a:pt x="1485" y="2065"/>
                </a:lnTo>
                <a:lnTo>
                  <a:pt x="1496" y="2055"/>
                </a:lnTo>
                <a:lnTo>
                  <a:pt x="1507" y="2046"/>
                </a:lnTo>
                <a:lnTo>
                  <a:pt x="1518" y="2036"/>
                </a:lnTo>
                <a:lnTo>
                  <a:pt x="1527" y="2026"/>
                </a:lnTo>
                <a:lnTo>
                  <a:pt x="1530" y="2021"/>
                </a:lnTo>
                <a:lnTo>
                  <a:pt x="1533" y="2015"/>
                </a:lnTo>
                <a:lnTo>
                  <a:pt x="1534" y="2009"/>
                </a:lnTo>
                <a:lnTo>
                  <a:pt x="1535" y="2002"/>
                </a:lnTo>
                <a:lnTo>
                  <a:pt x="1535" y="1993"/>
                </a:lnTo>
                <a:lnTo>
                  <a:pt x="1534" y="1984"/>
                </a:lnTo>
                <a:lnTo>
                  <a:pt x="1532" y="1975"/>
                </a:lnTo>
                <a:lnTo>
                  <a:pt x="1530" y="1966"/>
                </a:lnTo>
                <a:lnTo>
                  <a:pt x="1524" y="1950"/>
                </a:lnTo>
                <a:lnTo>
                  <a:pt x="1519" y="1934"/>
                </a:lnTo>
                <a:lnTo>
                  <a:pt x="1512" y="1918"/>
                </a:lnTo>
                <a:lnTo>
                  <a:pt x="1507" y="1904"/>
                </a:lnTo>
                <a:lnTo>
                  <a:pt x="1504" y="1891"/>
                </a:lnTo>
                <a:lnTo>
                  <a:pt x="1502" y="1879"/>
                </a:lnTo>
                <a:lnTo>
                  <a:pt x="1502" y="1873"/>
                </a:lnTo>
                <a:lnTo>
                  <a:pt x="1504" y="1867"/>
                </a:lnTo>
                <a:lnTo>
                  <a:pt x="1506" y="1861"/>
                </a:lnTo>
                <a:lnTo>
                  <a:pt x="1508" y="1855"/>
                </a:lnTo>
                <a:lnTo>
                  <a:pt x="1514" y="1843"/>
                </a:lnTo>
                <a:lnTo>
                  <a:pt x="1523" y="1830"/>
                </a:lnTo>
                <a:lnTo>
                  <a:pt x="1534" y="1817"/>
                </a:lnTo>
                <a:lnTo>
                  <a:pt x="1547" y="1805"/>
                </a:lnTo>
                <a:lnTo>
                  <a:pt x="1561" y="1793"/>
                </a:lnTo>
                <a:lnTo>
                  <a:pt x="1576" y="1782"/>
                </a:lnTo>
                <a:lnTo>
                  <a:pt x="1591" y="1772"/>
                </a:lnTo>
                <a:lnTo>
                  <a:pt x="1608" y="1761"/>
                </a:lnTo>
                <a:lnTo>
                  <a:pt x="1623" y="1753"/>
                </a:lnTo>
                <a:lnTo>
                  <a:pt x="1640" y="1745"/>
                </a:lnTo>
                <a:lnTo>
                  <a:pt x="1655" y="1739"/>
                </a:lnTo>
                <a:lnTo>
                  <a:pt x="1669" y="1735"/>
                </a:lnTo>
                <a:lnTo>
                  <a:pt x="1682" y="1732"/>
                </a:lnTo>
                <a:lnTo>
                  <a:pt x="1695" y="1731"/>
                </a:lnTo>
                <a:lnTo>
                  <a:pt x="1699" y="1731"/>
                </a:lnTo>
                <a:lnTo>
                  <a:pt x="1702" y="1729"/>
                </a:lnTo>
                <a:lnTo>
                  <a:pt x="1706" y="1727"/>
                </a:lnTo>
                <a:lnTo>
                  <a:pt x="1709" y="1725"/>
                </a:lnTo>
                <a:lnTo>
                  <a:pt x="1717" y="1718"/>
                </a:lnTo>
                <a:lnTo>
                  <a:pt x="1724" y="1709"/>
                </a:lnTo>
                <a:lnTo>
                  <a:pt x="1733" y="1701"/>
                </a:lnTo>
                <a:lnTo>
                  <a:pt x="1743" y="1694"/>
                </a:lnTo>
                <a:lnTo>
                  <a:pt x="1748" y="1692"/>
                </a:lnTo>
                <a:lnTo>
                  <a:pt x="1754" y="1690"/>
                </a:lnTo>
                <a:lnTo>
                  <a:pt x="1760" y="1688"/>
                </a:lnTo>
                <a:lnTo>
                  <a:pt x="1768" y="1688"/>
                </a:lnTo>
                <a:lnTo>
                  <a:pt x="1779" y="1684"/>
                </a:lnTo>
                <a:lnTo>
                  <a:pt x="1789" y="1682"/>
                </a:lnTo>
                <a:lnTo>
                  <a:pt x="1798" y="1681"/>
                </a:lnTo>
                <a:lnTo>
                  <a:pt x="1807" y="1680"/>
                </a:lnTo>
                <a:lnTo>
                  <a:pt x="1820" y="1681"/>
                </a:lnTo>
                <a:lnTo>
                  <a:pt x="1834" y="1682"/>
                </a:lnTo>
                <a:lnTo>
                  <a:pt x="1854" y="1681"/>
                </a:lnTo>
                <a:lnTo>
                  <a:pt x="1868" y="1679"/>
                </a:lnTo>
                <a:lnTo>
                  <a:pt x="1874" y="1678"/>
                </a:lnTo>
                <a:lnTo>
                  <a:pt x="1878" y="1676"/>
                </a:lnTo>
                <a:lnTo>
                  <a:pt x="1882" y="1673"/>
                </a:lnTo>
                <a:lnTo>
                  <a:pt x="1885" y="1670"/>
                </a:lnTo>
                <a:lnTo>
                  <a:pt x="1890" y="1663"/>
                </a:lnTo>
                <a:lnTo>
                  <a:pt x="1893" y="1653"/>
                </a:lnTo>
                <a:lnTo>
                  <a:pt x="1897" y="1641"/>
                </a:lnTo>
                <a:lnTo>
                  <a:pt x="1901" y="1626"/>
                </a:lnTo>
                <a:lnTo>
                  <a:pt x="1927" y="1571"/>
                </a:lnTo>
                <a:lnTo>
                  <a:pt x="1939" y="1553"/>
                </a:lnTo>
                <a:lnTo>
                  <a:pt x="1949" y="1535"/>
                </a:lnTo>
                <a:lnTo>
                  <a:pt x="1959" y="1518"/>
                </a:lnTo>
                <a:lnTo>
                  <a:pt x="1967" y="1500"/>
                </a:lnTo>
                <a:lnTo>
                  <a:pt x="1972" y="1480"/>
                </a:lnTo>
                <a:lnTo>
                  <a:pt x="1977" y="1460"/>
                </a:lnTo>
                <a:lnTo>
                  <a:pt x="1980" y="1437"/>
                </a:lnTo>
                <a:lnTo>
                  <a:pt x="1980" y="1411"/>
                </a:lnTo>
                <a:lnTo>
                  <a:pt x="1981" y="1405"/>
                </a:lnTo>
                <a:lnTo>
                  <a:pt x="1982" y="1400"/>
                </a:lnTo>
                <a:lnTo>
                  <a:pt x="1983" y="1395"/>
                </a:lnTo>
                <a:lnTo>
                  <a:pt x="1986" y="1391"/>
                </a:lnTo>
                <a:lnTo>
                  <a:pt x="1991" y="1382"/>
                </a:lnTo>
                <a:lnTo>
                  <a:pt x="1997" y="1372"/>
                </a:lnTo>
                <a:lnTo>
                  <a:pt x="2003" y="1364"/>
                </a:lnTo>
                <a:lnTo>
                  <a:pt x="2009" y="1354"/>
                </a:lnTo>
                <a:lnTo>
                  <a:pt x="2011" y="1349"/>
                </a:lnTo>
                <a:lnTo>
                  <a:pt x="2012" y="1343"/>
                </a:lnTo>
                <a:lnTo>
                  <a:pt x="2013" y="1337"/>
                </a:lnTo>
                <a:lnTo>
                  <a:pt x="2014" y="1331"/>
                </a:lnTo>
                <a:lnTo>
                  <a:pt x="2014" y="1307"/>
                </a:lnTo>
                <a:lnTo>
                  <a:pt x="2014" y="1288"/>
                </a:lnTo>
                <a:lnTo>
                  <a:pt x="2014" y="1271"/>
                </a:lnTo>
                <a:lnTo>
                  <a:pt x="2014" y="1250"/>
                </a:lnTo>
                <a:lnTo>
                  <a:pt x="2011" y="1223"/>
                </a:lnTo>
                <a:lnTo>
                  <a:pt x="2004" y="1185"/>
                </a:lnTo>
                <a:lnTo>
                  <a:pt x="2000" y="1165"/>
                </a:lnTo>
                <a:lnTo>
                  <a:pt x="1997" y="1145"/>
                </a:lnTo>
                <a:lnTo>
                  <a:pt x="1994" y="1129"/>
                </a:lnTo>
                <a:lnTo>
                  <a:pt x="1993" y="1115"/>
                </a:lnTo>
                <a:lnTo>
                  <a:pt x="1994" y="1108"/>
                </a:lnTo>
                <a:lnTo>
                  <a:pt x="1997" y="1102"/>
                </a:lnTo>
                <a:lnTo>
                  <a:pt x="1999" y="1096"/>
                </a:lnTo>
                <a:lnTo>
                  <a:pt x="2002" y="1090"/>
                </a:lnTo>
                <a:lnTo>
                  <a:pt x="2006" y="1085"/>
                </a:lnTo>
                <a:lnTo>
                  <a:pt x="2012" y="1081"/>
                </a:lnTo>
                <a:lnTo>
                  <a:pt x="2017" y="1077"/>
                </a:lnTo>
                <a:lnTo>
                  <a:pt x="2023" y="1073"/>
                </a:lnTo>
                <a:lnTo>
                  <a:pt x="2035" y="1067"/>
                </a:lnTo>
                <a:lnTo>
                  <a:pt x="2047" y="1063"/>
                </a:lnTo>
                <a:lnTo>
                  <a:pt x="2058" y="1060"/>
                </a:lnTo>
                <a:lnTo>
                  <a:pt x="2067" y="1060"/>
                </a:lnTo>
                <a:lnTo>
                  <a:pt x="2067" y="1046"/>
                </a:lnTo>
                <a:lnTo>
                  <a:pt x="2069" y="1032"/>
                </a:lnTo>
                <a:lnTo>
                  <a:pt x="2071" y="1020"/>
                </a:lnTo>
                <a:lnTo>
                  <a:pt x="2073" y="1009"/>
                </a:lnTo>
                <a:lnTo>
                  <a:pt x="2078" y="999"/>
                </a:lnTo>
                <a:lnTo>
                  <a:pt x="2081" y="990"/>
                </a:lnTo>
                <a:lnTo>
                  <a:pt x="2087" y="980"/>
                </a:lnTo>
                <a:lnTo>
                  <a:pt x="2092" y="972"/>
                </a:lnTo>
                <a:lnTo>
                  <a:pt x="2104" y="956"/>
                </a:lnTo>
                <a:lnTo>
                  <a:pt x="2117" y="943"/>
                </a:lnTo>
                <a:lnTo>
                  <a:pt x="2132" y="929"/>
                </a:lnTo>
                <a:lnTo>
                  <a:pt x="2147" y="917"/>
                </a:lnTo>
                <a:lnTo>
                  <a:pt x="2161" y="904"/>
                </a:lnTo>
                <a:lnTo>
                  <a:pt x="2175" y="891"/>
                </a:lnTo>
                <a:lnTo>
                  <a:pt x="2183" y="885"/>
                </a:lnTo>
                <a:lnTo>
                  <a:pt x="2190" y="877"/>
                </a:lnTo>
                <a:lnTo>
                  <a:pt x="2195" y="869"/>
                </a:lnTo>
                <a:lnTo>
                  <a:pt x="2202" y="861"/>
                </a:lnTo>
                <a:lnTo>
                  <a:pt x="2206" y="852"/>
                </a:lnTo>
                <a:lnTo>
                  <a:pt x="2212" y="843"/>
                </a:lnTo>
                <a:lnTo>
                  <a:pt x="2216" y="833"/>
                </a:lnTo>
                <a:lnTo>
                  <a:pt x="2219" y="822"/>
                </a:lnTo>
                <a:lnTo>
                  <a:pt x="2223" y="810"/>
                </a:lnTo>
                <a:lnTo>
                  <a:pt x="2225" y="798"/>
                </a:lnTo>
                <a:lnTo>
                  <a:pt x="2226" y="784"/>
                </a:lnTo>
                <a:lnTo>
                  <a:pt x="2226" y="770"/>
                </a:lnTo>
                <a:lnTo>
                  <a:pt x="2225" y="752"/>
                </a:lnTo>
                <a:lnTo>
                  <a:pt x="2222" y="732"/>
                </a:lnTo>
                <a:lnTo>
                  <a:pt x="2217" y="711"/>
                </a:lnTo>
                <a:lnTo>
                  <a:pt x="2212" y="689"/>
                </a:lnTo>
                <a:lnTo>
                  <a:pt x="2205" y="668"/>
                </a:lnTo>
                <a:lnTo>
                  <a:pt x="2199" y="649"/>
                </a:lnTo>
                <a:lnTo>
                  <a:pt x="2192" y="633"/>
                </a:lnTo>
                <a:lnTo>
                  <a:pt x="2186" y="622"/>
                </a:lnTo>
                <a:lnTo>
                  <a:pt x="2182" y="614"/>
                </a:lnTo>
                <a:lnTo>
                  <a:pt x="2178" y="608"/>
                </a:lnTo>
                <a:lnTo>
                  <a:pt x="2173" y="604"/>
                </a:lnTo>
                <a:lnTo>
                  <a:pt x="2168" y="601"/>
                </a:lnTo>
                <a:lnTo>
                  <a:pt x="2163" y="600"/>
                </a:lnTo>
                <a:lnTo>
                  <a:pt x="2157" y="599"/>
                </a:lnTo>
                <a:lnTo>
                  <a:pt x="2151" y="600"/>
                </a:lnTo>
                <a:lnTo>
                  <a:pt x="2146" y="601"/>
                </a:lnTo>
                <a:lnTo>
                  <a:pt x="2134" y="603"/>
                </a:lnTo>
                <a:lnTo>
                  <a:pt x="2122" y="605"/>
                </a:lnTo>
                <a:lnTo>
                  <a:pt x="2116" y="605"/>
                </a:lnTo>
                <a:lnTo>
                  <a:pt x="2111" y="604"/>
                </a:lnTo>
                <a:lnTo>
                  <a:pt x="2105" y="602"/>
                </a:lnTo>
                <a:lnTo>
                  <a:pt x="2100" y="597"/>
                </a:lnTo>
                <a:lnTo>
                  <a:pt x="2089" y="590"/>
                </a:lnTo>
                <a:lnTo>
                  <a:pt x="2079" y="582"/>
                </a:lnTo>
                <a:lnTo>
                  <a:pt x="2069" y="573"/>
                </a:lnTo>
                <a:lnTo>
                  <a:pt x="2059" y="563"/>
                </a:lnTo>
                <a:lnTo>
                  <a:pt x="2039" y="540"/>
                </a:lnTo>
                <a:lnTo>
                  <a:pt x="2021" y="518"/>
                </a:lnTo>
                <a:lnTo>
                  <a:pt x="2010" y="507"/>
                </a:lnTo>
                <a:lnTo>
                  <a:pt x="2000" y="497"/>
                </a:lnTo>
                <a:lnTo>
                  <a:pt x="1989" y="488"/>
                </a:lnTo>
                <a:lnTo>
                  <a:pt x="1977" y="478"/>
                </a:lnTo>
                <a:lnTo>
                  <a:pt x="1965" y="471"/>
                </a:lnTo>
                <a:lnTo>
                  <a:pt x="1950" y="466"/>
                </a:lnTo>
                <a:lnTo>
                  <a:pt x="1944" y="464"/>
                </a:lnTo>
                <a:lnTo>
                  <a:pt x="1936" y="463"/>
                </a:lnTo>
                <a:lnTo>
                  <a:pt x="1928" y="462"/>
                </a:lnTo>
                <a:lnTo>
                  <a:pt x="1921" y="462"/>
                </a:lnTo>
                <a:lnTo>
                  <a:pt x="1898" y="462"/>
                </a:lnTo>
                <a:lnTo>
                  <a:pt x="1878" y="462"/>
                </a:lnTo>
                <a:lnTo>
                  <a:pt x="1860" y="462"/>
                </a:lnTo>
                <a:lnTo>
                  <a:pt x="1841" y="462"/>
                </a:lnTo>
                <a:lnTo>
                  <a:pt x="1826" y="461"/>
                </a:lnTo>
                <a:lnTo>
                  <a:pt x="1814" y="460"/>
                </a:lnTo>
                <a:lnTo>
                  <a:pt x="1802" y="458"/>
                </a:lnTo>
                <a:lnTo>
                  <a:pt x="1791" y="456"/>
                </a:lnTo>
                <a:lnTo>
                  <a:pt x="1780" y="453"/>
                </a:lnTo>
                <a:lnTo>
                  <a:pt x="1768" y="451"/>
                </a:lnTo>
                <a:lnTo>
                  <a:pt x="1755" y="450"/>
                </a:lnTo>
                <a:lnTo>
                  <a:pt x="1742" y="450"/>
                </a:lnTo>
                <a:lnTo>
                  <a:pt x="1725" y="450"/>
                </a:lnTo>
                <a:lnTo>
                  <a:pt x="1713" y="452"/>
                </a:lnTo>
                <a:lnTo>
                  <a:pt x="1703" y="454"/>
                </a:lnTo>
                <a:lnTo>
                  <a:pt x="1696" y="458"/>
                </a:lnTo>
                <a:lnTo>
                  <a:pt x="1689" y="462"/>
                </a:lnTo>
                <a:lnTo>
                  <a:pt x="1685" y="467"/>
                </a:lnTo>
                <a:lnTo>
                  <a:pt x="1679" y="473"/>
                </a:lnTo>
                <a:lnTo>
                  <a:pt x="1675" y="480"/>
                </a:lnTo>
                <a:lnTo>
                  <a:pt x="1672" y="471"/>
                </a:lnTo>
                <a:lnTo>
                  <a:pt x="1669" y="462"/>
                </a:lnTo>
                <a:lnTo>
                  <a:pt x="1669" y="454"/>
                </a:lnTo>
                <a:lnTo>
                  <a:pt x="1670" y="447"/>
                </a:lnTo>
                <a:lnTo>
                  <a:pt x="1673" y="436"/>
                </a:lnTo>
                <a:lnTo>
                  <a:pt x="1675" y="430"/>
                </a:lnTo>
                <a:lnTo>
                  <a:pt x="1675" y="426"/>
                </a:lnTo>
                <a:lnTo>
                  <a:pt x="1673" y="421"/>
                </a:lnTo>
                <a:lnTo>
                  <a:pt x="1670" y="417"/>
                </a:lnTo>
                <a:lnTo>
                  <a:pt x="1668" y="413"/>
                </a:lnTo>
                <a:lnTo>
                  <a:pt x="1664" y="406"/>
                </a:lnTo>
                <a:lnTo>
                  <a:pt x="1662" y="400"/>
                </a:lnTo>
                <a:lnTo>
                  <a:pt x="1655" y="400"/>
                </a:lnTo>
                <a:lnTo>
                  <a:pt x="1648" y="398"/>
                </a:lnTo>
                <a:lnTo>
                  <a:pt x="1643" y="396"/>
                </a:lnTo>
                <a:lnTo>
                  <a:pt x="1636" y="394"/>
                </a:lnTo>
                <a:lnTo>
                  <a:pt x="1624" y="387"/>
                </a:lnTo>
                <a:lnTo>
                  <a:pt x="1612" y="379"/>
                </a:lnTo>
                <a:lnTo>
                  <a:pt x="1596" y="363"/>
                </a:lnTo>
                <a:lnTo>
                  <a:pt x="1588" y="357"/>
                </a:lnTo>
                <a:lnTo>
                  <a:pt x="1581" y="359"/>
                </a:lnTo>
                <a:lnTo>
                  <a:pt x="1574" y="360"/>
                </a:lnTo>
                <a:lnTo>
                  <a:pt x="1567" y="361"/>
                </a:lnTo>
                <a:lnTo>
                  <a:pt x="1560" y="362"/>
                </a:lnTo>
                <a:lnTo>
                  <a:pt x="1546" y="361"/>
                </a:lnTo>
                <a:lnTo>
                  <a:pt x="1534" y="358"/>
                </a:lnTo>
                <a:lnTo>
                  <a:pt x="1523" y="354"/>
                </a:lnTo>
                <a:lnTo>
                  <a:pt x="1512" y="348"/>
                </a:lnTo>
                <a:lnTo>
                  <a:pt x="1504" y="341"/>
                </a:lnTo>
                <a:lnTo>
                  <a:pt x="1496" y="333"/>
                </a:lnTo>
                <a:lnTo>
                  <a:pt x="1468" y="333"/>
                </a:lnTo>
                <a:lnTo>
                  <a:pt x="1468" y="337"/>
                </a:lnTo>
                <a:lnTo>
                  <a:pt x="1466" y="342"/>
                </a:lnTo>
                <a:lnTo>
                  <a:pt x="1463" y="349"/>
                </a:lnTo>
                <a:lnTo>
                  <a:pt x="1459" y="357"/>
                </a:lnTo>
                <a:lnTo>
                  <a:pt x="1446" y="373"/>
                </a:lnTo>
                <a:lnTo>
                  <a:pt x="1433" y="390"/>
                </a:lnTo>
                <a:lnTo>
                  <a:pt x="1426" y="398"/>
                </a:lnTo>
                <a:lnTo>
                  <a:pt x="1419" y="404"/>
                </a:lnTo>
                <a:lnTo>
                  <a:pt x="1411" y="409"/>
                </a:lnTo>
                <a:lnTo>
                  <a:pt x="1405" y="413"/>
                </a:lnTo>
                <a:lnTo>
                  <a:pt x="1401" y="414"/>
                </a:lnTo>
                <a:lnTo>
                  <a:pt x="1398" y="415"/>
                </a:lnTo>
                <a:lnTo>
                  <a:pt x="1395" y="415"/>
                </a:lnTo>
                <a:lnTo>
                  <a:pt x="1392" y="414"/>
                </a:lnTo>
                <a:lnTo>
                  <a:pt x="1389" y="413"/>
                </a:lnTo>
                <a:lnTo>
                  <a:pt x="1387" y="412"/>
                </a:lnTo>
                <a:lnTo>
                  <a:pt x="1385" y="409"/>
                </a:lnTo>
                <a:lnTo>
                  <a:pt x="1383" y="406"/>
                </a:lnTo>
                <a:lnTo>
                  <a:pt x="1367" y="406"/>
                </a:lnTo>
                <a:lnTo>
                  <a:pt x="1352" y="406"/>
                </a:lnTo>
                <a:lnTo>
                  <a:pt x="1338" y="405"/>
                </a:lnTo>
                <a:lnTo>
                  <a:pt x="1325" y="402"/>
                </a:lnTo>
                <a:lnTo>
                  <a:pt x="1318" y="401"/>
                </a:lnTo>
                <a:lnTo>
                  <a:pt x="1312" y="399"/>
                </a:lnTo>
                <a:lnTo>
                  <a:pt x="1308" y="396"/>
                </a:lnTo>
                <a:lnTo>
                  <a:pt x="1304" y="393"/>
                </a:lnTo>
                <a:lnTo>
                  <a:pt x="1300" y="390"/>
                </a:lnTo>
                <a:lnTo>
                  <a:pt x="1298" y="386"/>
                </a:lnTo>
                <a:lnTo>
                  <a:pt x="1297" y="381"/>
                </a:lnTo>
                <a:lnTo>
                  <a:pt x="1296" y="375"/>
                </a:lnTo>
                <a:lnTo>
                  <a:pt x="1270" y="375"/>
                </a:lnTo>
                <a:lnTo>
                  <a:pt x="1259" y="380"/>
                </a:lnTo>
                <a:lnTo>
                  <a:pt x="1247" y="384"/>
                </a:lnTo>
                <a:lnTo>
                  <a:pt x="1240" y="384"/>
                </a:lnTo>
                <a:lnTo>
                  <a:pt x="1235" y="384"/>
                </a:lnTo>
                <a:lnTo>
                  <a:pt x="1228" y="384"/>
                </a:lnTo>
                <a:lnTo>
                  <a:pt x="1224" y="382"/>
                </a:lnTo>
                <a:lnTo>
                  <a:pt x="1283" y="333"/>
                </a:lnTo>
                <a:lnTo>
                  <a:pt x="1286" y="321"/>
                </a:lnTo>
                <a:lnTo>
                  <a:pt x="1289" y="309"/>
                </a:lnTo>
                <a:lnTo>
                  <a:pt x="1294" y="299"/>
                </a:lnTo>
                <a:lnTo>
                  <a:pt x="1299" y="290"/>
                </a:lnTo>
                <a:lnTo>
                  <a:pt x="1305" y="282"/>
                </a:lnTo>
                <a:lnTo>
                  <a:pt x="1310" y="274"/>
                </a:lnTo>
                <a:lnTo>
                  <a:pt x="1317" y="268"/>
                </a:lnTo>
                <a:lnTo>
                  <a:pt x="1323" y="260"/>
                </a:lnTo>
                <a:lnTo>
                  <a:pt x="1349" y="240"/>
                </a:lnTo>
                <a:lnTo>
                  <a:pt x="1370" y="222"/>
                </a:lnTo>
                <a:lnTo>
                  <a:pt x="1362" y="217"/>
                </a:lnTo>
                <a:lnTo>
                  <a:pt x="1356" y="213"/>
                </a:lnTo>
                <a:lnTo>
                  <a:pt x="1352" y="210"/>
                </a:lnTo>
                <a:lnTo>
                  <a:pt x="1349" y="205"/>
                </a:lnTo>
                <a:lnTo>
                  <a:pt x="1345" y="201"/>
                </a:lnTo>
                <a:lnTo>
                  <a:pt x="1344" y="196"/>
                </a:lnTo>
                <a:lnTo>
                  <a:pt x="1343" y="191"/>
                </a:lnTo>
                <a:lnTo>
                  <a:pt x="1343" y="184"/>
                </a:lnTo>
                <a:lnTo>
                  <a:pt x="1338" y="184"/>
                </a:lnTo>
                <a:lnTo>
                  <a:pt x="1333" y="183"/>
                </a:lnTo>
                <a:lnTo>
                  <a:pt x="1330" y="182"/>
                </a:lnTo>
                <a:lnTo>
                  <a:pt x="1326" y="179"/>
                </a:lnTo>
                <a:lnTo>
                  <a:pt x="1320" y="174"/>
                </a:lnTo>
                <a:lnTo>
                  <a:pt x="1315" y="166"/>
                </a:lnTo>
                <a:lnTo>
                  <a:pt x="1310" y="157"/>
                </a:lnTo>
                <a:lnTo>
                  <a:pt x="1307" y="146"/>
                </a:lnTo>
                <a:lnTo>
                  <a:pt x="1305" y="135"/>
                </a:lnTo>
                <a:lnTo>
                  <a:pt x="1301" y="124"/>
                </a:lnTo>
                <a:lnTo>
                  <a:pt x="1298" y="100"/>
                </a:lnTo>
                <a:lnTo>
                  <a:pt x="1293" y="78"/>
                </a:lnTo>
                <a:lnTo>
                  <a:pt x="1291" y="68"/>
                </a:lnTo>
                <a:lnTo>
                  <a:pt x="1286" y="60"/>
                </a:lnTo>
                <a:lnTo>
                  <a:pt x="1282" y="54"/>
                </a:lnTo>
                <a:lnTo>
                  <a:pt x="1276" y="49"/>
                </a:lnTo>
                <a:lnTo>
                  <a:pt x="1264" y="71"/>
                </a:lnTo>
                <a:lnTo>
                  <a:pt x="1240" y="109"/>
                </a:lnTo>
                <a:lnTo>
                  <a:pt x="1227" y="128"/>
                </a:lnTo>
                <a:lnTo>
                  <a:pt x="1214" y="144"/>
                </a:lnTo>
                <a:lnTo>
                  <a:pt x="1207" y="150"/>
                </a:lnTo>
                <a:lnTo>
                  <a:pt x="1200" y="156"/>
                </a:lnTo>
                <a:lnTo>
                  <a:pt x="1195" y="159"/>
                </a:lnTo>
                <a:lnTo>
                  <a:pt x="1189" y="160"/>
                </a:lnTo>
                <a:lnTo>
                  <a:pt x="1124" y="135"/>
                </a:lnTo>
                <a:lnTo>
                  <a:pt x="1113" y="139"/>
                </a:lnTo>
                <a:lnTo>
                  <a:pt x="1102" y="142"/>
                </a:lnTo>
                <a:lnTo>
                  <a:pt x="1088" y="144"/>
                </a:lnTo>
                <a:lnTo>
                  <a:pt x="1075" y="146"/>
                </a:lnTo>
                <a:lnTo>
                  <a:pt x="1047" y="147"/>
                </a:lnTo>
                <a:lnTo>
                  <a:pt x="1017" y="147"/>
                </a:lnTo>
                <a:lnTo>
                  <a:pt x="1016" y="152"/>
                </a:lnTo>
                <a:lnTo>
                  <a:pt x="1015" y="157"/>
                </a:lnTo>
                <a:lnTo>
                  <a:pt x="1013" y="161"/>
                </a:lnTo>
                <a:lnTo>
                  <a:pt x="1009" y="165"/>
                </a:lnTo>
                <a:lnTo>
                  <a:pt x="1006" y="168"/>
                </a:lnTo>
                <a:lnTo>
                  <a:pt x="1003" y="170"/>
                </a:lnTo>
                <a:lnTo>
                  <a:pt x="1000" y="172"/>
                </a:lnTo>
                <a:lnTo>
                  <a:pt x="997" y="172"/>
                </a:lnTo>
                <a:lnTo>
                  <a:pt x="992" y="173"/>
                </a:lnTo>
                <a:lnTo>
                  <a:pt x="987" y="175"/>
                </a:lnTo>
                <a:lnTo>
                  <a:pt x="985" y="175"/>
                </a:lnTo>
                <a:lnTo>
                  <a:pt x="982" y="175"/>
                </a:lnTo>
                <a:lnTo>
                  <a:pt x="980" y="174"/>
                </a:lnTo>
                <a:lnTo>
                  <a:pt x="978" y="172"/>
                </a:lnTo>
                <a:lnTo>
                  <a:pt x="976" y="176"/>
                </a:lnTo>
                <a:lnTo>
                  <a:pt x="972" y="179"/>
                </a:lnTo>
                <a:lnTo>
                  <a:pt x="967" y="183"/>
                </a:lnTo>
                <a:lnTo>
                  <a:pt x="960" y="187"/>
                </a:lnTo>
                <a:lnTo>
                  <a:pt x="941" y="194"/>
                </a:lnTo>
                <a:lnTo>
                  <a:pt x="920" y="200"/>
                </a:lnTo>
                <a:lnTo>
                  <a:pt x="879" y="212"/>
                </a:lnTo>
                <a:lnTo>
                  <a:pt x="858" y="216"/>
                </a:lnTo>
                <a:lnTo>
                  <a:pt x="851" y="215"/>
                </a:lnTo>
                <a:lnTo>
                  <a:pt x="846" y="213"/>
                </a:lnTo>
                <a:lnTo>
                  <a:pt x="839" y="208"/>
                </a:lnTo>
                <a:lnTo>
                  <a:pt x="834" y="203"/>
                </a:lnTo>
                <a:lnTo>
                  <a:pt x="827" y="197"/>
                </a:lnTo>
                <a:lnTo>
                  <a:pt x="822" y="191"/>
                </a:lnTo>
                <a:lnTo>
                  <a:pt x="817" y="184"/>
                </a:lnTo>
                <a:lnTo>
                  <a:pt x="812" y="176"/>
                </a:lnTo>
                <a:lnTo>
                  <a:pt x="803" y="161"/>
                </a:lnTo>
                <a:lnTo>
                  <a:pt x="796" y="145"/>
                </a:lnTo>
                <a:lnTo>
                  <a:pt x="793" y="132"/>
                </a:lnTo>
                <a:lnTo>
                  <a:pt x="791" y="123"/>
                </a:lnTo>
                <a:lnTo>
                  <a:pt x="792" y="116"/>
                </a:lnTo>
                <a:lnTo>
                  <a:pt x="794" y="109"/>
                </a:lnTo>
                <a:lnTo>
                  <a:pt x="798" y="103"/>
                </a:lnTo>
                <a:lnTo>
                  <a:pt x="801" y="95"/>
                </a:lnTo>
                <a:lnTo>
                  <a:pt x="805" y="88"/>
                </a:lnTo>
                <a:lnTo>
                  <a:pt x="808" y="81"/>
                </a:lnTo>
                <a:lnTo>
                  <a:pt x="811" y="74"/>
                </a:lnTo>
                <a:lnTo>
                  <a:pt x="811" y="67"/>
                </a:lnTo>
                <a:lnTo>
                  <a:pt x="811" y="53"/>
                </a:lnTo>
                <a:lnTo>
                  <a:pt x="808" y="39"/>
                </a:lnTo>
                <a:lnTo>
                  <a:pt x="806" y="33"/>
                </a:lnTo>
                <a:lnTo>
                  <a:pt x="804" y="28"/>
                </a:lnTo>
                <a:lnTo>
                  <a:pt x="801" y="24"/>
                </a:lnTo>
                <a:lnTo>
                  <a:pt x="798" y="20"/>
                </a:lnTo>
                <a:lnTo>
                  <a:pt x="794" y="16"/>
                </a:lnTo>
                <a:lnTo>
                  <a:pt x="789" y="12"/>
                </a:lnTo>
                <a:lnTo>
                  <a:pt x="783" y="9"/>
                </a:lnTo>
                <a:lnTo>
                  <a:pt x="778" y="7"/>
                </a:lnTo>
                <a:lnTo>
                  <a:pt x="762" y="3"/>
                </a:lnTo>
                <a:lnTo>
                  <a:pt x="745" y="0"/>
                </a:lnTo>
                <a:lnTo>
                  <a:pt x="739" y="10"/>
                </a:lnTo>
                <a:lnTo>
                  <a:pt x="733" y="21"/>
                </a:lnTo>
                <a:lnTo>
                  <a:pt x="729" y="23"/>
                </a:lnTo>
                <a:lnTo>
                  <a:pt x="727" y="25"/>
                </a:lnTo>
                <a:lnTo>
                  <a:pt x="725" y="26"/>
                </a:lnTo>
                <a:lnTo>
                  <a:pt x="722" y="27"/>
                </a:lnTo>
                <a:lnTo>
                  <a:pt x="717" y="27"/>
                </a:lnTo>
                <a:lnTo>
                  <a:pt x="714" y="27"/>
                </a:lnTo>
                <a:lnTo>
                  <a:pt x="710" y="26"/>
                </a:lnTo>
                <a:lnTo>
                  <a:pt x="705" y="24"/>
                </a:lnTo>
                <a:lnTo>
                  <a:pt x="703" y="28"/>
                </a:lnTo>
                <a:lnTo>
                  <a:pt x="700" y="31"/>
                </a:lnTo>
                <a:lnTo>
                  <a:pt x="695" y="35"/>
                </a:lnTo>
                <a:lnTo>
                  <a:pt x="690" y="39"/>
                </a:lnTo>
                <a:lnTo>
                  <a:pt x="677" y="47"/>
                </a:lnTo>
                <a:lnTo>
                  <a:pt x="662" y="55"/>
                </a:lnTo>
                <a:lnTo>
                  <a:pt x="648" y="63"/>
                </a:lnTo>
                <a:lnTo>
                  <a:pt x="637" y="71"/>
                </a:lnTo>
                <a:lnTo>
                  <a:pt x="632" y="75"/>
                </a:lnTo>
                <a:lnTo>
                  <a:pt x="628" y="79"/>
                </a:lnTo>
                <a:lnTo>
                  <a:pt x="626" y="82"/>
                </a:lnTo>
                <a:lnTo>
                  <a:pt x="625" y="86"/>
                </a:lnTo>
                <a:lnTo>
                  <a:pt x="612" y="79"/>
                </a:lnTo>
                <a:lnTo>
                  <a:pt x="589" y="70"/>
                </a:lnTo>
                <a:lnTo>
                  <a:pt x="566" y="62"/>
                </a:lnTo>
                <a:lnTo>
                  <a:pt x="552" y="55"/>
                </a:lnTo>
                <a:lnTo>
                  <a:pt x="525" y="55"/>
                </a:lnTo>
                <a:lnTo>
                  <a:pt x="525" y="99"/>
                </a:lnTo>
                <a:lnTo>
                  <a:pt x="535" y="114"/>
                </a:lnTo>
                <a:lnTo>
                  <a:pt x="552" y="137"/>
                </a:lnTo>
                <a:lnTo>
                  <a:pt x="566" y="160"/>
                </a:lnTo>
                <a:lnTo>
                  <a:pt x="572" y="172"/>
                </a:lnTo>
                <a:lnTo>
                  <a:pt x="571" y="178"/>
                </a:lnTo>
                <a:lnTo>
                  <a:pt x="569" y="185"/>
                </a:lnTo>
                <a:lnTo>
                  <a:pt x="566" y="191"/>
                </a:lnTo>
                <a:lnTo>
                  <a:pt x="560" y="198"/>
                </a:lnTo>
                <a:lnTo>
                  <a:pt x="555" y="205"/>
                </a:lnTo>
                <a:lnTo>
                  <a:pt x="548" y="213"/>
                </a:lnTo>
                <a:lnTo>
                  <a:pt x="541" y="220"/>
                </a:lnTo>
                <a:lnTo>
                  <a:pt x="532" y="227"/>
                </a:lnTo>
                <a:lnTo>
                  <a:pt x="523" y="233"/>
                </a:lnTo>
                <a:lnTo>
                  <a:pt x="513" y="239"/>
                </a:lnTo>
                <a:lnTo>
                  <a:pt x="503" y="244"/>
                </a:lnTo>
                <a:lnTo>
                  <a:pt x="493" y="249"/>
                </a:lnTo>
                <a:lnTo>
                  <a:pt x="483" y="253"/>
                </a:lnTo>
                <a:lnTo>
                  <a:pt x="472" y="256"/>
                </a:lnTo>
                <a:lnTo>
                  <a:pt x="463" y="257"/>
                </a:lnTo>
                <a:lnTo>
                  <a:pt x="453" y="258"/>
                </a:lnTo>
                <a:lnTo>
                  <a:pt x="446" y="258"/>
                </a:lnTo>
                <a:lnTo>
                  <a:pt x="440" y="256"/>
                </a:lnTo>
                <a:lnTo>
                  <a:pt x="433" y="254"/>
                </a:lnTo>
                <a:lnTo>
                  <a:pt x="426" y="252"/>
                </a:lnTo>
                <a:lnTo>
                  <a:pt x="413" y="245"/>
                </a:lnTo>
                <a:lnTo>
                  <a:pt x="401" y="235"/>
                </a:lnTo>
                <a:lnTo>
                  <a:pt x="389" y="224"/>
                </a:lnTo>
                <a:lnTo>
                  <a:pt x="378" y="212"/>
                </a:lnTo>
                <a:lnTo>
                  <a:pt x="368" y="198"/>
                </a:lnTo>
                <a:lnTo>
                  <a:pt x="359" y="184"/>
                </a:lnTo>
                <a:lnTo>
                  <a:pt x="330" y="190"/>
                </a:lnTo>
                <a:lnTo>
                  <a:pt x="286" y="197"/>
                </a:lnTo>
                <a:lnTo>
                  <a:pt x="263" y="201"/>
                </a:lnTo>
                <a:lnTo>
                  <a:pt x="244" y="206"/>
                </a:lnTo>
                <a:lnTo>
                  <a:pt x="238" y="208"/>
                </a:lnTo>
                <a:lnTo>
                  <a:pt x="231" y="211"/>
                </a:lnTo>
                <a:lnTo>
                  <a:pt x="228" y="213"/>
                </a:lnTo>
                <a:lnTo>
                  <a:pt x="227" y="216"/>
                </a:lnTo>
                <a:lnTo>
                  <a:pt x="227" y="220"/>
                </a:lnTo>
                <a:lnTo>
                  <a:pt x="229" y="224"/>
                </a:lnTo>
                <a:lnTo>
                  <a:pt x="231" y="227"/>
                </a:lnTo>
                <a:lnTo>
                  <a:pt x="235" y="230"/>
                </a:lnTo>
                <a:lnTo>
                  <a:pt x="243" y="235"/>
                </a:lnTo>
                <a:lnTo>
                  <a:pt x="253" y="240"/>
                </a:lnTo>
                <a:lnTo>
                  <a:pt x="253" y="258"/>
                </a:lnTo>
                <a:lnTo>
                  <a:pt x="241" y="262"/>
                </a:lnTo>
                <a:lnTo>
                  <a:pt x="221" y="268"/>
                </a:lnTo>
                <a:lnTo>
                  <a:pt x="210" y="272"/>
                </a:lnTo>
                <a:lnTo>
                  <a:pt x="201" y="278"/>
                </a:lnTo>
                <a:lnTo>
                  <a:pt x="198" y="281"/>
                </a:lnTo>
                <a:lnTo>
                  <a:pt x="196" y="285"/>
                </a:lnTo>
                <a:lnTo>
                  <a:pt x="194" y="290"/>
                </a:lnTo>
                <a:lnTo>
                  <a:pt x="194" y="295"/>
                </a:lnTo>
                <a:lnTo>
                  <a:pt x="194" y="302"/>
                </a:lnTo>
                <a:lnTo>
                  <a:pt x="196" y="307"/>
                </a:lnTo>
                <a:lnTo>
                  <a:pt x="198" y="311"/>
                </a:lnTo>
                <a:lnTo>
                  <a:pt x="201" y="314"/>
                </a:lnTo>
                <a:lnTo>
                  <a:pt x="210" y="321"/>
                </a:lnTo>
                <a:lnTo>
                  <a:pt x="220" y="327"/>
                </a:lnTo>
                <a:lnTo>
                  <a:pt x="224" y="330"/>
                </a:lnTo>
                <a:lnTo>
                  <a:pt x="230" y="333"/>
                </a:lnTo>
                <a:lnTo>
                  <a:pt x="234" y="337"/>
                </a:lnTo>
                <a:lnTo>
                  <a:pt x="239" y="342"/>
                </a:lnTo>
                <a:lnTo>
                  <a:pt x="242" y="348"/>
                </a:lnTo>
                <a:lnTo>
                  <a:pt x="244" y="356"/>
                </a:lnTo>
                <a:lnTo>
                  <a:pt x="246" y="365"/>
                </a:lnTo>
                <a:lnTo>
                  <a:pt x="246" y="375"/>
                </a:lnTo>
                <a:lnTo>
                  <a:pt x="246" y="388"/>
                </a:lnTo>
                <a:lnTo>
                  <a:pt x="245" y="400"/>
                </a:lnTo>
                <a:lnTo>
                  <a:pt x="243" y="412"/>
                </a:lnTo>
                <a:lnTo>
                  <a:pt x="241" y="423"/>
                </a:lnTo>
                <a:lnTo>
                  <a:pt x="236" y="446"/>
                </a:lnTo>
                <a:lnTo>
                  <a:pt x="230" y="468"/>
                </a:lnTo>
                <a:lnTo>
                  <a:pt x="223" y="490"/>
                </a:lnTo>
                <a:lnTo>
                  <a:pt x="219" y="512"/>
                </a:lnTo>
                <a:lnTo>
                  <a:pt x="217" y="524"/>
                </a:lnTo>
                <a:lnTo>
                  <a:pt x="214" y="535"/>
                </a:lnTo>
                <a:lnTo>
                  <a:pt x="213" y="548"/>
                </a:lnTo>
                <a:lnTo>
                  <a:pt x="213" y="560"/>
                </a:lnTo>
                <a:lnTo>
                  <a:pt x="194" y="560"/>
                </a:lnTo>
                <a:lnTo>
                  <a:pt x="188" y="557"/>
                </a:lnTo>
                <a:lnTo>
                  <a:pt x="184" y="554"/>
                </a:lnTo>
                <a:lnTo>
                  <a:pt x="183" y="553"/>
                </a:lnTo>
                <a:lnTo>
                  <a:pt x="182" y="552"/>
                </a:lnTo>
                <a:lnTo>
                  <a:pt x="180" y="550"/>
                </a:lnTo>
                <a:lnTo>
                  <a:pt x="180" y="548"/>
                </a:lnTo>
                <a:lnTo>
                  <a:pt x="168" y="554"/>
                </a:lnTo>
                <a:lnTo>
                  <a:pt x="157" y="559"/>
                </a:lnTo>
                <a:lnTo>
                  <a:pt x="147" y="562"/>
                </a:lnTo>
                <a:lnTo>
                  <a:pt x="138" y="564"/>
                </a:lnTo>
                <a:lnTo>
                  <a:pt x="119" y="566"/>
                </a:lnTo>
                <a:lnTo>
                  <a:pt x="100" y="567"/>
                </a:lnTo>
                <a:lnTo>
                  <a:pt x="96" y="567"/>
                </a:lnTo>
                <a:lnTo>
                  <a:pt x="93" y="569"/>
                </a:lnTo>
                <a:lnTo>
                  <a:pt x="90" y="573"/>
                </a:lnTo>
                <a:lnTo>
                  <a:pt x="88" y="576"/>
                </a:lnTo>
                <a:lnTo>
                  <a:pt x="85" y="584"/>
                </a:lnTo>
                <a:lnTo>
                  <a:pt x="81" y="591"/>
                </a:lnTo>
                <a:lnTo>
                  <a:pt x="65" y="607"/>
                </a:lnTo>
                <a:lnTo>
                  <a:pt x="51" y="624"/>
                </a:lnTo>
                <a:lnTo>
                  <a:pt x="38" y="643"/>
                </a:lnTo>
                <a:lnTo>
                  <a:pt x="26" y="665"/>
                </a:lnTo>
                <a:lnTo>
                  <a:pt x="20" y="676"/>
                </a:lnTo>
                <a:lnTo>
                  <a:pt x="16" y="687"/>
                </a:lnTo>
                <a:lnTo>
                  <a:pt x="11" y="699"/>
                </a:lnTo>
                <a:lnTo>
                  <a:pt x="7" y="711"/>
                </a:lnTo>
                <a:lnTo>
                  <a:pt x="5" y="723"/>
                </a:lnTo>
                <a:lnTo>
                  <a:pt x="3" y="734"/>
                </a:lnTo>
                <a:lnTo>
                  <a:pt x="1" y="746"/>
                </a:lnTo>
                <a:lnTo>
                  <a:pt x="0" y="757"/>
                </a:lnTo>
                <a:lnTo>
                  <a:pt x="1" y="767"/>
                </a:lnTo>
                <a:lnTo>
                  <a:pt x="4" y="777"/>
                </a:lnTo>
                <a:lnTo>
                  <a:pt x="7" y="787"/>
                </a:lnTo>
                <a:lnTo>
                  <a:pt x="11" y="799"/>
                </a:lnTo>
                <a:lnTo>
                  <a:pt x="17" y="811"/>
                </a:lnTo>
                <a:lnTo>
                  <a:pt x="22" y="824"/>
                </a:lnTo>
                <a:lnTo>
                  <a:pt x="30" y="836"/>
                </a:lnTo>
                <a:lnTo>
                  <a:pt x="38" y="848"/>
                </a:lnTo>
                <a:lnTo>
                  <a:pt x="46" y="859"/>
                </a:lnTo>
                <a:lnTo>
                  <a:pt x="56" y="870"/>
                </a:lnTo>
                <a:lnTo>
                  <a:pt x="66" y="880"/>
                </a:lnTo>
                <a:lnTo>
                  <a:pt x="76" y="889"/>
                </a:lnTo>
                <a:lnTo>
                  <a:pt x="87" y="896"/>
                </a:lnTo>
                <a:lnTo>
                  <a:pt x="98" y="901"/>
                </a:lnTo>
                <a:lnTo>
                  <a:pt x="104" y="903"/>
                </a:lnTo>
                <a:lnTo>
                  <a:pt x="109" y="904"/>
                </a:lnTo>
                <a:lnTo>
                  <a:pt x="115" y="905"/>
                </a:lnTo>
                <a:lnTo>
                  <a:pt x="120" y="905"/>
                </a:lnTo>
                <a:lnTo>
                  <a:pt x="130" y="904"/>
                </a:lnTo>
                <a:lnTo>
                  <a:pt x="138" y="902"/>
                </a:lnTo>
                <a:lnTo>
                  <a:pt x="146" y="898"/>
                </a:lnTo>
                <a:lnTo>
                  <a:pt x="153" y="893"/>
                </a:lnTo>
                <a:lnTo>
                  <a:pt x="161" y="889"/>
                </a:lnTo>
                <a:lnTo>
                  <a:pt x="168" y="885"/>
                </a:lnTo>
                <a:lnTo>
                  <a:pt x="177" y="882"/>
                </a:lnTo>
                <a:lnTo>
                  <a:pt x="187" y="881"/>
                </a:lnTo>
                <a:lnTo>
                  <a:pt x="189" y="903"/>
                </a:lnTo>
                <a:lnTo>
                  <a:pt x="190" y="934"/>
                </a:lnTo>
                <a:lnTo>
                  <a:pt x="190" y="942"/>
                </a:lnTo>
                <a:lnTo>
                  <a:pt x="191" y="949"/>
                </a:lnTo>
                <a:lnTo>
                  <a:pt x="194" y="956"/>
                </a:lnTo>
                <a:lnTo>
                  <a:pt x="196" y="961"/>
                </a:lnTo>
                <a:lnTo>
                  <a:pt x="199" y="966"/>
                </a:lnTo>
                <a:lnTo>
                  <a:pt x="202" y="970"/>
                </a:lnTo>
                <a:lnTo>
                  <a:pt x="208" y="972"/>
                </a:lnTo>
                <a:lnTo>
                  <a:pt x="213" y="973"/>
                </a:lnTo>
                <a:lnTo>
                  <a:pt x="233" y="973"/>
                </a:lnTo>
              </a:path>
            </a:pathLst>
          </a:custGeom>
          <a:solidFill>
            <a:srgbClr val="006600"/>
          </a:solidFill>
          <a:ln w="3175" cmpd="sng">
            <a:solidFill>
              <a:schemeClr val="bg1"/>
            </a:solidFill>
            <a:prstDash val="solid"/>
            <a:round/>
            <a:headEnd/>
            <a:tailEnd/>
          </a:ln>
        </p:spPr>
        <p:txBody>
          <a:bodyPr lIns="61482" tIns="30740" rIns="61482" bIns="30740"/>
          <a:lstStyle/>
          <a:p>
            <a:pPr defTabSz="684437"/>
            <a:endParaRPr lang="en-GB" sz="1350">
              <a:solidFill>
                <a:srgbClr val="004538">
                  <a:lumMod val="75000"/>
                </a:srgbClr>
              </a:solidFill>
            </a:endParaRPr>
          </a:p>
        </p:txBody>
      </p:sp>
      <p:sp>
        <p:nvSpPr>
          <p:cNvPr id="42" name="Freeform 477"/>
          <p:cNvSpPr>
            <a:spLocks/>
          </p:cNvSpPr>
          <p:nvPr>
            <p:custDataLst>
              <p:tags r:id="rId37"/>
            </p:custDataLst>
          </p:nvPr>
        </p:nvSpPr>
        <p:spPr bwMode="auto">
          <a:xfrm>
            <a:off x="4553812" y="4096659"/>
            <a:ext cx="246788" cy="225770"/>
          </a:xfrm>
          <a:custGeom>
            <a:avLst/>
            <a:gdLst>
              <a:gd name="T0" fmla="*/ 222215 w 678"/>
              <a:gd name="T1" fmla="*/ 4182 h 574"/>
              <a:gd name="T2" fmla="*/ 239108 w 678"/>
              <a:gd name="T3" fmla="*/ 13591 h 574"/>
              <a:gd name="T4" fmla="*/ 279393 w 678"/>
              <a:gd name="T5" fmla="*/ 32931 h 574"/>
              <a:gd name="T6" fmla="*/ 285890 w 678"/>
              <a:gd name="T7" fmla="*/ 45999 h 574"/>
              <a:gd name="T8" fmla="*/ 293687 w 678"/>
              <a:gd name="T9" fmla="*/ 49135 h 574"/>
              <a:gd name="T10" fmla="*/ 293687 w 678"/>
              <a:gd name="T11" fmla="*/ 66385 h 574"/>
              <a:gd name="T12" fmla="*/ 293254 w 678"/>
              <a:gd name="T13" fmla="*/ 75271 h 574"/>
              <a:gd name="T14" fmla="*/ 288922 w 678"/>
              <a:gd name="T15" fmla="*/ 82589 h 574"/>
              <a:gd name="T16" fmla="*/ 280259 w 678"/>
              <a:gd name="T17" fmla="*/ 93043 h 574"/>
              <a:gd name="T18" fmla="*/ 276360 w 678"/>
              <a:gd name="T19" fmla="*/ 180859 h 574"/>
              <a:gd name="T20" fmla="*/ 199690 w 678"/>
              <a:gd name="T21" fmla="*/ 202813 h 574"/>
              <a:gd name="T22" fmla="*/ 199690 w 678"/>
              <a:gd name="T23" fmla="*/ 216926 h 574"/>
              <a:gd name="T24" fmla="*/ 197091 w 678"/>
              <a:gd name="T25" fmla="*/ 227381 h 574"/>
              <a:gd name="T26" fmla="*/ 192326 w 678"/>
              <a:gd name="T27" fmla="*/ 227381 h 574"/>
              <a:gd name="T28" fmla="*/ 187994 w 678"/>
              <a:gd name="T29" fmla="*/ 229994 h 574"/>
              <a:gd name="T30" fmla="*/ 184096 w 678"/>
              <a:gd name="T31" fmla="*/ 232608 h 574"/>
              <a:gd name="T32" fmla="*/ 179331 w 678"/>
              <a:gd name="T33" fmla="*/ 233653 h 574"/>
              <a:gd name="T34" fmla="*/ 178032 w 678"/>
              <a:gd name="T35" fmla="*/ 242017 h 574"/>
              <a:gd name="T36" fmla="*/ 177598 w 678"/>
              <a:gd name="T37" fmla="*/ 247767 h 574"/>
              <a:gd name="T38" fmla="*/ 174566 w 678"/>
              <a:gd name="T39" fmla="*/ 252471 h 574"/>
              <a:gd name="T40" fmla="*/ 158106 w 678"/>
              <a:gd name="T41" fmla="*/ 260312 h 574"/>
              <a:gd name="T42" fmla="*/ 142945 w 678"/>
              <a:gd name="T43" fmla="*/ 268152 h 574"/>
              <a:gd name="T44" fmla="*/ 135581 w 678"/>
              <a:gd name="T45" fmla="*/ 274425 h 574"/>
              <a:gd name="T46" fmla="*/ 119987 w 678"/>
              <a:gd name="T47" fmla="*/ 294811 h 574"/>
              <a:gd name="T48" fmla="*/ 111757 w 678"/>
              <a:gd name="T49" fmla="*/ 299515 h 574"/>
              <a:gd name="T50" fmla="*/ 103094 w 678"/>
              <a:gd name="T51" fmla="*/ 300038 h 574"/>
              <a:gd name="T52" fmla="*/ 83601 w 678"/>
              <a:gd name="T53" fmla="*/ 300038 h 574"/>
              <a:gd name="T54" fmla="*/ 80569 w 678"/>
              <a:gd name="T55" fmla="*/ 292197 h 574"/>
              <a:gd name="T56" fmla="*/ 71473 w 678"/>
              <a:gd name="T57" fmla="*/ 285925 h 574"/>
              <a:gd name="T58" fmla="*/ 57611 w 678"/>
              <a:gd name="T59" fmla="*/ 284879 h 574"/>
              <a:gd name="T60" fmla="*/ 40285 w 678"/>
              <a:gd name="T61" fmla="*/ 290629 h 574"/>
              <a:gd name="T62" fmla="*/ 14295 w 678"/>
              <a:gd name="T63" fmla="*/ 275470 h 574"/>
              <a:gd name="T64" fmla="*/ 0 w 678"/>
              <a:gd name="T65" fmla="*/ 148974 h 574"/>
              <a:gd name="T66" fmla="*/ 31621 w 678"/>
              <a:gd name="T67" fmla="*/ 149496 h 574"/>
              <a:gd name="T68" fmla="*/ 44616 w 678"/>
              <a:gd name="T69" fmla="*/ 147405 h 574"/>
              <a:gd name="T70" fmla="*/ 51547 w 678"/>
              <a:gd name="T71" fmla="*/ 143746 h 574"/>
              <a:gd name="T72" fmla="*/ 55879 w 678"/>
              <a:gd name="T73" fmla="*/ 133815 h 574"/>
              <a:gd name="T74" fmla="*/ 56745 w 678"/>
              <a:gd name="T75" fmla="*/ 119702 h 574"/>
              <a:gd name="T76" fmla="*/ 54579 w 678"/>
              <a:gd name="T77" fmla="*/ 96702 h 574"/>
              <a:gd name="T78" fmla="*/ 56312 w 678"/>
              <a:gd name="T79" fmla="*/ 86248 h 574"/>
              <a:gd name="T80" fmla="*/ 60643 w 678"/>
              <a:gd name="T81" fmla="*/ 89384 h 574"/>
              <a:gd name="T82" fmla="*/ 75371 w 678"/>
              <a:gd name="T83" fmla="*/ 91475 h 574"/>
              <a:gd name="T84" fmla="*/ 81435 w 678"/>
              <a:gd name="T85" fmla="*/ 97225 h 574"/>
              <a:gd name="T86" fmla="*/ 84468 w 678"/>
              <a:gd name="T87" fmla="*/ 105066 h 574"/>
              <a:gd name="T88" fmla="*/ 90099 w 678"/>
              <a:gd name="T89" fmla="*/ 109770 h 574"/>
              <a:gd name="T90" fmla="*/ 104393 w 678"/>
              <a:gd name="T91" fmla="*/ 113429 h 574"/>
              <a:gd name="T92" fmla="*/ 116522 w 678"/>
              <a:gd name="T93" fmla="*/ 111861 h 574"/>
              <a:gd name="T94" fmla="*/ 130383 w 678"/>
              <a:gd name="T95" fmla="*/ 104020 h 574"/>
              <a:gd name="T96" fmla="*/ 138180 w 678"/>
              <a:gd name="T97" fmla="*/ 102452 h 574"/>
              <a:gd name="T98" fmla="*/ 143378 w 678"/>
              <a:gd name="T99" fmla="*/ 100884 h 574"/>
              <a:gd name="T100" fmla="*/ 148576 w 678"/>
              <a:gd name="T101" fmla="*/ 99316 h 574"/>
              <a:gd name="T102" fmla="*/ 154641 w 678"/>
              <a:gd name="T103" fmla="*/ 95134 h 574"/>
              <a:gd name="T104" fmla="*/ 159405 w 678"/>
              <a:gd name="T105" fmla="*/ 87816 h 574"/>
              <a:gd name="T106" fmla="*/ 165903 w 678"/>
              <a:gd name="T107" fmla="*/ 65862 h 574"/>
              <a:gd name="T108" fmla="*/ 174566 w 678"/>
              <a:gd name="T109" fmla="*/ 24568 h 574"/>
              <a:gd name="T110" fmla="*/ 179331 w 678"/>
              <a:gd name="T111" fmla="*/ 5227 h 574"/>
              <a:gd name="T112" fmla="*/ 186695 w 678"/>
              <a:gd name="T113" fmla="*/ 3136 h 574"/>
              <a:gd name="T114" fmla="*/ 196225 w 678"/>
              <a:gd name="T115" fmla="*/ 4182 h 574"/>
              <a:gd name="T116" fmla="*/ 208786 w 678"/>
              <a:gd name="T117" fmla="*/ 523 h 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78" h="574">
                <a:moveTo>
                  <a:pt x="505" y="1"/>
                </a:moveTo>
                <a:lnTo>
                  <a:pt x="507" y="4"/>
                </a:lnTo>
                <a:lnTo>
                  <a:pt x="513" y="8"/>
                </a:lnTo>
                <a:lnTo>
                  <a:pt x="521" y="12"/>
                </a:lnTo>
                <a:lnTo>
                  <a:pt x="529" y="16"/>
                </a:lnTo>
                <a:lnTo>
                  <a:pt x="552" y="26"/>
                </a:lnTo>
                <a:lnTo>
                  <a:pt x="578" y="37"/>
                </a:lnTo>
                <a:lnTo>
                  <a:pt x="624" y="55"/>
                </a:lnTo>
                <a:lnTo>
                  <a:pt x="645" y="63"/>
                </a:lnTo>
                <a:lnTo>
                  <a:pt x="650" y="73"/>
                </a:lnTo>
                <a:lnTo>
                  <a:pt x="657" y="84"/>
                </a:lnTo>
                <a:lnTo>
                  <a:pt x="660" y="88"/>
                </a:lnTo>
                <a:lnTo>
                  <a:pt x="666" y="91"/>
                </a:lnTo>
                <a:lnTo>
                  <a:pt x="671" y="93"/>
                </a:lnTo>
                <a:lnTo>
                  <a:pt x="678" y="94"/>
                </a:lnTo>
                <a:lnTo>
                  <a:pt x="678" y="107"/>
                </a:lnTo>
                <a:lnTo>
                  <a:pt x="678" y="118"/>
                </a:lnTo>
                <a:lnTo>
                  <a:pt x="678" y="127"/>
                </a:lnTo>
                <a:lnTo>
                  <a:pt x="678" y="137"/>
                </a:lnTo>
                <a:lnTo>
                  <a:pt x="678" y="141"/>
                </a:lnTo>
                <a:lnTo>
                  <a:pt x="677" y="144"/>
                </a:lnTo>
                <a:lnTo>
                  <a:pt x="674" y="148"/>
                </a:lnTo>
                <a:lnTo>
                  <a:pt x="673" y="151"/>
                </a:lnTo>
                <a:lnTo>
                  <a:pt x="667" y="158"/>
                </a:lnTo>
                <a:lnTo>
                  <a:pt x="660" y="165"/>
                </a:lnTo>
                <a:lnTo>
                  <a:pt x="653" y="172"/>
                </a:lnTo>
                <a:lnTo>
                  <a:pt x="647" y="178"/>
                </a:lnTo>
                <a:lnTo>
                  <a:pt x="641" y="185"/>
                </a:lnTo>
                <a:lnTo>
                  <a:pt x="638" y="192"/>
                </a:lnTo>
                <a:lnTo>
                  <a:pt x="638" y="346"/>
                </a:lnTo>
                <a:lnTo>
                  <a:pt x="466" y="378"/>
                </a:lnTo>
                <a:lnTo>
                  <a:pt x="464" y="382"/>
                </a:lnTo>
                <a:lnTo>
                  <a:pt x="461" y="388"/>
                </a:lnTo>
                <a:lnTo>
                  <a:pt x="460" y="394"/>
                </a:lnTo>
                <a:lnTo>
                  <a:pt x="460" y="400"/>
                </a:lnTo>
                <a:lnTo>
                  <a:pt x="461" y="415"/>
                </a:lnTo>
                <a:lnTo>
                  <a:pt x="466" y="433"/>
                </a:lnTo>
                <a:lnTo>
                  <a:pt x="460" y="434"/>
                </a:lnTo>
                <a:lnTo>
                  <a:pt x="455" y="435"/>
                </a:lnTo>
                <a:lnTo>
                  <a:pt x="451" y="436"/>
                </a:lnTo>
                <a:lnTo>
                  <a:pt x="448" y="436"/>
                </a:lnTo>
                <a:lnTo>
                  <a:pt x="444" y="435"/>
                </a:lnTo>
                <a:lnTo>
                  <a:pt x="439" y="433"/>
                </a:lnTo>
                <a:lnTo>
                  <a:pt x="436" y="437"/>
                </a:lnTo>
                <a:lnTo>
                  <a:pt x="434" y="440"/>
                </a:lnTo>
                <a:lnTo>
                  <a:pt x="432" y="442"/>
                </a:lnTo>
                <a:lnTo>
                  <a:pt x="429" y="444"/>
                </a:lnTo>
                <a:lnTo>
                  <a:pt x="425" y="445"/>
                </a:lnTo>
                <a:lnTo>
                  <a:pt x="421" y="445"/>
                </a:lnTo>
                <a:lnTo>
                  <a:pt x="417" y="445"/>
                </a:lnTo>
                <a:lnTo>
                  <a:pt x="414" y="447"/>
                </a:lnTo>
                <a:lnTo>
                  <a:pt x="413" y="450"/>
                </a:lnTo>
                <a:lnTo>
                  <a:pt x="412" y="457"/>
                </a:lnTo>
                <a:lnTo>
                  <a:pt x="411" y="463"/>
                </a:lnTo>
                <a:lnTo>
                  <a:pt x="410" y="469"/>
                </a:lnTo>
                <a:lnTo>
                  <a:pt x="410" y="471"/>
                </a:lnTo>
                <a:lnTo>
                  <a:pt x="410" y="474"/>
                </a:lnTo>
                <a:lnTo>
                  <a:pt x="411" y="476"/>
                </a:lnTo>
                <a:lnTo>
                  <a:pt x="412" y="476"/>
                </a:lnTo>
                <a:lnTo>
                  <a:pt x="403" y="483"/>
                </a:lnTo>
                <a:lnTo>
                  <a:pt x="392" y="488"/>
                </a:lnTo>
                <a:lnTo>
                  <a:pt x="379" y="493"/>
                </a:lnTo>
                <a:lnTo>
                  <a:pt x="365" y="498"/>
                </a:lnTo>
                <a:lnTo>
                  <a:pt x="350" y="504"/>
                </a:lnTo>
                <a:lnTo>
                  <a:pt x="336" y="510"/>
                </a:lnTo>
                <a:lnTo>
                  <a:pt x="330" y="513"/>
                </a:lnTo>
                <a:lnTo>
                  <a:pt x="324" y="516"/>
                </a:lnTo>
                <a:lnTo>
                  <a:pt x="317" y="520"/>
                </a:lnTo>
                <a:lnTo>
                  <a:pt x="313" y="525"/>
                </a:lnTo>
                <a:lnTo>
                  <a:pt x="299" y="541"/>
                </a:lnTo>
                <a:lnTo>
                  <a:pt x="285" y="557"/>
                </a:lnTo>
                <a:lnTo>
                  <a:pt x="277" y="564"/>
                </a:lnTo>
                <a:lnTo>
                  <a:pt x="268" y="569"/>
                </a:lnTo>
                <a:lnTo>
                  <a:pt x="263" y="571"/>
                </a:lnTo>
                <a:lnTo>
                  <a:pt x="258" y="573"/>
                </a:lnTo>
                <a:lnTo>
                  <a:pt x="253" y="574"/>
                </a:lnTo>
                <a:lnTo>
                  <a:pt x="246" y="574"/>
                </a:lnTo>
                <a:lnTo>
                  <a:pt x="238" y="574"/>
                </a:lnTo>
                <a:lnTo>
                  <a:pt x="227" y="574"/>
                </a:lnTo>
                <a:lnTo>
                  <a:pt x="212" y="574"/>
                </a:lnTo>
                <a:lnTo>
                  <a:pt x="193" y="574"/>
                </a:lnTo>
                <a:lnTo>
                  <a:pt x="192" y="569"/>
                </a:lnTo>
                <a:lnTo>
                  <a:pt x="189" y="564"/>
                </a:lnTo>
                <a:lnTo>
                  <a:pt x="186" y="559"/>
                </a:lnTo>
                <a:lnTo>
                  <a:pt x="180" y="554"/>
                </a:lnTo>
                <a:lnTo>
                  <a:pt x="173" y="550"/>
                </a:lnTo>
                <a:lnTo>
                  <a:pt x="165" y="547"/>
                </a:lnTo>
                <a:lnTo>
                  <a:pt x="156" y="545"/>
                </a:lnTo>
                <a:lnTo>
                  <a:pt x="146" y="544"/>
                </a:lnTo>
                <a:lnTo>
                  <a:pt x="133" y="545"/>
                </a:lnTo>
                <a:lnTo>
                  <a:pt x="120" y="548"/>
                </a:lnTo>
                <a:lnTo>
                  <a:pt x="108" y="552"/>
                </a:lnTo>
                <a:lnTo>
                  <a:pt x="93" y="556"/>
                </a:lnTo>
                <a:lnTo>
                  <a:pt x="61" y="556"/>
                </a:lnTo>
                <a:lnTo>
                  <a:pt x="48" y="544"/>
                </a:lnTo>
                <a:lnTo>
                  <a:pt x="33" y="527"/>
                </a:lnTo>
                <a:lnTo>
                  <a:pt x="17" y="510"/>
                </a:lnTo>
                <a:lnTo>
                  <a:pt x="0" y="494"/>
                </a:lnTo>
                <a:lnTo>
                  <a:pt x="0" y="285"/>
                </a:lnTo>
                <a:lnTo>
                  <a:pt x="21" y="286"/>
                </a:lnTo>
                <a:lnTo>
                  <a:pt x="54" y="286"/>
                </a:lnTo>
                <a:lnTo>
                  <a:pt x="73" y="286"/>
                </a:lnTo>
                <a:lnTo>
                  <a:pt x="89" y="285"/>
                </a:lnTo>
                <a:lnTo>
                  <a:pt x="97" y="284"/>
                </a:lnTo>
                <a:lnTo>
                  <a:pt x="103" y="282"/>
                </a:lnTo>
                <a:lnTo>
                  <a:pt x="109" y="281"/>
                </a:lnTo>
                <a:lnTo>
                  <a:pt x="113" y="279"/>
                </a:lnTo>
                <a:lnTo>
                  <a:pt x="119" y="275"/>
                </a:lnTo>
                <a:lnTo>
                  <a:pt x="123" y="269"/>
                </a:lnTo>
                <a:lnTo>
                  <a:pt x="126" y="263"/>
                </a:lnTo>
                <a:lnTo>
                  <a:pt x="129" y="256"/>
                </a:lnTo>
                <a:lnTo>
                  <a:pt x="130" y="247"/>
                </a:lnTo>
                <a:lnTo>
                  <a:pt x="131" y="238"/>
                </a:lnTo>
                <a:lnTo>
                  <a:pt x="131" y="229"/>
                </a:lnTo>
                <a:lnTo>
                  <a:pt x="130" y="220"/>
                </a:lnTo>
                <a:lnTo>
                  <a:pt x="129" y="202"/>
                </a:lnTo>
                <a:lnTo>
                  <a:pt x="126" y="185"/>
                </a:lnTo>
                <a:lnTo>
                  <a:pt x="125" y="171"/>
                </a:lnTo>
                <a:lnTo>
                  <a:pt x="126" y="162"/>
                </a:lnTo>
                <a:lnTo>
                  <a:pt x="130" y="165"/>
                </a:lnTo>
                <a:lnTo>
                  <a:pt x="132" y="168"/>
                </a:lnTo>
                <a:lnTo>
                  <a:pt x="136" y="170"/>
                </a:lnTo>
                <a:lnTo>
                  <a:pt x="140" y="171"/>
                </a:lnTo>
                <a:lnTo>
                  <a:pt x="147" y="174"/>
                </a:lnTo>
                <a:lnTo>
                  <a:pt x="156" y="175"/>
                </a:lnTo>
                <a:lnTo>
                  <a:pt x="174" y="175"/>
                </a:lnTo>
                <a:lnTo>
                  <a:pt x="187" y="174"/>
                </a:lnTo>
                <a:lnTo>
                  <a:pt x="187" y="180"/>
                </a:lnTo>
                <a:lnTo>
                  <a:pt x="188" y="186"/>
                </a:lnTo>
                <a:lnTo>
                  <a:pt x="190" y="191"/>
                </a:lnTo>
                <a:lnTo>
                  <a:pt x="192" y="197"/>
                </a:lnTo>
                <a:lnTo>
                  <a:pt x="195" y="201"/>
                </a:lnTo>
                <a:lnTo>
                  <a:pt x="199" y="204"/>
                </a:lnTo>
                <a:lnTo>
                  <a:pt x="202" y="207"/>
                </a:lnTo>
                <a:lnTo>
                  <a:pt x="208" y="210"/>
                </a:lnTo>
                <a:lnTo>
                  <a:pt x="218" y="213"/>
                </a:lnTo>
                <a:lnTo>
                  <a:pt x="229" y="216"/>
                </a:lnTo>
                <a:lnTo>
                  <a:pt x="241" y="217"/>
                </a:lnTo>
                <a:lnTo>
                  <a:pt x="253" y="217"/>
                </a:lnTo>
                <a:lnTo>
                  <a:pt x="260" y="216"/>
                </a:lnTo>
                <a:lnTo>
                  <a:pt x="269" y="214"/>
                </a:lnTo>
                <a:lnTo>
                  <a:pt x="277" y="211"/>
                </a:lnTo>
                <a:lnTo>
                  <a:pt x="286" y="207"/>
                </a:lnTo>
                <a:lnTo>
                  <a:pt x="301" y="199"/>
                </a:lnTo>
                <a:lnTo>
                  <a:pt x="313" y="192"/>
                </a:lnTo>
                <a:lnTo>
                  <a:pt x="315" y="195"/>
                </a:lnTo>
                <a:lnTo>
                  <a:pt x="319" y="196"/>
                </a:lnTo>
                <a:lnTo>
                  <a:pt x="322" y="196"/>
                </a:lnTo>
                <a:lnTo>
                  <a:pt x="325" y="195"/>
                </a:lnTo>
                <a:lnTo>
                  <a:pt x="331" y="193"/>
                </a:lnTo>
                <a:lnTo>
                  <a:pt x="333" y="192"/>
                </a:lnTo>
                <a:lnTo>
                  <a:pt x="338" y="192"/>
                </a:lnTo>
                <a:lnTo>
                  <a:pt x="343" y="190"/>
                </a:lnTo>
                <a:lnTo>
                  <a:pt x="348" y="188"/>
                </a:lnTo>
                <a:lnTo>
                  <a:pt x="353" y="185"/>
                </a:lnTo>
                <a:lnTo>
                  <a:pt x="357" y="182"/>
                </a:lnTo>
                <a:lnTo>
                  <a:pt x="360" y="178"/>
                </a:lnTo>
                <a:lnTo>
                  <a:pt x="364" y="173"/>
                </a:lnTo>
                <a:lnTo>
                  <a:pt x="368" y="168"/>
                </a:lnTo>
                <a:lnTo>
                  <a:pt x="373" y="156"/>
                </a:lnTo>
                <a:lnTo>
                  <a:pt x="379" y="142"/>
                </a:lnTo>
                <a:lnTo>
                  <a:pt x="383" y="126"/>
                </a:lnTo>
                <a:lnTo>
                  <a:pt x="388" y="111"/>
                </a:lnTo>
                <a:lnTo>
                  <a:pt x="395" y="78"/>
                </a:lnTo>
                <a:lnTo>
                  <a:pt x="403" y="47"/>
                </a:lnTo>
                <a:lnTo>
                  <a:pt x="406" y="33"/>
                </a:lnTo>
                <a:lnTo>
                  <a:pt x="410" y="20"/>
                </a:lnTo>
                <a:lnTo>
                  <a:pt x="414" y="10"/>
                </a:lnTo>
                <a:lnTo>
                  <a:pt x="418" y="1"/>
                </a:lnTo>
                <a:lnTo>
                  <a:pt x="425" y="4"/>
                </a:lnTo>
                <a:lnTo>
                  <a:pt x="431" y="6"/>
                </a:lnTo>
                <a:lnTo>
                  <a:pt x="436" y="8"/>
                </a:lnTo>
                <a:lnTo>
                  <a:pt x="442" y="8"/>
                </a:lnTo>
                <a:lnTo>
                  <a:pt x="453" y="8"/>
                </a:lnTo>
                <a:lnTo>
                  <a:pt x="462" y="6"/>
                </a:lnTo>
                <a:lnTo>
                  <a:pt x="472" y="4"/>
                </a:lnTo>
                <a:lnTo>
                  <a:pt x="482" y="1"/>
                </a:lnTo>
                <a:lnTo>
                  <a:pt x="493" y="0"/>
                </a:lnTo>
                <a:lnTo>
                  <a:pt x="505" y="1"/>
                </a:lnTo>
              </a:path>
            </a:pathLst>
          </a:custGeom>
          <a:pattFill prst="wdDnDiag">
            <a:fgClr>
              <a:srgbClr val="FFC000"/>
            </a:fgClr>
            <a:bgClr>
              <a:srgbClr val="006600"/>
            </a:bgClr>
          </a:pattFill>
          <a:ln w="3175" cmpd="sng">
            <a:solidFill>
              <a:schemeClr val="bg1"/>
            </a:solidFill>
            <a:prstDash val="solid"/>
            <a:round/>
            <a:headEnd/>
            <a:tailEnd/>
          </a:ln>
        </p:spPr>
        <p:txBody>
          <a:bodyPr lIns="61482" tIns="30740" rIns="61482" bIns="30740"/>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 name="Freeform 188"/>
          <p:cNvSpPr>
            <a:spLocks/>
          </p:cNvSpPr>
          <p:nvPr>
            <p:custDataLst>
              <p:tags r:id="rId38"/>
            </p:custDataLst>
          </p:nvPr>
        </p:nvSpPr>
        <p:spPr bwMode="auto">
          <a:xfrm>
            <a:off x="6952724" y="4217074"/>
            <a:ext cx="13374" cy="12041"/>
          </a:xfrm>
          <a:custGeom>
            <a:avLst/>
            <a:gdLst>
              <a:gd name="T0" fmla="*/ 15875 w 33"/>
              <a:gd name="T1" fmla="*/ 15875 h 31"/>
              <a:gd name="T2" fmla="*/ 15875 w 33"/>
              <a:gd name="T3" fmla="*/ 0 h 31"/>
              <a:gd name="T4" fmla="*/ 12989 w 33"/>
              <a:gd name="T5" fmla="*/ 0 h 31"/>
              <a:gd name="T6" fmla="*/ 10583 w 33"/>
              <a:gd name="T7" fmla="*/ 1024 h 31"/>
              <a:gd name="T8" fmla="*/ 7697 w 33"/>
              <a:gd name="T9" fmla="*/ 2560 h 31"/>
              <a:gd name="T10" fmla="*/ 5292 w 33"/>
              <a:gd name="T11" fmla="*/ 4097 h 31"/>
              <a:gd name="T12" fmla="*/ 2886 w 33"/>
              <a:gd name="T13" fmla="*/ 6145 h 31"/>
              <a:gd name="T14" fmla="*/ 1443 w 33"/>
              <a:gd name="T15" fmla="*/ 8194 h 31"/>
              <a:gd name="T16" fmla="*/ 481 w 33"/>
              <a:gd name="T17" fmla="*/ 10754 h 31"/>
              <a:gd name="T18" fmla="*/ 0 w 33"/>
              <a:gd name="T19" fmla="*/ 12802 h 31"/>
              <a:gd name="T20" fmla="*/ 481 w 33"/>
              <a:gd name="T21" fmla="*/ 13827 h 31"/>
              <a:gd name="T22" fmla="*/ 1443 w 33"/>
              <a:gd name="T23" fmla="*/ 14851 h 31"/>
              <a:gd name="T24" fmla="*/ 2886 w 33"/>
              <a:gd name="T25" fmla="*/ 15363 h 31"/>
              <a:gd name="T26" fmla="*/ 5292 w 33"/>
              <a:gd name="T27" fmla="*/ 15363 h 31"/>
              <a:gd name="T28" fmla="*/ 10583 w 33"/>
              <a:gd name="T29" fmla="*/ 15875 h 31"/>
              <a:gd name="T30" fmla="*/ 15875 w 33"/>
              <a:gd name="T31" fmla="*/ 15875 h 3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3" h="31">
                <a:moveTo>
                  <a:pt x="33" y="31"/>
                </a:moveTo>
                <a:lnTo>
                  <a:pt x="33" y="0"/>
                </a:lnTo>
                <a:lnTo>
                  <a:pt x="27" y="0"/>
                </a:lnTo>
                <a:lnTo>
                  <a:pt x="22" y="2"/>
                </a:lnTo>
                <a:lnTo>
                  <a:pt x="16" y="5"/>
                </a:lnTo>
                <a:lnTo>
                  <a:pt x="11" y="8"/>
                </a:lnTo>
                <a:lnTo>
                  <a:pt x="6" y="12"/>
                </a:lnTo>
                <a:lnTo>
                  <a:pt x="3" y="16"/>
                </a:lnTo>
                <a:lnTo>
                  <a:pt x="1" y="21"/>
                </a:lnTo>
                <a:lnTo>
                  <a:pt x="0" y="25"/>
                </a:lnTo>
                <a:lnTo>
                  <a:pt x="1" y="27"/>
                </a:lnTo>
                <a:lnTo>
                  <a:pt x="3" y="29"/>
                </a:lnTo>
                <a:lnTo>
                  <a:pt x="6" y="30"/>
                </a:lnTo>
                <a:lnTo>
                  <a:pt x="11" y="30"/>
                </a:lnTo>
                <a:lnTo>
                  <a:pt x="22" y="31"/>
                </a:lnTo>
                <a:lnTo>
                  <a:pt x="33" y="31"/>
                </a:lnTo>
              </a:path>
            </a:pathLst>
          </a:custGeom>
          <a:solidFill>
            <a:schemeClr val="bg1">
              <a:lumMod val="85000"/>
            </a:schemeClr>
          </a:solidFill>
          <a:ln w="3175" cmpd="sng">
            <a:solidFill>
              <a:schemeClr val="bg1"/>
            </a:solidFill>
            <a:prstDash val="solid"/>
            <a:round/>
            <a:headEnd/>
            <a:tailEnd/>
          </a:ln>
        </p:spPr>
        <p:txBody>
          <a:bodyPr lIns="61482" tIns="30740" rIns="61482" bIns="30740"/>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 name="Freeform 189"/>
          <p:cNvSpPr>
            <a:spLocks/>
          </p:cNvSpPr>
          <p:nvPr>
            <p:custDataLst>
              <p:tags r:id="rId39"/>
            </p:custDataLst>
          </p:nvPr>
        </p:nvSpPr>
        <p:spPr bwMode="auto">
          <a:xfrm>
            <a:off x="6966096" y="4150843"/>
            <a:ext cx="2433" cy="7526"/>
          </a:xfrm>
          <a:custGeom>
            <a:avLst/>
            <a:gdLst>
              <a:gd name="T0" fmla="*/ 0 w 13"/>
              <a:gd name="T1" fmla="*/ 9525 h 19"/>
              <a:gd name="T2" fmla="*/ 488 w 13"/>
              <a:gd name="T3" fmla="*/ 9024 h 19"/>
              <a:gd name="T4" fmla="*/ 1221 w 13"/>
              <a:gd name="T5" fmla="*/ 8522 h 19"/>
              <a:gd name="T6" fmla="*/ 1710 w 13"/>
              <a:gd name="T7" fmla="*/ 7520 h 19"/>
              <a:gd name="T8" fmla="*/ 1954 w 13"/>
              <a:gd name="T9" fmla="*/ 6016 h 19"/>
              <a:gd name="T10" fmla="*/ 2931 w 13"/>
              <a:gd name="T11" fmla="*/ 3008 h 19"/>
              <a:gd name="T12" fmla="*/ 3175 w 13"/>
              <a:gd name="T13" fmla="*/ 0 h 19"/>
              <a:gd name="T14" fmla="*/ 0 w 13"/>
              <a:gd name="T15" fmla="*/ 9525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 h="19">
                <a:moveTo>
                  <a:pt x="0" y="19"/>
                </a:moveTo>
                <a:lnTo>
                  <a:pt x="2" y="18"/>
                </a:lnTo>
                <a:lnTo>
                  <a:pt x="5" y="17"/>
                </a:lnTo>
                <a:lnTo>
                  <a:pt x="7" y="15"/>
                </a:lnTo>
                <a:lnTo>
                  <a:pt x="8" y="12"/>
                </a:lnTo>
                <a:lnTo>
                  <a:pt x="12" y="6"/>
                </a:lnTo>
                <a:lnTo>
                  <a:pt x="13" y="0"/>
                </a:lnTo>
                <a:lnTo>
                  <a:pt x="0" y="19"/>
                </a:lnTo>
              </a:path>
            </a:pathLst>
          </a:custGeom>
          <a:solidFill>
            <a:schemeClr val="bg1">
              <a:lumMod val="85000"/>
            </a:schemeClr>
          </a:solidFill>
          <a:ln w="3175" cmpd="sng">
            <a:solidFill>
              <a:schemeClr val="bg1"/>
            </a:solidFill>
            <a:prstDash val="solid"/>
            <a:round/>
            <a:headEnd/>
            <a:tailEnd/>
          </a:ln>
        </p:spPr>
        <p:txBody>
          <a:bodyPr lIns="61482" tIns="30740" rIns="61482" bIns="30740"/>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 name="Freeform 190"/>
          <p:cNvSpPr>
            <a:spLocks/>
          </p:cNvSpPr>
          <p:nvPr>
            <p:custDataLst>
              <p:tags r:id="rId40"/>
            </p:custDataLst>
          </p:nvPr>
        </p:nvSpPr>
        <p:spPr bwMode="auto">
          <a:xfrm>
            <a:off x="6831152" y="4153863"/>
            <a:ext cx="30393" cy="16558"/>
          </a:xfrm>
          <a:custGeom>
            <a:avLst/>
            <a:gdLst>
              <a:gd name="T0" fmla="*/ 22663 w 87"/>
              <a:gd name="T1" fmla="*/ 22225 h 42"/>
              <a:gd name="T2" fmla="*/ 24761 w 87"/>
              <a:gd name="T3" fmla="*/ 22225 h 42"/>
              <a:gd name="T4" fmla="*/ 26859 w 87"/>
              <a:gd name="T5" fmla="*/ 21696 h 42"/>
              <a:gd name="T6" fmla="*/ 28538 w 87"/>
              <a:gd name="T7" fmla="*/ 21167 h 42"/>
              <a:gd name="T8" fmla="*/ 29797 w 87"/>
              <a:gd name="T9" fmla="*/ 20108 h 42"/>
              <a:gd name="T10" fmla="*/ 31476 w 87"/>
              <a:gd name="T11" fmla="*/ 17992 h 42"/>
              <a:gd name="T12" fmla="*/ 32735 w 87"/>
              <a:gd name="T13" fmla="*/ 14817 h 42"/>
              <a:gd name="T14" fmla="*/ 33155 w 87"/>
              <a:gd name="T15" fmla="*/ 11642 h 42"/>
              <a:gd name="T16" fmla="*/ 33574 w 87"/>
              <a:gd name="T17" fmla="*/ 8467 h 42"/>
              <a:gd name="T18" fmla="*/ 34414 w 87"/>
              <a:gd name="T19" fmla="*/ 5821 h 42"/>
              <a:gd name="T20" fmla="*/ 36512 w 87"/>
              <a:gd name="T21" fmla="*/ 3175 h 42"/>
              <a:gd name="T22" fmla="*/ 32315 w 87"/>
              <a:gd name="T23" fmla="*/ 1058 h 42"/>
              <a:gd name="T24" fmla="*/ 28118 w 87"/>
              <a:gd name="T25" fmla="*/ 0 h 42"/>
              <a:gd name="T26" fmla="*/ 23922 w 87"/>
              <a:gd name="T27" fmla="*/ 0 h 42"/>
              <a:gd name="T28" fmla="*/ 19725 w 87"/>
              <a:gd name="T29" fmla="*/ 0 h 42"/>
              <a:gd name="T30" fmla="*/ 16787 w 87"/>
              <a:gd name="T31" fmla="*/ 0 h 42"/>
              <a:gd name="T32" fmla="*/ 13430 w 87"/>
              <a:gd name="T33" fmla="*/ 1058 h 42"/>
              <a:gd name="T34" fmla="*/ 10492 w 87"/>
              <a:gd name="T35" fmla="*/ 2117 h 42"/>
              <a:gd name="T36" fmla="*/ 7974 w 87"/>
              <a:gd name="T37" fmla="*/ 3175 h 42"/>
              <a:gd name="T38" fmla="*/ 3357 w 87"/>
              <a:gd name="T39" fmla="*/ 6350 h 42"/>
              <a:gd name="T40" fmla="*/ 0 w 87"/>
              <a:gd name="T41" fmla="*/ 9525 h 42"/>
              <a:gd name="T42" fmla="*/ 4616 w 87"/>
              <a:gd name="T43" fmla="*/ 12700 h 42"/>
              <a:gd name="T44" fmla="*/ 11331 w 87"/>
              <a:gd name="T45" fmla="*/ 16933 h 42"/>
              <a:gd name="T46" fmla="*/ 18046 w 87"/>
              <a:gd name="T47" fmla="*/ 20638 h 42"/>
              <a:gd name="T48" fmla="*/ 22663 w 87"/>
              <a:gd name="T49" fmla="*/ 22225 h 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7" h="42">
                <a:moveTo>
                  <a:pt x="54" y="42"/>
                </a:moveTo>
                <a:lnTo>
                  <a:pt x="59" y="42"/>
                </a:lnTo>
                <a:lnTo>
                  <a:pt x="64" y="41"/>
                </a:lnTo>
                <a:lnTo>
                  <a:pt x="68" y="40"/>
                </a:lnTo>
                <a:lnTo>
                  <a:pt x="71" y="38"/>
                </a:lnTo>
                <a:lnTo>
                  <a:pt x="75" y="34"/>
                </a:lnTo>
                <a:lnTo>
                  <a:pt x="78" y="28"/>
                </a:lnTo>
                <a:lnTo>
                  <a:pt x="79" y="22"/>
                </a:lnTo>
                <a:lnTo>
                  <a:pt x="80" y="16"/>
                </a:lnTo>
                <a:lnTo>
                  <a:pt x="82" y="11"/>
                </a:lnTo>
                <a:lnTo>
                  <a:pt x="87" y="6"/>
                </a:lnTo>
                <a:lnTo>
                  <a:pt x="77" y="2"/>
                </a:lnTo>
                <a:lnTo>
                  <a:pt x="67" y="0"/>
                </a:lnTo>
                <a:lnTo>
                  <a:pt x="57" y="0"/>
                </a:lnTo>
                <a:lnTo>
                  <a:pt x="47" y="0"/>
                </a:lnTo>
                <a:lnTo>
                  <a:pt x="40" y="0"/>
                </a:lnTo>
                <a:lnTo>
                  <a:pt x="32" y="2"/>
                </a:lnTo>
                <a:lnTo>
                  <a:pt x="25" y="4"/>
                </a:lnTo>
                <a:lnTo>
                  <a:pt x="19" y="6"/>
                </a:lnTo>
                <a:lnTo>
                  <a:pt x="8" y="12"/>
                </a:lnTo>
                <a:lnTo>
                  <a:pt x="0" y="18"/>
                </a:lnTo>
                <a:lnTo>
                  <a:pt x="11" y="24"/>
                </a:lnTo>
                <a:lnTo>
                  <a:pt x="27" y="32"/>
                </a:lnTo>
                <a:lnTo>
                  <a:pt x="43" y="39"/>
                </a:lnTo>
                <a:lnTo>
                  <a:pt x="54" y="42"/>
                </a:lnTo>
              </a:path>
            </a:pathLst>
          </a:custGeom>
          <a:solidFill>
            <a:schemeClr val="bg1">
              <a:lumMod val="85000"/>
            </a:schemeClr>
          </a:solidFill>
          <a:ln w="3175" cmpd="sng">
            <a:solidFill>
              <a:schemeClr val="bg1"/>
            </a:solidFill>
            <a:prstDash val="solid"/>
            <a:round/>
            <a:headEnd/>
            <a:tailEnd/>
          </a:ln>
        </p:spPr>
        <p:txBody>
          <a:bodyPr lIns="61482" tIns="30740" rIns="61482" bIns="30740"/>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 name="Freeform 543"/>
          <p:cNvSpPr>
            <a:spLocks/>
          </p:cNvSpPr>
          <p:nvPr>
            <p:custDataLst>
              <p:tags r:id="rId41"/>
            </p:custDataLst>
          </p:nvPr>
        </p:nvSpPr>
        <p:spPr bwMode="auto">
          <a:xfrm>
            <a:off x="6295026" y="3849818"/>
            <a:ext cx="21882" cy="43649"/>
          </a:xfrm>
          <a:custGeom>
            <a:avLst/>
            <a:gdLst>
              <a:gd name="T0" fmla="*/ 25400 w 59"/>
              <a:gd name="T1" fmla="*/ 11061 h 31"/>
              <a:gd name="T2" fmla="*/ 24539 w 59"/>
              <a:gd name="T3" fmla="*/ 20279 h 31"/>
              <a:gd name="T4" fmla="*/ 22817 w 59"/>
              <a:gd name="T5" fmla="*/ 27653 h 31"/>
              <a:gd name="T6" fmla="*/ 21095 w 59"/>
              <a:gd name="T7" fmla="*/ 35027 h 31"/>
              <a:gd name="T8" fmla="*/ 19373 w 59"/>
              <a:gd name="T9" fmla="*/ 44245 h 31"/>
              <a:gd name="T10" fmla="*/ 17220 w 59"/>
              <a:gd name="T11" fmla="*/ 49776 h 31"/>
              <a:gd name="T12" fmla="*/ 15498 w 59"/>
              <a:gd name="T13" fmla="*/ 53463 h 31"/>
              <a:gd name="T14" fmla="*/ 12915 w 59"/>
              <a:gd name="T15" fmla="*/ 57150 h 31"/>
              <a:gd name="T16" fmla="*/ 11193 w 59"/>
              <a:gd name="T17" fmla="*/ 57150 h 31"/>
              <a:gd name="T18" fmla="*/ 9041 w 59"/>
              <a:gd name="T19" fmla="*/ 57150 h 31"/>
              <a:gd name="T20" fmla="*/ 7319 w 59"/>
              <a:gd name="T21" fmla="*/ 55306 h 31"/>
              <a:gd name="T22" fmla="*/ 6027 w 59"/>
              <a:gd name="T23" fmla="*/ 53463 h 31"/>
              <a:gd name="T24" fmla="*/ 4736 w 59"/>
              <a:gd name="T25" fmla="*/ 49776 h 31"/>
              <a:gd name="T26" fmla="*/ 1722 w 59"/>
              <a:gd name="T27" fmla="*/ 36871 h 31"/>
              <a:gd name="T28" fmla="*/ 0 w 59"/>
              <a:gd name="T29" fmla="*/ 22123 h 31"/>
              <a:gd name="T30" fmla="*/ 431 w 59"/>
              <a:gd name="T31" fmla="*/ 16592 h 31"/>
              <a:gd name="T32" fmla="*/ 1292 w 59"/>
              <a:gd name="T33" fmla="*/ 11061 h 31"/>
              <a:gd name="T34" fmla="*/ 2153 w 59"/>
              <a:gd name="T35" fmla="*/ 7374 h 31"/>
              <a:gd name="T36" fmla="*/ 3444 w 59"/>
              <a:gd name="T37" fmla="*/ 5531 h 31"/>
              <a:gd name="T38" fmla="*/ 6888 w 59"/>
              <a:gd name="T39" fmla="*/ 1844 h 31"/>
              <a:gd name="T40" fmla="*/ 10332 w 59"/>
              <a:gd name="T41" fmla="*/ 0 h 31"/>
              <a:gd name="T42" fmla="*/ 14637 w 59"/>
              <a:gd name="T43" fmla="*/ 0 h 31"/>
              <a:gd name="T44" fmla="*/ 18081 w 59"/>
              <a:gd name="T45" fmla="*/ 3687 h 31"/>
              <a:gd name="T46" fmla="*/ 21956 w 59"/>
              <a:gd name="T47" fmla="*/ 7374 h 31"/>
              <a:gd name="T48" fmla="*/ 25400 w 59"/>
              <a:gd name="T49" fmla="*/ 11061 h 3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9" h="31">
                <a:moveTo>
                  <a:pt x="59" y="6"/>
                </a:moveTo>
                <a:lnTo>
                  <a:pt x="57" y="11"/>
                </a:lnTo>
                <a:lnTo>
                  <a:pt x="53" y="15"/>
                </a:lnTo>
                <a:lnTo>
                  <a:pt x="49" y="19"/>
                </a:lnTo>
                <a:lnTo>
                  <a:pt x="45" y="24"/>
                </a:lnTo>
                <a:lnTo>
                  <a:pt x="40" y="27"/>
                </a:lnTo>
                <a:lnTo>
                  <a:pt x="36" y="29"/>
                </a:lnTo>
                <a:lnTo>
                  <a:pt x="30" y="31"/>
                </a:lnTo>
                <a:lnTo>
                  <a:pt x="26" y="31"/>
                </a:lnTo>
                <a:lnTo>
                  <a:pt x="21" y="31"/>
                </a:lnTo>
                <a:lnTo>
                  <a:pt x="17" y="30"/>
                </a:lnTo>
                <a:lnTo>
                  <a:pt x="14" y="29"/>
                </a:lnTo>
                <a:lnTo>
                  <a:pt x="11" y="27"/>
                </a:lnTo>
                <a:lnTo>
                  <a:pt x="4" y="20"/>
                </a:lnTo>
                <a:lnTo>
                  <a:pt x="0" y="12"/>
                </a:lnTo>
                <a:lnTo>
                  <a:pt x="1" y="9"/>
                </a:lnTo>
                <a:lnTo>
                  <a:pt x="3" y="6"/>
                </a:lnTo>
                <a:lnTo>
                  <a:pt x="5" y="4"/>
                </a:lnTo>
                <a:lnTo>
                  <a:pt x="8" y="3"/>
                </a:lnTo>
                <a:lnTo>
                  <a:pt x="16" y="1"/>
                </a:lnTo>
                <a:lnTo>
                  <a:pt x="24" y="0"/>
                </a:lnTo>
                <a:lnTo>
                  <a:pt x="34" y="0"/>
                </a:lnTo>
                <a:lnTo>
                  <a:pt x="42" y="2"/>
                </a:lnTo>
                <a:lnTo>
                  <a:pt x="51" y="4"/>
                </a:lnTo>
                <a:lnTo>
                  <a:pt x="59" y="6"/>
                </a:lnTo>
              </a:path>
            </a:pathLst>
          </a:custGeom>
          <a:solidFill>
            <a:schemeClr val="bg1">
              <a:lumMod val="85000"/>
            </a:schemeClr>
          </a:solidFill>
          <a:ln w="3175" cmpd="sng">
            <a:solidFill>
              <a:schemeClr val="bg1"/>
            </a:solidFill>
            <a:prstDash val="solid"/>
            <a:round/>
            <a:headEnd/>
            <a:tailEnd/>
          </a:ln>
        </p:spPr>
        <p:txBody>
          <a:bodyPr lIns="61482" tIns="30740" rIns="61482" bIns="30740"/>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3" name="Group 562"/>
          <p:cNvGrpSpPr/>
          <p:nvPr/>
        </p:nvGrpSpPr>
        <p:grpSpPr>
          <a:xfrm>
            <a:off x="1303303" y="2037106"/>
            <a:ext cx="6243878" cy="3207089"/>
            <a:chOff x="923036" y="1921343"/>
            <a:chExt cx="8187784" cy="3756744"/>
          </a:xfrm>
          <a:solidFill>
            <a:schemeClr val="bg1">
              <a:lumMod val="85000"/>
            </a:schemeClr>
          </a:solidFill>
        </p:grpSpPr>
        <p:sp>
          <p:nvSpPr>
            <p:cNvPr id="48" name="Freeform 223"/>
            <p:cNvSpPr>
              <a:spLocks/>
            </p:cNvSpPr>
            <p:nvPr>
              <p:custDataLst>
                <p:tags r:id="rId42"/>
              </p:custDataLst>
            </p:nvPr>
          </p:nvSpPr>
          <p:spPr bwMode="auto">
            <a:xfrm>
              <a:off x="2245708" y="3796474"/>
              <a:ext cx="92330" cy="88876"/>
            </a:xfrm>
            <a:custGeom>
              <a:avLst/>
              <a:gdLst>
                <a:gd name="T0" fmla="*/ 188 w 205"/>
                <a:gd name="T1" fmla="*/ 185 h 191"/>
                <a:gd name="T2" fmla="*/ 175 w 205"/>
                <a:gd name="T3" fmla="*/ 185 h 191"/>
                <a:gd name="T4" fmla="*/ 158 w 205"/>
                <a:gd name="T5" fmla="*/ 185 h 191"/>
                <a:gd name="T6" fmla="*/ 144 w 205"/>
                <a:gd name="T7" fmla="*/ 180 h 191"/>
                <a:gd name="T8" fmla="*/ 136 w 205"/>
                <a:gd name="T9" fmla="*/ 173 h 191"/>
                <a:gd name="T10" fmla="*/ 129 w 205"/>
                <a:gd name="T11" fmla="*/ 163 h 191"/>
                <a:gd name="T12" fmla="*/ 120 w 205"/>
                <a:gd name="T13" fmla="*/ 147 h 191"/>
                <a:gd name="T14" fmla="*/ 110 w 205"/>
                <a:gd name="T15" fmla="*/ 131 h 191"/>
                <a:gd name="T16" fmla="*/ 99 w 205"/>
                <a:gd name="T17" fmla="*/ 121 h 191"/>
                <a:gd name="T18" fmla="*/ 93 w 205"/>
                <a:gd name="T19" fmla="*/ 126 h 191"/>
                <a:gd name="T20" fmla="*/ 90 w 205"/>
                <a:gd name="T21" fmla="*/ 135 h 191"/>
                <a:gd name="T22" fmla="*/ 84 w 205"/>
                <a:gd name="T23" fmla="*/ 130 h 191"/>
                <a:gd name="T24" fmla="*/ 72 w 205"/>
                <a:gd name="T25" fmla="*/ 113 h 191"/>
                <a:gd name="T26" fmla="*/ 56 w 205"/>
                <a:gd name="T27" fmla="*/ 87 h 191"/>
                <a:gd name="T28" fmla="*/ 41 w 205"/>
                <a:gd name="T29" fmla="*/ 67 h 191"/>
                <a:gd name="T30" fmla="*/ 31 w 205"/>
                <a:gd name="T31" fmla="*/ 58 h 191"/>
                <a:gd name="T32" fmla="*/ 26 w 205"/>
                <a:gd name="T33" fmla="*/ 60 h 191"/>
                <a:gd name="T34" fmla="*/ 29 w 205"/>
                <a:gd name="T35" fmla="*/ 69 h 191"/>
                <a:gd name="T36" fmla="*/ 34 w 205"/>
                <a:gd name="T37" fmla="*/ 78 h 191"/>
                <a:gd name="T38" fmla="*/ 41 w 205"/>
                <a:gd name="T39" fmla="*/ 84 h 191"/>
                <a:gd name="T40" fmla="*/ 46 w 205"/>
                <a:gd name="T41" fmla="*/ 105 h 191"/>
                <a:gd name="T42" fmla="*/ 13 w 205"/>
                <a:gd name="T43" fmla="*/ 98 h 191"/>
                <a:gd name="T44" fmla="*/ 4 w 205"/>
                <a:gd name="T45" fmla="*/ 84 h 191"/>
                <a:gd name="T46" fmla="*/ 0 w 205"/>
                <a:gd name="T47" fmla="*/ 60 h 191"/>
                <a:gd name="T48" fmla="*/ 0 w 205"/>
                <a:gd name="T49" fmla="*/ 38 h 191"/>
                <a:gd name="T50" fmla="*/ 3 w 205"/>
                <a:gd name="T51" fmla="*/ 28 h 191"/>
                <a:gd name="T52" fmla="*/ 8 w 205"/>
                <a:gd name="T53" fmla="*/ 22 h 191"/>
                <a:gd name="T54" fmla="*/ 14 w 205"/>
                <a:gd name="T55" fmla="*/ 13 h 191"/>
                <a:gd name="T56" fmla="*/ 20 w 205"/>
                <a:gd name="T57" fmla="*/ 4 h 191"/>
                <a:gd name="T58" fmla="*/ 28 w 205"/>
                <a:gd name="T59" fmla="*/ 0 h 191"/>
                <a:gd name="T60" fmla="*/ 126 w 205"/>
                <a:gd name="T61" fmla="*/ 6 h 191"/>
                <a:gd name="T62" fmla="*/ 127 w 205"/>
                <a:gd name="T63" fmla="*/ 21 h 191"/>
                <a:gd name="T64" fmla="*/ 130 w 205"/>
                <a:gd name="T65" fmla="*/ 37 h 191"/>
                <a:gd name="T66" fmla="*/ 143 w 205"/>
                <a:gd name="T67" fmla="*/ 70 h 191"/>
                <a:gd name="T68" fmla="*/ 165 w 205"/>
                <a:gd name="T69" fmla="*/ 102 h 191"/>
                <a:gd name="T70" fmla="*/ 177 w 205"/>
                <a:gd name="T71" fmla="*/ 117 h 191"/>
                <a:gd name="T72" fmla="*/ 192 w 205"/>
                <a:gd name="T73" fmla="*/ 130 h 191"/>
                <a:gd name="T74" fmla="*/ 189 w 205"/>
                <a:gd name="T75" fmla="*/ 143 h 191"/>
                <a:gd name="T76" fmla="*/ 189 w 205"/>
                <a:gd name="T77" fmla="*/ 156 h 191"/>
                <a:gd name="T78" fmla="*/ 192 w 205"/>
                <a:gd name="T79" fmla="*/ 191 h 191"/>
                <a:gd name="T80" fmla="*/ 205 w 205"/>
                <a:gd name="T81" fmla="*/ 185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5" h="191">
                  <a:moveTo>
                    <a:pt x="205" y="185"/>
                  </a:moveTo>
                  <a:lnTo>
                    <a:pt x="188" y="185"/>
                  </a:lnTo>
                  <a:lnTo>
                    <a:pt x="181" y="185"/>
                  </a:lnTo>
                  <a:lnTo>
                    <a:pt x="175" y="185"/>
                  </a:lnTo>
                  <a:lnTo>
                    <a:pt x="165" y="185"/>
                  </a:lnTo>
                  <a:lnTo>
                    <a:pt x="158" y="185"/>
                  </a:lnTo>
                  <a:lnTo>
                    <a:pt x="151" y="182"/>
                  </a:lnTo>
                  <a:lnTo>
                    <a:pt x="144" y="180"/>
                  </a:lnTo>
                  <a:lnTo>
                    <a:pt x="140" y="177"/>
                  </a:lnTo>
                  <a:lnTo>
                    <a:pt x="136" y="173"/>
                  </a:lnTo>
                  <a:lnTo>
                    <a:pt x="132" y="168"/>
                  </a:lnTo>
                  <a:lnTo>
                    <a:pt x="129" y="163"/>
                  </a:lnTo>
                  <a:lnTo>
                    <a:pt x="127" y="158"/>
                  </a:lnTo>
                  <a:lnTo>
                    <a:pt x="120" y="147"/>
                  </a:lnTo>
                  <a:lnTo>
                    <a:pt x="114" y="136"/>
                  </a:lnTo>
                  <a:lnTo>
                    <a:pt x="110" y="131"/>
                  </a:lnTo>
                  <a:lnTo>
                    <a:pt x="105" y="125"/>
                  </a:lnTo>
                  <a:lnTo>
                    <a:pt x="99" y="121"/>
                  </a:lnTo>
                  <a:lnTo>
                    <a:pt x="93" y="117"/>
                  </a:lnTo>
                  <a:lnTo>
                    <a:pt x="93" y="126"/>
                  </a:lnTo>
                  <a:lnTo>
                    <a:pt x="93" y="136"/>
                  </a:lnTo>
                  <a:lnTo>
                    <a:pt x="90" y="135"/>
                  </a:lnTo>
                  <a:lnTo>
                    <a:pt x="86" y="133"/>
                  </a:lnTo>
                  <a:lnTo>
                    <a:pt x="84" y="130"/>
                  </a:lnTo>
                  <a:lnTo>
                    <a:pt x="80" y="124"/>
                  </a:lnTo>
                  <a:lnTo>
                    <a:pt x="72" y="113"/>
                  </a:lnTo>
                  <a:lnTo>
                    <a:pt x="64" y="100"/>
                  </a:lnTo>
                  <a:lnTo>
                    <a:pt x="56" y="87"/>
                  </a:lnTo>
                  <a:lnTo>
                    <a:pt x="46" y="74"/>
                  </a:lnTo>
                  <a:lnTo>
                    <a:pt x="41" y="67"/>
                  </a:lnTo>
                  <a:lnTo>
                    <a:pt x="36" y="62"/>
                  </a:lnTo>
                  <a:lnTo>
                    <a:pt x="31" y="58"/>
                  </a:lnTo>
                  <a:lnTo>
                    <a:pt x="26" y="55"/>
                  </a:lnTo>
                  <a:lnTo>
                    <a:pt x="26" y="60"/>
                  </a:lnTo>
                  <a:lnTo>
                    <a:pt x="27" y="64"/>
                  </a:lnTo>
                  <a:lnTo>
                    <a:pt x="29" y="69"/>
                  </a:lnTo>
                  <a:lnTo>
                    <a:pt x="31" y="74"/>
                  </a:lnTo>
                  <a:lnTo>
                    <a:pt x="34" y="78"/>
                  </a:lnTo>
                  <a:lnTo>
                    <a:pt x="37" y="81"/>
                  </a:lnTo>
                  <a:lnTo>
                    <a:pt x="41" y="84"/>
                  </a:lnTo>
                  <a:lnTo>
                    <a:pt x="46" y="87"/>
                  </a:lnTo>
                  <a:lnTo>
                    <a:pt x="46" y="105"/>
                  </a:lnTo>
                  <a:lnTo>
                    <a:pt x="19" y="105"/>
                  </a:lnTo>
                  <a:lnTo>
                    <a:pt x="13" y="98"/>
                  </a:lnTo>
                  <a:lnTo>
                    <a:pt x="8" y="91"/>
                  </a:lnTo>
                  <a:lnTo>
                    <a:pt x="4" y="84"/>
                  </a:lnTo>
                  <a:lnTo>
                    <a:pt x="2" y="77"/>
                  </a:lnTo>
                  <a:lnTo>
                    <a:pt x="0" y="60"/>
                  </a:lnTo>
                  <a:lnTo>
                    <a:pt x="0" y="43"/>
                  </a:lnTo>
                  <a:lnTo>
                    <a:pt x="0" y="38"/>
                  </a:lnTo>
                  <a:lnTo>
                    <a:pt x="1" y="31"/>
                  </a:lnTo>
                  <a:lnTo>
                    <a:pt x="3" y="28"/>
                  </a:lnTo>
                  <a:lnTo>
                    <a:pt x="5" y="25"/>
                  </a:lnTo>
                  <a:lnTo>
                    <a:pt x="8" y="22"/>
                  </a:lnTo>
                  <a:lnTo>
                    <a:pt x="13" y="19"/>
                  </a:lnTo>
                  <a:lnTo>
                    <a:pt x="14" y="13"/>
                  </a:lnTo>
                  <a:lnTo>
                    <a:pt x="18" y="7"/>
                  </a:lnTo>
                  <a:lnTo>
                    <a:pt x="20" y="4"/>
                  </a:lnTo>
                  <a:lnTo>
                    <a:pt x="24" y="2"/>
                  </a:lnTo>
                  <a:lnTo>
                    <a:pt x="28" y="0"/>
                  </a:lnTo>
                  <a:lnTo>
                    <a:pt x="32" y="0"/>
                  </a:lnTo>
                  <a:lnTo>
                    <a:pt x="126" y="6"/>
                  </a:lnTo>
                  <a:lnTo>
                    <a:pt x="126" y="13"/>
                  </a:lnTo>
                  <a:lnTo>
                    <a:pt x="127" y="21"/>
                  </a:lnTo>
                  <a:lnTo>
                    <a:pt x="128" y="29"/>
                  </a:lnTo>
                  <a:lnTo>
                    <a:pt x="130" y="37"/>
                  </a:lnTo>
                  <a:lnTo>
                    <a:pt x="136" y="53"/>
                  </a:lnTo>
                  <a:lnTo>
                    <a:pt x="143" y="70"/>
                  </a:lnTo>
                  <a:lnTo>
                    <a:pt x="153" y="87"/>
                  </a:lnTo>
                  <a:lnTo>
                    <a:pt x="165" y="102"/>
                  </a:lnTo>
                  <a:lnTo>
                    <a:pt x="171" y="110"/>
                  </a:lnTo>
                  <a:lnTo>
                    <a:pt x="177" y="117"/>
                  </a:lnTo>
                  <a:lnTo>
                    <a:pt x="185" y="123"/>
                  </a:lnTo>
                  <a:lnTo>
                    <a:pt x="192" y="130"/>
                  </a:lnTo>
                  <a:lnTo>
                    <a:pt x="191" y="137"/>
                  </a:lnTo>
                  <a:lnTo>
                    <a:pt x="189" y="143"/>
                  </a:lnTo>
                  <a:lnTo>
                    <a:pt x="189" y="149"/>
                  </a:lnTo>
                  <a:lnTo>
                    <a:pt x="189" y="156"/>
                  </a:lnTo>
                  <a:lnTo>
                    <a:pt x="192" y="171"/>
                  </a:lnTo>
                  <a:lnTo>
                    <a:pt x="192" y="191"/>
                  </a:lnTo>
                  <a:lnTo>
                    <a:pt x="192" y="185"/>
                  </a:lnTo>
                  <a:lnTo>
                    <a:pt x="205" y="185"/>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49" name="Freeform 248"/>
            <p:cNvSpPr>
              <a:spLocks/>
            </p:cNvSpPr>
            <p:nvPr>
              <p:custDataLst>
                <p:tags r:id="rId43"/>
              </p:custDataLst>
            </p:nvPr>
          </p:nvSpPr>
          <p:spPr bwMode="auto">
            <a:xfrm>
              <a:off x="4920099" y="3945787"/>
              <a:ext cx="549206" cy="490598"/>
            </a:xfrm>
            <a:custGeom>
              <a:avLst/>
              <a:gdLst>
                <a:gd name="T0" fmla="*/ 393935 w 1145"/>
                <a:gd name="T1" fmla="*/ 29905 h 1053"/>
                <a:gd name="T2" fmla="*/ 433678 w 1145"/>
                <a:gd name="T3" fmla="*/ 34626 h 1053"/>
                <a:gd name="T4" fmla="*/ 471674 w 1145"/>
                <a:gd name="T5" fmla="*/ 42496 h 1053"/>
                <a:gd name="T6" fmla="*/ 491764 w 1145"/>
                <a:gd name="T7" fmla="*/ 91813 h 1053"/>
                <a:gd name="T8" fmla="*/ 494821 w 1145"/>
                <a:gd name="T9" fmla="*/ 110700 h 1053"/>
                <a:gd name="T10" fmla="*/ 462066 w 1145"/>
                <a:gd name="T11" fmla="*/ 142703 h 1053"/>
                <a:gd name="T12" fmla="*/ 456388 w 1145"/>
                <a:gd name="T13" fmla="*/ 188872 h 1053"/>
                <a:gd name="T14" fmla="*/ 438046 w 1145"/>
                <a:gd name="T15" fmla="*/ 230843 h 1053"/>
                <a:gd name="T16" fmla="*/ 432368 w 1145"/>
                <a:gd name="T17" fmla="*/ 249730 h 1053"/>
                <a:gd name="T18" fmla="*/ 445033 w 1145"/>
                <a:gd name="T19" fmla="*/ 302195 h 1053"/>
                <a:gd name="T20" fmla="*/ 448090 w 1145"/>
                <a:gd name="T21" fmla="*/ 348364 h 1053"/>
                <a:gd name="T22" fmla="*/ 457262 w 1145"/>
                <a:gd name="T23" fmla="*/ 383515 h 1053"/>
                <a:gd name="T24" fmla="*/ 471237 w 1145"/>
                <a:gd name="T25" fmla="*/ 401353 h 1053"/>
                <a:gd name="T26" fmla="*/ 476915 w 1145"/>
                <a:gd name="T27" fmla="*/ 432831 h 1053"/>
                <a:gd name="T28" fmla="*/ 454205 w 1145"/>
                <a:gd name="T29" fmla="*/ 442799 h 1053"/>
                <a:gd name="T30" fmla="*/ 435425 w 1145"/>
                <a:gd name="T31" fmla="*/ 449095 h 1053"/>
                <a:gd name="T32" fmla="*/ 419266 w 1145"/>
                <a:gd name="T33" fmla="*/ 520447 h 1053"/>
                <a:gd name="T34" fmla="*/ 406164 w 1145"/>
                <a:gd name="T35" fmla="*/ 538285 h 1053"/>
                <a:gd name="T36" fmla="*/ 393935 w 1145"/>
                <a:gd name="T37" fmla="*/ 540908 h 1053"/>
                <a:gd name="T38" fmla="*/ 366858 w 1145"/>
                <a:gd name="T39" fmla="*/ 552450 h 1053"/>
                <a:gd name="T40" fmla="*/ 341527 w 1145"/>
                <a:gd name="T41" fmla="*/ 544056 h 1053"/>
                <a:gd name="T42" fmla="*/ 324494 w 1145"/>
                <a:gd name="T43" fmla="*/ 531989 h 1053"/>
                <a:gd name="T44" fmla="*/ 308772 w 1145"/>
                <a:gd name="T45" fmla="*/ 523070 h 1053"/>
                <a:gd name="T46" fmla="*/ 294360 w 1145"/>
                <a:gd name="T47" fmla="*/ 517299 h 1053"/>
                <a:gd name="T48" fmla="*/ 265535 w 1145"/>
                <a:gd name="T49" fmla="*/ 517824 h 1053"/>
                <a:gd name="T50" fmla="*/ 259421 w 1145"/>
                <a:gd name="T51" fmla="*/ 494215 h 1053"/>
                <a:gd name="T52" fmla="*/ 251123 w 1145"/>
                <a:gd name="T53" fmla="*/ 463785 h 1053"/>
                <a:gd name="T54" fmla="*/ 257674 w 1145"/>
                <a:gd name="T55" fmla="*/ 443849 h 1053"/>
                <a:gd name="T56" fmla="*/ 257674 w 1145"/>
                <a:gd name="T57" fmla="*/ 408698 h 1053"/>
                <a:gd name="T58" fmla="*/ 198278 w 1145"/>
                <a:gd name="T59" fmla="*/ 396106 h 1053"/>
                <a:gd name="T60" fmla="*/ 193474 w 1145"/>
                <a:gd name="T61" fmla="*/ 411845 h 1053"/>
                <a:gd name="T62" fmla="*/ 172947 w 1145"/>
                <a:gd name="T63" fmla="*/ 428634 h 1053"/>
                <a:gd name="T64" fmla="*/ 147180 w 1145"/>
                <a:gd name="T65" fmla="*/ 418141 h 1053"/>
                <a:gd name="T66" fmla="*/ 129710 w 1145"/>
                <a:gd name="T67" fmla="*/ 371448 h 1053"/>
                <a:gd name="T68" fmla="*/ 1310 w 1145"/>
                <a:gd name="T69" fmla="*/ 352036 h 1053"/>
                <a:gd name="T70" fmla="*/ 19653 w 1145"/>
                <a:gd name="T71" fmla="*/ 349937 h 1053"/>
                <a:gd name="T72" fmla="*/ 11355 w 1145"/>
                <a:gd name="T73" fmla="*/ 331050 h 1053"/>
                <a:gd name="T74" fmla="*/ 32755 w 1145"/>
                <a:gd name="T75" fmla="*/ 322656 h 1053"/>
                <a:gd name="T76" fmla="*/ 63327 w 1145"/>
                <a:gd name="T77" fmla="*/ 322131 h 1053"/>
                <a:gd name="T78" fmla="*/ 79923 w 1145"/>
                <a:gd name="T79" fmla="*/ 325279 h 1053"/>
                <a:gd name="T80" fmla="*/ 96082 w 1145"/>
                <a:gd name="T81" fmla="*/ 301146 h 1053"/>
                <a:gd name="T82" fmla="*/ 113551 w 1145"/>
                <a:gd name="T83" fmla="*/ 291177 h 1053"/>
                <a:gd name="T84" fmla="*/ 122723 w 1145"/>
                <a:gd name="T85" fmla="*/ 230843 h 1053"/>
                <a:gd name="T86" fmla="*/ 151110 w 1145"/>
                <a:gd name="T87" fmla="*/ 194118 h 1053"/>
                <a:gd name="T88" fmla="*/ 161592 w 1145"/>
                <a:gd name="T89" fmla="*/ 144802 h 1053"/>
                <a:gd name="T90" fmla="*/ 162466 w 1145"/>
                <a:gd name="T91" fmla="*/ 94436 h 1053"/>
                <a:gd name="T92" fmla="*/ 167270 w 1145"/>
                <a:gd name="T93" fmla="*/ 64007 h 1053"/>
                <a:gd name="T94" fmla="*/ 192164 w 1145"/>
                <a:gd name="T95" fmla="*/ 18363 h 1053"/>
                <a:gd name="T96" fmla="*/ 214437 w 1145"/>
                <a:gd name="T97" fmla="*/ 15739 h 1053"/>
                <a:gd name="T98" fmla="*/ 243698 w 1145"/>
                <a:gd name="T99" fmla="*/ 40398 h 1053"/>
                <a:gd name="T100" fmla="*/ 278200 w 1145"/>
                <a:gd name="T101" fmla="*/ 38299 h 1053"/>
                <a:gd name="T102" fmla="*/ 292613 w 1145"/>
                <a:gd name="T103" fmla="*/ 23084 h 1053"/>
                <a:gd name="T104" fmla="*/ 320564 w 1145"/>
                <a:gd name="T105" fmla="*/ 17838 h 1053"/>
                <a:gd name="T106" fmla="*/ 347205 w 1145"/>
                <a:gd name="T107" fmla="*/ 8919 h 1053"/>
                <a:gd name="T108" fmla="*/ 361617 w 1145"/>
                <a:gd name="T109" fmla="*/ 4197 h 1053"/>
                <a:gd name="T110" fmla="*/ 375156 w 1145"/>
                <a:gd name="T111" fmla="*/ 12591 h 105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145" h="1053">
                  <a:moveTo>
                    <a:pt x="894" y="24"/>
                  </a:moveTo>
                  <a:lnTo>
                    <a:pt x="894" y="32"/>
                  </a:lnTo>
                  <a:lnTo>
                    <a:pt x="895" y="38"/>
                  </a:lnTo>
                  <a:lnTo>
                    <a:pt x="896" y="44"/>
                  </a:lnTo>
                  <a:lnTo>
                    <a:pt x="897" y="49"/>
                  </a:lnTo>
                  <a:lnTo>
                    <a:pt x="900" y="53"/>
                  </a:lnTo>
                  <a:lnTo>
                    <a:pt x="902" y="57"/>
                  </a:lnTo>
                  <a:lnTo>
                    <a:pt x="906" y="61"/>
                  </a:lnTo>
                  <a:lnTo>
                    <a:pt x="909" y="64"/>
                  </a:lnTo>
                  <a:lnTo>
                    <a:pt x="918" y="68"/>
                  </a:lnTo>
                  <a:lnTo>
                    <a:pt x="926" y="71"/>
                  </a:lnTo>
                  <a:lnTo>
                    <a:pt x="936" y="72"/>
                  </a:lnTo>
                  <a:lnTo>
                    <a:pt x="947" y="72"/>
                  </a:lnTo>
                  <a:lnTo>
                    <a:pt x="993" y="66"/>
                  </a:lnTo>
                  <a:lnTo>
                    <a:pt x="1033" y="61"/>
                  </a:lnTo>
                  <a:lnTo>
                    <a:pt x="1038" y="61"/>
                  </a:lnTo>
                  <a:lnTo>
                    <a:pt x="1045" y="63"/>
                  </a:lnTo>
                  <a:lnTo>
                    <a:pt x="1051" y="64"/>
                  </a:lnTo>
                  <a:lnTo>
                    <a:pt x="1057" y="67"/>
                  </a:lnTo>
                  <a:lnTo>
                    <a:pt x="1069" y="73"/>
                  </a:lnTo>
                  <a:lnTo>
                    <a:pt x="1080" y="81"/>
                  </a:lnTo>
                  <a:lnTo>
                    <a:pt x="1099" y="98"/>
                  </a:lnTo>
                  <a:lnTo>
                    <a:pt x="1112" y="110"/>
                  </a:lnTo>
                  <a:lnTo>
                    <a:pt x="1113" y="124"/>
                  </a:lnTo>
                  <a:lnTo>
                    <a:pt x="1114" y="138"/>
                  </a:lnTo>
                  <a:lnTo>
                    <a:pt x="1117" y="152"/>
                  </a:lnTo>
                  <a:lnTo>
                    <a:pt x="1122" y="164"/>
                  </a:lnTo>
                  <a:lnTo>
                    <a:pt x="1126" y="175"/>
                  </a:lnTo>
                  <a:lnTo>
                    <a:pt x="1132" y="183"/>
                  </a:lnTo>
                  <a:lnTo>
                    <a:pt x="1135" y="186"/>
                  </a:lnTo>
                  <a:lnTo>
                    <a:pt x="1138" y="188"/>
                  </a:lnTo>
                  <a:lnTo>
                    <a:pt x="1142" y="190"/>
                  </a:lnTo>
                  <a:lnTo>
                    <a:pt x="1145" y="190"/>
                  </a:lnTo>
                  <a:lnTo>
                    <a:pt x="1139" y="202"/>
                  </a:lnTo>
                  <a:lnTo>
                    <a:pt x="1133" y="211"/>
                  </a:lnTo>
                  <a:lnTo>
                    <a:pt x="1125" y="220"/>
                  </a:lnTo>
                  <a:lnTo>
                    <a:pt x="1117" y="227"/>
                  </a:lnTo>
                  <a:lnTo>
                    <a:pt x="1100" y="240"/>
                  </a:lnTo>
                  <a:lnTo>
                    <a:pt x="1082" y="253"/>
                  </a:lnTo>
                  <a:lnTo>
                    <a:pt x="1074" y="259"/>
                  </a:lnTo>
                  <a:lnTo>
                    <a:pt x="1066" y="266"/>
                  </a:lnTo>
                  <a:lnTo>
                    <a:pt x="1058" y="272"/>
                  </a:lnTo>
                  <a:lnTo>
                    <a:pt x="1052" y="280"/>
                  </a:lnTo>
                  <a:lnTo>
                    <a:pt x="1046" y="288"/>
                  </a:lnTo>
                  <a:lnTo>
                    <a:pt x="1043" y="297"/>
                  </a:lnTo>
                  <a:lnTo>
                    <a:pt x="1040" y="308"/>
                  </a:lnTo>
                  <a:lnTo>
                    <a:pt x="1040" y="320"/>
                  </a:lnTo>
                  <a:lnTo>
                    <a:pt x="1041" y="339"/>
                  </a:lnTo>
                  <a:lnTo>
                    <a:pt x="1045" y="360"/>
                  </a:lnTo>
                  <a:lnTo>
                    <a:pt x="1046" y="371"/>
                  </a:lnTo>
                  <a:lnTo>
                    <a:pt x="1047" y="381"/>
                  </a:lnTo>
                  <a:lnTo>
                    <a:pt x="1047" y="391"/>
                  </a:lnTo>
                  <a:lnTo>
                    <a:pt x="1046" y="400"/>
                  </a:lnTo>
                  <a:lnTo>
                    <a:pt x="1034" y="410"/>
                  </a:lnTo>
                  <a:lnTo>
                    <a:pt x="1013" y="430"/>
                  </a:lnTo>
                  <a:lnTo>
                    <a:pt x="1003" y="440"/>
                  </a:lnTo>
                  <a:lnTo>
                    <a:pt x="995" y="450"/>
                  </a:lnTo>
                  <a:lnTo>
                    <a:pt x="991" y="455"/>
                  </a:lnTo>
                  <a:lnTo>
                    <a:pt x="988" y="460"/>
                  </a:lnTo>
                  <a:lnTo>
                    <a:pt x="987" y="464"/>
                  </a:lnTo>
                  <a:lnTo>
                    <a:pt x="986" y="467"/>
                  </a:lnTo>
                  <a:lnTo>
                    <a:pt x="987" y="470"/>
                  </a:lnTo>
                  <a:lnTo>
                    <a:pt x="990" y="476"/>
                  </a:lnTo>
                  <a:lnTo>
                    <a:pt x="995" y="481"/>
                  </a:lnTo>
                  <a:lnTo>
                    <a:pt x="999" y="486"/>
                  </a:lnTo>
                  <a:lnTo>
                    <a:pt x="1009" y="495"/>
                  </a:lnTo>
                  <a:lnTo>
                    <a:pt x="1012" y="499"/>
                  </a:lnTo>
                  <a:lnTo>
                    <a:pt x="1016" y="524"/>
                  </a:lnTo>
                  <a:lnTo>
                    <a:pt x="1019" y="550"/>
                  </a:lnTo>
                  <a:lnTo>
                    <a:pt x="1019" y="576"/>
                  </a:lnTo>
                  <a:lnTo>
                    <a:pt x="1019" y="610"/>
                  </a:lnTo>
                  <a:lnTo>
                    <a:pt x="1020" y="618"/>
                  </a:lnTo>
                  <a:lnTo>
                    <a:pt x="1022" y="625"/>
                  </a:lnTo>
                  <a:lnTo>
                    <a:pt x="1025" y="632"/>
                  </a:lnTo>
                  <a:lnTo>
                    <a:pt x="1026" y="640"/>
                  </a:lnTo>
                  <a:lnTo>
                    <a:pt x="1026" y="650"/>
                  </a:lnTo>
                  <a:lnTo>
                    <a:pt x="1026" y="664"/>
                  </a:lnTo>
                  <a:lnTo>
                    <a:pt x="1027" y="679"/>
                  </a:lnTo>
                  <a:lnTo>
                    <a:pt x="1031" y="696"/>
                  </a:lnTo>
                  <a:lnTo>
                    <a:pt x="1033" y="705"/>
                  </a:lnTo>
                  <a:lnTo>
                    <a:pt x="1035" y="713"/>
                  </a:lnTo>
                  <a:lnTo>
                    <a:pt x="1038" y="720"/>
                  </a:lnTo>
                  <a:lnTo>
                    <a:pt x="1043" y="726"/>
                  </a:lnTo>
                  <a:lnTo>
                    <a:pt x="1047" y="731"/>
                  </a:lnTo>
                  <a:lnTo>
                    <a:pt x="1053" y="735"/>
                  </a:lnTo>
                  <a:lnTo>
                    <a:pt x="1058" y="738"/>
                  </a:lnTo>
                  <a:lnTo>
                    <a:pt x="1066" y="739"/>
                  </a:lnTo>
                  <a:lnTo>
                    <a:pt x="1067" y="745"/>
                  </a:lnTo>
                  <a:lnTo>
                    <a:pt x="1070" y="751"/>
                  </a:lnTo>
                  <a:lnTo>
                    <a:pt x="1074" y="759"/>
                  </a:lnTo>
                  <a:lnTo>
                    <a:pt x="1079" y="765"/>
                  </a:lnTo>
                  <a:lnTo>
                    <a:pt x="1083" y="772"/>
                  </a:lnTo>
                  <a:lnTo>
                    <a:pt x="1088" y="780"/>
                  </a:lnTo>
                  <a:lnTo>
                    <a:pt x="1091" y="790"/>
                  </a:lnTo>
                  <a:lnTo>
                    <a:pt x="1092" y="800"/>
                  </a:lnTo>
                  <a:lnTo>
                    <a:pt x="1092" y="807"/>
                  </a:lnTo>
                  <a:lnTo>
                    <a:pt x="1092" y="816"/>
                  </a:lnTo>
                  <a:lnTo>
                    <a:pt x="1092" y="825"/>
                  </a:lnTo>
                  <a:lnTo>
                    <a:pt x="1092" y="831"/>
                  </a:lnTo>
                  <a:lnTo>
                    <a:pt x="1092" y="837"/>
                  </a:lnTo>
                  <a:lnTo>
                    <a:pt x="1080" y="836"/>
                  </a:lnTo>
                  <a:lnTo>
                    <a:pt x="1069" y="837"/>
                  </a:lnTo>
                  <a:lnTo>
                    <a:pt x="1059" y="840"/>
                  </a:lnTo>
                  <a:lnTo>
                    <a:pt x="1049" y="842"/>
                  </a:lnTo>
                  <a:lnTo>
                    <a:pt x="1040" y="844"/>
                  </a:lnTo>
                  <a:lnTo>
                    <a:pt x="1029" y="844"/>
                  </a:lnTo>
                  <a:lnTo>
                    <a:pt x="1023" y="844"/>
                  </a:lnTo>
                  <a:lnTo>
                    <a:pt x="1018" y="842"/>
                  </a:lnTo>
                  <a:lnTo>
                    <a:pt x="1012" y="840"/>
                  </a:lnTo>
                  <a:lnTo>
                    <a:pt x="1005" y="837"/>
                  </a:lnTo>
                  <a:lnTo>
                    <a:pt x="1001" y="846"/>
                  </a:lnTo>
                  <a:lnTo>
                    <a:pt x="997" y="856"/>
                  </a:lnTo>
                  <a:lnTo>
                    <a:pt x="993" y="869"/>
                  </a:lnTo>
                  <a:lnTo>
                    <a:pt x="990" y="883"/>
                  </a:lnTo>
                  <a:lnTo>
                    <a:pt x="982" y="914"/>
                  </a:lnTo>
                  <a:lnTo>
                    <a:pt x="975" y="947"/>
                  </a:lnTo>
                  <a:lnTo>
                    <a:pt x="970" y="962"/>
                  </a:lnTo>
                  <a:lnTo>
                    <a:pt x="966" y="978"/>
                  </a:lnTo>
                  <a:lnTo>
                    <a:pt x="960" y="992"/>
                  </a:lnTo>
                  <a:lnTo>
                    <a:pt x="955" y="1004"/>
                  </a:lnTo>
                  <a:lnTo>
                    <a:pt x="951" y="1009"/>
                  </a:lnTo>
                  <a:lnTo>
                    <a:pt x="947" y="1014"/>
                  </a:lnTo>
                  <a:lnTo>
                    <a:pt x="944" y="1018"/>
                  </a:lnTo>
                  <a:lnTo>
                    <a:pt x="940" y="1021"/>
                  </a:lnTo>
                  <a:lnTo>
                    <a:pt x="935" y="1024"/>
                  </a:lnTo>
                  <a:lnTo>
                    <a:pt x="930" y="1026"/>
                  </a:lnTo>
                  <a:lnTo>
                    <a:pt x="925" y="1028"/>
                  </a:lnTo>
                  <a:lnTo>
                    <a:pt x="920" y="1028"/>
                  </a:lnTo>
                  <a:lnTo>
                    <a:pt x="918" y="1029"/>
                  </a:lnTo>
                  <a:lnTo>
                    <a:pt x="912" y="1031"/>
                  </a:lnTo>
                  <a:lnTo>
                    <a:pt x="909" y="1032"/>
                  </a:lnTo>
                  <a:lnTo>
                    <a:pt x="906" y="1032"/>
                  </a:lnTo>
                  <a:lnTo>
                    <a:pt x="902" y="1031"/>
                  </a:lnTo>
                  <a:lnTo>
                    <a:pt x="900" y="1028"/>
                  </a:lnTo>
                  <a:lnTo>
                    <a:pt x="888" y="1035"/>
                  </a:lnTo>
                  <a:lnTo>
                    <a:pt x="873" y="1043"/>
                  </a:lnTo>
                  <a:lnTo>
                    <a:pt x="864" y="1047"/>
                  </a:lnTo>
                  <a:lnTo>
                    <a:pt x="856" y="1050"/>
                  </a:lnTo>
                  <a:lnTo>
                    <a:pt x="847" y="1052"/>
                  </a:lnTo>
                  <a:lnTo>
                    <a:pt x="840" y="1053"/>
                  </a:lnTo>
                  <a:lnTo>
                    <a:pt x="828" y="1053"/>
                  </a:lnTo>
                  <a:lnTo>
                    <a:pt x="816" y="1052"/>
                  </a:lnTo>
                  <a:lnTo>
                    <a:pt x="805" y="1049"/>
                  </a:lnTo>
                  <a:lnTo>
                    <a:pt x="795" y="1046"/>
                  </a:lnTo>
                  <a:lnTo>
                    <a:pt x="789" y="1043"/>
                  </a:lnTo>
                  <a:lnTo>
                    <a:pt x="786" y="1040"/>
                  </a:lnTo>
                  <a:lnTo>
                    <a:pt x="782" y="1037"/>
                  </a:lnTo>
                  <a:lnTo>
                    <a:pt x="779" y="1033"/>
                  </a:lnTo>
                  <a:lnTo>
                    <a:pt x="777" y="1027"/>
                  </a:lnTo>
                  <a:lnTo>
                    <a:pt x="775" y="1022"/>
                  </a:lnTo>
                  <a:lnTo>
                    <a:pt x="774" y="1016"/>
                  </a:lnTo>
                  <a:lnTo>
                    <a:pt x="774" y="1010"/>
                  </a:lnTo>
                  <a:lnTo>
                    <a:pt x="761" y="1011"/>
                  </a:lnTo>
                  <a:lnTo>
                    <a:pt x="743" y="1014"/>
                  </a:lnTo>
                  <a:lnTo>
                    <a:pt x="734" y="1014"/>
                  </a:lnTo>
                  <a:lnTo>
                    <a:pt x="727" y="1012"/>
                  </a:lnTo>
                  <a:lnTo>
                    <a:pt x="723" y="1011"/>
                  </a:lnTo>
                  <a:lnTo>
                    <a:pt x="719" y="1009"/>
                  </a:lnTo>
                  <a:lnTo>
                    <a:pt x="717" y="1007"/>
                  </a:lnTo>
                  <a:lnTo>
                    <a:pt x="713" y="1004"/>
                  </a:lnTo>
                  <a:lnTo>
                    <a:pt x="707" y="997"/>
                  </a:lnTo>
                  <a:lnTo>
                    <a:pt x="701" y="993"/>
                  </a:lnTo>
                  <a:lnTo>
                    <a:pt x="697" y="992"/>
                  </a:lnTo>
                  <a:lnTo>
                    <a:pt x="694" y="992"/>
                  </a:lnTo>
                  <a:lnTo>
                    <a:pt x="689" y="993"/>
                  </a:lnTo>
                  <a:lnTo>
                    <a:pt x="686" y="993"/>
                  </a:lnTo>
                  <a:lnTo>
                    <a:pt x="680" y="991"/>
                  </a:lnTo>
                  <a:lnTo>
                    <a:pt x="674" y="986"/>
                  </a:lnTo>
                  <a:lnTo>
                    <a:pt x="662" y="987"/>
                  </a:lnTo>
                  <a:lnTo>
                    <a:pt x="653" y="989"/>
                  </a:lnTo>
                  <a:lnTo>
                    <a:pt x="643" y="991"/>
                  </a:lnTo>
                  <a:lnTo>
                    <a:pt x="627" y="992"/>
                  </a:lnTo>
                  <a:lnTo>
                    <a:pt x="618" y="991"/>
                  </a:lnTo>
                  <a:lnTo>
                    <a:pt x="611" y="988"/>
                  </a:lnTo>
                  <a:lnTo>
                    <a:pt x="608" y="987"/>
                  </a:lnTo>
                  <a:lnTo>
                    <a:pt x="605" y="984"/>
                  </a:lnTo>
                  <a:lnTo>
                    <a:pt x="603" y="982"/>
                  </a:lnTo>
                  <a:lnTo>
                    <a:pt x="600" y="979"/>
                  </a:lnTo>
                  <a:lnTo>
                    <a:pt x="597" y="971"/>
                  </a:lnTo>
                  <a:lnTo>
                    <a:pt x="596" y="963"/>
                  </a:lnTo>
                  <a:lnTo>
                    <a:pt x="595" y="953"/>
                  </a:lnTo>
                  <a:lnTo>
                    <a:pt x="594" y="942"/>
                  </a:lnTo>
                  <a:lnTo>
                    <a:pt x="593" y="933"/>
                  </a:lnTo>
                  <a:lnTo>
                    <a:pt x="590" y="925"/>
                  </a:lnTo>
                  <a:lnTo>
                    <a:pt x="587" y="916"/>
                  </a:lnTo>
                  <a:lnTo>
                    <a:pt x="584" y="908"/>
                  </a:lnTo>
                  <a:lnTo>
                    <a:pt x="581" y="900"/>
                  </a:lnTo>
                  <a:lnTo>
                    <a:pt x="577" y="892"/>
                  </a:lnTo>
                  <a:lnTo>
                    <a:pt x="575" y="884"/>
                  </a:lnTo>
                  <a:lnTo>
                    <a:pt x="574" y="875"/>
                  </a:lnTo>
                  <a:lnTo>
                    <a:pt x="575" y="870"/>
                  </a:lnTo>
                  <a:lnTo>
                    <a:pt x="577" y="866"/>
                  </a:lnTo>
                  <a:lnTo>
                    <a:pt x="581" y="860"/>
                  </a:lnTo>
                  <a:lnTo>
                    <a:pt x="584" y="856"/>
                  </a:lnTo>
                  <a:lnTo>
                    <a:pt x="587" y="851"/>
                  </a:lnTo>
                  <a:lnTo>
                    <a:pt x="590" y="846"/>
                  </a:lnTo>
                  <a:lnTo>
                    <a:pt x="593" y="842"/>
                  </a:lnTo>
                  <a:lnTo>
                    <a:pt x="594" y="837"/>
                  </a:lnTo>
                  <a:lnTo>
                    <a:pt x="593" y="825"/>
                  </a:lnTo>
                  <a:lnTo>
                    <a:pt x="589" y="809"/>
                  </a:lnTo>
                  <a:lnTo>
                    <a:pt x="588" y="798"/>
                  </a:lnTo>
                  <a:lnTo>
                    <a:pt x="588" y="789"/>
                  </a:lnTo>
                  <a:lnTo>
                    <a:pt x="590" y="779"/>
                  </a:lnTo>
                  <a:lnTo>
                    <a:pt x="594" y="770"/>
                  </a:lnTo>
                  <a:lnTo>
                    <a:pt x="571" y="766"/>
                  </a:lnTo>
                  <a:lnTo>
                    <a:pt x="521" y="759"/>
                  </a:lnTo>
                  <a:lnTo>
                    <a:pt x="494" y="756"/>
                  </a:lnTo>
                  <a:lnTo>
                    <a:pt x="471" y="755"/>
                  </a:lnTo>
                  <a:lnTo>
                    <a:pt x="461" y="754"/>
                  </a:lnTo>
                  <a:lnTo>
                    <a:pt x="454" y="755"/>
                  </a:lnTo>
                  <a:lnTo>
                    <a:pt x="450" y="756"/>
                  </a:lnTo>
                  <a:lnTo>
                    <a:pt x="448" y="758"/>
                  </a:lnTo>
                  <a:lnTo>
                    <a:pt x="448" y="762"/>
                  </a:lnTo>
                  <a:lnTo>
                    <a:pt x="448" y="770"/>
                  </a:lnTo>
                  <a:lnTo>
                    <a:pt x="447" y="775"/>
                  </a:lnTo>
                  <a:lnTo>
                    <a:pt x="446" y="780"/>
                  </a:lnTo>
                  <a:lnTo>
                    <a:pt x="443" y="785"/>
                  </a:lnTo>
                  <a:lnTo>
                    <a:pt x="440" y="790"/>
                  </a:lnTo>
                  <a:lnTo>
                    <a:pt x="437" y="796"/>
                  </a:lnTo>
                  <a:lnTo>
                    <a:pt x="431" y="801"/>
                  </a:lnTo>
                  <a:lnTo>
                    <a:pt x="425" y="806"/>
                  </a:lnTo>
                  <a:lnTo>
                    <a:pt x="417" y="811"/>
                  </a:lnTo>
                  <a:lnTo>
                    <a:pt x="407" y="814"/>
                  </a:lnTo>
                  <a:lnTo>
                    <a:pt x="396" y="817"/>
                  </a:lnTo>
                  <a:lnTo>
                    <a:pt x="383" y="819"/>
                  </a:lnTo>
                  <a:lnTo>
                    <a:pt x="369" y="819"/>
                  </a:lnTo>
                  <a:lnTo>
                    <a:pt x="362" y="818"/>
                  </a:lnTo>
                  <a:lnTo>
                    <a:pt x="355" y="816"/>
                  </a:lnTo>
                  <a:lnTo>
                    <a:pt x="349" y="811"/>
                  </a:lnTo>
                  <a:lnTo>
                    <a:pt x="342" y="804"/>
                  </a:lnTo>
                  <a:lnTo>
                    <a:pt x="337" y="797"/>
                  </a:lnTo>
                  <a:lnTo>
                    <a:pt x="330" y="789"/>
                  </a:lnTo>
                  <a:lnTo>
                    <a:pt x="325" y="780"/>
                  </a:lnTo>
                  <a:lnTo>
                    <a:pt x="319" y="771"/>
                  </a:lnTo>
                  <a:lnTo>
                    <a:pt x="309" y="749"/>
                  </a:lnTo>
                  <a:lnTo>
                    <a:pt x="302" y="728"/>
                  </a:lnTo>
                  <a:lnTo>
                    <a:pt x="298" y="718"/>
                  </a:lnTo>
                  <a:lnTo>
                    <a:pt x="297" y="708"/>
                  </a:lnTo>
                  <a:lnTo>
                    <a:pt x="295" y="699"/>
                  </a:lnTo>
                  <a:lnTo>
                    <a:pt x="295" y="689"/>
                  </a:lnTo>
                  <a:lnTo>
                    <a:pt x="3" y="689"/>
                  </a:lnTo>
                  <a:lnTo>
                    <a:pt x="2" y="683"/>
                  </a:lnTo>
                  <a:lnTo>
                    <a:pt x="0" y="680"/>
                  </a:lnTo>
                  <a:lnTo>
                    <a:pt x="0" y="677"/>
                  </a:lnTo>
                  <a:lnTo>
                    <a:pt x="3" y="671"/>
                  </a:lnTo>
                  <a:lnTo>
                    <a:pt x="10" y="669"/>
                  </a:lnTo>
                  <a:lnTo>
                    <a:pt x="16" y="668"/>
                  </a:lnTo>
                  <a:lnTo>
                    <a:pt x="23" y="668"/>
                  </a:lnTo>
                  <a:lnTo>
                    <a:pt x="28" y="668"/>
                  </a:lnTo>
                  <a:lnTo>
                    <a:pt x="34" y="668"/>
                  </a:lnTo>
                  <a:lnTo>
                    <a:pt x="39" y="668"/>
                  </a:lnTo>
                  <a:lnTo>
                    <a:pt x="45" y="667"/>
                  </a:lnTo>
                  <a:lnTo>
                    <a:pt x="49" y="665"/>
                  </a:lnTo>
                  <a:lnTo>
                    <a:pt x="49" y="640"/>
                  </a:lnTo>
                  <a:lnTo>
                    <a:pt x="36" y="640"/>
                  </a:lnTo>
                  <a:lnTo>
                    <a:pt x="27" y="640"/>
                  </a:lnTo>
                  <a:lnTo>
                    <a:pt x="18" y="640"/>
                  </a:lnTo>
                  <a:lnTo>
                    <a:pt x="10" y="640"/>
                  </a:lnTo>
                  <a:lnTo>
                    <a:pt x="26" y="631"/>
                  </a:lnTo>
                  <a:lnTo>
                    <a:pt x="39" y="622"/>
                  </a:lnTo>
                  <a:lnTo>
                    <a:pt x="46" y="619"/>
                  </a:lnTo>
                  <a:lnTo>
                    <a:pt x="52" y="615"/>
                  </a:lnTo>
                  <a:lnTo>
                    <a:pt x="60" y="612"/>
                  </a:lnTo>
                  <a:lnTo>
                    <a:pt x="69" y="610"/>
                  </a:lnTo>
                  <a:lnTo>
                    <a:pt x="72" y="613"/>
                  </a:lnTo>
                  <a:lnTo>
                    <a:pt x="75" y="615"/>
                  </a:lnTo>
                  <a:lnTo>
                    <a:pt x="79" y="616"/>
                  </a:lnTo>
                  <a:lnTo>
                    <a:pt x="82" y="617"/>
                  </a:lnTo>
                  <a:lnTo>
                    <a:pt x="91" y="618"/>
                  </a:lnTo>
                  <a:lnTo>
                    <a:pt x="101" y="616"/>
                  </a:lnTo>
                  <a:lnTo>
                    <a:pt x="122" y="612"/>
                  </a:lnTo>
                  <a:lnTo>
                    <a:pt x="142" y="610"/>
                  </a:lnTo>
                  <a:lnTo>
                    <a:pt x="145" y="614"/>
                  </a:lnTo>
                  <a:lnTo>
                    <a:pt x="148" y="617"/>
                  </a:lnTo>
                  <a:lnTo>
                    <a:pt x="152" y="619"/>
                  </a:lnTo>
                  <a:lnTo>
                    <a:pt x="157" y="620"/>
                  </a:lnTo>
                  <a:lnTo>
                    <a:pt x="166" y="621"/>
                  </a:lnTo>
                  <a:lnTo>
                    <a:pt x="175" y="622"/>
                  </a:lnTo>
                  <a:lnTo>
                    <a:pt x="179" y="621"/>
                  </a:lnTo>
                  <a:lnTo>
                    <a:pt x="183" y="620"/>
                  </a:lnTo>
                  <a:lnTo>
                    <a:pt x="186" y="618"/>
                  </a:lnTo>
                  <a:lnTo>
                    <a:pt x="190" y="616"/>
                  </a:lnTo>
                  <a:lnTo>
                    <a:pt x="195" y="610"/>
                  </a:lnTo>
                  <a:lnTo>
                    <a:pt x="201" y="603"/>
                  </a:lnTo>
                  <a:lnTo>
                    <a:pt x="209" y="588"/>
                  </a:lnTo>
                  <a:lnTo>
                    <a:pt x="215" y="578"/>
                  </a:lnTo>
                  <a:lnTo>
                    <a:pt x="220" y="574"/>
                  </a:lnTo>
                  <a:lnTo>
                    <a:pt x="225" y="571"/>
                  </a:lnTo>
                  <a:lnTo>
                    <a:pt x="230" y="569"/>
                  </a:lnTo>
                  <a:lnTo>
                    <a:pt x="236" y="567"/>
                  </a:lnTo>
                  <a:lnTo>
                    <a:pt x="246" y="564"/>
                  </a:lnTo>
                  <a:lnTo>
                    <a:pt x="256" y="560"/>
                  </a:lnTo>
                  <a:lnTo>
                    <a:pt x="258" y="558"/>
                  </a:lnTo>
                  <a:lnTo>
                    <a:pt x="260" y="555"/>
                  </a:lnTo>
                  <a:lnTo>
                    <a:pt x="262" y="550"/>
                  </a:lnTo>
                  <a:lnTo>
                    <a:pt x="264" y="544"/>
                  </a:lnTo>
                  <a:lnTo>
                    <a:pt x="268" y="528"/>
                  </a:lnTo>
                  <a:lnTo>
                    <a:pt x="270" y="511"/>
                  </a:lnTo>
                  <a:lnTo>
                    <a:pt x="274" y="477"/>
                  </a:lnTo>
                  <a:lnTo>
                    <a:pt x="275" y="449"/>
                  </a:lnTo>
                  <a:lnTo>
                    <a:pt x="281" y="440"/>
                  </a:lnTo>
                  <a:lnTo>
                    <a:pt x="287" y="432"/>
                  </a:lnTo>
                  <a:lnTo>
                    <a:pt x="294" y="425"/>
                  </a:lnTo>
                  <a:lnTo>
                    <a:pt x="302" y="416"/>
                  </a:lnTo>
                  <a:lnTo>
                    <a:pt x="316" y="404"/>
                  </a:lnTo>
                  <a:lnTo>
                    <a:pt x="328" y="394"/>
                  </a:lnTo>
                  <a:lnTo>
                    <a:pt x="338" y="382"/>
                  </a:lnTo>
                  <a:lnTo>
                    <a:pt x="346" y="370"/>
                  </a:lnTo>
                  <a:lnTo>
                    <a:pt x="352" y="357"/>
                  </a:lnTo>
                  <a:lnTo>
                    <a:pt x="357" y="345"/>
                  </a:lnTo>
                  <a:lnTo>
                    <a:pt x="361" y="334"/>
                  </a:lnTo>
                  <a:lnTo>
                    <a:pt x="364" y="323"/>
                  </a:lnTo>
                  <a:lnTo>
                    <a:pt x="366" y="312"/>
                  </a:lnTo>
                  <a:lnTo>
                    <a:pt x="369" y="299"/>
                  </a:lnTo>
                  <a:lnTo>
                    <a:pt x="370" y="276"/>
                  </a:lnTo>
                  <a:lnTo>
                    <a:pt x="370" y="251"/>
                  </a:lnTo>
                  <a:lnTo>
                    <a:pt x="369" y="225"/>
                  </a:lnTo>
                  <a:lnTo>
                    <a:pt x="369" y="197"/>
                  </a:lnTo>
                  <a:lnTo>
                    <a:pt x="369" y="191"/>
                  </a:lnTo>
                  <a:lnTo>
                    <a:pt x="369" y="187"/>
                  </a:lnTo>
                  <a:lnTo>
                    <a:pt x="371" y="183"/>
                  </a:lnTo>
                  <a:lnTo>
                    <a:pt x="372" y="180"/>
                  </a:lnTo>
                  <a:lnTo>
                    <a:pt x="375" y="174"/>
                  </a:lnTo>
                  <a:lnTo>
                    <a:pt x="380" y="167"/>
                  </a:lnTo>
                  <a:lnTo>
                    <a:pt x="383" y="160"/>
                  </a:lnTo>
                  <a:lnTo>
                    <a:pt x="385" y="149"/>
                  </a:lnTo>
                  <a:lnTo>
                    <a:pt x="385" y="140"/>
                  </a:lnTo>
                  <a:lnTo>
                    <a:pt x="385" y="132"/>
                  </a:lnTo>
                  <a:lnTo>
                    <a:pt x="383" y="122"/>
                  </a:lnTo>
                  <a:lnTo>
                    <a:pt x="382" y="110"/>
                  </a:lnTo>
                  <a:lnTo>
                    <a:pt x="397" y="87"/>
                  </a:lnTo>
                  <a:lnTo>
                    <a:pt x="417" y="58"/>
                  </a:lnTo>
                  <a:lnTo>
                    <a:pt x="422" y="51"/>
                  </a:lnTo>
                  <a:lnTo>
                    <a:pt x="428" y="45"/>
                  </a:lnTo>
                  <a:lnTo>
                    <a:pt x="435" y="40"/>
                  </a:lnTo>
                  <a:lnTo>
                    <a:pt x="440" y="35"/>
                  </a:lnTo>
                  <a:lnTo>
                    <a:pt x="447" y="31"/>
                  </a:lnTo>
                  <a:lnTo>
                    <a:pt x="453" y="26"/>
                  </a:lnTo>
                  <a:lnTo>
                    <a:pt x="461" y="24"/>
                  </a:lnTo>
                  <a:lnTo>
                    <a:pt x="467" y="24"/>
                  </a:lnTo>
                  <a:lnTo>
                    <a:pt x="476" y="24"/>
                  </a:lnTo>
                  <a:lnTo>
                    <a:pt x="484" y="26"/>
                  </a:lnTo>
                  <a:lnTo>
                    <a:pt x="491" y="30"/>
                  </a:lnTo>
                  <a:lnTo>
                    <a:pt x="497" y="33"/>
                  </a:lnTo>
                  <a:lnTo>
                    <a:pt x="509" y="42"/>
                  </a:lnTo>
                  <a:lnTo>
                    <a:pt x="521" y="52"/>
                  </a:lnTo>
                  <a:lnTo>
                    <a:pt x="532" y="62"/>
                  </a:lnTo>
                  <a:lnTo>
                    <a:pt x="544" y="71"/>
                  </a:lnTo>
                  <a:lnTo>
                    <a:pt x="551" y="74"/>
                  </a:lnTo>
                  <a:lnTo>
                    <a:pt x="558" y="77"/>
                  </a:lnTo>
                  <a:lnTo>
                    <a:pt x="565" y="79"/>
                  </a:lnTo>
                  <a:lnTo>
                    <a:pt x="574" y="79"/>
                  </a:lnTo>
                  <a:lnTo>
                    <a:pt x="587" y="78"/>
                  </a:lnTo>
                  <a:lnTo>
                    <a:pt x="599" y="76"/>
                  </a:lnTo>
                  <a:lnTo>
                    <a:pt x="614" y="74"/>
                  </a:lnTo>
                  <a:lnTo>
                    <a:pt x="634" y="73"/>
                  </a:lnTo>
                  <a:lnTo>
                    <a:pt x="637" y="73"/>
                  </a:lnTo>
                  <a:lnTo>
                    <a:pt x="639" y="71"/>
                  </a:lnTo>
                  <a:lnTo>
                    <a:pt x="641" y="69"/>
                  </a:lnTo>
                  <a:lnTo>
                    <a:pt x="644" y="66"/>
                  </a:lnTo>
                  <a:lnTo>
                    <a:pt x="649" y="60"/>
                  </a:lnTo>
                  <a:lnTo>
                    <a:pt x="654" y="55"/>
                  </a:lnTo>
                  <a:lnTo>
                    <a:pt x="662" y="49"/>
                  </a:lnTo>
                  <a:lnTo>
                    <a:pt x="670" y="44"/>
                  </a:lnTo>
                  <a:lnTo>
                    <a:pt x="677" y="40"/>
                  </a:lnTo>
                  <a:lnTo>
                    <a:pt x="685" y="38"/>
                  </a:lnTo>
                  <a:lnTo>
                    <a:pt x="693" y="36"/>
                  </a:lnTo>
                  <a:lnTo>
                    <a:pt x="701" y="35"/>
                  </a:lnTo>
                  <a:lnTo>
                    <a:pt x="709" y="34"/>
                  </a:lnTo>
                  <a:lnTo>
                    <a:pt x="718" y="34"/>
                  </a:lnTo>
                  <a:lnTo>
                    <a:pt x="734" y="34"/>
                  </a:lnTo>
                  <a:lnTo>
                    <a:pt x="752" y="35"/>
                  </a:lnTo>
                  <a:lnTo>
                    <a:pt x="761" y="34"/>
                  </a:lnTo>
                  <a:lnTo>
                    <a:pt x="769" y="34"/>
                  </a:lnTo>
                  <a:lnTo>
                    <a:pt x="778" y="33"/>
                  </a:lnTo>
                  <a:lnTo>
                    <a:pt x="787" y="31"/>
                  </a:lnTo>
                  <a:lnTo>
                    <a:pt x="790" y="24"/>
                  </a:lnTo>
                  <a:lnTo>
                    <a:pt x="795" y="17"/>
                  </a:lnTo>
                  <a:lnTo>
                    <a:pt x="796" y="13"/>
                  </a:lnTo>
                  <a:lnTo>
                    <a:pt x="799" y="9"/>
                  </a:lnTo>
                  <a:lnTo>
                    <a:pt x="802" y="4"/>
                  </a:lnTo>
                  <a:lnTo>
                    <a:pt x="807" y="0"/>
                  </a:lnTo>
                  <a:lnTo>
                    <a:pt x="814" y="0"/>
                  </a:lnTo>
                  <a:lnTo>
                    <a:pt x="827" y="0"/>
                  </a:lnTo>
                  <a:lnTo>
                    <a:pt x="828" y="8"/>
                  </a:lnTo>
                  <a:lnTo>
                    <a:pt x="830" y="14"/>
                  </a:lnTo>
                  <a:lnTo>
                    <a:pt x="833" y="18"/>
                  </a:lnTo>
                  <a:lnTo>
                    <a:pt x="839" y="21"/>
                  </a:lnTo>
                  <a:lnTo>
                    <a:pt x="843" y="22"/>
                  </a:lnTo>
                  <a:lnTo>
                    <a:pt x="848" y="23"/>
                  </a:lnTo>
                  <a:lnTo>
                    <a:pt x="854" y="24"/>
                  </a:lnTo>
                  <a:lnTo>
                    <a:pt x="859" y="24"/>
                  </a:lnTo>
                  <a:lnTo>
                    <a:pt x="869" y="24"/>
                  </a:lnTo>
                  <a:lnTo>
                    <a:pt x="879" y="24"/>
                  </a:lnTo>
                  <a:lnTo>
                    <a:pt x="887" y="24"/>
                  </a:lnTo>
                  <a:lnTo>
                    <a:pt x="894" y="24"/>
                  </a:lnTo>
                </a:path>
              </a:pathLst>
            </a:custGeom>
            <a:pattFill prst="wdDnDiag">
              <a:fgClr>
                <a:srgbClr val="FFC000"/>
              </a:fgClr>
              <a:bgClr>
                <a:srgbClr val="006600"/>
              </a:bgClr>
            </a:pattFill>
            <a:ln w="9525">
              <a:noFill/>
              <a:miter lim="800000"/>
              <a:headEnd/>
              <a:tailEnd/>
            </a:ln>
          </p:spPr>
          <p:txBody>
            <a:bodyPr vert="horz" wrap="square" lIns="68580" tIns="34290" rIns="68580" bIns="34290" numCol="1" anchor="t" anchorCtr="0" compatLnSpc="1">
              <a:prstTxWarp prst="textNoShape">
                <a:avLst/>
              </a:prstTxWarp>
            </a:bodyPr>
            <a:lstStyle/>
            <a:p>
              <a:pPr defTabSz="684437"/>
              <a:endParaRPr lang="en-US" sz="1350">
                <a:solidFill>
                  <a:srgbClr val="004538"/>
                </a:solidFill>
              </a:endParaRPr>
            </a:p>
          </p:txBody>
        </p:sp>
        <p:sp>
          <p:nvSpPr>
            <p:cNvPr id="50" name="Freeform 181"/>
            <p:cNvSpPr>
              <a:spLocks/>
            </p:cNvSpPr>
            <p:nvPr>
              <p:custDataLst>
                <p:tags r:id="rId44"/>
              </p:custDataLst>
            </p:nvPr>
          </p:nvSpPr>
          <p:spPr bwMode="auto">
            <a:xfrm>
              <a:off x="8522564" y="4378923"/>
              <a:ext cx="1591" cy="44439"/>
            </a:xfrm>
            <a:custGeom>
              <a:avLst/>
              <a:gdLst>
                <a:gd name="T0" fmla="*/ 1587 w 5"/>
                <a:gd name="T1" fmla="*/ 0 h 99"/>
                <a:gd name="T2" fmla="*/ 1270 w 5"/>
                <a:gd name="T3" fmla="*/ 17446 h 99"/>
                <a:gd name="T4" fmla="*/ 317 w 5"/>
                <a:gd name="T5" fmla="*/ 30275 h 99"/>
                <a:gd name="T6" fmla="*/ 0 w 5"/>
                <a:gd name="T7" fmla="*/ 35406 h 99"/>
                <a:gd name="T8" fmla="*/ 0 w 5"/>
                <a:gd name="T9" fmla="*/ 40024 h 99"/>
                <a:gd name="T10" fmla="*/ 635 w 5"/>
                <a:gd name="T11" fmla="*/ 44642 h 99"/>
                <a:gd name="T12" fmla="*/ 1587 w 5"/>
                <a:gd name="T13" fmla="*/ 50800 h 9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99">
                  <a:moveTo>
                    <a:pt x="5" y="0"/>
                  </a:moveTo>
                  <a:lnTo>
                    <a:pt x="4" y="34"/>
                  </a:lnTo>
                  <a:lnTo>
                    <a:pt x="1" y="59"/>
                  </a:lnTo>
                  <a:lnTo>
                    <a:pt x="0" y="69"/>
                  </a:lnTo>
                  <a:lnTo>
                    <a:pt x="0" y="78"/>
                  </a:lnTo>
                  <a:lnTo>
                    <a:pt x="2" y="87"/>
                  </a:lnTo>
                  <a:lnTo>
                    <a:pt x="5" y="9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 name="Freeform 273"/>
            <p:cNvSpPr>
              <a:spLocks/>
            </p:cNvSpPr>
            <p:nvPr>
              <p:custDataLst>
                <p:tags r:id="rId45"/>
              </p:custDataLst>
            </p:nvPr>
          </p:nvSpPr>
          <p:spPr bwMode="auto">
            <a:xfrm>
              <a:off x="6725311" y="3243083"/>
              <a:ext cx="226049" cy="110207"/>
            </a:xfrm>
            <a:custGeom>
              <a:avLst/>
              <a:gdLst>
                <a:gd name="T0" fmla="*/ 37682 w 471"/>
                <a:gd name="T1" fmla="*/ 0 h 237"/>
                <a:gd name="T2" fmla="*/ 40311 w 471"/>
                <a:gd name="T3" fmla="*/ 3657 h 237"/>
                <a:gd name="T4" fmla="*/ 44693 w 471"/>
                <a:gd name="T5" fmla="*/ 6792 h 237"/>
                <a:gd name="T6" fmla="*/ 54770 w 471"/>
                <a:gd name="T7" fmla="*/ 12017 h 237"/>
                <a:gd name="T8" fmla="*/ 69668 w 471"/>
                <a:gd name="T9" fmla="*/ 19331 h 237"/>
                <a:gd name="T10" fmla="*/ 97710 w 471"/>
                <a:gd name="T11" fmla="*/ 40230 h 237"/>
                <a:gd name="T12" fmla="*/ 110855 w 471"/>
                <a:gd name="T13" fmla="*/ 50679 h 237"/>
                <a:gd name="T14" fmla="*/ 124000 w 471"/>
                <a:gd name="T15" fmla="*/ 59039 h 237"/>
                <a:gd name="T16" fmla="*/ 138460 w 471"/>
                <a:gd name="T17" fmla="*/ 66353 h 237"/>
                <a:gd name="T18" fmla="*/ 155548 w 471"/>
                <a:gd name="T19" fmla="*/ 72623 h 237"/>
                <a:gd name="T20" fmla="*/ 174827 w 471"/>
                <a:gd name="T21" fmla="*/ 76280 h 237"/>
                <a:gd name="T22" fmla="*/ 197612 w 471"/>
                <a:gd name="T23" fmla="*/ 77325 h 237"/>
                <a:gd name="T24" fmla="*/ 198050 w 471"/>
                <a:gd name="T25" fmla="*/ 97702 h 237"/>
                <a:gd name="T26" fmla="*/ 201117 w 471"/>
                <a:gd name="T27" fmla="*/ 110241 h 237"/>
                <a:gd name="T28" fmla="*/ 204622 w 471"/>
                <a:gd name="T29" fmla="*/ 118600 h 237"/>
                <a:gd name="T30" fmla="*/ 204622 w 471"/>
                <a:gd name="T31" fmla="*/ 123303 h 237"/>
                <a:gd name="T32" fmla="*/ 197612 w 471"/>
                <a:gd name="T33" fmla="*/ 123303 h 237"/>
                <a:gd name="T34" fmla="*/ 182276 w 471"/>
                <a:gd name="T35" fmla="*/ 120690 h 237"/>
                <a:gd name="T36" fmla="*/ 158615 w 471"/>
                <a:gd name="T37" fmla="*/ 114421 h 237"/>
                <a:gd name="T38" fmla="*/ 138021 w 471"/>
                <a:gd name="T39" fmla="*/ 108151 h 237"/>
                <a:gd name="T40" fmla="*/ 128820 w 471"/>
                <a:gd name="T41" fmla="*/ 106061 h 237"/>
                <a:gd name="T42" fmla="*/ 125753 w 471"/>
                <a:gd name="T43" fmla="*/ 103971 h 237"/>
                <a:gd name="T44" fmla="*/ 121371 w 471"/>
                <a:gd name="T45" fmla="*/ 99269 h 237"/>
                <a:gd name="T46" fmla="*/ 116990 w 471"/>
                <a:gd name="T47" fmla="*/ 92999 h 237"/>
                <a:gd name="T48" fmla="*/ 111732 w 471"/>
                <a:gd name="T49" fmla="*/ 86730 h 237"/>
                <a:gd name="T50" fmla="*/ 105159 w 471"/>
                <a:gd name="T51" fmla="*/ 83072 h 237"/>
                <a:gd name="T52" fmla="*/ 99463 w 471"/>
                <a:gd name="T53" fmla="*/ 83072 h 237"/>
                <a:gd name="T54" fmla="*/ 89824 w 471"/>
                <a:gd name="T55" fmla="*/ 85162 h 237"/>
                <a:gd name="T56" fmla="*/ 80184 w 471"/>
                <a:gd name="T57" fmla="*/ 87252 h 237"/>
                <a:gd name="T58" fmla="*/ 74050 w 471"/>
                <a:gd name="T59" fmla="*/ 87775 h 237"/>
                <a:gd name="T60" fmla="*/ 69230 w 471"/>
                <a:gd name="T61" fmla="*/ 85685 h 237"/>
                <a:gd name="T62" fmla="*/ 64848 w 471"/>
                <a:gd name="T63" fmla="*/ 80983 h 237"/>
                <a:gd name="T64" fmla="*/ 60905 w 471"/>
                <a:gd name="T65" fmla="*/ 77325 h 237"/>
                <a:gd name="T66" fmla="*/ 53456 w 471"/>
                <a:gd name="T67" fmla="*/ 75758 h 237"/>
                <a:gd name="T68" fmla="*/ 40311 w 471"/>
                <a:gd name="T69" fmla="*/ 70533 h 237"/>
                <a:gd name="T70" fmla="*/ 21032 w 471"/>
                <a:gd name="T71" fmla="*/ 61129 h 237"/>
                <a:gd name="T72" fmla="*/ 5258 w 471"/>
                <a:gd name="T73" fmla="*/ 50157 h 237"/>
                <a:gd name="T74" fmla="*/ 3067 w 471"/>
                <a:gd name="T75" fmla="*/ 0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71" h="237">
                  <a:moveTo>
                    <a:pt x="7" y="0"/>
                  </a:moveTo>
                  <a:lnTo>
                    <a:pt x="86" y="0"/>
                  </a:lnTo>
                  <a:lnTo>
                    <a:pt x="89" y="4"/>
                  </a:lnTo>
                  <a:lnTo>
                    <a:pt x="92" y="7"/>
                  </a:lnTo>
                  <a:lnTo>
                    <a:pt x="97" y="10"/>
                  </a:lnTo>
                  <a:lnTo>
                    <a:pt x="102" y="13"/>
                  </a:lnTo>
                  <a:lnTo>
                    <a:pt x="113" y="18"/>
                  </a:lnTo>
                  <a:lnTo>
                    <a:pt x="125" y="23"/>
                  </a:lnTo>
                  <a:lnTo>
                    <a:pt x="147" y="32"/>
                  </a:lnTo>
                  <a:lnTo>
                    <a:pt x="159" y="37"/>
                  </a:lnTo>
                  <a:lnTo>
                    <a:pt x="192" y="58"/>
                  </a:lnTo>
                  <a:lnTo>
                    <a:pt x="223" y="77"/>
                  </a:lnTo>
                  <a:lnTo>
                    <a:pt x="237" y="88"/>
                  </a:lnTo>
                  <a:lnTo>
                    <a:pt x="253" y="97"/>
                  </a:lnTo>
                  <a:lnTo>
                    <a:pt x="267" y="105"/>
                  </a:lnTo>
                  <a:lnTo>
                    <a:pt x="283" y="113"/>
                  </a:lnTo>
                  <a:lnTo>
                    <a:pt x="299" y="121"/>
                  </a:lnTo>
                  <a:lnTo>
                    <a:pt x="316" y="127"/>
                  </a:lnTo>
                  <a:lnTo>
                    <a:pt x="335" y="133"/>
                  </a:lnTo>
                  <a:lnTo>
                    <a:pt x="355" y="139"/>
                  </a:lnTo>
                  <a:lnTo>
                    <a:pt x="376" y="143"/>
                  </a:lnTo>
                  <a:lnTo>
                    <a:pt x="399" y="146"/>
                  </a:lnTo>
                  <a:lnTo>
                    <a:pt x="424" y="148"/>
                  </a:lnTo>
                  <a:lnTo>
                    <a:pt x="451" y="148"/>
                  </a:lnTo>
                  <a:lnTo>
                    <a:pt x="451" y="179"/>
                  </a:lnTo>
                  <a:lnTo>
                    <a:pt x="452" y="187"/>
                  </a:lnTo>
                  <a:lnTo>
                    <a:pt x="457" y="202"/>
                  </a:lnTo>
                  <a:lnTo>
                    <a:pt x="459" y="211"/>
                  </a:lnTo>
                  <a:lnTo>
                    <a:pt x="462" y="219"/>
                  </a:lnTo>
                  <a:lnTo>
                    <a:pt x="467" y="227"/>
                  </a:lnTo>
                  <a:lnTo>
                    <a:pt x="471" y="234"/>
                  </a:lnTo>
                  <a:lnTo>
                    <a:pt x="467" y="236"/>
                  </a:lnTo>
                  <a:lnTo>
                    <a:pt x="459" y="237"/>
                  </a:lnTo>
                  <a:lnTo>
                    <a:pt x="451" y="236"/>
                  </a:lnTo>
                  <a:lnTo>
                    <a:pt x="440" y="235"/>
                  </a:lnTo>
                  <a:lnTo>
                    <a:pt x="416" y="231"/>
                  </a:lnTo>
                  <a:lnTo>
                    <a:pt x="390" y="226"/>
                  </a:lnTo>
                  <a:lnTo>
                    <a:pt x="362" y="219"/>
                  </a:lnTo>
                  <a:lnTo>
                    <a:pt x="337" y="213"/>
                  </a:lnTo>
                  <a:lnTo>
                    <a:pt x="315" y="207"/>
                  </a:lnTo>
                  <a:lnTo>
                    <a:pt x="299" y="204"/>
                  </a:lnTo>
                  <a:lnTo>
                    <a:pt x="294" y="203"/>
                  </a:lnTo>
                  <a:lnTo>
                    <a:pt x="290" y="201"/>
                  </a:lnTo>
                  <a:lnTo>
                    <a:pt x="287" y="199"/>
                  </a:lnTo>
                  <a:lnTo>
                    <a:pt x="283" y="196"/>
                  </a:lnTo>
                  <a:lnTo>
                    <a:pt x="277" y="190"/>
                  </a:lnTo>
                  <a:lnTo>
                    <a:pt x="272" y="184"/>
                  </a:lnTo>
                  <a:lnTo>
                    <a:pt x="267" y="178"/>
                  </a:lnTo>
                  <a:lnTo>
                    <a:pt x="261" y="171"/>
                  </a:lnTo>
                  <a:lnTo>
                    <a:pt x="255" y="166"/>
                  </a:lnTo>
                  <a:lnTo>
                    <a:pt x="246" y="160"/>
                  </a:lnTo>
                  <a:lnTo>
                    <a:pt x="240" y="159"/>
                  </a:lnTo>
                  <a:lnTo>
                    <a:pt x="234" y="158"/>
                  </a:lnTo>
                  <a:lnTo>
                    <a:pt x="227" y="159"/>
                  </a:lnTo>
                  <a:lnTo>
                    <a:pt x="221" y="159"/>
                  </a:lnTo>
                  <a:lnTo>
                    <a:pt x="205" y="163"/>
                  </a:lnTo>
                  <a:lnTo>
                    <a:pt x="191" y="166"/>
                  </a:lnTo>
                  <a:lnTo>
                    <a:pt x="183" y="167"/>
                  </a:lnTo>
                  <a:lnTo>
                    <a:pt x="176" y="168"/>
                  </a:lnTo>
                  <a:lnTo>
                    <a:pt x="169" y="168"/>
                  </a:lnTo>
                  <a:lnTo>
                    <a:pt x="164" y="166"/>
                  </a:lnTo>
                  <a:lnTo>
                    <a:pt x="158" y="164"/>
                  </a:lnTo>
                  <a:lnTo>
                    <a:pt x="153" y="161"/>
                  </a:lnTo>
                  <a:lnTo>
                    <a:pt x="148" y="155"/>
                  </a:lnTo>
                  <a:lnTo>
                    <a:pt x="146" y="148"/>
                  </a:lnTo>
                  <a:lnTo>
                    <a:pt x="139" y="148"/>
                  </a:lnTo>
                  <a:lnTo>
                    <a:pt x="131" y="147"/>
                  </a:lnTo>
                  <a:lnTo>
                    <a:pt x="122" y="145"/>
                  </a:lnTo>
                  <a:lnTo>
                    <a:pt x="113" y="142"/>
                  </a:lnTo>
                  <a:lnTo>
                    <a:pt x="92" y="135"/>
                  </a:lnTo>
                  <a:lnTo>
                    <a:pt x="70" y="126"/>
                  </a:lnTo>
                  <a:lnTo>
                    <a:pt x="48" y="117"/>
                  </a:lnTo>
                  <a:lnTo>
                    <a:pt x="29" y="107"/>
                  </a:lnTo>
                  <a:lnTo>
                    <a:pt x="12" y="96"/>
                  </a:lnTo>
                  <a:lnTo>
                    <a:pt x="0" y="87"/>
                  </a:lnTo>
                  <a:lnTo>
                    <a:pt x="7" y="0"/>
                  </a:lnTo>
                </a:path>
              </a:pathLst>
            </a:custGeom>
            <a:pattFill prst="pct75">
              <a:fgClr>
                <a:srgbClr val="FFC00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 name="Freeform 311"/>
            <p:cNvSpPr>
              <a:spLocks/>
            </p:cNvSpPr>
            <p:nvPr>
              <p:custDataLst>
                <p:tags r:id="rId46"/>
              </p:custDataLst>
            </p:nvPr>
          </p:nvSpPr>
          <p:spPr bwMode="auto">
            <a:xfrm>
              <a:off x="8108671" y="4007421"/>
              <a:ext cx="9552" cy="51547"/>
            </a:xfrm>
            <a:custGeom>
              <a:avLst/>
              <a:gdLst>
                <a:gd name="T0" fmla="*/ 0 w 17"/>
                <a:gd name="T1" fmla="*/ 36 h 42"/>
                <a:gd name="T2" fmla="*/ 13 w 17"/>
                <a:gd name="T3" fmla="*/ 42 h 42"/>
                <a:gd name="T4" fmla="*/ 14 w 17"/>
                <a:gd name="T5" fmla="*/ 33 h 42"/>
                <a:gd name="T6" fmla="*/ 16 w 17"/>
                <a:gd name="T7" fmla="*/ 23 h 42"/>
                <a:gd name="T8" fmla="*/ 17 w 17"/>
                <a:gd name="T9" fmla="*/ 18 h 42"/>
                <a:gd name="T10" fmla="*/ 16 w 17"/>
                <a:gd name="T11" fmla="*/ 12 h 42"/>
                <a:gd name="T12" fmla="*/ 16 w 17"/>
                <a:gd name="T13" fmla="*/ 6 h 42"/>
                <a:gd name="T14" fmla="*/ 13 w 17"/>
                <a:gd name="T15" fmla="*/ 0 h 42"/>
                <a:gd name="T16" fmla="*/ 0 w 17"/>
                <a:gd name="T17" fmla="*/ 3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42">
                  <a:moveTo>
                    <a:pt x="0" y="36"/>
                  </a:moveTo>
                  <a:lnTo>
                    <a:pt x="13" y="42"/>
                  </a:lnTo>
                  <a:lnTo>
                    <a:pt x="14" y="33"/>
                  </a:lnTo>
                  <a:lnTo>
                    <a:pt x="16" y="23"/>
                  </a:lnTo>
                  <a:lnTo>
                    <a:pt x="17" y="18"/>
                  </a:lnTo>
                  <a:lnTo>
                    <a:pt x="16" y="12"/>
                  </a:lnTo>
                  <a:lnTo>
                    <a:pt x="16" y="6"/>
                  </a:lnTo>
                  <a:lnTo>
                    <a:pt x="13" y="0"/>
                  </a:lnTo>
                  <a:lnTo>
                    <a:pt x="0" y="3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53" name="Freeform 329"/>
            <p:cNvSpPr>
              <a:spLocks/>
            </p:cNvSpPr>
            <p:nvPr>
              <p:custDataLst>
                <p:tags r:id="rId47"/>
              </p:custDataLst>
            </p:nvPr>
          </p:nvSpPr>
          <p:spPr bwMode="auto">
            <a:xfrm>
              <a:off x="7217208" y="4007421"/>
              <a:ext cx="25470" cy="51547"/>
            </a:xfrm>
            <a:custGeom>
              <a:avLst/>
              <a:gdLst>
                <a:gd name="T0" fmla="*/ 7 w 53"/>
                <a:gd name="T1" fmla="*/ 0 h 30"/>
                <a:gd name="T2" fmla="*/ 11 w 53"/>
                <a:gd name="T3" fmla="*/ 4 h 30"/>
                <a:gd name="T4" fmla="*/ 23 w 53"/>
                <a:gd name="T5" fmla="*/ 13 h 30"/>
                <a:gd name="T6" fmla="*/ 37 w 53"/>
                <a:gd name="T7" fmla="*/ 23 h 30"/>
                <a:gd name="T8" fmla="*/ 46 w 53"/>
                <a:gd name="T9" fmla="*/ 30 h 30"/>
                <a:gd name="T10" fmla="*/ 49 w 53"/>
                <a:gd name="T11" fmla="*/ 18 h 30"/>
                <a:gd name="T12" fmla="*/ 53 w 53"/>
                <a:gd name="T13" fmla="*/ 6 h 30"/>
                <a:gd name="T14" fmla="*/ 37 w 53"/>
                <a:gd name="T15" fmla="*/ 5 h 30"/>
                <a:gd name="T16" fmla="*/ 26 w 53"/>
                <a:gd name="T17" fmla="*/ 3 h 30"/>
                <a:gd name="T18" fmla="*/ 21 w 53"/>
                <a:gd name="T19" fmla="*/ 3 h 30"/>
                <a:gd name="T20" fmla="*/ 15 w 53"/>
                <a:gd name="T21" fmla="*/ 3 h 30"/>
                <a:gd name="T22" fmla="*/ 9 w 53"/>
                <a:gd name="T23" fmla="*/ 4 h 30"/>
                <a:gd name="T24" fmla="*/ 0 w 53"/>
                <a:gd name="T25" fmla="*/ 6 h 30"/>
                <a:gd name="T26" fmla="*/ 7 w 53"/>
                <a:gd name="T2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3" h="30">
                  <a:moveTo>
                    <a:pt x="7" y="0"/>
                  </a:moveTo>
                  <a:lnTo>
                    <a:pt x="11" y="4"/>
                  </a:lnTo>
                  <a:lnTo>
                    <a:pt x="23" y="13"/>
                  </a:lnTo>
                  <a:lnTo>
                    <a:pt x="37" y="23"/>
                  </a:lnTo>
                  <a:lnTo>
                    <a:pt x="46" y="30"/>
                  </a:lnTo>
                  <a:lnTo>
                    <a:pt x="49" y="18"/>
                  </a:lnTo>
                  <a:lnTo>
                    <a:pt x="53" y="6"/>
                  </a:lnTo>
                  <a:lnTo>
                    <a:pt x="37" y="5"/>
                  </a:lnTo>
                  <a:lnTo>
                    <a:pt x="26" y="3"/>
                  </a:lnTo>
                  <a:lnTo>
                    <a:pt x="21" y="3"/>
                  </a:lnTo>
                  <a:lnTo>
                    <a:pt x="15" y="3"/>
                  </a:lnTo>
                  <a:lnTo>
                    <a:pt x="9" y="4"/>
                  </a:lnTo>
                  <a:lnTo>
                    <a:pt x="0" y="6"/>
                  </a:lnTo>
                  <a:lnTo>
                    <a:pt x="7"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54" name="Freeform 451"/>
            <p:cNvSpPr>
              <a:spLocks/>
            </p:cNvSpPr>
            <p:nvPr>
              <p:custDataLst>
                <p:tags r:id="rId48"/>
              </p:custDataLst>
            </p:nvPr>
          </p:nvSpPr>
          <p:spPr bwMode="auto">
            <a:xfrm>
              <a:off x="4896220" y="3997335"/>
              <a:ext cx="205354" cy="245299"/>
            </a:xfrm>
            <a:custGeom>
              <a:avLst/>
              <a:gdLst>
                <a:gd name="T0" fmla="*/ 187325 w 429"/>
                <a:gd name="T1" fmla="*/ 11531 h 524"/>
                <a:gd name="T2" fmla="*/ 186888 w 429"/>
                <a:gd name="T3" fmla="*/ 22537 h 524"/>
                <a:gd name="T4" fmla="*/ 185142 w 429"/>
                <a:gd name="T5" fmla="*/ 28302 h 524"/>
                <a:gd name="T6" fmla="*/ 181212 w 429"/>
                <a:gd name="T7" fmla="*/ 35116 h 524"/>
                <a:gd name="T8" fmla="*/ 180339 w 429"/>
                <a:gd name="T9" fmla="*/ 42454 h 524"/>
                <a:gd name="T10" fmla="*/ 180775 w 429"/>
                <a:gd name="T11" fmla="*/ 83859 h 524"/>
                <a:gd name="T12" fmla="*/ 178155 w 429"/>
                <a:gd name="T13" fmla="*/ 108492 h 524"/>
                <a:gd name="T14" fmla="*/ 172915 w 429"/>
                <a:gd name="T15" fmla="*/ 126313 h 524"/>
                <a:gd name="T16" fmla="*/ 162436 w 429"/>
                <a:gd name="T17" fmla="*/ 145705 h 524"/>
                <a:gd name="T18" fmla="*/ 147589 w 429"/>
                <a:gd name="T19" fmla="*/ 161953 h 524"/>
                <a:gd name="T20" fmla="*/ 139293 w 429"/>
                <a:gd name="T21" fmla="*/ 174531 h 524"/>
                <a:gd name="T22" fmla="*/ 136236 w 429"/>
                <a:gd name="T23" fmla="*/ 215937 h 524"/>
                <a:gd name="T24" fmla="*/ 132743 w 429"/>
                <a:gd name="T25" fmla="*/ 230088 h 524"/>
                <a:gd name="T26" fmla="*/ 126630 w 429"/>
                <a:gd name="T27" fmla="*/ 234805 h 524"/>
                <a:gd name="T28" fmla="*/ 117460 w 429"/>
                <a:gd name="T29" fmla="*/ 238474 h 524"/>
                <a:gd name="T30" fmla="*/ 110474 w 429"/>
                <a:gd name="T31" fmla="*/ 247384 h 524"/>
                <a:gd name="T32" fmla="*/ 102177 w 429"/>
                <a:gd name="T33" fmla="*/ 262059 h 524"/>
                <a:gd name="T34" fmla="*/ 97374 w 429"/>
                <a:gd name="T35" fmla="*/ 264680 h 524"/>
                <a:gd name="T36" fmla="*/ 87768 w 429"/>
                <a:gd name="T37" fmla="*/ 264156 h 524"/>
                <a:gd name="T38" fmla="*/ 82528 w 429"/>
                <a:gd name="T39" fmla="*/ 261011 h 524"/>
                <a:gd name="T40" fmla="*/ 63315 w 429"/>
                <a:gd name="T41" fmla="*/ 262059 h 524"/>
                <a:gd name="T42" fmla="*/ 53709 w 429"/>
                <a:gd name="T43" fmla="*/ 262059 h 524"/>
                <a:gd name="T44" fmla="*/ 49342 w 429"/>
                <a:gd name="T45" fmla="*/ 258914 h 524"/>
                <a:gd name="T46" fmla="*/ 41482 w 429"/>
                <a:gd name="T47" fmla="*/ 258390 h 524"/>
                <a:gd name="T48" fmla="*/ 34059 w 429"/>
                <a:gd name="T49" fmla="*/ 263107 h 524"/>
                <a:gd name="T50" fmla="*/ 27073 w 429"/>
                <a:gd name="T51" fmla="*/ 272017 h 524"/>
                <a:gd name="T52" fmla="*/ 11790 w 429"/>
                <a:gd name="T53" fmla="*/ 257342 h 524"/>
                <a:gd name="T54" fmla="*/ 2620 w 429"/>
                <a:gd name="T55" fmla="*/ 234281 h 524"/>
                <a:gd name="T56" fmla="*/ 10916 w 429"/>
                <a:gd name="T57" fmla="*/ 225371 h 524"/>
                <a:gd name="T58" fmla="*/ 18340 w 429"/>
                <a:gd name="T59" fmla="*/ 222226 h 524"/>
                <a:gd name="T60" fmla="*/ 26636 w 429"/>
                <a:gd name="T61" fmla="*/ 224323 h 524"/>
                <a:gd name="T62" fmla="*/ 25326 w 429"/>
                <a:gd name="T63" fmla="*/ 219081 h 524"/>
                <a:gd name="T64" fmla="*/ 19649 w 429"/>
                <a:gd name="T65" fmla="*/ 202310 h 524"/>
                <a:gd name="T66" fmla="*/ 20523 w 429"/>
                <a:gd name="T67" fmla="*/ 191827 h 524"/>
                <a:gd name="T68" fmla="*/ 24889 w 429"/>
                <a:gd name="T69" fmla="*/ 186586 h 524"/>
                <a:gd name="T70" fmla="*/ 31003 w 429"/>
                <a:gd name="T71" fmla="*/ 184490 h 524"/>
                <a:gd name="T72" fmla="*/ 38862 w 429"/>
                <a:gd name="T73" fmla="*/ 176628 h 524"/>
                <a:gd name="T74" fmla="*/ 45412 w 429"/>
                <a:gd name="T75" fmla="*/ 174531 h 524"/>
                <a:gd name="T76" fmla="*/ 50215 w 429"/>
                <a:gd name="T77" fmla="*/ 179248 h 524"/>
                <a:gd name="T78" fmla="*/ 58948 w 429"/>
                <a:gd name="T79" fmla="*/ 188158 h 524"/>
                <a:gd name="T80" fmla="*/ 67245 w 429"/>
                <a:gd name="T81" fmla="*/ 183966 h 524"/>
                <a:gd name="T82" fmla="*/ 79035 w 429"/>
                <a:gd name="T83" fmla="*/ 185014 h 524"/>
                <a:gd name="T84" fmla="*/ 86894 w 429"/>
                <a:gd name="T85" fmla="*/ 178200 h 524"/>
                <a:gd name="T86" fmla="*/ 91698 w 429"/>
                <a:gd name="T87" fmla="*/ 165097 h 524"/>
                <a:gd name="T88" fmla="*/ 93008 w 429"/>
                <a:gd name="T89" fmla="*/ 151994 h 524"/>
                <a:gd name="T90" fmla="*/ 93881 w 429"/>
                <a:gd name="T91" fmla="*/ 140988 h 524"/>
                <a:gd name="T92" fmla="*/ 87768 w 429"/>
                <a:gd name="T93" fmla="*/ 123692 h 524"/>
                <a:gd name="T94" fmla="*/ 82091 w 429"/>
                <a:gd name="T95" fmla="*/ 106396 h 524"/>
                <a:gd name="T96" fmla="*/ 90388 w 429"/>
                <a:gd name="T97" fmla="*/ 92769 h 524"/>
                <a:gd name="T98" fmla="*/ 91698 w 429"/>
                <a:gd name="T99" fmla="*/ 85955 h 524"/>
                <a:gd name="T100" fmla="*/ 87331 w 429"/>
                <a:gd name="T101" fmla="*/ 81238 h 524"/>
                <a:gd name="T102" fmla="*/ 86021 w 429"/>
                <a:gd name="T103" fmla="*/ 71804 h 524"/>
                <a:gd name="T104" fmla="*/ 82091 w 429"/>
                <a:gd name="T105" fmla="*/ 67611 h 524"/>
                <a:gd name="T106" fmla="*/ 70301 w 429"/>
                <a:gd name="T107" fmla="*/ 69184 h 524"/>
                <a:gd name="T108" fmla="*/ 59822 w 429"/>
                <a:gd name="T109" fmla="*/ 68660 h 524"/>
                <a:gd name="T110" fmla="*/ 54582 w 429"/>
                <a:gd name="T111" fmla="*/ 62370 h 524"/>
                <a:gd name="T112" fmla="*/ 53709 w 429"/>
                <a:gd name="T113" fmla="*/ 53984 h 524"/>
                <a:gd name="T114" fmla="*/ 57638 w 429"/>
                <a:gd name="T115" fmla="*/ 39833 h 524"/>
                <a:gd name="T116" fmla="*/ 133616 w 429"/>
                <a:gd name="T117" fmla="*/ 19916 h 524"/>
                <a:gd name="T118" fmla="*/ 141040 w 429"/>
                <a:gd name="T119" fmla="*/ 8910 h 524"/>
                <a:gd name="T120" fmla="*/ 149773 w 429"/>
                <a:gd name="T121" fmla="*/ 3669 h 524"/>
                <a:gd name="T122" fmla="*/ 163309 w 429"/>
                <a:gd name="T123" fmla="*/ 2621 h 524"/>
                <a:gd name="T124" fmla="*/ 178155 w 429"/>
                <a:gd name="T125" fmla="*/ 2096 h 52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29" h="524">
                  <a:moveTo>
                    <a:pt x="426" y="0"/>
                  </a:moveTo>
                  <a:lnTo>
                    <a:pt x="427" y="12"/>
                  </a:lnTo>
                  <a:lnTo>
                    <a:pt x="429" y="22"/>
                  </a:lnTo>
                  <a:lnTo>
                    <a:pt x="429" y="31"/>
                  </a:lnTo>
                  <a:lnTo>
                    <a:pt x="429" y="38"/>
                  </a:lnTo>
                  <a:lnTo>
                    <a:pt x="428" y="43"/>
                  </a:lnTo>
                  <a:lnTo>
                    <a:pt x="427" y="48"/>
                  </a:lnTo>
                  <a:lnTo>
                    <a:pt x="426" y="51"/>
                  </a:lnTo>
                  <a:lnTo>
                    <a:pt x="424" y="54"/>
                  </a:lnTo>
                  <a:lnTo>
                    <a:pt x="419" y="60"/>
                  </a:lnTo>
                  <a:lnTo>
                    <a:pt x="416" y="64"/>
                  </a:lnTo>
                  <a:lnTo>
                    <a:pt x="415" y="67"/>
                  </a:lnTo>
                  <a:lnTo>
                    <a:pt x="413" y="71"/>
                  </a:lnTo>
                  <a:lnTo>
                    <a:pt x="413" y="75"/>
                  </a:lnTo>
                  <a:lnTo>
                    <a:pt x="413" y="81"/>
                  </a:lnTo>
                  <a:lnTo>
                    <a:pt x="413" y="109"/>
                  </a:lnTo>
                  <a:lnTo>
                    <a:pt x="414" y="135"/>
                  </a:lnTo>
                  <a:lnTo>
                    <a:pt x="414" y="160"/>
                  </a:lnTo>
                  <a:lnTo>
                    <a:pt x="413" y="183"/>
                  </a:lnTo>
                  <a:lnTo>
                    <a:pt x="410" y="196"/>
                  </a:lnTo>
                  <a:lnTo>
                    <a:pt x="408" y="207"/>
                  </a:lnTo>
                  <a:lnTo>
                    <a:pt x="405" y="218"/>
                  </a:lnTo>
                  <a:lnTo>
                    <a:pt x="401" y="229"/>
                  </a:lnTo>
                  <a:lnTo>
                    <a:pt x="396" y="241"/>
                  </a:lnTo>
                  <a:lnTo>
                    <a:pt x="390" y="254"/>
                  </a:lnTo>
                  <a:lnTo>
                    <a:pt x="382" y="266"/>
                  </a:lnTo>
                  <a:lnTo>
                    <a:pt x="372" y="278"/>
                  </a:lnTo>
                  <a:lnTo>
                    <a:pt x="360" y="288"/>
                  </a:lnTo>
                  <a:lnTo>
                    <a:pt x="346" y="300"/>
                  </a:lnTo>
                  <a:lnTo>
                    <a:pt x="338" y="309"/>
                  </a:lnTo>
                  <a:lnTo>
                    <a:pt x="331" y="316"/>
                  </a:lnTo>
                  <a:lnTo>
                    <a:pt x="325" y="324"/>
                  </a:lnTo>
                  <a:lnTo>
                    <a:pt x="319" y="333"/>
                  </a:lnTo>
                  <a:lnTo>
                    <a:pt x="318" y="361"/>
                  </a:lnTo>
                  <a:lnTo>
                    <a:pt x="314" y="395"/>
                  </a:lnTo>
                  <a:lnTo>
                    <a:pt x="312" y="412"/>
                  </a:lnTo>
                  <a:lnTo>
                    <a:pt x="308" y="428"/>
                  </a:lnTo>
                  <a:lnTo>
                    <a:pt x="306" y="434"/>
                  </a:lnTo>
                  <a:lnTo>
                    <a:pt x="304" y="439"/>
                  </a:lnTo>
                  <a:lnTo>
                    <a:pt x="302" y="442"/>
                  </a:lnTo>
                  <a:lnTo>
                    <a:pt x="300" y="444"/>
                  </a:lnTo>
                  <a:lnTo>
                    <a:pt x="290" y="448"/>
                  </a:lnTo>
                  <a:lnTo>
                    <a:pt x="280" y="451"/>
                  </a:lnTo>
                  <a:lnTo>
                    <a:pt x="274" y="453"/>
                  </a:lnTo>
                  <a:lnTo>
                    <a:pt x="269" y="455"/>
                  </a:lnTo>
                  <a:lnTo>
                    <a:pt x="264" y="458"/>
                  </a:lnTo>
                  <a:lnTo>
                    <a:pt x="259" y="462"/>
                  </a:lnTo>
                  <a:lnTo>
                    <a:pt x="253" y="472"/>
                  </a:lnTo>
                  <a:lnTo>
                    <a:pt x="245" y="487"/>
                  </a:lnTo>
                  <a:lnTo>
                    <a:pt x="239" y="494"/>
                  </a:lnTo>
                  <a:lnTo>
                    <a:pt x="234" y="500"/>
                  </a:lnTo>
                  <a:lnTo>
                    <a:pt x="230" y="502"/>
                  </a:lnTo>
                  <a:lnTo>
                    <a:pt x="227" y="504"/>
                  </a:lnTo>
                  <a:lnTo>
                    <a:pt x="223" y="505"/>
                  </a:lnTo>
                  <a:lnTo>
                    <a:pt x="219" y="506"/>
                  </a:lnTo>
                  <a:lnTo>
                    <a:pt x="210" y="505"/>
                  </a:lnTo>
                  <a:lnTo>
                    <a:pt x="201" y="504"/>
                  </a:lnTo>
                  <a:lnTo>
                    <a:pt x="196" y="503"/>
                  </a:lnTo>
                  <a:lnTo>
                    <a:pt x="192" y="501"/>
                  </a:lnTo>
                  <a:lnTo>
                    <a:pt x="189" y="498"/>
                  </a:lnTo>
                  <a:lnTo>
                    <a:pt x="186" y="494"/>
                  </a:lnTo>
                  <a:lnTo>
                    <a:pt x="166" y="496"/>
                  </a:lnTo>
                  <a:lnTo>
                    <a:pt x="145" y="500"/>
                  </a:lnTo>
                  <a:lnTo>
                    <a:pt x="135" y="502"/>
                  </a:lnTo>
                  <a:lnTo>
                    <a:pt x="126" y="501"/>
                  </a:lnTo>
                  <a:lnTo>
                    <a:pt x="123" y="500"/>
                  </a:lnTo>
                  <a:lnTo>
                    <a:pt x="119" y="499"/>
                  </a:lnTo>
                  <a:lnTo>
                    <a:pt x="116" y="497"/>
                  </a:lnTo>
                  <a:lnTo>
                    <a:pt x="113" y="494"/>
                  </a:lnTo>
                  <a:lnTo>
                    <a:pt x="106" y="493"/>
                  </a:lnTo>
                  <a:lnTo>
                    <a:pt x="100" y="493"/>
                  </a:lnTo>
                  <a:lnTo>
                    <a:pt x="95" y="493"/>
                  </a:lnTo>
                  <a:lnTo>
                    <a:pt x="91" y="494"/>
                  </a:lnTo>
                  <a:lnTo>
                    <a:pt x="83" y="497"/>
                  </a:lnTo>
                  <a:lnTo>
                    <a:pt x="78" y="502"/>
                  </a:lnTo>
                  <a:lnTo>
                    <a:pt x="73" y="507"/>
                  </a:lnTo>
                  <a:lnTo>
                    <a:pt x="68" y="513"/>
                  </a:lnTo>
                  <a:lnTo>
                    <a:pt x="62" y="519"/>
                  </a:lnTo>
                  <a:lnTo>
                    <a:pt x="54" y="524"/>
                  </a:lnTo>
                  <a:lnTo>
                    <a:pt x="39" y="507"/>
                  </a:lnTo>
                  <a:lnTo>
                    <a:pt x="27" y="491"/>
                  </a:lnTo>
                  <a:lnTo>
                    <a:pt x="14" y="474"/>
                  </a:lnTo>
                  <a:lnTo>
                    <a:pt x="0" y="456"/>
                  </a:lnTo>
                  <a:lnTo>
                    <a:pt x="6" y="447"/>
                  </a:lnTo>
                  <a:lnTo>
                    <a:pt x="13" y="440"/>
                  </a:lnTo>
                  <a:lnTo>
                    <a:pt x="18" y="434"/>
                  </a:lnTo>
                  <a:lnTo>
                    <a:pt x="25" y="430"/>
                  </a:lnTo>
                  <a:lnTo>
                    <a:pt x="31" y="427"/>
                  </a:lnTo>
                  <a:lnTo>
                    <a:pt x="36" y="425"/>
                  </a:lnTo>
                  <a:lnTo>
                    <a:pt x="42" y="424"/>
                  </a:lnTo>
                  <a:lnTo>
                    <a:pt x="46" y="424"/>
                  </a:lnTo>
                  <a:lnTo>
                    <a:pt x="55" y="425"/>
                  </a:lnTo>
                  <a:lnTo>
                    <a:pt x="61" y="428"/>
                  </a:lnTo>
                  <a:lnTo>
                    <a:pt x="65" y="431"/>
                  </a:lnTo>
                  <a:lnTo>
                    <a:pt x="67" y="432"/>
                  </a:lnTo>
                  <a:lnTo>
                    <a:pt x="58" y="418"/>
                  </a:lnTo>
                  <a:lnTo>
                    <a:pt x="51" y="405"/>
                  </a:lnTo>
                  <a:lnTo>
                    <a:pt x="47" y="395"/>
                  </a:lnTo>
                  <a:lnTo>
                    <a:pt x="45" y="386"/>
                  </a:lnTo>
                  <a:lnTo>
                    <a:pt x="45" y="378"/>
                  </a:lnTo>
                  <a:lnTo>
                    <a:pt x="45" y="372"/>
                  </a:lnTo>
                  <a:lnTo>
                    <a:pt x="47" y="366"/>
                  </a:lnTo>
                  <a:lnTo>
                    <a:pt x="50" y="362"/>
                  </a:lnTo>
                  <a:lnTo>
                    <a:pt x="54" y="359"/>
                  </a:lnTo>
                  <a:lnTo>
                    <a:pt x="57" y="356"/>
                  </a:lnTo>
                  <a:lnTo>
                    <a:pt x="61" y="354"/>
                  </a:lnTo>
                  <a:lnTo>
                    <a:pt x="65" y="353"/>
                  </a:lnTo>
                  <a:lnTo>
                    <a:pt x="71" y="352"/>
                  </a:lnTo>
                  <a:lnTo>
                    <a:pt x="73" y="351"/>
                  </a:lnTo>
                  <a:lnTo>
                    <a:pt x="81" y="343"/>
                  </a:lnTo>
                  <a:lnTo>
                    <a:pt x="89" y="337"/>
                  </a:lnTo>
                  <a:lnTo>
                    <a:pt x="94" y="334"/>
                  </a:lnTo>
                  <a:lnTo>
                    <a:pt x="100" y="333"/>
                  </a:lnTo>
                  <a:lnTo>
                    <a:pt x="104" y="333"/>
                  </a:lnTo>
                  <a:lnTo>
                    <a:pt x="109" y="335"/>
                  </a:lnTo>
                  <a:lnTo>
                    <a:pt x="112" y="339"/>
                  </a:lnTo>
                  <a:lnTo>
                    <a:pt x="115" y="342"/>
                  </a:lnTo>
                  <a:lnTo>
                    <a:pt x="123" y="350"/>
                  </a:lnTo>
                  <a:lnTo>
                    <a:pt x="130" y="356"/>
                  </a:lnTo>
                  <a:lnTo>
                    <a:pt x="135" y="359"/>
                  </a:lnTo>
                  <a:lnTo>
                    <a:pt x="140" y="359"/>
                  </a:lnTo>
                  <a:lnTo>
                    <a:pt x="146" y="356"/>
                  </a:lnTo>
                  <a:lnTo>
                    <a:pt x="154" y="351"/>
                  </a:lnTo>
                  <a:lnTo>
                    <a:pt x="163" y="354"/>
                  </a:lnTo>
                  <a:lnTo>
                    <a:pt x="172" y="354"/>
                  </a:lnTo>
                  <a:lnTo>
                    <a:pt x="181" y="353"/>
                  </a:lnTo>
                  <a:lnTo>
                    <a:pt x="188" y="350"/>
                  </a:lnTo>
                  <a:lnTo>
                    <a:pt x="193" y="345"/>
                  </a:lnTo>
                  <a:lnTo>
                    <a:pt x="199" y="340"/>
                  </a:lnTo>
                  <a:lnTo>
                    <a:pt x="202" y="334"/>
                  </a:lnTo>
                  <a:lnTo>
                    <a:pt x="205" y="328"/>
                  </a:lnTo>
                  <a:lnTo>
                    <a:pt x="210" y="315"/>
                  </a:lnTo>
                  <a:lnTo>
                    <a:pt x="212" y="302"/>
                  </a:lnTo>
                  <a:lnTo>
                    <a:pt x="213" y="293"/>
                  </a:lnTo>
                  <a:lnTo>
                    <a:pt x="213" y="290"/>
                  </a:lnTo>
                  <a:lnTo>
                    <a:pt x="215" y="283"/>
                  </a:lnTo>
                  <a:lnTo>
                    <a:pt x="215" y="276"/>
                  </a:lnTo>
                  <a:lnTo>
                    <a:pt x="215" y="269"/>
                  </a:lnTo>
                  <a:lnTo>
                    <a:pt x="213" y="262"/>
                  </a:lnTo>
                  <a:lnTo>
                    <a:pt x="208" y="249"/>
                  </a:lnTo>
                  <a:lnTo>
                    <a:pt x="201" y="236"/>
                  </a:lnTo>
                  <a:lnTo>
                    <a:pt x="186" y="217"/>
                  </a:lnTo>
                  <a:lnTo>
                    <a:pt x="180" y="210"/>
                  </a:lnTo>
                  <a:lnTo>
                    <a:pt x="188" y="203"/>
                  </a:lnTo>
                  <a:lnTo>
                    <a:pt x="202" y="187"/>
                  </a:lnTo>
                  <a:lnTo>
                    <a:pt x="205" y="182"/>
                  </a:lnTo>
                  <a:lnTo>
                    <a:pt x="207" y="177"/>
                  </a:lnTo>
                  <a:lnTo>
                    <a:pt x="210" y="173"/>
                  </a:lnTo>
                  <a:lnTo>
                    <a:pt x="211" y="168"/>
                  </a:lnTo>
                  <a:lnTo>
                    <a:pt x="210" y="164"/>
                  </a:lnTo>
                  <a:lnTo>
                    <a:pt x="208" y="161"/>
                  </a:lnTo>
                  <a:lnTo>
                    <a:pt x="205" y="157"/>
                  </a:lnTo>
                  <a:lnTo>
                    <a:pt x="200" y="155"/>
                  </a:lnTo>
                  <a:lnTo>
                    <a:pt x="200" y="148"/>
                  </a:lnTo>
                  <a:lnTo>
                    <a:pt x="200" y="142"/>
                  </a:lnTo>
                  <a:lnTo>
                    <a:pt x="197" y="137"/>
                  </a:lnTo>
                  <a:lnTo>
                    <a:pt x="195" y="133"/>
                  </a:lnTo>
                  <a:lnTo>
                    <a:pt x="192" y="131"/>
                  </a:lnTo>
                  <a:lnTo>
                    <a:pt x="188" y="129"/>
                  </a:lnTo>
                  <a:lnTo>
                    <a:pt x="183" y="129"/>
                  </a:lnTo>
                  <a:lnTo>
                    <a:pt x="179" y="129"/>
                  </a:lnTo>
                  <a:lnTo>
                    <a:pt x="161" y="132"/>
                  </a:lnTo>
                  <a:lnTo>
                    <a:pt x="154" y="137"/>
                  </a:lnTo>
                  <a:lnTo>
                    <a:pt x="144" y="134"/>
                  </a:lnTo>
                  <a:lnTo>
                    <a:pt x="137" y="131"/>
                  </a:lnTo>
                  <a:lnTo>
                    <a:pt x="132" y="128"/>
                  </a:lnTo>
                  <a:lnTo>
                    <a:pt x="127" y="124"/>
                  </a:lnTo>
                  <a:lnTo>
                    <a:pt x="125" y="119"/>
                  </a:lnTo>
                  <a:lnTo>
                    <a:pt x="123" y="114"/>
                  </a:lnTo>
                  <a:lnTo>
                    <a:pt x="123" y="109"/>
                  </a:lnTo>
                  <a:lnTo>
                    <a:pt x="123" y="103"/>
                  </a:lnTo>
                  <a:lnTo>
                    <a:pt x="125" y="93"/>
                  </a:lnTo>
                  <a:lnTo>
                    <a:pt x="128" y="84"/>
                  </a:lnTo>
                  <a:lnTo>
                    <a:pt x="132" y="76"/>
                  </a:lnTo>
                  <a:lnTo>
                    <a:pt x="133" y="74"/>
                  </a:lnTo>
                  <a:lnTo>
                    <a:pt x="293" y="105"/>
                  </a:lnTo>
                  <a:lnTo>
                    <a:pt x="306" y="38"/>
                  </a:lnTo>
                  <a:lnTo>
                    <a:pt x="311" y="30"/>
                  </a:lnTo>
                  <a:lnTo>
                    <a:pt x="317" y="22"/>
                  </a:lnTo>
                  <a:lnTo>
                    <a:pt x="323" y="17"/>
                  </a:lnTo>
                  <a:lnTo>
                    <a:pt x="329" y="12"/>
                  </a:lnTo>
                  <a:lnTo>
                    <a:pt x="336" y="9"/>
                  </a:lnTo>
                  <a:lnTo>
                    <a:pt x="343" y="7"/>
                  </a:lnTo>
                  <a:lnTo>
                    <a:pt x="350" y="6"/>
                  </a:lnTo>
                  <a:lnTo>
                    <a:pt x="358" y="5"/>
                  </a:lnTo>
                  <a:lnTo>
                    <a:pt x="374" y="5"/>
                  </a:lnTo>
                  <a:lnTo>
                    <a:pt x="391" y="4"/>
                  </a:lnTo>
                  <a:lnTo>
                    <a:pt x="399" y="4"/>
                  </a:lnTo>
                  <a:lnTo>
                    <a:pt x="408" y="4"/>
                  </a:lnTo>
                  <a:lnTo>
                    <a:pt x="417" y="2"/>
                  </a:lnTo>
                  <a:lnTo>
                    <a:pt x="426" y="0"/>
                  </a:lnTo>
                </a:path>
              </a:pathLst>
            </a:custGeom>
            <a:pattFill prst="wdDnDiag">
              <a:fgClr>
                <a:srgbClr val="FFC00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5" name="Freeform 265"/>
            <p:cNvSpPr>
              <a:spLocks/>
            </p:cNvSpPr>
            <p:nvPr>
              <p:custDataLst>
                <p:tags r:id="rId49"/>
              </p:custDataLst>
            </p:nvPr>
          </p:nvSpPr>
          <p:spPr bwMode="auto">
            <a:xfrm>
              <a:off x="4276970" y="3865798"/>
              <a:ext cx="116209" cy="115539"/>
            </a:xfrm>
            <a:custGeom>
              <a:avLst/>
              <a:gdLst>
                <a:gd name="T0" fmla="*/ 33276 w 233"/>
                <a:gd name="T1" fmla="*/ 0 h 252"/>
                <a:gd name="T2" fmla="*/ 37323 w 233"/>
                <a:gd name="T3" fmla="*/ 1046 h 252"/>
                <a:gd name="T4" fmla="*/ 40021 w 233"/>
                <a:gd name="T5" fmla="*/ 1569 h 252"/>
                <a:gd name="T6" fmla="*/ 42719 w 233"/>
                <a:gd name="T7" fmla="*/ 1569 h 252"/>
                <a:gd name="T8" fmla="*/ 44518 w 233"/>
                <a:gd name="T9" fmla="*/ 1046 h 252"/>
                <a:gd name="T10" fmla="*/ 47666 w 233"/>
                <a:gd name="T11" fmla="*/ 523 h 252"/>
                <a:gd name="T12" fmla="*/ 50814 w 233"/>
                <a:gd name="T13" fmla="*/ 0 h 252"/>
                <a:gd name="T14" fmla="*/ 56210 w 233"/>
                <a:gd name="T15" fmla="*/ 8889 h 252"/>
                <a:gd name="T16" fmla="*/ 62955 w 233"/>
                <a:gd name="T17" fmla="*/ 19346 h 252"/>
                <a:gd name="T18" fmla="*/ 64754 w 233"/>
                <a:gd name="T19" fmla="*/ 21961 h 252"/>
                <a:gd name="T20" fmla="*/ 66552 w 233"/>
                <a:gd name="T21" fmla="*/ 24052 h 252"/>
                <a:gd name="T22" fmla="*/ 68801 w 233"/>
                <a:gd name="T23" fmla="*/ 25621 h 252"/>
                <a:gd name="T24" fmla="*/ 70599 w 233"/>
                <a:gd name="T25" fmla="*/ 27189 h 252"/>
                <a:gd name="T26" fmla="*/ 73298 w 233"/>
                <a:gd name="T27" fmla="*/ 28235 h 252"/>
                <a:gd name="T28" fmla="*/ 75546 w 233"/>
                <a:gd name="T29" fmla="*/ 29281 h 252"/>
                <a:gd name="T30" fmla="*/ 78244 w 233"/>
                <a:gd name="T31" fmla="*/ 29281 h 252"/>
                <a:gd name="T32" fmla="*/ 80942 w 233"/>
                <a:gd name="T33" fmla="*/ 29281 h 252"/>
                <a:gd name="T34" fmla="*/ 80942 w 233"/>
                <a:gd name="T35" fmla="*/ 41830 h 252"/>
                <a:gd name="T36" fmla="*/ 86788 w 233"/>
                <a:gd name="T37" fmla="*/ 53856 h 252"/>
                <a:gd name="T38" fmla="*/ 95332 w 233"/>
                <a:gd name="T39" fmla="*/ 66927 h 252"/>
                <a:gd name="T40" fmla="*/ 96681 w 233"/>
                <a:gd name="T41" fmla="*/ 70587 h 252"/>
                <a:gd name="T42" fmla="*/ 98929 w 233"/>
                <a:gd name="T43" fmla="*/ 74247 h 252"/>
                <a:gd name="T44" fmla="*/ 100278 w 233"/>
                <a:gd name="T45" fmla="*/ 78953 h 252"/>
                <a:gd name="T46" fmla="*/ 101627 w 233"/>
                <a:gd name="T47" fmla="*/ 83659 h 252"/>
                <a:gd name="T48" fmla="*/ 103426 w 233"/>
                <a:gd name="T49" fmla="*/ 88888 h 252"/>
                <a:gd name="T50" fmla="*/ 104325 w 233"/>
                <a:gd name="T51" fmla="*/ 94116 h 252"/>
                <a:gd name="T52" fmla="*/ 104775 w 233"/>
                <a:gd name="T53" fmla="*/ 99868 h 252"/>
                <a:gd name="T54" fmla="*/ 104775 w 233"/>
                <a:gd name="T55" fmla="*/ 106665 h 252"/>
                <a:gd name="T56" fmla="*/ 104325 w 233"/>
                <a:gd name="T57" fmla="*/ 112940 h 252"/>
                <a:gd name="T58" fmla="*/ 103426 w 233"/>
                <a:gd name="T59" fmla="*/ 119214 h 252"/>
                <a:gd name="T60" fmla="*/ 102077 w 233"/>
                <a:gd name="T61" fmla="*/ 125489 h 252"/>
                <a:gd name="T62" fmla="*/ 101627 w 233"/>
                <a:gd name="T63" fmla="*/ 131763 h 252"/>
                <a:gd name="T64" fmla="*/ 99829 w 233"/>
                <a:gd name="T65" fmla="*/ 131763 h 252"/>
                <a:gd name="T66" fmla="*/ 96681 w 233"/>
                <a:gd name="T67" fmla="*/ 130717 h 252"/>
                <a:gd name="T68" fmla="*/ 93533 w 233"/>
                <a:gd name="T69" fmla="*/ 128626 h 252"/>
                <a:gd name="T70" fmla="*/ 89036 w 233"/>
                <a:gd name="T71" fmla="*/ 126011 h 252"/>
                <a:gd name="T72" fmla="*/ 79143 w 233"/>
                <a:gd name="T73" fmla="*/ 118168 h 252"/>
                <a:gd name="T74" fmla="*/ 67901 w 233"/>
                <a:gd name="T75" fmla="*/ 108757 h 252"/>
                <a:gd name="T76" fmla="*/ 56210 w 233"/>
                <a:gd name="T77" fmla="*/ 97254 h 252"/>
                <a:gd name="T78" fmla="*/ 44968 w 233"/>
                <a:gd name="T79" fmla="*/ 86273 h 252"/>
                <a:gd name="T80" fmla="*/ 35075 w 233"/>
                <a:gd name="T81" fmla="*/ 75816 h 252"/>
                <a:gd name="T82" fmla="*/ 27430 w 233"/>
                <a:gd name="T83" fmla="*/ 67450 h 252"/>
                <a:gd name="T84" fmla="*/ 24732 w 233"/>
                <a:gd name="T85" fmla="*/ 65359 h 252"/>
                <a:gd name="T86" fmla="*/ 21585 w 233"/>
                <a:gd name="T87" fmla="*/ 62744 h 252"/>
                <a:gd name="T88" fmla="*/ 18437 w 233"/>
                <a:gd name="T89" fmla="*/ 60653 h 252"/>
                <a:gd name="T90" fmla="*/ 14839 w 233"/>
                <a:gd name="T91" fmla="*/ 58561 h 252"/>
                <a:gd name="T92" fmla="*/ 7645 w 233"/>
                <a:gd name="T93" fmla="*/ 54378 h 252"/>
                <a:gd name="T94" fmla="*/ 0 w 233"/>
                <a:gd name="T95" fmla="*/ 51764 h 252"/>
                <a:gd name="T96" fmla="*/ 17987 w 233"/>
                <a:gd name="T97" fmla="*/ 32941 h 252"/>
                <a:gd name="T98" fmla="*/ 26531 w 233"/>
                <a:gd name="T99" fmla="*/ 22483 h 252"/>
                <a:gd name="T100" fmla="*/ 29229 w 233"/>
                <a:gd name="T101" fmla="*/ 17255 h 252"/>
                <a:gd name="T102" fmla="*/ 31028 w 233"/>
                <a:gd name="T103" fmla="*/ 13072 h 252"/>
                <a:gd name="T104" fmla="*/ 32377 w 233"/>
                <a:gd name="T105" fmla="*/ 7320 h 252"/>
                <a:gd name="T106" fmla="*/ 33276 w 233"/>
                <a:gd name="T107" fmla="*/ 0 h 2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33" h="252">
                  <a:moveTo>
                    <a:pt x="74" y="0"/>
                  </a:moveTo>
                  <a:lnTo>
                    <a:pt x="83" y="2"/>
                  </a:lnTo>
                  <a:lnTo>
                    <a:pt x="89" y="3"/>
                  </a:lnTo>
                  <a:lnTo>
                    <a:pt x="95" y="3"/>
                  </a:lnTo>
                  <a:lnTo>
                    <a:pt x="99" y="2"/>
                  </a:lnTo>
                  <a:lnTo>
                    <a:pt x="106" y="1"/>
                  </a:lnTo>
                  <a:lnTo>
                    <a:pt x="113" y="0"/>
                  </a:lnTo>
                  <a:lnTo>
                    <a:pt x="125" y="17"/>
                  </a:lnTo>
                  <a:lnTo>
                    <a:pt x="140" y="37"/>
                  </a:lnTo>
                  <a:lnTo>
                    <a:pt x="144" y="42"/>
                  </a:lnTo>
                  <a:lnTo>
                    <a:pt x="148" y="46"/>
                  </a:lnTo>
                  <a:lnTo>
                    <a:pt x="153" y="49"/>
                  </a:lnTo>
                  <a:lnTo>
                    <a:pt x="157" y="52"/>
                  </a:lnTo>
                  <a:lnTo>
                    <a:pt x="163" y="54"/>
                  </a:lnTo>
                  <a:lnTo>
                    <a:pt x="168" y="56"/>
                  </a:lnTo>
                  <a:lnTo>
                    <a:pt x="174" y="56"/>
                  </a:lnTo>
                  <a:lnTo>
                    <a:pt x="180" y="56"/>
                  </a:lnTo>
                  <a:lnTo>
                    <a:pt x="180" y="80"/>
                  </a:lnTo>
                  <a:lnTo>
                    <a:pt x="193" y="103"/>
                  </a:lnTo>
                  <a:lnTo>
                    <a:pt x="212" y="128"/>
                  </a:lnTo>
                  <a:lnTo>
                    <a:pt x="215" y="135"/>
                  </a:lnTo>
                  <a:lnTo>
                    <a:pt x="220" y="142"/>
                  </a:lnTo>
                  <a:lnTo>
                    <a:pt x="223" y="151"/>
                  </a:lnTo>
                  <a:lnTo>
                    <a:pt x="226" y="160"/>
                  </a:lnTo>
                  <a:lnTo>
                    <a:pt x="230" y="170"/>
                  </a:lnTo>
                  <a:lnTo>
                    <a:pt x="232" y="180"/>
                  </a:lnTo>
                  <a:lnTo>
                    <a:pt x="233" y="191"/>
                  </a:lnTo>
                  <a:lnTo>
                    <a:pt x="233" y="204"/>
                  </a:lnTo>
                  <a:lnTo>
                    <a:pt x="232" y="216"/>
                  </a:lnTo>
                  <a:lnTo>
                    <a:pt x="230" y="228"/>
                  </a:lnTo>
                  <a:lnTo>
                    <a:pt x="227" y="240"/>
                  </a:lnTo>
                  <a:lnTo>
                    <a:pt x="226" y="252"/>
                  </a:lnTo>
                  <a:lnTo>
                    <a:pt x="222" y="252"/>
                  </a:lnTo>
                  <a:lnTo>
                    <a:pt x="215" y="250"/>
                  </a:lnTo>
                  <a:lnTo>
                    <a:pt x="208" y="246"/>
                  </a:lnTo>
                  <a:lnTo>
                    <a:pt x="198" y="241"/>
                  </a:lnTo>
                  <a:lnTo>
                    <a:pt x="176" y="226"/>
                  </a:lnTo>
                  <a:lnTo>
                    <a:pt x="151" y="208"/>
                  </a:lnTo>
                  <a:lnTo>
                    <a:pt x="125" y="186"/>
                  </a:lnTo>
                  <a:lnTo>
                    <a:pt x="100" y="165"/>
                  </a:lnTo>
                  <a:lnTo>
                    <a:pt x="78" y="145"/>
                  </a:lnTo>
                  <a:lnTo>
                    <a:pt x="61" y="129"/>
                  </a:lnTo>
                  <a:lnTo>
                    <a:pt x="55" y="125"/>
                  </a:lnTo>
                  <a:lnTo>
                    <a:pt x="48" y="120"/>
                  </a:lnTo>
                  <a:lnTo>
                    <a:pt x="41" y="116"/>
                  </a:lnTo>
                  <a:lnTo>
                    <a:pt x="33" y="112"/>
                  </a:lnTo>
                  <a:lnTo>
                    <a:pt x="17" y="104"/>
                  </a:lnTo>
                  <a:lnTo>
                    <a:pt x="0" y="99"/>
                  </a:lnTo>
                  <a:lnTo>
                    <a:pt x="40" y="63"/>
                  </a:lnTo>
                  <a:lnTo>
                    <a:pt x="59" y="43"/>
                  </a:lnTo>
                  <a:lnTo>
                    <a:pt x="65" y="33"/>
                  </a:lnTo>
                  <a:lnTo>
                    <a:pt x="69" y="25"/>
                  </a:lnTo>
                  <a:lnTo>
                    <a:pt x="72" y="14"/>
                  </a:lnTo>
                  <a:lnTo>
                    <a:pt x="74" y="0"/>
                  </a:lnTo>
                </a:path>
              </a:pathLst>
            </a:custGeom>
            <a:solidFill>
              <a:srgbClr val="92D050"/>
            </a:solidFill>
            <a:ln w="3175" cap="flat" cmpd="sng">
              <a:solidFill>
                <a:schemeClr val="bg1"/>
              </a:solidFill>
              <a:prstDash val="solid"/>
              <a:round/>
              <a:headEnd type="none" w="med" len="med"/>
              <a:tailEnd type="none" w="med" len="med"/>
            </a:ln>
          </p:spPr>
          <p:txBody>
            <a:bodyPr/>
            <a:lstStyle/>
            <a:p>
              <a:pPr defTabSz="684437"/>
              <a:endParaRPr lang="en-US" sz="1350">
                <a:solidFill>
                  <a:srgbClr val="004538">
                    <a:lumMod val="75000"/>
                  </a:srgbClr>
                </a:solidFill>
              </a:endParaRPr>
            </a:p>
          </p:txBody>
        </p:sp>
        <p:grpSp>
          <p:nvGrpSpPr>
            <p:cNvPr id="4" name="Group 627"/>
            <p:cNvGrpSpPr/>
            <p:nvPr/>
          </p:nvGrpSpPr>
          <p:grpSpPr>
            <a:xfrm>
              <a:off x="4820842" y="3668125"/>
              <a:ext cx="1141442" cy="1181709"/>
              <a:chOff x="4675919" y="5192765"/>
              <a:chExt cx="1184559" cy="1059655"/>
            </a:xfrm>
            <a:grpFill/>
          </p:grpSpPr>
          <p:sp>
            <p:nvSpPr>
              <p:cNvPr id="543" name="Freeform 253"/>
              <p:cNvSpPr>
                <a:spLocks/>
              </p:cNvSpPr>
              <p:nvPr>
                <p:custDataLst>
                  <p:tags r:id="rId370"/>
                </p:custDataLst>
              </p:nvPr>
            </p:nvSpPr>
            <p:spPr bwMode="auto">
              <a:xfrm>
                <a:off x="5635478" y="5873972"/>
                <a:ext cx="225000" cy="343758"/>
              </a:xfrm>
              <a:custGeom>
                <a:avLst/>
                <a:gdLst>
                  <a:gd name="T0" fmla="*/ 48777 w 452"/>
                  <a:gd name="T1" fmla="*/ 136452 h 832"/>
                  <a:gd name="T2" fmla="*/ 60100 w 452"/>
                  <a:gd name="T3" fmla="*/ 129656 h 832"/>
                  <a:gd name="T4" fmla="*/ 71859 w 452"/>
                  <a:gd name="T5" fmla="*/ 125474 h 832"/>
                  <a:gd name="T6" fmla="*/ 83618 w 452"/>
                  <a:gd name="T7" fmla="*/ 121291 h 832"/>
                  <a:gd name="T8" fmla="*/ 93634 w 452"/>
                  <a:gd name="T9" fmla="*/ 113449 h 832"/>
                  <a:gd name="T10" fmla="*/ 101038 w 452"/>
                  <a:gd name="T11" fmla="*/ 104561 h 832"/>
                  <a:gd name="T12" fmla="*/ 101038 w 452"/>
                  <a:gd name="T13" fmla="*/ 93582 h 832"/>
                  <a:gd name="T14" fmla="*/ 115410 w 452"/>
                  <a:gd name="T15" fmla="*/ 93060 h 832"/>
                  <a:gd name="T16" fmla="*/ 122813 w 452"/>
                  <a:gd name="T17" fmla="*/ 90446 h 832"/>
                  <a:gd name="T18" fmla="*/ 129782 w 452"/>
                  <a:gd name="T19" fmla="*/ 84695 h 832"/>
                  <a:gd name="T20" fmla="*/ 139363 w 452"/>
                  <a:gd name="T21" fmla="*/ 69533 h 832"/>
                  <a:gd name="T22" fmla="*/ 152428 w 452"/>
                  <a:gd name="T23" fmla="*/ 39210 h 832"/>
                  <a:gd name="T24" fmla="*/ 164622 w 452"/>
                  <a:gd name="T25" fmla="*/ 0 h 832"/>
                  <a:gd name="T26" fmla="*/ 167671 w 452"/>
                  <a:gd name="T27" fmla="*/ 9933 h 832"/>
                  <a:gd name="T28" fmla="*/ 177252 w 452"/>
                  <a:gd name="T29" fmla="*/ 24572 h 832"/>
                  <a:gd name="T30" fmla="*/ 195108 w 452"/>
                  <a:gd name="T31" fmla="*/ 44439 h 832"/>
                  <a:gd name="T32" fmla="*/ 191624 w 452"/>
                  <a:gd name="T33" fmla="*/ 53849 h 832"/>
                  <a:gd name="T34" fmla="*/ 193366 w 452"/>
                  <a:gd name="T35" fmla="*/ 72147 h 832"/>
                  <a:gd name="T36" fmla="*/ 196850 w 452"/>
                  <a:gd name="T37" fmla="*/ 96719 h 832"/>
                  <a:gd name="T38" fmla="*/ 195108 w 452"/>
                  <a:gd name="T39" fmla="*/ 107698 h 832"/>
                  <a:gd name="T40" fmla="*/ 186398 w 452"/>
                  <a:gd name="T41" fmla="*/ 122337 h 832"/>
                  <a:gd name="T42" fmla="*/ 178123 w 452"/>
                  <a:gd name="T43" fmla="*/ 136452 h 832"/>
                  <a:gd name="T44" fmla="*/ 176381 w 452"/>
                  <a:gd name="T45" fmla="*/ 147954 h 832"/>
                  <a:gd name="T46" fmla="*/ 171155 w 452"/>
                  <a:gd name="T47" fmla="*/ 161024 h 832"/>
                  <a:gd name="T48" fmla="*/ 166800 w 452"/>
                  <a:gd name="T49" fmla="*/ 166252 h 832"/>
                  <a:gd name="T50" fmla="*/ 164187 w 452"/>
                  <a:gd name="T51" fmla="*/ 173572 h 832"/>
                  <a:gd name="T52" fmla="*/ 160267 w 452"/>
                  <a:gd name="T53" fmla="*/ 190302 h 832"/>
                  <a:gd name="T54" fmla="*/ 147202 w 452"/>
                  <a:gd name="T55" fmla="*/ 223238 h 832"/>
                  <a:gd name="T56" fmla="*/ 139798 w 452"/>
                  <a:gd name="T57" fmla="*/ 245719 h 832"/>
                  <a:gd name="T58" fmla="*/ 138492 w 452"/>
                  <a:gd name="T59" fmla="*/ 261403 h 832"/>
                  <a:gd name="T60" fmla="*/ 135008 w 452"/>
                  <a:gd name="T61" fmla="*/ 277610 h 832"/>
                  <a:gd name="T62" fmla="*/ 122378 w 452"/>
                  <a:gd name="T63" fmla="*/ 314730 h 832"/>
                  <a:gd name="T64" fmla="*/ 113232 w 452"/>
                  <a:gd name="T65" fmla="*/ 333028 h 832"/>
                  <a:gd name="T66" fmla="*/ 105393 w 452"/>
                  <a:gd name="T67" fmla="*/ 342438 h 832"/>
                  <a:gd name="T68" fmla="*/ 101038 w 452"/>
                  <a:gd name="T69" fmla="*/ 345052 h 832"/>
                  <a:gd name="T70" fmla="*/ 99296 w 452"/>
                  <a:gd name="T71" fmla="*/ 373284 h 832"/>
                  <a:gd name="T72" fmla="*/ 93634 w 452"/>
                  <a:gd name="T73" fmla="*/ 396810 h 832"/>
                  <a:gd name="T74" fmla="*/ 83182 w 452"/>
                  <a:gd name="T75" fmla="*/ 415631 h 832"/>
                  <a:gd name="T76" fmla="*/ 68375 w 452"/>
                  <a:gd name="T77" fmla="*/ 428179 h 832"/>
                  <a:gd name="T78" fmla="*/ 47906 w 452"/>
                  <a:gd name="T79" fmla="*/ 434452 h 832"/>
                  <a:gd name="T80" fmla="*/ 34841 w 452"/>
                  <a:gd name="T81" fmla="*/ 432361 h 832"/>
                  <a:gd name="T82" fmla="*/ 31792 w 452"/>
                  <a:gd name="T83" fmla="*/ 427133 h 832"/>
                  <a:gd name="T84" fmla="*/ 21775 w 452"/>
                  <a:gd name="T85" fmla="*/ 423473 h 832"/>
                  <a:gd name="T86" fmla="*/ 11323 w 452"/>
                  <a:gd name="T87" fmla="*/ 417200 h 832"/>
                  <a:gd name="T88" fmla="*/ 5226 w 452"/>
                  <a:gd name="T89" fmla="*/ 406221 h 832"/>
                  <a:gd name="T90" fmla="*/ 1307 w 452"/>
                  <a:gd name="T91" fmla="*/ 393150 h 832"/>
                  <a:gd name="T92" fmla="*/ 0 w 452"/>
                  <a:gd name="T93" fmla="*/ 370147 h 832"/>
                  <a:gd name="T94" fmla="*/ 1742 w 452"/>
                  <a:gd name="T95" fmla="*/ 362828 h 832"/>
                  <a:gd name="T96" fmla="*/ 8275 w 452"/>
                  <a:gd name="T97" fmla="*/ 354463 h 832"/>
                  <a:gd name="T98" fmla="*/ 4791 w 452"/>
                  <a:gd name="T99" fmla="*/ 351326 h 832"/>
                  <a:gd name="T100" fmla="*/ 0 w 452"/>
                  <a:gd name="T101" fmla="*/ 340870 h 832"/>
                  <a:gd name="T102" fmla="*/ 2178 w 452"/>
                  <a:gd name="T103" fmla="*/ 328322 h 832"/>
                  <a:gd name="T104" fmla="*/ 3484 w 452"/>
                  <a:gd name="T105" fmla="*/ 318912 h 832"/>
                  <a:gd name="T106" fmla="*/ 2178 w 452"/>
                  <a:gd name="T107" fmla="*/ 308979 h 832"/>
                  <a:gd name="T108" fmla="*/ 7839 w 452"/>
                  <a:gd name="T109" fmla="*/ 306887 h 832"/>
                  <a:gd name="T110" fmla="*/ 18727 w 452"/>
                  <a:gd name="T111" fmla="*/ 296954 h 832"/>
                  <a:gd name="T112" fmla="*/ 27437 w 452"/>
                  <a:gd name="T113" fmla="*/ 281270 h 832"/>
                  <a:gd name="T114" fmla="*/ 33099 w 452"/>
                  <a:gd name="T115" fmla="*/ 264540 h 832"/>
                  <a:gd name="T116" fmla="*/ 37454 w 452"/>
                  <a:gd name="T117" fmla="*/ 241537 h 832"/>
                  <a:gd name="T118" fmla="*/ 36147 w 452"/>
                  <a:gd name="T119" fmla="*/ 228989 h 832"/>
                  <a:gd name="T120" fmla="*/ 30486 w 452"/>
                  <a:gd name="T121" fmla="*/ 213305 h 832"/>
                  <a:gd name="T122" fmla="*/ 24388 w 452"/>
                  <a:gd name="T123" fmla="*/ 199712 h 832"/>
                  <a:gd name="T124" fmla="*/ 23082 w 452"/>
                  <a:gd name="T125" fmla="*/ 189779 h 83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52" h="832">
                    <a:moveTo>
                      <a:pt x="93" y="264"/>
                    </a:moveTo>
                    <a:lnTo>
                      <a:pt x="103" y="263"/>
                    </a:lnTo>
                    <a:lnTo>
                      <a:pt x="112" y="261"/>
                    </a:lnTo>
                    <a:lnTo>
                      <a:pt x="120" y="257"/>
                    </a:lnTo>
                    <a:lnTo>
                      <a:pt x="129" y="252"/>
                    </a:lnTo>
                    <a:lnTo>
                      <a:pt x="138" y="248"/>
                    </a:lnTo>
                    <a:lnTo>
                      <a:pt x="147" y="244"/>
                    </a:lnTo>
                    <a:lnTo>
                      <a:pt x="157" y="241"/>
                    </a:lnTo>
                    <a:lnTo>
                      <a:pt x="165" y="240"/>
                    </a:lnTo>
                    <a:lnTo>
                      <a:pt x="175" y="239"/>
                    </a:lnTo>
                    <a:lnTo>
                      <a:pt x="184" y="236"/>
                    </a:lnTo>
                    <a:lnTo>
                      <a:pt x="192" y="232"/>
                    </a:lnTo>
                    <a:lnTo>
                      <a:pt x="199" y="227"/>
                    </a:lnTo>
                    <a:lnTo>
                      <a:pt x="206" y="222"/>
                    </a:lnTo>
                    <a:lnTo>
                      <a:pt x="215" y="217"/>
                    </a:lnTo>
                    <a:lnTo>
                      <a:pt x="222" y="213"/>
                    </a:lnTo>
                    <a:lnTo>
                      <a:pt x="232" y="209"/>
                    </a:lnTo>
                    <a:lnTo>
                      <a:pt x="232" y="200"/>
                    </a:lnTo>
                    <a:lnTo>
                      <a:pt x="232" y="191"/>
                    </a:lnTo>
                    <a:lnTo>
                      <a:pt x="232" y="184"/>
                    </a:lnTo>
                    <a:lnTo>
                      <a:pt x="232" y="179"/>
                    </a:lnTo>
                    <a:lnTo>
                      <a:pt x="248" y="179"/>
                    </a:lnTo>
                    <a:lnTo>
                      <a:pt x="259" y="179"/>
                    </a:lnTo>
                    <a:lnTo>
                      <a:pt x="265" y="178"/>
                    </a:lnTo>
                    <a:lnTo>
                      <a:pt x="271" y="177"/>
                    </a:lnTo>
                    <a:lnTo>
                      <a:pt x="276" y="175"/>
                    </a:lnTo>
                    <a:lnTo>
                      <a:pt x="282" y="173"/>
                    </a:lnTo>
                    <a:lnTo>
                      <a:pt x="287" y="170"/>
                    </a:lnTo>
                    <a:lnTo>
                      <a:pt x="293" y="166"/>
                    </a:lnTo>
                    <a:lnTo>
                      <a:pt x="298" y="162"/>
                    </a:lnTo>
                    <a:lnTo>
                      <a:pt x="303" y="157"/>
                    </a:lnTo>
                    <a:lnTo>
                      <a:pt x="311" y="145"/>
                    </a:lnTo>
                    <a:lnTo>
                      <a:pt x="320" y="133"/>
                    </a:lnTo>
                    <a:lnTo>
                      <a:pt x="329" y="120"/>
                    </a:lnTo>
                    <a:lnTo>
                      <a:pt x="336" y="106"/>
                    </a:lnTo>
                    <a:lnTo>
                      <a:pt x="350" y="75"/>
                    </a:lnTo>
                    <a:lnTo>
                      <a:pt x="361" y="46"/>
                    </a:lnTo>
                    <a:lnTo>
                      <a:pt x="371" y="20"/>
                    </a:lnTo>
                    <a:lnTo>
                      <a:pt x="378" y="0"/>
                    </a:lnTo>
                    <a:lnTo>
                      <a:pt x="379" y="7"/>
                    </a:lnTo>
                    <a:lnTo>
                      <a:pt x="383" y="13"/>
                    </a:lnTo>
                    <a:lnTo>
                      <a:pt x="385" y="19"/>
                    </a:lnTo>
                    <a:lnTo>
                      <a:pt x="389" y="25"/>
                    </a:lnTo>
                    <a:lnTo>
                      <a:pt x="397" y="36"/>
                    </a:lnTo>
                    <a:lnTo>
                      <a:pt x="407" y="47"/>
                    </a:lnTo>
                    <a:lnTo>
                      <a:pt x="430" y="65"/>
                    </a:lnTo>
                    <a:lnTo>
                      <a:pt x="452" y="80"/>
                    </a:lnTo>
                    <a:lnTo>
                      <a:pt x="448" y="85"/>
                    </a:lnTo>
                    <a:lnTo>
                      <a:pt x="444" y="91"/>
                    </a:lnTo>
                    <a:lnTo>
                      <a:pt x="442" y="96"/>
                    </a:lnTo>
                    <a:lnTo>
                      <a:pt x="440" y="103"/>
                    </a:lnTo>
                    <a:lnTo>
                      <a:pt x="440" y="114"/>
                    </a:lnTo>
                    <a:lnTo>
                      <a:pt x="442" y="125"/>
                    </a:lnTo>
                    <a:lnTo>
                      <a:pt x="444" y="138"/>
                    </a:lnTo>
                    <a:lnTo>
                      <a:pt x="448" y="151"/>
                    </a:lnTo>
                    <a:lnTo>
                      <a:pt x="451" y="168"/>
                    </a:lnTo>
                    <a:lnTo>
                      <a:pt x="452" y="185"/>
                    </a:lnTo>
                    <a:lnTo>
                      <a:pt x="451" y="192"/>
                    </a:lnTo>
                    <a:lnTo>
                      <a:pt x="450" y="199"/>
                    </a:lnTo>
                    <a:lnTo>
                      <a:pt x="448" y="206"/>
                    </a:lnTo>
                    <a:lnTo>
                      <a:pt x="444" y="213"/>
                    </a:lnTo>
                    <a:lnTo>
                      <a:pt x="437" y="224"/>
                    </a:lnTo>
                    <a:lnTo>
                      <a:pt x="428" y="234"/>
                    </a:lnTo>
                    <a:lnTo>
                      <a:pt x="420" y="244"/>
                    </a:lnTo>
                    <a:lnTo>
                      <a:pt x="412" y="255"/>
                    </a:lnTo>
                    <a:lnTo>
                      <a:pt x="409" y="261"/>
                    </a:lnTo>
                    <a:lnTo>
                      <a:pt x="407" y="269"/>
                    </a:lnTo>
                    <a:lnTo>
                      <a:pt x="406" y="276"/>
                    </a:lnTo>
                    <a:lnTo>
                      <a:pt x="405" y="283"/>
                    </a:lnTo>
                    <a:lnTo>
                      <a:pt x="402" y="289"/>
                    </a:lnTo>
                    <a:lnTo>
                      <a:pt x="397" y="302"/>
                    </a:lnTo>
                    <a:lnTo>
                      <a:pt x="393" y="308"/>
                    </a:lnTo>
                    <a:lnTo>
                      <a:pt x="388" y="314"/>
                    </a:lnTo>
                    <a:lnTo>
                      <a:pt x="386" y="316"/>
                    </a:lnTo>
                    <a:lnTo>
                      <a:pt x="383" y="318"/>
                    </a:lnTo>
                    <a:lnTo>
                      <a:pt x="381" y="319"/>
                    </a:lnTo>
                    <a:lnTo>
                      <a:pt x="378" y="320"/>
                    </a:lnTo>
                    <a:lnTo>
                      <a:pt x="377" y="332"/>
                    </a:lnTo>
                    <a:lnTo>
                      <a:pt x="376" y="343"/>
                    </a:lnTo>
                    <a:lnTo>
                      <a:pt x="373" y="354"/>
                    </a:lnTo>
                    <a:lnTo>
                      <a:pt x="368" y="364"/>
                    </a:lnTo>
                    <a:lnTo>
                      <a:pt x="360" y="386"/>
                    </a:lnTo>
                    <a:lnTo>
                      <a:pt x="349" y="406"/>
                    </a:lnTo>
                    <a:lnTo>
                      <a:pt x="338" y="427"/>
                    </a:lnTo>
                    <a:lnTo>
                      <a:pt x="328" y="449"/>
                    </a:lnTo>
                    <a:lnTo>
                      <a:pt x="325" y="459"/>
                    </a:lnTo>
                    <a:lnTo>
                      <a:pt x="321" y="470"/>
                    </a:lnTo>
                    <a:lnTo>
                      <a:pt x="319" y="481"/>
                    </a:lnTo>
                    <a:lnTo>
                      <a:pt x="319" y="493"/>
                    </a:lnTo>
                    <a:lnTo>
                      <a:pt x="318" y="500"/>
                    </a:lnTo>
                    <a:lnTo>
                      <a:pt x="316" y="509"/>
                    </a:lnTo>
                    <a:lnTo>
                      <a:pt x="314" y="520"/>
                    </a:lnTo>
                    <a:lnTo>
                      <a:pt x="310" y="531"/>
                    </a:lnTo>
                    <a:lnTo>
                      <a:pt x="300" y="559"/>
                    </a:lnTo>
                    <a:lnTo>
                      <a:pt x="288" y="587"/>
                    </a:lnTo>
                    <a:lnTo>
                      <a:pt x="281" y="602"/>
                    </a:lnTo>
                    <a:lnTo>
                      <a:pt x="274" y="615"/>
                    </a:lnTo>
                    <a:lnTo>
                      <a:pt x="266" y="627"/>
                    </a:lnTo>
                    <a:lnTo>
                      <a:pt x="260" y="637"/>
                    </a:lnTo>
                    <a:lnTo>
                      <a:pt x="252" y="646"/>
                    </a:lnTo>
                    <a:lnTo>
                      <a:pt x="245" y="653"/>
                    </a:lnTo>
                    <a:lnTo>
                      <a:pt x="242" y="655"/>
                    </a:lnTo>
                    <a:lnTo>
                      <a:pt x="239" y="658"/>
                    </a:lnTo>
                    <a:lnTo>
                      <a:pt x="236" y="659"/>
                    </a:lnTo>
                    <a:lnTo>
                      <a:pt x="232" y="660"/>
                    </a:lnTo>
                    <a:lnTo>
                      <a:pt x="231" y="678"/>
                    </a:lnTo>
                    <a:lnTo>
                      <a:pt x="230" y="696"/>
                    </a:lnTo>
                    <a:lnTo>
                      <a:pt x="228" y="714"/>
                    </a:lnTo>
                    <a:lnTo>
                      <a:pt x="225" y="730"/>
                    </a:lnTo>
                    <a:lnTo>
                      <a:pt x="220" y="745"/>
                    </a:lnTo>
                    <a:lnTo>
                      <a:pt x="215" y="759"/>
                    </a:lnTo>
                    <a:lnTo>
                      <a:pt x="207" y="773"/>
                    </a:lnTo>
                    <a:lnTo>
                      <a:pt x="199" y="785"/>
                    </a:lnTo>
                    <a:lnTo>
                      <a:pt x="191" y="795"/>
                    </a:lnTo>
                    <a:lnTo>
                      <a:pt x="181" y="805"/>
                    </a:lnTo>
                    <a:lnTo>
                      <a:pt x="169" y="812"/>
                    </a:lnTo>
                    <a:lnTo>
                      <a:pt x="157" y="819"/>
                    </a:lnTo>
                    <a:lnTo>
                      <a:pt x="142" y="825"/>
                    </a:lnTo>
                    <a:lnTo>
                      <a:pt x="127" y="829"/>
                    </a:lnTo>
                    <a:lnTo>
                      <a:pt x="110" y="831"/>
                    </a:lnTo>
                    <a:lnTo>
                      <a:pt x="93" y="832"/>
                    </a:lnTo>
                    <a:lnTo>
                      <a:pt x="86" y="831"/>
                    </a:lnTo>
                    <a:lnTo>
                      <a:pt x="80" y="827"/>
                    </a:lnTo>
                    <a:lnTo>
                      <a:pt x="77" y="825"/>
                    </a:lnTo>
                    <a:lnTo>
                      <a:pt x="75" y="821"/>
                    </a:lnTo>
                    <a:lnTo>
                      <a:pt x="73" y="817"/>
                    </a:lnTo>
                    <a:lnTo>
                      <a:pt x="73" y="813"/>
                    </a:lnTo>
                    <a:lnTo>
                      <a:pt x="61" y="812"/>
                    </a:lnTo>
                    <a:lnTo>
                      <a:pt x="50" y="810"/>
                    </a:lnTo>
                    <a:lnTo>
                      <a:pt x="41" y="807"/>
                    </a:lnTo>
                    <a:lnTo>
                      <a:pt x="34" y="803"/>
                    </a:lnTo>
                    <a:lnTo>
                      <a:pt x="26" y="798"/>
                    </a:lnTo>
                    <a:lnTo>
                      <a:pt x="20" y="791"/>
                    </a:lnTo>
                    <a:lnTo>
                      <a:pt x="15" y="785"/>
                    </a:lnTo>
                    <a:lnTo>
                      <a:pt x="12" y="777"/>
                    </a:lnTo>
                    <a:lnTo>
                      <a:pt x="8" y="769"/>
                    </a:lnTo>
                    <a:lnTo>
                      <a:pt x="5" y="760"/>
                    </a:lnTo>
                    <a:lnTo>
                      <a:pt x="3" y="752"/>
                    </a:lnTo>
                    <a:lnTo>
                      <a:pt x="2" y="743"/>
                    </a:lnTo>
                    <a:lnTo>
                      <a:pt x="0" y="726"/>
                    </a:lnTo>
                    <a:lnTo>
                      <a:pt x="0" y="708"/>
                    </a:lnTo>
                    <a:lnTo>
                      <a:pt x="1" y="702"/>
                    </a:lnTo>
                    <a:lnTo>
                      <a:pt x="2" y="697"/>
                    </a:lnTo>
                    <a:lnTo>
                      <a:pt x="4" y="694"/>
                    </a:lnTo>
                    <a:lnTo>
                      <a:pt x="7" y="691"/>
                    </a:lnTo>
                    <a:lnTo>
                      <a:pt x="14" y="685"/>
                    </a:lnTo>
                    <a:lnTo>
                      <a:pt x="19" y="678"/>
                    </a:lnTo>
                    <a:lnTo>
                      <a:pt x="17" y="677"/>
                    </a:lnTo>
                    <a:lnTo>
                      <a:pt x="14" y="675"/>
                    </a:lnTo>
                    <a:lnTo>
                      <a:pt x="11" y="672"/>
                    </a:lnTo>
                    <a:lnTo>
                      <a:pt x="7" y="668"/>
                    </a:lnTo>
                    <a:lnTo>
                      <a:pt x="2" y="660"/>
                    </a:lnTo>
                    <a:lnTo>
                      <a:pt x="0" y="652"/>
                    </a:lnTo>
                    <a:lnTo>
                      <a:pt x="1" y="642"/>
                    </a:lnTo>
                    <a:lnTo>
                      <a:pt x="3" y="635"/>
                    </a:lnTo>
                    <a:lnTo>
                      <a:pt x="5" y="628"/>
                    </a:lnTo>
                    <a:lnTo>
                      <a:pt x="7" y="622"/>
                    </a:lnTo>
                    <a:lnTo>
                      <a:pt x="8" y="616"/>
                    </a:lnTo>
                    <a:lnTo>
                      <a:pt x="8" y="610"/>
                    </a:lnTo>
                    <a:lnTo>
                      <a:pt x="5" y="602"/>
                    </a:lnTo>
                    <a:lnTo>
                      <a:pt x="0" y="591"/>
                    </a:lnTo>
                    <a:lnTo>
                      <a:pt x="5" y="591"/>
                    </a:lnTo>
                    <a:lnTo>
                      <a:pt x="9" y="590"/>
                    </a:lnTo>
                    <a:lnTo>
                      <a:pt x="14" y="589"/>
                    </a:lnTo>
                    <a:lnTo>
                      <a:pt x="18" y="587"/>
                    </a:lnTo>
                    <a:lnTo>
                      <a:pt x="27" y="582"/>
                    </a:lnTo>
                    <a:lnTo>
                      <a:pt x="36" y="575"/>
                    </a:lnTo>
                    <a:lnTo>
                      <a:pt x="43" y="568"/>
                    </a:lnTo>
                    <a:lnTo>
                      <a:pt x="50" y="559"/>
                    </a:lnTo>
                    <a:lnTo>
                      <a:pt x="57" y="549"/>
                    </a:lnTo>
                    <a:lnTo>
                      <a:pt x="63" y="538"/>
                    </a:lnTo>
                    <a:lnTo>
                      <a:pt x="68" y="527"/>
                    </a:lnTo>
                    <a:lnTo>
                      <a:pt x="73" y="516"/>
                    </a:lnTo>
                    <a:lnTo>
                      <a:pt x="76" y="506"/>
                    </a:lnTo>
                    <a:lnTo>
                      <a:pt x="80" y="496"/>
                    </a:lnTo>
                    <a:lnTo>
                      <a:pt x="84" y="476"/>
                    </a:lnTo>
                    <a:lnTo>
                      <a:pt x="86" y="462"/>
                    </a:lnTo>
                    <a:lnTo>
                      <a:pt x="85" y="453"/>
                    </a:lnTo>
                    <a:lnTo>
                      <a:pt x="84" y="445"/>
                    </a:lnTo>
                    <a:lnTo>
                      <a:pt x="83" y="438"/>
                    </a:lnTo>
                    <a:lnTo>
                      <a:pt x="81" y="430"/>
                    </a:lnTo>
                    <a:lnTo>
                      <a:pt x="75" y="419"/>
                    </a:lnTo>
                    <a:lnTo>
                      <a:pt x="70" y="408"/>
                    </a:lnTo>
                    <a:lnTo>
                      <a:pt x="63" y="398"/>
                    </a:lnTo>
                    <a:lnTo>
                      <a:pt x="58" y="388"/>
                    </a:lnTo>
                    <a:lnTo>
                      <a:pt x="56" y="382"/>
                    </a:lnTo>
                    <a:lnTo>
                      <a:pt x="54" y="376"/>
                    </a:lnTo>
                    <a:lnTo>
                      <a:pt x="53" y="370"/>
                    </a:lnTo>
                    <a:lnTo>
                      <a:pt x="53" y="363"/>
                    </a:lnTo>
                    <a:lnTo>
                      <a:pt x="93" y="264"/>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44" name="Freeform 358"/>
              <p:cNvSpPr>
                <a:spLocks/>
              </p:cNvSpPr>
              <p:nvPr>
                <p:custDataLst>
                  <p:tags r:id="rId371"/>
                </p:custDataLst>
              </p:nvPr>
            </p:nvSpPr>
            <p:spPr bwMode="auto">
              <a:xfrm>
                <a:off x="5385663" y="5192765"/>
                <a:ext cx="415258" cy="296451"/>
              </a:xfrm>
              <a:custGeom>
                <a:avLst/>
                <a:gdLst>
                  <a:gd name="T0" fmla="*/ 78300 w 845"/>
                  <a:gd name="T1" fmla="*/ 18812 h 720"/>
                  <a:gd name="T2" fmla="*/ 88196 w 845"/>
                  <a:gd name="T3" fmla="*/ 14631 h 720"/>
                  <a:gd name="T4" fmla="*/ 106265 w 845"/>
                  <a:gd name="T5" fmla="*/ 0 h 720"/>
                  <a:gd name="T6" fmla="*/ 117451 w 845"/>
                  <a:gd name="T7" fmla="*/ 6271 h 720"/>
                  <a:gd name="T8" fmla="*/ 140683 w 845"/>
                  <a:gd name="T9" fmla="*/ 19334 h 720"/>
                  <a:gd name="T10" fmla="*/ 163485 w 845"/>
                  <a:gd name="T11" fmla="*/ 35011 h 720"/>
                  <a:gd name="T12" fmla="*/ 183275 w 845"/>
                  <a:gd name="T13" fmla="*/ 51210 h 720"/>
                  <a:gd name="T14" fmla="*/ 190158 w 845"/>
                  <a:gd name="T15" fmla="*/ 65319 h 720"/>
                  <a:gd name="T16" fmla="*/ 190589 w 845"/>
                  <a:gd name="T17" fmla="*/ 73157 h 720"/>
                  <a:gd name="T18" fmla="*/ 197042 w 845"/>
                  <a:gd name="T19" fmla="*/ 76815 h 720"/>
                  <a:gd name="T20" fmla="*/ 214681 w 845"/>
                  <a:gd name="T21" fmla="*/ 93014 h 720"/>
                  <a:gd name="T22" fmla="*/ 217693 w 845"/>
                  <a:gd name="T23" fmla="*/ 89879 h 720"/>
                  <a:gd name="T24" fmla="*/ 209949 w 845"/>
                  <a:gd name="T25" fmla="*/ 96149 h 720"/>
                  <a:gd name="T26" fmla="*/ 206937 w 845"/>
                  <a:gd name="T27" fmla="*/ 105555 h 720"/>
                  <a:gd name="T28" fmla="*/ 206937 w 845"/>
                  <a:gd name="T29" fmla="*/ 131683 h 720"/>
                  <a:gd name="T30" fmla="*/ 212100 w 845"/>
                  <a:gd name="T31" fmla="*/ 137954 h 720"/>
                  <a:gd name="T32" fmla="*/ 226297 w 845"/>
                  <a:gd name="T33" fmla="*/ 138476 h 720"/>
                  <a:gd name="T34" fmla="*/ 234471 w 845"/>
                  <a:gd name="T35" fmla="*/ 166694 h 720"/>
                  <a:gd name="T36" fmla="*/ 250820 w 845"/>
                  <a:gd name="T37" fmla="*/ 188641 h 720"/>
                  <a:gd name="T38" fmla="*/ 277494 w 845"/>
                  <a:gd name="T39" fmla="*/ 209021 h 720"/>
                  <a:gd name="T40" fmla="*/ 317504 w 845"/>
                  <a:gd name="T41" fmla="*/ 224697 h 720"/>
                  <a:gd name="T42" fmla="*/ 363538 w 845"/>
                  <a:gd name="T43" fmla="*/ 234626 h 720"/>
                  <a:gd name="T44" fmla="*/ 348910 w 845"/>
                  <a:gd name="T45" fmla="*/ 251870 h 720"/>
                  <a:gd name="T46" fmla="*/ 314493 w 845"/>
                  <a:gd name="T47" fmla="*/ 285836 h 720"/>
                  <a:gd name="T48" fmla="*/ 306318 w 845"/>
                  <a:gd name="T49" fmla="*/ 302557 h 720"/>
                  <a:gd name="T50" fmla="*/ 299865 w 845"/>
                  <a:gd name="T51" fmla="*/ 322414 h 720"/>
                  <a:gd name="T52" fmla="*/ 289970 w 845"/>
                  <a:gd name="T53" fmla="*/ 328685 h 720"/>
                  <a:gd name="T54" fmla="*/ 249529 w 845"/>
                  <a:gd name="T55" fmla="*/ 342271 h 720"/>
                  <a:gd name="T56" fmla="*/ 240494 w 845"/>
                  <a:gd name="T57" fmla="*/ 350632 h 720"/>
                  <a:gd name="T58" fmla="*/ 225867 w 845"/>
                  <a:gd name="T59" fmla="*/ 355857 h 720"/>
                  <a:gd name="T60" fmla="*/ 207367 w 845"/>
                  <a:gd name="T61" fmla="*/ 362128 h 720"/>
                  <a:gd name="T62" fmla="*/ 198333 w 845"/>
                  <a:gd name="T63" fmla="*/ 355335 h 720"/>
                  <a:gd name="T64" fmla="*/ 183705 w 845"/>
                  <a:gd name="T65" fmla="*/ 354812 h 720"/>
                  <a:gd name="T66" fmla="*/ 174240 w 845"/>
                  <a:gd name="T67" fmla="*/ 365263 h 720"/>
                  <a:gd name="T68" fmla="*/ 167787 w 845"/>
                  <a:gd name="T69" fmla="*/ 373102 h 720"/>
                  <a:gd name="T70" fmla="*/ 154880 w 845"/>
                  <a:gd name="T71" fmla="*/ 376237 h 720"/>
                  <a:gd name="T72" fmla="*/ 136811 w 845"/>
                  <a:gd name="T73" fmla="*/ 373102 h 720"/>
                  <a:gd name="T74" fmla="*/ 124334 w 845"/>
                  <a:gd name="T75" fmla="*/ 364741 h 720"/>
                  <a:gd name="T76" fmla="*/ 105835 w 845"/>
                  <a:gd name="T77" fmla="*/ 350632 h 720"/>
                  <a:gd name="T78" fmla="*/ 77870 w 845"/>
                  <a:gd name="T79" fmla="*/ 345406 h 720"/>
                  <a:gd name="T80" fmla="*/ 60231 w 845"/>
                  <a:gd name="T81" fmla="*/ 341226 h 720"/>
                  <a:gd name="T82" fmla="*/ 64964 w 845"/>
                  <a:gd name="T83" fmla="*/ 320847 h 720"/>
                  <a:gd name="T84" fmla="*/ 54638 w 845"/>
                  <a:gd name="T85" fmla="*/ 311441 h 720"/>
                  <a:gd name="T86" fmla="*/ 46464 w 845"/>
                  <a:gd name="T87" fmla="*/ 304647 h 720"/>
                  <a:gd name="T88" fmla="*/ 40011 w 845"/>
                  <a:gd name="T89" fmla="*/ 287926 h 720"/>
                  <a:gd name="T90" fmla="*/ 33127 w 845"/>
                  <a:gd name="T91" fmla="*/ 267024 h 720"/>
                  <a:gd name="T92" fmla="*/ 21081 w 845"/>
                  <a:gd name="T93" fmla="*/ 255528 h 720"/>
                  <a:gd name="T94" fmla="*/ 6884 w 845"/>
                  <a:gd name="T95" fmla="*/ 249257 h 720"/>
                  <a:gd name="T96" fmla="*/ 2151 w 845"/>
                  <a:gd name="T97" fmla="*/ 246644 h 720"/>
                  <a:gd name="T98" fmla="*/ 860 w 845"/>
                  <a:gd name="T99" fmla="*/ 234103 h 720"/>
                  <a:gd name="T100" fmla="*/ 9035 w 845"/>
                  <a:gd name="T101" fmla="*/ 220517 h 720"/>
                  <a:gd name="T102" fmla="*/ 23662 w 845"/>
                  <a:gd name="T103" fmla="*/ 215814 h 720"/>
                  <a:gd name="T104" fmla="*/ 28825 w 845"/>
                  <a:gd name="T105" fmla="*/ 167739 h 720"/>
                  <a:gd name="T106" fmla="*/ 35278 w 845"/>
                  <a:gd name="T107" fmla="*/ 143702 h 720"/>
                  <a:gd name="T108" fmla="*/ 40871 w 845"/>
                  <a:gd name="T109" fmla="*/ 135863 h 720"/>
                  <a:gd name="T110" fmla="*/ 44313 w 845"/>
                  <a:gd name="T111" fmla="*/ 123322 h 720"/>
                  <a:gd name="T112" fmla="*/ 49906 w 845"/>
                  <a:gd name="T113" fmla="*/ 107646 h 720"/>
                  <a:gd name="T114" fmla="*/ 63673 w 845"/>
                  <a:gd name="T115" fmla="*/ 93014 h 720"/>
                  <a:gd name="T116" fmla="*/ 71847 w 845"/>
                  <a:gd name="T117" fmla="*/ 83608 h 72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45" h="720">
                    <a:moveTo>
                      <a:pt x="174" y="25"/>
                    </a:moveTo>
                    <a:lnTo>
                      <a:pt x="175" y="27"/>
                    </a:lnTo>
                    <a:lnTo>
                      <a:pt x="179" y="33"/>
                    </a:lnTo>
                    <a:lnTo>
                      <a:pt x="182" y="36"/>
                    </a:lnTo>
                    <a:lnTo>
                      <a:pt x="185" y="38"/>
                    </a:lnTo>
                    <a:lnTo>
                      <a:pt x="189" y="38"/>
                    </a:lnTo>
                    <a:lnTo>
                      <a:pt x="194" y="37"/>
                    </a:lnTo>
                    <a:lnTo>
                      <a:pt x="205" y="28"/>
                    </a:lnTo>
                    <a:lnTo>
                      <a:pt x="218" y="19"/>
                    </a:lnTo>
                    <a:lnTo>
                      <a:pt x="229" y="14"/>
                    </a:lnTo>
                    <a:lnTo>
                      <a:pt x="234" y="12"/>
                    </a:lnTo>
                    <a:lnTo>
                      <a:pt x="247" y="0"/>
                    </a:lnTo>
                    <a:lnTo>
                      <a:pt x="250" y="1"/>
                    </a:lnTo>
                    <a:lnTo>
                      <a:pt x="258" y="6"/>
                    </a:lnTo>
                    <a:lnTo>
                      <a:pt x="267" y="10"/>
                    </a:lnTo>
                    <a:lnTo>
                      <a:pt x="273" y="12"/>
                    </a:lnTo>
                    <a:lnTo>
                      <a:pt x="284" y="15"/>
                    </a:lnTo>
                    <a:lnTo>
                      <a:pt x="300" y="21"/>
                    </a:lnTo>
                    <a:lnTo>
                      <a:pt x="316" y="31"/>
                    </a:lnTo>
                    <a:lnTo>
                      <a:pt x="327" y="37"/>
                    </a:lnTo>
                    <a:lnTo>
                      <a:pt x="337" y="41"/>
                    </a:lnTo>
                    <a:lnTo>
                      <a:pt x="353" y="50"/>
                    </a:lnTo>
                    <a:lnTo>
                      <a:pt x="370" y="60"/>
                    </a:lnTo>
                    <a:lnTo>
                      <a:pt x="380" y="67"/>
                    </a:lnTo>
                    <a:lnTo>
                      <a:pt x="393" y="76"/>
                    </a:lnTo>
                    <a:lnTo>
                      <a:pt x="406" y="86"/>
                    </a:lnTo>
                    <a:lnTo>
                      <a:pt x="419" y="95"/>
                    </a:lnTo>
                    <a:lnTo>
                      <a:pt x="426" y="98"/>
                    </a:lnTo>
                    <a:lnTo>
                      <a:pt x="430" y="105"/>
                    </a:lnTo>
                    <a:lnTo>
                      <a:pt x="440" y="116"/>
                    </a:lnTo>
                    <a:lnTo>
                      <a:pt x="441" y="121"/>
                    </a:lnTo>
                    <a:lnTo>
                      <a:pt x="442" y="125"/>
                    </a:lnTo>
                    <a:lnTo>
                      <a:pt x="443" y="130"/>
                    </a:lnTo>
                    <a:lnTo>
                      <a:pt x="443" y="134"/>
                    </a:lnTo>
                    <a:lnTo>
                      <a:pt x="443" y="137"/>
                    </a:lnTo>
                    <a:lnTo>
                      <a:pt x="443" y="140"/>
                    </a:lnTo>
                    <a:lnTo>
                      <a:pt x="444" y="141"/>
                    </a:lnTo>
                    <a:lnTo>
                      <a:pt x="447" y="142"/>
                    </a:lnTo>
                    <a:lnTo>
                      <a:pt x="450" y="143"/>
                    </a:lnTo>
                    <a:lnTo>
                      <a:pt x="458" y="147"/>
                    </a:lnTo>
                    <a:lnTo>
                      <a:pt x="466" y="153"/>
                    </a:lnTo>
                    <a:lnTo>
                      <a:pt x="475" y="160"/>
                    </a:lnTo>
                    <a:lnTo>
                      <a:pt x="492" y="172"/>
                    </a:lnTo>
                    <a:lnTo>
                      <a:pt x="499" y="178"/>
                    </a:lnTo>
                    <a:lnTo>
                      <a:pt x="500" y="175"/>
                    </a:lnTo>
                    <a:lnTo>
                      <a:pt x="503" y="173"/>
                    </a:lnTo>
                    <a:lnTo>
                      <a:pt x="505" y="172"/>
                    </a:lnTo>
                    <a:lnTo>
                      <a:pt x="506" y="172"/>
                    </a:lnTo>
                    <a:lnTo>
                      <a:pt x="500" y="174"/>
                    </a:lnTo>
                    <a:lnTo>
                      <a:pt x="495" y="177"/>
                    </a:lnTo>
                    <a:lnTo>
                      <a:pt x="492" y="181"/>
                    </a:lnTo>
                    <a:lnTo>
                      <a:pt x="488" y="184"/>
                    </a:lnTo>
                    <a:lnTo>
                      <a:pt x="485" y="189"/>
                    </a:lnTo>
                    <a:lnTo>
                      <a:pt x="483" y="193"/>
                    </a:lnTo>
                    <a:lnTo>
                      <a:pt x="482" y="197"/>
                    </a:lnTo>
                    <a:lnTo>
                      <a:pt x="481" y="202"/>
                    </a:lnTo>
                    <a:lnTo>
                      <a:pt x="478" y="221"/>
                    </a:lnTo>
                    <a:lnTo>
                      <a:pt x="480" y="240"/>
                    </a:lnTo>
                    <a:lnTo>
                      <a:pt x="480" y="247"/>
                    </a:lnTo>
                    <a:lnTo>
                      <a:pt x="481" y="252"/>
                    </a:lnTo>
                    <a:lnTo>
                      <a:pt x="483" y="256"/>
                    </a:lnTo>
                    <a:lnTo>
                      <a:pt x="486" y="260"/>
                    </a:lnTo>
                    <a:lnTo>
                      <a:pt x="488" y="262"/>
                    </a:lnTo>
                    <a:lnTo>
                      <a:pt x="493" y="264"/>
                    </a:lnTo>
                    <a:lnTo>
                      <a:pt x="496" y="265"/>
                    </a:lnTo>
                    <a:lnTo>
                      <a:pt x="500" y="266"/>
                    </a:lnTo>
                    <a:lnTo>
                      <a:pt x="516" y="266"/>
                    </a:lnTo>
                    <a:lnTo>
                      <a:pt x="526" y="265"/>
                    </a:lnTo>
                    <a:lnTo>
                      <a:pt x="528" y="279"/>
                    </a:lnTo>
                    <a:lnTo>
                      <a:pt x="532" y="293"/>
                    </a:lnTo>
                    <a:lnTo>
                      <a:pt x="538" y="307"/>
                    </a:lnTo>
                    <a:lnTo>
                      <a:pt x="545" y="319"/>
                    </a:lnTo>
                    <a:lnTo>
                      <a:pt x="554" y="330"/>
                    </a:lnTo>
                    <a:lnTo>
                      <a:pt x="563" y="341"/>
                    </a:lnTo>
                    <a:lnTo>
                      <a:pt x="573" y="351"/>
                    </a:lnTo>
                    <a:lnTo>
                      <a:pt x="583" y="361"/>
                    </a:lnTo>
                    <a:lnTo>
                      <a:pt x="604" y="376"/>
                    </a:lnTo>
                    <a:lnTo>
                      <a:pt x="622" y="388"/>
                    </a:lnTo>
                    <a:lnTo>
                      <a:pt x="637" y="396"/>
                    </a:lnTo>
                    <a:lnTo>
                      <a:pt x="645" y="400"/>
                    </a:lnTo>
                    <a:lnTo>
                      <a:pt x="673" y="408"/>
                    </a:lnTo>
                    <a:lnTo>
                      <a:pt x="696" y="417"/>
                    </a:lnTo>
                    <a:lnTo>
                      <a:pt x="718" y="424"/>
                    </a:lnTo>
                    <a:lnTo>
                      <a:pt x="738" y="430"/>
                    </a:lnTo>
                    <a:lnTo>
                      <a:pt x="758" y="435"/>
                    </a:lnTo>
                    <a:lnTo>
                      <a:pt x="783" y="440"/>
                    </a:lnTo>
                    <a:lnTo>
                      <a:pt x="811" y="445"/>
                    </a:lnTo>
                    <a:lnTo>
                      <a:pt x="845" y="449"/>
                    </a:lnTo>
                    <a:lnTo>
                      <a:pt x="838" y="457"/>
                    </a:lnTo>
                    <a:lnTo>
                      <a:pt x="830" y="465"/>
                    </a:lnTo>
                    <a:lnTo>
                      <a:pt x="821" y="474"/>
                    </a:lnTo>
                    <a:lnTo>
                      <a:pt x="811" y="482"/>
                    </a:lnTo>
                    <a:lnTo>
                      <a:pt x="790" y="498"/>
                    </a:lnTo>
                    <a:lnTo>
                      <a:pt x="768" y="514"/>
                    </a:lnTo>
                    <a:lnTo>
                      <a:pt x="749" y="531"/>
                    </a:lnTo>
                    <a:lnTo>
                      <a:pt x="731" y="547"/>
                    </a:lnTo>
                    <a:lnTo>
                      <a:pt x="723" y="555"/>
                    </a:lnTo>
                    <a:lnTo>
                      <a:pt x="718" y="562"/>
                    </a:lnTo>
                    <a:lnTo>
                      <a:pt x="715" y="570"/>
                    </a:lnTo>
                    <a:lnTo>
                      <a:pt x="712" y="579"/>
                    </a:lnTo>
                    <a:lnTo>
                      <a:pt x="709" y="592"/>
                    </a:lnTo>
                    <a:lnTo>
                      <a:pt x="706" y="602"/>
                    </a:lnTo>
                    <a:lnTo>
                      <a:pt x="701" y="610"/>
                    </a:lnTo>
                    <a:lnTo>
                      <a:pt x="697" y="617"/>
                    </a:lnTo>
                    <a:lnTo>
                      <a:pt x="693" y="622"/>
                    </a:lnTo>
                    <a:lnTo>
                      <a:pt x="686" y="625"/>
                    </a:lnTo>
                    <a:lnTo>
                      <a:pt x="681" y="628"/>
                    </a:lnTo>
                    <a:lnTo>
                      <a:pt x="674" y="629"/>
                    </a:lnTo>
                    <a:lnTo>
                      <a:pt x="643" y="630"/>
                    </a:lnTo>
                    <a:lnTo>
                      <a:pt x="606" y="635"/>
                    </a:lnTo>
                    <a:lnTo>
                      <a:pt x="594" y="643"/>
                    </a:lnTo>
                    <a:lnTo>
                      <a:pt x="580" y="655"/>
                    </a:lnTo>
                    <a:lnTo>
                      <a:pt x="573" y="661"/>
                    </a:lnTo>
                    <a:lnTo>
                      <a:pt x="567" y="666"/>
                    </a:lnTo>
                    <a:lnTo>
                      <a:pt x="563" y="670"/>
                    </a:lnTo>
                    <a:lnTo>
                      <a:pt x="559" y="671"/>
                    </a:lnTo>
                    <a:lnTo>
                      <a:pt x="548" y="673"/>
                    </a:lnTo>
                    <a:lnTo>
                      <a:pt x="539" y="676"/>
                    </a:lnTo>
                    <a:lnTo>
                      <a:pt x="531" y="678"/>
                    </a:lnTo>
                    <a:lnTo>
                      <a:pt x="525" y="681"/>
                    </a:lnTo>
                    <a:lnTo>
                      <a:pt x="513" y="687"/>
                    </a:lnTo>
                    <a:lnTo>
                      <a:pt x="499" y="696"/>
                    </a:lnTo>
                    <a:lnTo>
                      <a:pt x="488" y="696"/>
                    </a:lnTo>
                    <a:lnTo>
                      <a:pt x="482" y="693"/>
                    </a:lnTo>
                    <a:lnTo>
                      <a:pt x="476" y="691"/>
                    </a:lnTo>
                    <a:lnTo>
                      <a:pt x="472" y="686"/>
                    </a:lnTo>
                    <a:lnTo>
                      <a:pt x="468" y="683"/>
                    </a:lnTo>
                    <a:lnTo>
                      <a:pt x="461" y="680"/>
                    </a:lnTo>
                    <a:lnTo>
                      <a:pt x="452" y="678"/>
                    </a:lnTo>
                    <a:lnTo>
                      <a:pt x="440" y="677"/>
                    </a:lnTo>
                    <a:lnTo>
                      <a:pt x="432" y="678"/>
                    </a:lnTo>
                    <a:lnTo>
                      <a:pt x="427" y="679"/>
                    </a:lnTo>
                    <a:lnTo>
                      <a:pt x="421" y="681"/>
                    </a:lnTo>
                    <a:lnTo>
                      <a:pt x="418" y="684"/>
                    </a:lnTo>
                    <a:lnTo>
                      <a:pt x="410" y="692"/>
                    </a:lnTo>
                    <a:lnTo>
                      <a:pt x="405" y="699"/>
                    </a:lnTo>
                    <a:lnTo>
                      <a:pt x="402" y="703"/>
                    </a:lnTo>
                    <a:lnTo>
                      <a:pt x="398" y="707"/>
                    </a:lnTo>
                    <a:lnTo>
                      <a:pt x="394" y="711"/>
                    </a:lnTo>
                    <a:lnTo>
                      <a:pt x="390" y="714"/>
                    </a:lnTo>
                    <a:lnTo>
                      <a:pt x="383" y="717"/>
                    </a:lnTo>
                    <a:lnTo>
                      <a:pt x="376" y="719"/>
                    </a:lnTo>
                    <a:lnTo>
                      <a:pt x="369" y="720"/>
                    </a:lnTo>
                    <a:lnTo>
                      <a:pt x="360" y="720"/>
                    </a:lnTo>
                    <a:lnTo>
                      <a:pt x="348" y="720"/>
                    </a:lnTo>
                    <a:lnTo>
                      <a:pt x="337" y="719"/>
                    </a:lnTo>
                    <a:lnTo>
                      <a:pt x="327" y="717"/>
                    </a:lnTo>
                    <a:lnTo>
                      <a:pt x="318" y="714"/>
                    </a:lnTo>
                    <a:lnTo>
                      <a:pt x="310" y="710"/>
                    </a:lnTo>
                    <a:lnTo>
                      <a:pt x="303" y="706"/>
                    </a:lnTo>
                    <a:lnTo>
                      <a:pt x="295" y="702"/>
                    </a:lnTo>
                    <a:lnTo>
                      <a:pt x="289" y="698"/>
                    </a:lnTo>
                    <a:lnTo>
                      <a:pt x="275" y="688"/>
                    </a:lnTo>
                    <a:lnTo>
                      <a:pt x="261" y="679"/>
                    </a:lnTo>
                    <a:lnTo>
                      <a:pt x="253" y="675"/>
                    </a:lnTo>
                    <a:lnTo>
                      <a:pt x="246" y="671"/>
                    </a:lnTo>
                    <a:lnTo>
                      <a:pt x="237" y="668"/>
                    </a:lnTo>
                    <a:lnTo>
                      <a:pt x="227" y="665"/>
                    </a:lnTo>
                    <a:lnTo>
                      <a:pt x="205" y="662"/>
                    </a:lnTo>
                    <a:lnTo>
                      <a:pt x="181" y="661"/>
                    </a:lnTo>
                    <a:lnTo>
                      <a:pt x="170" y="660"/>
                    </a:lnTo>
                    <a:lnTo>
                      <a:pt x="159" y="659"/>
                    </a:lnTo>
                    <a:lnTo>
                      <a:pt x="149" y="657"/>
                    </a:lnTo>
                    <a:lnTo>
                      <a:pt x="140" y="653"/>
                    </a:lnTo>
                    <a:lnTo>
                      <a:pt x="149" y="632"/>
                    </a:lnTo>
                    <a:lnTo>
                      <a:pt x="153" y="622"/>
                    </a:lnTo>
                    <a:lnTo>
                      <a:pt x="152" y="618"/>
                    </a:lnTo>
                    <a:lnTo>
                      <a:pt x="151" y="614"/>
                    </a:lnTo>
                    <a:lnTo>
                      <a:pt x="147" y="607"/>
                    </a:lnTo>
                    <a:lnTo>
                      <a:pt x="140" y="597"/>
                    </a:lnTo>
                    <a:lnTo>
                      <a:pt x="134" y="597"/>
                    </a:lnTo>
                    <a:lnTo>
                      <a:pt x="127" y="596"/>
                    </a:lnTo>
                    <a:lnTo>
                      <a:pt x="122" y="593"/>
                    </a:lnTo>
                    <a:lnTo>
                      <a:pt x="116" y="590"/>
                    </a:lnTo>
                    <a:lnTo>
                      <a:pt x="112" y="587"/>
                    </a:lnTo>
                    <a:lnTo>
                      <a:pt x="108" y="583"/>
                    </a:lnTo>
                    <a:lnTo>
                      <a:pt x="104" y="577"/>
                    </a:lnTo>
                    <a:lnTo>
                      <a:pt x="102" y="572"/>
                    </a:lnTo>
                    <a:lnTo>
                      <a:pt x="96" y="562"/>
                    </a:lnTo>
                    <a:lnTo>
                      <a:pt x="93" y="551"/>
                    </a:lnTo>
                    <a:lnTo>
                      <a:pt x="90" y="540"/>
                    </a:lnTo>
                    <a:lnTo>
                      <a:pt x="88" y="530"/>
                    </a:lnTo>
                    <a:lnTo>
                      <a:pt x="82" y="519"/>
                    </a:lnTo>
                    <a:lnTo>
                      <a:pt x="77" y="511"/>
                    </a:lnTo>
                    <a:lnTo>
                      <a:pt x="70" y="505"/>
                    </a:lnTo>
                    <a:lnTo>
                      <a:pt x="63" y="499"/>
                    </a:lnTo>
                    <a:lnTo>
                      <a:pt x="57" y="494"/>
                    </a:lnTo>
                    <a:lnTo>
                      <a:pt x="49" y="489"/>
                    </a:lnTo>
                    <a:lnTo>
                      <a:pt x="41" y="483"/>
                    </a:lnTo>
                    <a:lnTo>
                      <a:pt x="34" y="474"/>
                    </a:lnTo>
                    <a:lnTo>
                      <a:pt x="24" y="477"/>
                    </a:lnTo>
                    <a:lnTo>
                      <a:pt x="16" y="477"/>
                    </a:lnTo>
                    <a:lnTo>
                      <a:pt x="12" y="476"/>
                    </a:lnTo>
                    <a:lnTo>
                      <a:pt x="10" y="475"/>
                    </a:lnTo>
                    <a:lnTo>
                      <a:pt x="6" y="474"/>
                    </a:lnTo>
                    <a:lnTo>
                      <a:pt x="5" y="472"/>
                    </a:lnTo>
                    <a:lnTo>
                      <a:pt x="2" y="467"/>
                    </a:lnTo>
                    <a:lnTo>
                      <a:pt x="0" y="461"/>
                    </a:lnTo>
                    <a:lnTo>
                      <a:pt x="1" y="454"/>
                    </a:lnTo>
                    <a:lnTo>
                      <a:pt x="2" y="448"/>
                    </a:lnTo>
                    <a:lnTo>
                      <a:pt x="5" y="441"/>
                    </a:lnTo>
                    <a:lnTo>
                      <a:pt x="9" y="434"/>
                    </a:lnTo>
                    <a:lnTo>
                      <a:pt x="14" y="428"/>
                    </a:lnTo>
                    <a:lnTo>
                      <a:pt x="21" y="422"/>
                    </a:lnTo>
                    <a:lnTo>
                      <a:pt x="27" y="418"/>
                    </a:lnTo>
                    <a:lnTo>
                      <a:pt x="36" y="415"/>
                    </a:lnTo>
                    <a:lnTo>
                      <a:pt x="45" y="413"/>
                    </a:lnTo>
                    <a:lnTo>
                      <a:pt x="55" y="413"/>
                    </a:lnTo>
                    <a:lnTo>
                      <a:pt x="57" y="384"/>
                    </a:lnTo>
                    <a:lnTo>
                      <a:pt x="60" y="360"/>
                    </a:lnTo>
                    <a:lnTo>
                      <a:pt x="63" y="339"/>
                    </a:lnTo>
                    <a:lnTo>
                      <a:pt x="67" y="321"/>
                    </a:lnTo>
                    <a:lnTo>
                      <a:pt x="71" y="306"/>
                    </a:lnTo>
                    <a:lnTo>
                      <a:pt x="74" y="293"/>
                    </a:lnTo>
                    <a:lnTo>
                      <a:pt x="79" y="283"/>
                    </a:lnTo>
                    <a:lnTo>
                      <a:pt x="82" y="275"/>
                    </a:lnTo>
                    <a:lnTo>
                      <a:pt x="87" y="269"/>
                    </a:lnTo>
                    <a:lnTo>
                      <a:pt x="90" y="265"/>
                    </a:lnTo>
                    <a:lnTo>
                      <a:pt x="93" y="262"/>
                    </a:lnTo>
                    <a:lnTo>
                      <a:pt x="95" y="260"/>
                    </a:lnTo>
                    <a:lnTo>
                      <a:pt x="100" y="259"/>
                    </a:lnTo>
                    <a:lnTo>
                      <a:pt x="101" y="259"/>
                    </a:lnTo>
                    <a:lnTo>
                      <a:pt x="101" y="247"/>
                    </a:lnTo>
                    <a:lnTo>
                      <a:pt x="103" y="236"/>
                    </a:lnTo>
                    <a:lnTo>
                      <a:pt x="105" y="227"/>
                    </a:lnTo>
                    <a:lnTo>
                      <a:pt x="108" y="219"/>
                    </a:lnTo>
                    <a:lnTo>
                      <a:pt x="112" y="212"/>
                    </a:lnTo>
                    <a:lnTo>
                      <a:pt x="116" y="206"/>
                    </a:lnTo>
                    <a:lnTo>
                      <a:pt x="122" y="200"/>
                    </a:lnTo>
                    <a:lnTo>
                      <a:pt x="126" y="196"/>
                    </a:lnTo>
                    <a:lnTo>
                      <a:pt x="137" y="186"/>
                    </a:lnTo>
                    <a:lnTo>
                      <a:pt x="148" y="178"/>
                    </a:lnTo>
                    <a:lnTo>
                      <a:pt x="153" y="174"/>
                    </a:lnTo>
                    <a:lnTo>
                      <a:pt x="159" y="170"/>
                    </a:lnTo>
                    <a:lnTo>
                      <a:pt x="163" y="165"/>
                    </a:lnTo>
                    <a:lnTo>
                      <a:pt x="167" y="160"/>
                    </a:lnTo>
                    <a:lnTo>
                      <a:pt x="174" y="25"/>
                    </a:lnTo>
                  </a:path>
                </a:pathLst>
              </a:custGeom>
              <a:pattFill prst="wdDnDiag">
                <a:fgClr>
                  <a:srgbClr val="FFC00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45" name="Freeform 434"/>
              <p:cNvSpPr>
                <a:spLocks/>
              </p:cNvSpPr>
              <p:nvPr>
                <p:custDataLst>
                  <p:tags r:id="rId372"/>
                </p:custDataLst>
              </p:nvPr>
            </p:nvSpPr>
            <p:spPr bwMode="auto">
              <a:xfrm>
                <a:off x="5283090" y="5482908"/>
                <a:ext cx="143934" cy="126149"/>
              </a:xfrm>
              <a:custGeom>
                <a:avLst/>
                <a:gdLst>
                  <a:gd name="T0" fmla="*/ 115257 w 292"/>
                  <a:gd name="T1" fmla="*/ 5154 h 308"/>
                  <a:gd name="T2" fmla="*/ 120041 w 292"/>
                  <a:gd name="T3" fmla="*/ 19071 h 308"/>
                  <a:gd name="T4" fmla="*/ 124390 w 292"/>
                  <a:gd name="T5" fmla="*/ 46903 h 308"/>
                  <a:gd name="T6" fmla="*/ 127000 w 292"/>
                  <a:gd name="T7" fmla="*/ 74221 h 308"/>
                  <a:gd name="T8" fmla="*/ 126565 w 292"/>
                  <a:gd name="T9" fmla="*/ 82983 h 308"/>
                  <a:gd name="T10" fmla="*/ 124390 w 292"/>
                  <a:gd name="T11" fmla="*/ 92261 h 308"/>
                  <a:gd name="T12" fmla="*/ 116997 w 292"/>
                  <a:gd name="T13" fmla="*/ 106177 h 308"/>
                  <a:gd name="T14" fmla="*/ 100469 w 292"/>
                  <a:gd name="T15" fmla="*/ 95353 h 308"/>
                  <a:gd name="T16" fmla="*/ 71764 w 292"/>
                  <a:gd name="T17" fmla="*/ 132979 h 308"/>
                  <a:gd name="T18" fmla="*/ 57411 w 292"/>
                  <a:gd name="T19" fmla="*/ 143287 h 308"/>
                  <a:gd name="T20" fmla="*/ 25661 w 292"/>
                  <a:gd name="T21" fmla="*/ 152565 h 308"/>
                  <a:gd name="T22" fmla="*/ 13918 w 292"/>
                  <a:gd name="T23" fmla="*/ 158750 h 308"/>
                  <a:gd name="T24" fmla="*/ 2610 w 292"/>
                  <a:gd name="T25" fmla="*/ 158750 h 308"/>
                  <a:gd name="T26" fmla="*/ 3914 w 292"/>
                  <a:gd name="T27" fmla="*/ 153080 h 308"/>
                  <a:gd name="T28" fmla="*/ 4784 w 292"/>
                  <a:gd name="T29" fmla="*/ 147411 h 308"/>
                  <a:gd name="T30" fmla="*/ 3045 w 292"/>
                  <a:gd name="T31" fmla="*/ 136587 h 308"/>
                  <a:gd name="T32" fmla="*/ 870 w 292"/>
                  <a:gd name="T33" fmla="*/ 126794 h 308"/>
                  <a:gd name="T34" fmla="*/ 0 w 292"/>
                  <a:gd name="T35" fmla="*/ 117516 h 308"/>
                  <a:gd name="T36" fmla="*/ 1305 w 292"/>
                  <a:gd name="T37" fmla="*/ 105662 h 308"/>
                  <a:gd name="T38" fmla="*/ 5219 w 292"/>
                  <a:gd name="T39" fmla="*/ 96899 h 308"/>
                  <a:gd name="T40" fmla="*/ 11308 w 292"/>
                  <a:gd name="T41" fmla="*/ 89683 h 308"/>
                  <a:gd name="T42" fmla="*/ 18267 w 292"/>
                  <a:gd name="T43" fmla="*/ 82983 h 308"/>
                  <a:gd name="T44" fmla="*/ 33490 w 292"/>
                  <a:gd name="T45" fmla="*/ 69582 h 308"/>
                  <a:gd name="T46" fmla="*/ 40449 w 292"/>
                  <a:gd name="T47" fmla="*/ 61335 h 308"/>
                  <a:gd name="T48" fmla="*/ 45668 w 292"/>
                  <a:gd name="T49" fmla="*/ 50511 h 308"/>
                  <a:gd name="T50" fmla="*/ 42623 w 292"/>
                  <a:gd name="T51" fmla="*/ 49481 h 308"/>
                  <a:gd name="T52" fmla="*/ 40014 w 292"/>
                  <a:gd name="T53" fmla="*/ 46903 h 308"/>
                  <a:gd name="T54" fmla="*/ 35664 w 292"/>
                  <a:gd name="T55" fmla="*/ 37626 h 308"/>
                  <a:gd name="T56" fmla="*/ 32185 w 292"/>
                  <a:gd name="T57" fmla="*/ 25771 h 308"/>
                  <a:gd name="T58" fmla="*/ 31315 w 292"/>
                  <a:gd name="T59" fmla="*/ 12370 h 308"/>
                  <a:gd name="T60" fmla="*/ 39144 w 292"/>
                  <a:gd name="T61" fmla="*/ 9793 h 308"/>
                  <a:gd name="T62" fmla="*/ 45668 w 292"/>
                  <a:gd name="T63" fmla="*/ 10308 h 308"/>
                  <a:gd name="T64" fmla="*/ 57411 w 292"/>
                  <a:gd name="T65" fmla="*/ 12370 h 308"/>
                  <a:gd name="T66" fmla="*/ 73503 w 292"/>
                  <a:gd name="T67" fmla="*/ 10824 h 308"/>
                  <a:gd name="T68" fmla="*/ 91336 w 292"/>
                  <a:gd name="T69" fmla="*/ 6185 h 308"/>
                  <a:gd name="T70" fmla="*/ 112647 w 292"/>
                  <a:gd name="T71" fmla="*/ 0 h 30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 h="308">
                    <a:moveTo>
                      <a:pt x="259" y="0"/>
                    </a:moveTo>
                    <a:lnTo>
                      <a:pt x="265" y="10"/>
                    </a:lnTo>
                    <a:lnTo>
                      <a:pt x="271" y="23"/>
                    </a:lnTo>
                    <a:lnTo>
                      <a:pt x="276" y="37"/>
                    </a:lnTo>
                    <a:lnTo>
                      <a:pt x="280" y="54"/>
                    </a:lnTo>
                    <a:lnTo>
                      <a:pt x="286" y="91"/>
                    </a:lnTo>
                    <a:lnTo>
                      <a:pt x="292" y="135"/>
                    </a:lnTo>
                    <a:lnTo>
                      <a:pt x="292" y="144"/>
                    </a:lnTo>
                    <a:lnTo>
                      <a:pt x="292" y="153"/>
                    </a:lnTo>
                    <a:lnTo>
                      <a:pt x="291" y="161"/>
                    </a:lnTo>
                    <a:lnTo>
                      <a:pt x="289" y="168"/>
                    </a:lnTo>
                    <a:lnTo>
                      <a:pt x="286" y="179"/>
                    </a:lnTo>
                    <a:lnTo>
                      <a:pt x="281" y="189"/>
                    </a:lnTo>
                    <a:lnTo>
                      <a:pt x="269" y="206"/>
                    </a:lnTo>
                    <a:lnTo>
                      <a:pt x="258" y="225"/>
                    </a:lnTo>
                    <a:lnTo>
                      <a:pt x="231" y="185"/>
                    </a:lnTo>
                    <a:lnTo>
                      <a:pt x="192" y="222"/>
                    </a:lnTo>
                    <a:lnTo>
                      <a:pt x="165" y="258"/>
                    </a:lnTo>
                    <a:lnTo>
                      <a:pt x="152" y="246"/>
                    </a:lnTo>
                    <a:lnTo>
                      <a:pt x="132" y="278"/>
                    </a:lnTo>
                    <a:lnTo>
                      <a:pt x="132" y="296"/>
                    </a:lnTo>
                    <a:lnTo>
                      <a:pt x="59" y="296"/>
                    </a:lnTo>
                    <a:lnTo>
                      <a:pt x="46" y="302"/>
                    </a:lnTo>
                    <a:lnTo>
                      <a:pt x="32" y="308"/>
                    </a:lnTo>
                    <a:lnTo>
                      <a:pt x="19" y="308"/>
                    </a:lnTo>
                    <a:lnTo>
                      <a:pt x="6" y="308"/>
                    </a:lnTo>
                    <a:lnTo>
                      <a:pt x="8" y="302"/>
                    </a:lnTo>
                    <a:lnTo>
                      <a:pt x="9" y="297"/>
                    </a:lnTo>
                    <a:lnTo>
                      <a:pt x="11" y="291"/>
                    </a:lnTo>
                    <a:lnTo>
                      <a:pt x="11" y="286"/>
                    </a:lnTo>
                    <a:lnTo>
                      <a:pt x="9" y="276"/>
                    </a:lnTo>
                    <a:lnTo>
                      <a:pt x="7" y="265"/>
                    </a:lnTo>
                    <a:lnTo>
                      <a:pt x="5" y="256"/>
                    </a:lnTo>
                    <a:lnTo>
                      <a:pt x="2" y="246"/>
                    </a:lnTo>
                    <a:lnTo>
                      <a:pt x="0" y="237"/>
                    </a:lnTo>
                    <a:lnTo>
                      <a:pt x="0" y="228"/>
                    </a:lnTo>
                    <a:lnTo>
                      <a:pt x="0" y="216"/>
                    </a:lnTo>
                    <a:lnTo>
                      <a:pt x="3" y="205"/>
                    </a:lnTo>
                    <a:lnTo>
                      <a:pt x="6" y="196"/>
                    </a:lnTo>
                    <a:lnTo>
                      <a:pt x="12" y="188"/>
                    </a:lnTo>
                    <a:lnTo>
                      <a:pt x="18" y="180"/>
                    </a:lnTo>
                    <a:lnTo>
                      <a:pt x="26" y="174"/>
                    </a:lnTo>
                    <a:lnTo>
                      <a:pt x="34" y="167"/>
                    </a:lnTo>
                    <a:lnTo>
                      <a:pt x="42" y="161"/>
                    </a:lnTo>
                    <a:lnTo>
                      <a:pt x="60" y="148"/>
                    </a:lnTo>
                    <a:lnTo>
                      <a:pt x="77" y="135"/>
                    </a:lnTo>
                    <a:lnTo>
                      <a:pt x="85" y="128"/>
                    </a:lnTo>
                    <a:lnTo>
                      <a:pt x="93" y="119"/>
                    </a:lnTo>
                    <a:lnTo>
                      <a:pt x="99" y="110"/>
                    </a:lnTo>
                    <a:lnTo>
                      <a:pt x="105" y="98"/>
                    </a:lnTo>
                    <a:lnTo>
                      <a:pt x="102" y="98"/>
                    </a:lnTo>
                    <a:lnTo>
                      <a:pt x="98" y="96"/>
                    </a:lnTo>
                    <a:lnTo>
                      <a:pt x="95" y="94"/>
                    </a:lnTo>
                    <a:lnTo>
                      <a:pt x="92" y="91"/>
                    </a:lnTo>
                    <a:lnTo>
                      <a:pt x="86" y="83"/>
                    </a:lnTo>
                    <a:lnTo>
                      <a:pt x="82" y="73"/>
                    </a:lnTo>
                    <a:lnTo>
                      <a:pt x="77" y="62"/>
                    </a:lnTo>
                    <a:lnTo>
                      <a:pt x="74" y="50"/>
                    </a:lnTo>
                    <a:lnTo>
                      <a:pt x="73" y="36"/>
                    </a:lnTo>
                    <a:lnTo>
                      <a:pt x="72" y="24"/>
                    </a:lnTo>
                    <a:lnTo>
                      <a:pt x="82" y="21"/>
                    </a:lnTo>
                    <a:lnTo>
                      <a:pt x="90" y="19"/>
                    </a:lnTo>
                    <a:lnTo>
                      <a:pt x="97" y="19"/>
                    </a:lnTo>
                    <a:lnTo>
                      <a:pt x="105" y="20"/>
                    </a:lnTo>
                    <a:lnTo>
                      <a:pt x="118" y="23"/>
                    </a:lnTo>
                    <a:lnTo>
                      <a:pt x="132" y="24"/>
                    </a:lnTo>
                    <a:lnTo>
                      <a:pt x="149" y="23"/>
                    </a:lnTo>
                    <a:lnTo>
                      <a:pt x="169" y="21"/>
                    </a:lnTo>
                    <a:lnTo>
                      <a:pt x="189" y="17"/>
                    </a:lnTo>
                    <a:lnTo>
                      <a:pt x="210" y="12"/>
                    </a:lnTo>
                    <a:lnTo>
                      <a:pt x="244" y="4"/>
                    </a:lnTo>
                    <a:lnTo>
                      <a:pt x="259"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46" name="Freeform 466"/>
              <p:cNvSpPr>
                <a:spLocks/>
              </p:cNvSpPr>
              <p:nvPr>
                <p:custDataLst>
                  <p:tags r:id="rId373"/>
                </p:custDataLst>
              </p:nvPr>
            </p:nvSpPr>
            <p:spPr bwMode="auto">
              <a:xfrm>
                <a:off x="5407169" y="5467140"/>
                <a:ext cx="220038" cy="214455"/>
              </a:xfrm>
              <a:custGeom>
                <a:avLst/>
                <a:gdLst>
                  <a:gd name="T0" fmla="*/ 175403 w 449"/>
                  <a:gd name="T1" fmla="*/ 54500 h 523"/>
                  <a:gd name="T2" fmla="*/ 173264 w 449"/>
                  <a:gd name="T3" fmla="*/ 50867 h 523"/>
                  <a:gd name="T4" fmla="*/ 174548 w 449"/>
                  <a:gd name="T5" fmla="*/ 47753 h 523"/>
                  <a:gd name="T6" fmla="*/ 180537 w 449"/>
                  <a:gd name="T7" fmla="*/ 39967 h 523"/>
                  <a:gd name="T8" fmla="*/ 188665 w 449"/>
                  <a:gd name="T9" fmla="*/ 31143 h 523"/>
                  <a:gd name="T10" fmla="*/ 191232 w 449"/>
                  <a:gd name="T11" fmla="*/ 25952 h 523"/>
                  <a:gd name="T12" fmla="*/ 192088 w 449"/>
                  <a:gd name="T13" fmla="*/ 19205 h 523"/>
                  <a:gd name="T14" fmla="*/ 184815 w 449"/>
                  <a:gd name="T15" fmla="*/ 17648 h 523"/>
                  <a:gd name="T16" fmla="*/ 180537 w 449"/>
                  <a:gd name="T17" fmla="*/ 14014 h 523"/>
                  <a:gd name="T18" fmla="*/ 175831 w 449"/>
                  <a:gd name="T19" fmla="*/ 10900 h 523"/>
                  <a:gd name="T20" fmla="*/ 166847 w 449"/>
                  <a:gd name="T21" fmla="*/ 9343 h 523"/>
                  <a:gd name="T22" fmla="*/ 161285 w 449"/>
                  <a:gd name="T23" fmla="*/ 10381 h 523"/>
                  <a:gd name="T24" fmla="*/ 157435 w 449"/>
                  <a:gd name="T25" fmla="*/ 12457 h 523"/>
                  <a:gd name="T26" fmla="*/ 151874 w 449"/>
                  <a:gd name="T27" fmla="*/ 19205 h 523"/>
                  <a:gd name="T28" fmla="*/ 145456 w 449"/>
                  <a:gd name="T29" fmla="*/ 25952 h 523"/>
                  <a:gd name="T30" fmla="*/ 139467 w 449"/>
                  <a:gd name="T31" fmla="*/ 28029 h 523"/>
                  <a:gd name="T32" fmla="*/ 132622 w 449"/>
                  <a:gd name="T33" fmla="*/ 28548 h 523"/>
                  <a:gd name="T34" fmla="*/ 122782 w 449"/>
                  <a:gd name="T35" fmla="*/ 28029 h 523"/>
                  <a:gd name="T36" fmla="*/ 114226 w 449"/>
                  <a:gd name="T37" fmla="*/ 25952 h 523"/>
                  <a:gd name="T38" fmla="*/ 100536 w 449"/>
                  <a:gd name="T39" fmla="*/ 18686 h 523"/>
                  <a:gd name="T40" fmla="*/ 88129 w 449"/>
                  <a:gd name="T41" fmla="*/ 9862 h 523"/>
                  <a:gd name="T42" fmla="*/ 80857 w 449"/>
                  <a:gd name="T43" fmla="*/ 6229 h 523"/>
                  <a:gd name="T44" fmla="*/ 72728 w 449"/>
                  <a:gd name="T45" fmla="*/ 3114 h 523"/>
                  <a:gd name="T46" fmla="*/ 57327 w 449"/>
                  <a:gd name="T47" fmla="*/ 4152 h 523"/>
                  <a:gd name="T48" fmla="*/ 50910 w 449"/>
                  <a:gd name="T49" fmla="*/ 3114 h 523"/>
                  <a:gd name="T50" fmla="*/ 44065 w 449"/>
                  <a:gd name="T51" fmla="*/ 0 h 523"/>
                  <a:gd name="T52" fmla="*/ 22246 w 449"/>
                  <a:gd name="T53" fmla="*/ 0 h 523"/>
                  <a:gd name="T54" fmla="*/ 2139 w 449"/>
                  <a:gd name="T55" fmla="*/ 0 h 523"/>
                  <a:gd name="T56" fmla="*/ 2139 w 449"/>
                  <a:gd name="T57" fmla="*/ 9343 h 523"/>
                  <a:gd name="T58" fmla="*/ 2139 w 449"/>
                  <a:gd name="T59" fmla="*/ 19205 h 523"/>
                  <a:gd name="T60" fmla="*/ 6417 w 449"/>
                  <a:gd name="T61" fmla="*/ 31143 h 523"/>
                  <a:gd name="T62" fmla="*/ 9840 w 449"/>
                  <a:gd name="T63" fmla="*/ 47234 h 523"/>
                  <a:gd name="T64" fmla="*/ 13262 w 449"/>
                  <a:gd name="T65" fmla="*/ 66438 h 523"/>
                  <a:gd name="T66" fmla="*/ 16257 w 449"/>
                  <a:gd name="T67" fmla="*/ 89277 h 523"/>
                  <a:gd name="T68" fmla="*/ 15829 w 449"/>
                  <a:gd name="T69" fmla="*/ 106924 h 523"/>
                  <a:gd name="T70" fmla="*/ 12407 w 449"/>
                  <a:gd name="T71" fmla="*/ 119381 h 523"/>
                  <a:gd name="T72" fmla="*/ 2995 w 449"/>
                  <a:gd name="T73" fmla="*/ 139624 h 523"/>
                  <a:gd name="T74" fmla="*/ 4278 w 449"/>
                  <a:gd name="T75" fmla="*/ 166615 h 523"/>
                  <a:gd name="T76" fmla="*/ 11979 w 449"/>
                  <a:gd name="T77" fmla="*/ 175958 h 523"/>
                  <a:gd name="T78" fmla="*/ 35936 w 449"/>
                  <a:gd name="T79" fmla="*/ 190491 h 523"/>
                  <a:gd name="T80" fmla="*/ 58183 w 449"/>
                  <a:gd name="T81" fmla="*/ 205544 h 523"/>
                  <a:gd name="T82" fmla="*/ 72728 w 449"/>
                  <a:gd name="T83" fmla="*/ 218001 h 523"/>
                  <a:gd name="T84" fmla="*/ 80857 w 449"/>
                  <a:gd name="T85" fmla="*/ 226306 h 523"/>
                  <a:gd name="T86" fmla="*/ 84707 w 449"/>
                  <a:gd name="T87" fmla="*/ 234091 h 523"/>
                  <a:gd name="T88" fmla="*/ 85990 w 449"/>
                  <a:gd name="T89" fmla="*/ 240839 h 523"/>
                  <a:gd name="T90" fmla="*/ 89413 w 449"/>
                  <a:gd name="T91" fmla="*/ 248625 h 523"/>
                  <a:gd name="T92" fmla="*/ 94119 w 449"/>
                  <a:gd name="T93" fmla="*/ 255372 h 523"/>
                  <a:gd name="T94" fmla="*/ 99680 w 449"/>
                  <a:gd name="T95" fmla="*/ 261082 h 523"/>
                  <a:gd name="T96" fmla="*/ 105670 w 449"/>
                  <a:gd name="T97" fmla="*/ 265753 h 523"/>
                  <a:gd name="T98" fmla="*/ 112943 w 449"/>
                  <a:gd name="T99" fmla="*/ 269387 h 523"/>
                  <a:gd name="T100" fmla="*/ 120215 w 449"/>
                  <a:gd name="T101" fmla="*/ 271463 h 523"/>
                  <a:gd name="T102" fmla="*/ 130055 w 449"/>
                  <a:gd name="T103" fmla="*/ 260563 h 523"/>
                  <a:gd name="T104" fmla="*/ 143317 w 449"/>
                  <a:gd name="T105" fmla="*/ 239801 h 523"/>
                  <a:gd name="T106" fmla="*/ 156152 w 449"/>
                  <a:gd name="T107" fmla="*/ 221634 h 523"/>
                  <a:gd name="T108" fmla="*/ 168558 w 449"/>
                  <a:gd name="T109" fmla="*/ 202429 h 52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49" h="523">
                    <a:moveTo>
                      <a:pt x="410" y="370"/>
                    </a:moveTo>
                    <a:lnTo>
                      <a:pt x="410" y="105"/>
                    </a:lnTo>
                    <a:lnTo>
                      <a:pt x="407" y="102"/>
                    </a:lnTo>
                    <a:lnTo>
                      <a:pt x="405" y="98"/>
                    </a:lnTo>
                    <a:lnTo>
                      <a:pt x="405" y="95"/>
                    </a:lnTo>
                    <a:lnTo>
                      <a:pt x="408" y="92"/>
                    </a:lnTo>
                    <a:lnTo>
                      <a:pt x="413" y="84"/>
                    </a:lnTo>
                    <a:lnTo>
                      <a:pt x="422" y="77"/>
                    </a:lnTo>
                    <a:lnTo>
                      <a:pt x="432" y="70"/>
                    </a:lnTo>
                    <a:lnTo>
                      <a:pt x="441" y="60"/>
                    </a:lnTo>
                    <a:lnTo>
                      <a:pt x="444" y="55"/>
                    </a:lnTo>
                    <a:lnTo>
                      <a:pt x="447" y="50"/>
                    </a:lnTo>
                    <a:lnTo>
                      <a:pt x="448" y="44"/>
                    </a:lnTo>
                    <a:lnTo>
                      <a:pt x="449" y="37"/>
                    </a:lnTo>
                    <a:lnTo>
                      <a:pt x="438" y="37"/>
                    </a:lnTo>
                    <a:lnTo>
                      <a:pt x="432" y="34"/>
                    </a:lnTo>
                    <a:lnTo>
                      <a:pt x="426" y="32"/>
                    </a:lnTo>
                    <a:lnTo>
                      <a:pt x="422" y="27"/>
                    </a:lnTo>
                    <a:lnTo>
                      <a:pt x="418" y="24"/>
                    </a:lnTo>
                    <a:lnTo>
                      <a:pt x="411" y="21"/>
                    </a:lnTo>
                    <a:lnTo>
                      <a:pt x="402" y="19"/>
                    </a:lnTo>
                    <a:lnTo>
                      <a:pt x="390" y="18"/>
                    </a:lnTo>
                    <a:lnTo>
                      <a:pt x="382" y="19"/>
                    </a:lnTo>
                    <a:lnTo>
                      <a:pt x="377" y="20"/>
                    </a:lnTo>
                    <a:lnTo>
                      <a:pt x="371" y="22"/>
                    </a:lnTo>
                    <a:lnTo>
                      <a:pt x="368" y="24"/>
                    </a:lnTo>
                    <a:lnTo>
                      <a:pt x="360" y="31"/>
                    </a:lnTo>
                    <a:lnTo>
                      <a:pt x="355" y="37"/>
                    </a:lnTo>
                    <a:lnTo>
                      <a:pt x="348" y="44"/>
                    </a:lnTo>
                    <a:lnTo>
                      <a:pt x="340" y="50"/>
                    </a:lnTo>
                    <a:lnTo>
                      <a:pt x="333" y="52"/>
                    </a:lnTo>
                    <a:lnTo>
                      <a:pt x="326" y="54"/>
                    </a:lnTo>
                    <a:lnTo>
                      <a:pt x="319" y="55"/>
                    </a:lnTo>
                    <a:lnTo>
                      <a:pt x="310" y="55"/>
                    </a:lnTo>
                    <a:lnTo>
                      <a:pt x="298" y="55"/>
                    </a:lnTo>
                    <a:lnTo>
                      <a:pt x="287" y="54"/>
                    </a:lnTo>
                    <a:lnTo>
                      <a:pt x="277" y="52"/>
                    </a:lnTo>
                    <a:lnTo>
                      <a:pt x="267" y="50"/>
                    </a:lnTo>
                    <a:lnTo>
                      <a:pt x="251" y="43"/>
                    </a:lnTo>
                    <a:lnTo>
                      <a:pt x="235" y="36"/>
                    </a:lnTo>
                    <a:lnTo>
                      <a:pt x="220" y="27"/>
                    </a:lnTo>
                    <a:lnTo>
                      <a:pt x="206" y="19"/>
                    </a:lnTo>
                    <a:lnTo>
                      <a:pt x="197" y="15"/>
                    </a:lnTo>
                    <a:lnTo>
                      <a:pt x="189" y="12"/>
                    </a:lnTo>
                    <a:lnTo>
                      <a:pt x="180" y="9"/>
                    </a:lnTo>
                    <a:lnTo>
                      <a:pt x="170" y="6"/>
                    </a:lnTo>
                    <a:lnTo>
                      <a:pt x="152" y="7"/>
                    </a:lnTo>
                    <a:lnTo>
                      <a:pt x="134" y="8"/>
                    </a:lnTo>
                    <a:lnTo>
                      <a:pt x="127" y="7"/>
                    </a:lnTo>
                    <a:lnTo>
                      <a:pt x="119" y="6"/>
                    </a:lnTo>
                    <a:lnTo>
                      <a:pt x="111" y="4"/>
                    </a:lnTo>
                    <a:lnTo>
                      <a:pt x="103" y="0"/>
                    </a:lnTo>
                    <a:lnTo>
                      <a:pt x="80" y="0"/>
                    </a:lnTo>
                    <a:lnTo>
                      <a:pt x="52" y="0"/>
                    </a:lnTo>
                    <a:lnTo>
                      <a:pt x="24" y="0"/>
                    </a:lnTo>
                    <a:lnTo>
                      <a:pt x="5" y="0"/>
                    </a:lnTo>
                    <a:lnTo>
                      <a:pt x="5" y="7"/>
                    </a:lnTo>
                    <a:lnTo>
                      <a:pt x="5" y="18"/>
                    </a:lnTo>
                    <a:lnTo>
                      <a:pt x="5" y="29"/>
                    </a:lnTo>
                    <a:lnTo>
                      <a:pt x="5" y="37"/>
                    </a:lnTo>
                    <a:lnTo>
                      <a:pt x="9" y="47"/>
                    </a:lnTo>
                    <a:lnTo>
                      <a:pt x="15" y="60"/>
                    </a:lnTo>
                    <a:lnTo>
                      <a:pt x="19" y="74"/>
                    </a:lnTo>
                    <a:lnTo>
                      <a:pt x="23" y="91"/>
                    </a:lnTo>
                    <a:lnTo>
                      <a:pt x="28" y="109"/>
                    </a:lnTo>
                    <a:lnTo>
                      <a:pt x="31" y="128"/>
                    </a:lnTo>
                    <a:lnTo>
                      <a:pt x="34" y="150"/>
                    </a:lnTo>
                    <a:lnTo>
                      <a:pt x="38" y="172"/>
                    </a:lnTo>
                    <a:lnTo>
                      <a:pt x="38" y="190"/>
                    </a:lnTo>
                    <a:lnTo>
                      <a:pt x="37" y="206"/>
                    </a:lnTo>
                    <a:lnTo>
                      <a:pt x="33" y="219"/>
                    </a:lnTo>
                    <a:lnTo>
                      <a:pt x="29" y="230"/>
                    </a:lnTo>
                    <a:lnTo>
                      <a:pt x="18" y="249"/>
                    </a:lnTo>
                    <a:lnTo>
                      <a:pt x="7" y="269"/>
                    </a:lnTo>
                    <a:lnTo>
                      <a:pt x="17" y="284"/>
                    </a:lnTo>
                    <a:lnTo>
                      <a:pt x="10" y="321"/>
                    </a:lnTo>
                    <a:lnTo>
                      <a:pt x="0" y="328"/>
                    </a:lnTo>
                    <a:lnTo>
                      <a:pt x="28" y="339"/>
                    </a:lnTo>
                    <a:lnTo>
                      <a:pt x="55" y="352"/>
                    </a:lnTo>
                    <a:lnTo>
                      <a:pt x="84" y="367"/>
                    </a:lnTo>
                    <a:lnTo>
                      <a:pt x="111" y="381"/>
                    </a:lnTo>
                    <a:lnTo>
                      <a:pt x="136" y="396"/>
                    </a:lnTo>
                    <a:lnTo>
                      <a:pt x="159" y="411"/>
                    </a:lnTo>
                    <a:lnTo>
                      <a:pt x="170" y="420"/>
                    </a:lnTo>
                    <a:lnTo>
                      <a:pt x="180" y="428"/>
                    </a:lnTo>
                    <a:lnTo>
                      <a:pt x="189" y="436"/>
                    </a:lnTo>
                    <a:lnTo>
                      <a:pt x="197" y="444"/>
                    </a:lnTo>
                    <a:lnTo>
                      <a:pt x="198" y="451"/>
                    </a:lnTo>
                    <a:lnTo>
                      <a:pt x="199" y="457"/>
                    </a:lnTo>
                    <a:lnTo>
                      <a:pt x="201" y="464"/>
                    </a:lnTo>
                    <a:lnTo>
                      <a:pt x="205" y="471"/>
                    </a:lnTo>
                    <a:lnTo>
                      <a:pt x="209" y="479"/>
                    </a:lnTo>
                    <a:lnTo>
                      <a:pt x="214" y="486"/>
                    </a:lnTo>
                    <a:lnTo>
                      <a:pt x="220" y="492"/>
                    </a:lnTo>
                    <a:lnTo>
                      <a:pt x="226" y="498"/>
                    </a:lnTo>
                    <a:lnTo>
                      <a:pt x="233" y="503"/>
                    </a:lnTo>
                    <a:lnTo>
                      <a:pt x="240" y="508"/>
                    </a:lnTo>
                    <a:lnTo>
                      <a:pt x="247" y="512"/>
                    </a:lnTo>
                    <a:lnTo>
                      <a:pt x="256" y="516"/>
                    </a:lnTo>
                    <a:lnTo>
                      <a:pt x="264" y="519"/>
                    </a:lnTo>
                    <a:lnTo>
                      <a:pt x="273" y="521"/>
                    </a:lnTo>
                    <a:lnTo>
                      <a:pt x="281" y="523"/>
                    </a:lnTo>
                    <a:lnTo>
                      <a:pt x="290" y="523"/>
                    </a:lnTo>
                    <a:lnTo>
                      <a:pt x="304" y="502"/>
                    </a:lnTo>
                    <a:lnTo>
                      <a:pt x="320" y="482"/>
                    </a:lnTo>
                    <a:lnTo>
                      <a:pt x="335" y="462"/>
                    </a:lnTo>
                    <a:lnTo>
                      <a:pt x="349" y="444"/>
                    </a:lnTo>
                    <a:lnTo>
                      <a:pt x="365" y="427"/>
                    </a:lnTo>
                    <a:lnTo>
                      <a:pt x="379" y="408"/>
                    </a:lnTo>
                    <a:lnTo>
                      <a:pt x="394" y="390"/>
                    </a:lnTo>
                    <a:lnTo>
                      <a:pt x="410" y="37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47" name="Freeform 247"/>
              <p:cNvSpPr>
                <a:spLocks/>
              </p:cNvSpPr>
              <p:nvPr>
                <p:custDataLst>
                  <p:tags r:id="rId374"/>
                </p:custDataLst>
              </p:nvPr>
            </p:nvSpPr>
            <p:spPr bwMode="auto">
              <a:xfrm>
                <a:off x="4841361" y="5311029"/>
                <a:ext cx="370589" cy="192378"/>
              </a:xfrm>
              <a:custGeom>
                <a:avLst/>
                <a:gdLst>
                  <a:gd name="T0" fmla="*/ 42752 w 746"/>
                  <a:gd name="T1" fmla="*/ 235613 h 469"/>
                  <a:gd name="T2" fmla="*/ 23557 w 746"/>
                  <a:gd name="T3" fmla="*/ 229358 h 469"/>
                  <a:gd name="T4" fmla="*/ 9161 w 746"/>
                  <a:gd name="T5" fmla="*/ 223624 h 469"/>
                  <a:gd name="T6" fmla="*/ 2181 w 746"/>
                  <a:gd name="T7" fmla="*/ 215284 h 469"/>
                  <a:gd name="T8" fmla="*/ 0 w 746"/>
                  <a:gd name="T9" fmla="*/ 189221 h 469"/>
                  <a:gd name="T10" fmla="*/ 2181 w 746"/>
                  <a:gd name="T11" fmla="*/ 161072 h 469"/>
                  <a:gd name="T12" fmla="*/ 10034 w 746"/>
                  <a:gd name="T13" fmla="*/ 142306 h 469"/>
                  <a:gd name="T14" fmla="*/ 24430 w 746"/>
                  <a:gd name="T15" fmla="*/ 118849 h 469"/>
                  <a:gd name="T16" fmla="*/ 52785 w 746"/>
                  <a:gd name="T17" fmla="*/ 106339 h 469"/>
                  <a:gd name="T18" fmla="*/ 72416 w 746"/>
                  <a:gd name="T19" fmla="*/ 97999 h 469"/>
                  <a:gd name="T20" fmla="*/ 102517 w 746"/>
                  <a:gd name="T21" fmla="*/ 90179 h 469"/>
                  <a:gd name="T22" fmla="*/ 114296 w 746"/>
                  <a:gd name="T23" fmla="*/ 79754 h 469"/>
                  <a:gd name="T24" fmla="*/ 116477 w 746"/>
                  <a:gd name="T25" fmla="*/ 70893 h 469"/>
                  <a:gd name="T26" fmla="*/ 127383 w 746"/>
                  <a:gd name="T27" fmla="*/ 62552 h 469"/>
                  <a:gd name="T28" fmla="*/ 144833 w 746"/>
                  <a:gd name="T29" fmla="*/ 59946 h 469"/>
                  <a:gd name="T30" fmla="*/ 156611 w 746"/>
                  <a:gd name="T31" fmla="*/ 52648 h 469"/>
                  <a:gd name="T32" fmla="*/ 169698 w 746"/>
                  <a:gd name="T33" fmla="*/ 34925 h 469"/>
                  <a:gd name="T34" fmla="*/ 185403 w 746"/>
                  <a:gd name="T35" fmla="*/ 11468 h 469"/>
                  <a:gd name="T36" fmla="*/ 196309 w 746"/>
                  <a:gd name="T37" fmla="*/ 3128 h 469"/>
                  <a:gd name="T38" fmla="*/ 212014 w 746"/>
                  <a:gd name="T39" fmla="*/ 0 h 469"/>
                  <a:gd name="T40" fmla="*/ 221175 w 746"/>
                  <a:gd name="T41" fmla="*/ 15117 h 469"/>
                  <a:gd name="T42" fmla="*/ 232081 w 746"/>
                  <a:gd name="T43" fmla="*/ 27627 h 469"/>
                  <a:gd name="T44" fmla="*/ 241242 w 746"/>
                  <a:gd name="T45" fmla="*/ 55776 h 469"/>
                  <a:gd name="T46" fmla="*/ 252584 w 746"/>
                  <a:gd name="T47" fmla="*/ 82882 h 469"/>
                  <a:gd name="T48" fmla="*/ 267417 w 746"/>
                  <a:gd name="T49" fmla="*/ 89658 h 469"/>
                  <a:gd name="T50" fmla="*/ 273960 w 746"/>
                  <a:gd name="T51" fmla="*/ 100605 h 469"/>
                  <a:gd name="T52" fmla="*/ 283558 w 746"/>
                  <a:gd name="T53" fmla="*/ 121456 h 469"/>
                  <a:gd name="T54" fmla="*/ 306242 w 746"/>
                  <a:gd name="T55" fmla="*/ 145434 h 469"/>
                  <a:gd name="T56" fmla="*/ 323256 w 746"/>
                  <a:gd name="T57" fmla="*/ 164200 h 469"/>
                  <a:gd name="T58" fmla="*/ 310169 w 746"/>
                  <a:gd name="T59" fmla="*/ 179838 h 469"/>
                  <a:gd name="T60" fmla="*/ 301444 w 746"/>
                  <a:gd name="T61" fmla="*/ 178274 h 469"/>
                  <a:gd name="T62" fmla="*/ 296209 w 746"/>
                  <a:gd name="T63" fmla="*/ 167327 h 469"/>
                  <a:gd name="T64" fmla="*/ 283994 w 746"/>
                  <a:gd name="T65" fmla="*/ 172019 h 469"/>
                  <a:gd name="T66" fmla="*/ 278759 w 746"/>
                  <a:gd name="T67" fmla="*/ 183487 h 469"/>
                  <a:gd name="T68" fmla="*/ 263491 w 746"/>
                  <a:gd name="T69" fmla="*/ 185572 h 469"/>
                  <a:gd name="T70" fmla="*/ 241242 w 746"/>
                  <a:gd name="T71" fmla="*/ 185572 h 469"/>
                  <a:gd name="T72" fmla="*/ 227719 w 746"/>
                  <a:gd name="T73" fmla="*/ 190263 h 469"/>
                  <a:gd name="T74" fmla="*/ 216376 w 746"/>
                  <a:gd name="T75" fmla="*/ 201731 h 469"/>
                  <a:gd name="T76" fmla="*/ 212014 w 746"/>
                  <a:gd name="T77" fmla="*/ 205380 h 469"/>
                  <a:gd name="T78" fmla="*/ 185839 w 746"/>
                  <a:gd name="T79" fmla="*/ 208507 h 469"/>
                  <a:gd name="T80" fmla="*/ 172752 w 746"/>
                  <a:gd name="T81" fmla="*/ 204337 h 469"/>
                  <a:gd name="T82" fmla="*/ 152249 w 746"/>
                  <a:gd name="T83" fmla="*/ 184529 h 469"/>
                  <a:gd name="T84" fmla="*/ 139161 w 746"/>
                  <a:gd name="T85" fmla="*/ 179838 h 469"/>
                  <a:gd name="T86" fmla="*/ 126947 w 746"/>
                  <a:gd name="T87" fmla="*/ 185050 h 469"/>
                  <a:gd name="T88" fmla="*/ 116041 w 746"/>
                  <a:gd name="T89" fmla="*/ 196518 h 469"/>
                  <a:gd name="T90" fmla="*/ 99027 w 746"/>
                  <a:gd name="T91" fmla="*/ 227794 h 469"/>
                  <a:gd name="T92" fmla="*/ 65436 w 746"/>
                  <a:gd name="T93" fmla="*/ 228837 h 469"/>
                  <a:gd name="T94" fmla="*/ 58893 w 746"/>
                  <a:gd name="T95" fmla="*/ 233528 h 46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46" h="469">
                    <a:moveTo>
                      <a:pt x="114" y="469"/>
                    </a:moveTo>
                    <a:lnTo>
                      <a:pt x="109" y="463"/>
                    </a:lnTo>
                    <a:lnTo>
                      <a:pt x="103" y="456"/>
                    </a:lnTo>
                    <a:lnTo>
                      <a:pt x="98" y="452"/>
                    </a:lnTo>
                    <a:lnTo>
                      <a:pt x="92" y="449"/>
                    </a:lnTo>
                    <a:lnTo>
                      <a:pt x="79" y="445"/>
                    </a:lnTo>
                    <a:lnTo>
                      <a:pt x="67" y="442"/>
                    </a:lnTo>
                    <a:lnTo>
                      <a:pt x="54" y="440"/>
                    </a:lnTo>
                    <a:lnTo>
                      <a:pt x="39" y="437"/>
                    </a:lnTo>
                    <a:lnTo>
                      <a:pt x="33" y="435"/>
                    </a:lnTo>
                    <a:lnTo>
                      <a:pt x="26" y="433"/>
                    </a:lnTo>
                    <a:lnTo>
                      <a:pt x="21" y="429"/>
                    </a:lnTo>
                    <a:lnTo>
                      <a:pt x="14" y="425"/>
                    </a:lnTo>
                    <a:lnTo>
                      <a:pt x="11" y="422"/>
                    </a:lnTo>
                    <a:lnTo>
                      <a:pt x="8" y="418"/>
                    </a:lnTo>
                    <a:lnTo>
                      <a:pt x="5" y="413"/>
                    </a:lnTo>
                    <a:lnTo>
                      <a:pt x="3" y="408"/>
                    </a:lnTo>
                    <a:lnTo>
                      <a:pt x="1" y="396"/>
                    </a:lnTo>
                    <a:lnTo>
                      <a:pt x="0" y="385"/>
                    </a:lnTo>
                    <a:lnTo>
                      <a:pt x="0" y="363"/>
                    </a:lnTo>
                    <a:lnTo>
                      <a:pt x="1" y="345"/>
                    </a:lnTo>
                    <a:lnTo>
                      <a:pt x="1" y="332"/>
                    </a:lnTo>
                    <a:lnTo>
                      <a:pt x="3" y="320"/>
                    </a:lnTo>
                    <a:lnTo>
                      <a:pt x="5" y="309"/>
                    </a:lnTo>
                    <a:lnTo>
                      <a:pt x="10" y="299"/>
                    </a:lnTo>
                    <a:lnTo>
                      <a:pt x="13" y="289"/>
                    </a:lnTo>
                    <a:lnTo>
                      <a:pt x="19" y="281"/>
                    </a:lnTo>
                    <a:lnTo>
                      <a:pt x="23" y="273"/>
                    </a:lnTo>
                    <a:lnTo>
                      <a:pt x="30" y="265"/>
                    </a:lnTo>
                    <a:lnTo>
                      <a:pt x="41" y="251"/>
                    </a:lnTo>
                    <a:lnTo>
                      <a:pt x="52" y="236"/>
                    </a:lnTo>
                    <a:lnTo>
                      <a:pt x="56" y="228"/>
                    </a:lnTo>
                    <a:lnTo>
                      <a:pt x="60" y="220"/>
                    </a:lnTo>
                    <a:lnTo>
                      <a:pt x="65" y="212"/>
                    </a:lnTo>
                    <a:lnTo>
                      <a:pt x="67" y="204"/>
                    </a:lnTo>
                    <a:lnTo>
                      <a:pt x="121" y="204"/>
                    </a:lnTo>
                    <a:lnTo>
                      <a:pt x="131" y="198"/>
                    </a:lnTo>
                    <a:lnTo>
                      <a:pt x="142" y="194"/>
                    </a:lnTo>
                    <a:lnTo>
                      <a:pt x="154" y="191"/>
                    </a:lnTo>
                    <a:lnTo>
                      <a:pt x="166" y="188"/>
                    </a:lnTo>
                    <a:lnTo>
                      <a:pt x="190" y="184"/>
                    </a:lnTo>
                    <a:lnTo>
                      <a:pt x="213" y="178"/>
                    </a:lnTo>
                    <a:lnTo>
                      <a:pt x="224" y="176"/>
                    </a:lnTo>
                    <a:lnTo>
                      <a:pt x="235" y="173"/>
                    </a:lnTo>
                    <a:lnTo>
                      <a:pt x="244" y="170"/>
                    </a:lnTo>
                    <a:lnTo>
                      <a:pt x="251" y="165"/>
                    </a:lnTo>
                    <a:lnTo>
                      <a:pt x="258" y="160"/>
                    </a:lnTo>
                    <a:lnTo>
                      <a:pt x="262" y="153"/>
                    </a:lnTo>
                    <a:lnTo>
                      <a:pt x="265" y="150"/>
                    </a:lnTo>
                    <a:lnTo>
                      <a:pt x="266" y="145"/>
                    </a:lnTo>
                    <a:lnTo>
                      <a:pt x="267" y="141"/>
                    </a:lnTo>
                    <a:lnTo>
                      <a:pt x="267" y="136"/>
                    </a:lnTo>
                    <a:lnTo>
                      <a:pt x="267" y="126"/>
                    </a:lnTo>
                    <a:lnTo>
                      <a:pt x="267" y="117"/>
                    </a:lnTo>
                    <a:lnTo>
                      <a:pt x="280" y="119"/>
                    </a:lnTo>
                    <a:lnTo>
                      <a:pt x="292" y="120"/>
                    </a:lnTo>
                    <a:lnTo>
                      <a:pt x="303" y="120"/>
                    </a:lnTo>
                    <a:lnTo>
                      <a:pt x="313" y="119"/>
                    </a:lnTo>
                    <a:lnTo>
                      <a:pt x="323" y="117"/>
                    </a:lnTo>
                    <a:lnTo>
                      <a:pt x="332" y="115"/>
                    </a:lnTo>
                    <a:lnTo>
                      <a:pt x="339" y="112"/>
                    </a:lnTo>
                    <a:lnTo>
                      <a:pt x="347" y="109"/>
                    </a:lnTo>
                    <a:lnTo>
                      <a:pt x="354" y="105"/>
                    </a:lnTo>
                    <a:lnTo>
                      <a:pt x="359" y="101"/>
                    </a:lnTo>
                    <a:lnTo>
                      <a:pt x="366" y="96"/>
                    </a:lnTo>
                    <a:lnTo>
                      <a:pt x="370" y="91"/>
                    </a:lnTo>
                    <a:lnTo>
                      <a:pt x="380" y="80"/>
                    </a:lnTo>
                    <a:lnTo>
                      <a:pt x="389" y="67"/>
                    </a:lnTo>
                    <a:lnTo>
                      <a:pt x="397" y="56"/>
                    </a:lnTo>
                    <a:lnTo>
                      <a:pt x="405" y="44"/>
                    </a:lnTo>
                    <a:lnTo>
                      <a:pt x="414" y="32"/>
                    </a:lnTo>
                    <a:lnTo>
                      <a:pt x="425" y="22"/>
                    </a:lnTo>
                    <a:lnTo>
                      <a:pt x="430" y="18"/>
                    </a:lnTo>
                    <a:lnTo>
                      <a:pt x="436" y="13"/>
                    </a:lnTo>
                    <a:lnTo>
                      <a:pt x="442" y="9"/>
                    </a:lnTo>
                    <a:lnTo>
                      <a:pt x="450" y="6"/>
                    </a:lnTo>
                    <a:lnTo>
                      <a:pt x="458" y="3"/>
                    </a:lnTo>
                    <a:lnTo>
                      <a:pt x="467" y="1"/>
                    </a:lnTo>
                    <a:lnTo>
                      <a:pt x="475" y="0"/>
                    </a:lnTo>
                    <a:lnTo>
                      <a:pt x="486" y="0"/>
                    </a:lnTo>
                    <a:lnTo>
                      <a:pt x="486" y="6"/>
                    </a:lnTo>
                    <a:lnTo>
                      <a:pt x="492" y="14"/>
                    </a:lnTo>
                    <a:lnTo>
                      <a:pt x="498" y="22"/>
                    </a:lnTo>
                    <a:lnTo>
                      <a:pt x="507" y="29"/>
                    </a:lnTo>
                    <a:lnTo>
                      <a:pt x="515" y="35"/>
                    </a:lnTo>
                    <a:lnTo>
                      <a:pt x="523" y="41"/>
                    </a:lnTo>
                    <a:lnTo>
                      <a:pt x="530" y="49"/>
                    </a:lnTo>
                    <a:lnTo>
                      <a:pt x="532" y="53"/>
                    </a:lnTo>
                    <a:lnTo>
                      <a:pt x="536" y="57"/>
                    </a:lnTo>
                    <a:lnTo>
                      <a:pt x="538" y="62"/>
                    </a:lnTo>
                    <a:lnTo>
                      <a:pt x="539" y="67"/>
                    </a:lnTo>
                    <a:lnTo>
                      <a:pt x="553" y="107"/>
                    </a:lnTo>
                    <a:lnTo>
                      <a:pt x="564" y="141"/>
                    </a:lnTo>
                    <a:lnTo>
                      <a:pt x="569" y="148"/>
                    </a:lnTo>
                    <a:lnTo>
                      <a:pt x="573" y="154"/>
                    </a:lnTo>
                    <a:lnTo>
                      <a:pt x="579" y="159"/>
                    </a:lnTo>
                    <a:lnTo>
                      <a:pt x="585" y="164"/>
                    </a:lnTo>
                    <a:lnTo>
                      <a:pt x="593" y="168"/>
                    </a:lnTo>
                    <a:lnTo>
                      <a:pt x="602" y="170"/>
                    </a:lnTo>
                    <a:lnTo>
                      <a:pt x="613" y="172"/>
                    </a:lnTo>
                    <a:lnTo>
                      <a:pt x="626" y="172"/>
                    </a:lnTo>
                    <a:lnTo>
                      <a:pt x="626" y="179"/>
                    </a:lnTo>
                    <a:lnTo>
                      <a:pt x="627" y="187"/>
                    </a:lnTo>
                    <a:lnTo>
                      <a:pt x="628" y="193"/>
                    </a:lnTo>
                    <a:lnTo>
                      <a:pt x="630" y="199"/>
                    </a:lnTo>
                    <a:lnTo>
                      <a:pt x="636" y="211"/>
                    </a:lnTo>
                    <a:lnTo>
                      <a:pt x="642" y="222"/>
                    </a:lnTo>
                    <a:lnTo>
                      <a:pt x="650" y="233"/>
                    </a:lnTo>
                    <a:lnTo>
                      <a:pt x="660" y="244"/>
                    </a:lnTo>
                    <a:lnTo>
                      <a:pt x="670" y="254"/>
                    </a:lnTo>
                    <a:lnTo>
                      <a:pt x="681" y="263"/>
                    </a:lnTo>
                    <a:lnTo>
                      <a:pt x="702" y="279"/>
                    </a:lnTo>
                    <a:lnTo>
                      <a:pt x="720" y="294"/>
                    </a:lnTo>
                    <a:lnTo>
                      <a:pt x="729" y="302"/>
                    </a:lnTo>
                    <a:lnTo>
                      <a:pt x="736" y="309"/>
                    </a:lnTo>
                    <a:lnTo>
                      <a:pt x="741" y="315"/>
                    </a:lnTo>
                    <a:lnTo>
                      <a:pt x="746" y="321"/>
                    </a:lnTo>
                    <a:lnTo>
                      <a:pt x="738" y="345"/>
                    </a:lnTo>
                    <a:lnTo>
                      <a:pt x="728" y="345"/>
                    </a:lnTo>
                    <a:lnTo>
                      <a:pt x="711" y="345"/>
                    </a:lnTo>
                    <a:lnTo>
                      <a:pt x="706" y="345"/>
                    </a:lnTo>
                    <a:lnTo>
                      <a:pt x="700" y="344"/>
                    </a:lnTo>
                    <a:lnTo>
                      <a:pt x="695" y="343"/>
                    </a:lnTo>
                    <a:lnTo>
                      <a:pt x="691" y="342"/>
                    </a:lnTo>
                    <a:lnTo>
                      <a:pt x="685" y="339"/>
                    </a:lnTo>
                    <a:lnTo>
                      <a:pt x="682" y="335"/>
                    </a:lnTo>
                    <a:lnTo>
                      <a:pt x="680" y="329"/>
                    </a:lnTo>
                    <a:lnTo>
                      <a:pt x="679" y="321"/>
                    </a:lnTo>
                    <a:lnTo>
                      <a:pt x="666" y="321"/>
                    </a:lnTo>
                    <a:lnTo>
                      <a:pt x="659" y="321"/>
                    </a:lnTo>
                    <a:lnTo>
                      <a:pt x="654" y="325"/>
                    </a:lnTo>
                    <a:lnTo>
                      <a:pt x="651" y="330"/>
                    </a:lnTo>
                    <a:lnTo>
                      <a:pt x="648" y="334"/>
                    </a:lnTo>
                    <a:lnTo>
                      <a:pt x="647" y="338"/>
                    </a:lnTo>
                    <a:lnTo>
                      <a:pt x="642" y="345"/>
                    </a:lnTo>
                    <a:lnTo>
                      <a:pt x="639" y="352"/>
                    </a:lnTo>
                    <a:lnTo>
                      <a:pt x="630" y="354"/>
                    </a:lnTo>
                    <a:lnTo>
                      <a:pt x="621" y="355"/>
                    </a:lnTo>
                    <a:lnTo>
                      <a:pt x="613" y="355"/>
                    </a:lnTo>
                    <a:lnTo>
                      <a:pt x="604" y="356"/>
                    </a:lnTo>
                    <a:lnTo>
                      <a:pt x="586" y="355"/>
                    </a:lnTo>
                    <a:lnTo>
                      <a:pt x="570" y="355"/>
                    </a:lnTo>
                    <a:lnTo>
                      <a:pt x="561" y="355"/>
                    </a:lnTo>
                    <a:lnTo>
                      <a:pt x="553" y="356"/>
                    </a:lnTo>
                    <a:lnTo>
                      <a:pt x="545" y="357"/>
                    </a:lnTo>
                    <a:lnTo>
                      <a:pt x="537" y="359"/>
                    </a:lnTo>
                    <a:lnTo>
                      <a:pt x="529" y="361"/>
                    </a:lnTo>
                    <a:lnTo>
                      <a:pt x="522" y="365"/>
                    </a:lnTo>
                    <a:lnTo>
                      <a:pt x="514" y="370"/>
                    </a:lnTo>
                    <a:lnTo>
                      <a:pt x="506" y="376"/>
                    </a:lnTo>
                    <a:lnTo>
                      <a:pt x="501" y="381"/>
                    </a:lnTo>
                    <a:lnTo>
                      <a:pt x="496" y="387"/>
                    </a:lnTo>
                    <a:lnTo>
                      <a:pt x="493" y="390"/>
                    </a:lnTo>
                    <a:lnTo>
                      <a:pt x="491" y="392"/>
                    </a:lnTo>
                    <a:lnTo>
                      <a:pt x="489" y="394"/>
                    </a:lnTo>
                    <a:lnTo>
                      <a:pt x="486" y="394"/>
                    </a:lnTo>
                    <a:lnTo>
                      <a:pt x="466" y="395"/>
                    </a:lnTo>
                    <a:lnTo>
                      <a:pt x="451" y="397"/>
                    </a:lnTo>
                    <a:lnTo>
                      <a:pt x="439" y="399"/>
                    </a:lnTo>
                    <a:lnTo>
                      <a:pt x="426" y="400"/>
                    </a:lnTo>
                    <a:lnTo>
                      <a:pt x="417" y="400"/>
                    </a:lnTo>
                    <a:lnTo>
                      <a:pt x="410" y="398"/>
                    </a:lnTo>
                    <a:lnTo>
                      <a:pt x="403" y="395"/>
                    </a:lnTo>
                    <a:lnTo>
                      <a:pt x="396" y="392"/>
                    </a:lnTo>
                    <a:lnTo>
                      <a:pt x="384" y="383"/>
                    </a:lnTo>
                    <a:lnTo>
                      <a:pt x="373" y="373"/>
                    </a:lnTo>
                    <a:lnTo>
                      <a:pt x="361" y="363"/>
                    </a:lnTo>
                    <a:lnTo>
                      <a:pt x="349" y="354"/>
                    </a:lnTo>
                    <a:lnTo>
                      <a:pt x="343" y="351"/>
                    </a:lnTo>
                    <a:lnTo>
                      <a:pt x="336" y="347"/>
                    </a:lnTo>
                    <a:lnTo>
                      <a:pt x="328" y="345"/>
                    </a:lnTo>
                    <a:lnTo>
                      <a:pt x="319" y="345"/>
                    </a:lnTo>
                    <a:lnTo>
                      <a:pt x="313" y="345"/>
                    </a:lnTo>
                    <a:lnTo>
                      <a:pt x="305" y="347"/>
                    </a:lnTo>
                    <a:lnTo>
                      <a:pt x="299" y="351"/>
                    </a:lnTo>
                    <a:lnTo>
                      <a:pt x="291" y="355"/>
                    </a:lnTo>
                    <a:lnTo>
                      <a:pt x="284" y="360"/>
                    </a:lnTo>
                    <a:lnTo>
                      <a:pt x="278" y="365"/>
                    </a:lnTo>
                    <a:lnTo>
                      <a:pt x="272" y="371"/>
                    </a:lnTo>
                    <a:lnTo>
                      <a:pt x="266" y="377"/>
                    </a:lnTo>
                    <a:lnTo>
                      <a:pt x="255" y="392"/>
                    </a:lnTo>
                    <a:lnTo>
                      <a:pt x="244" y="408"/>
                    </a:lnTo>
                    <a:lnTo>
                      <a:pt x="235" y="423"/>
                    </a:lnTo>
                    <a:lnTo>
                      <a:pt x="227" y="437"/>
                    </a:lnTo>
                    <a:lnTo>
                      <a:pt x="197" y="437"/>
                    </a:lnTo>
                    <a:lnTo>
                      <a:pt x="176" y="437"/>
                    </a:lnTo>
                    <a:lnTo>
                      <a:pt x="160" y="437"/>
                    </a:lnTo>
                    <a:lnTo>
                      <a:pt x="150" y="439"/>
                    </a:lnTo>
                    <a:lnTo>
                      <a:pt x="146" y="440"/>
                    </a:lnTo>
                    <a:lnTo>
                      <a:pt x="143" y="442"/>
                    </a:lnTo>
                    <a:lnTo>
                      <a:pt x="139" y="445"/>
                    </a:lnTo>
                    <a:lnTo>
                      <a:pt x="135" y="448"/>
                    </a:lnTo>
                    <a:lnTo>
                      <a:pt x="126" y="456"/>
                    </a:lnTo>
                    <a:lnTo>
                      <a:pt x="114" y="469"/>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48" name="Freeform 250"/>
              <p:cNvSpPr>
                <a:spLocks/>
              </p:cNvSpPr>
              <p:nvPr>
                <p:custDataLst>
                  <p:tags r:id="rId375"/>
                </p:custDataLst>
              </p:nvPr>
            </p:nvSpPr>
            <p:spPr bwMode="auto">
              <a:xfrm>
                <a:off x="4675919" y="5522330"/>
                <a:ext cx="173714" cy="159264"/>
              </a:xfrm>
              <a:custGeom>
                <a:avLst/>
                <a:gdLst>
                  <a:gd name="T0" fmla="*/ 112475 w 355"/>
                  <a:gd name="T1" fmla="*/ 7794 h 388"/>
                  <a:gd name="T2" fmla="*/ 110329 w 355"/>
                  <a:gd name="T3" fmla="*/ 19226 h 388"/>
                  <a:gd name="T4" fmla="*/ 113334 w 355"/>
                  <a:gd name="T5" fmla="*/ 26501 h 388"/>
                  <a:gd name="T6" fmla="*/ 121491 w 355"/>
                  <a:gd name="T7" fmla="*/ 31177 h 388"/>
                  <a:gd name="T8" fmla="*/ 136945 w 355"/>
                  <a:gd name="T9" fmla="*/ 28579 h 388"/>
                  <a:gd name="T10" fmla="*/ 142526 w 355"/>
                  <a:gd name="T11" fmla="*/ 29618 h 388"/>
                  <a:gd name="T12" fmla="*/ 145961 w 355"/>
                  <a:gd name="T13" fmla="*/ 35334 h 388"/>
                  <a:gd name="T14" fmla="*/ 148107 w 355"/>
                  <a:gd name="T15" fmla="*/ 43129 h 388"/>
                  <a:gd name="T16" fmla="*/ 150683 w 355"/>
                  <a:gd name="T17" fmla="*/ 48844 h 388"/>
                  <a:gd name="T18" fmla="*/ 148107 w 355"/>
                  <a:gd name="T19" fmla="*/ 56119 h 388"/>
                  <a:gd name="T20" fmla="*/ 137375 w 355"/>
                  <a:gd name="T21" fmla="*/ 70668 h 388"/>
                  <a:gd name="T22" fmla="*/ 149395 w 355"/>
                  <a:gd name="T23" fmla="*/ 90934 h 388"/>
                  <a:gd name="T24" fmla="*/ 152400 w 355"/>
                  <a:gd name="T25" fmla="*/ 104963 h 388"/>
                  <a:gd name="T26" fmla="*/ 151541 w 355"/>
                  <a:gd name="T27" fmla="*/ 113797 h 388"/>
                  <a:gd name="T28" fmla="*/ 148107 w 355"/>
                  <a:gd name="T29" fmla="*/ 131984 h 388"/>
                  <a:gd name="T30" fmla="*/ 142955 w 355"/>
                  <a:gd name="T31" fmla="*/ 140817 h 388"/>
                  <a:gd name="T32" fmla="*/ 133940 w 355"/>
                  <a:gd name="T33" fmla="*/ 145494 h 388"/>
                  <a:gd name="T34" fmla="*/ 122779 w 355"/>
                  <a:gd name="T35" fmla="*/ 146533 h 388"/>
                  <a:gd name="T36" fmla="*/ 115910 w 355"/>
                  <a:gd name="T37" fmla="*/ 146533 h 388"/>
                  <a:gd name="T38" fmla="*/ 108183 w 355"/>
                  <a:gd name="T39" fmla="*/ 137700 h 388"/>
                  <a:gd name="T40" fmla="*/ 103031 w 355"/>
                  <a:gd name="T41" fmla="*/ 134582 h 388"/>
                  <a:gd name="T42" fmla="*/ 94874 w 355"/>
                  <a:gd name="T43" fmla="*/ 139778 h 388"/>
                  <a:gd name="T44" fmla="*/ 88006 w 355"/>
                  <a:gd name="T45" fmla="*/ 144974 h 388"/>
                  <a:gd name="T46" fmla="*/ 83283 w 355"/>
                  <a:gd name="T47" fmla="*/ 148092 h 388"/>
                  <a:gd name="T48" fmla="*/ 79420 w 355"/>
                  <a:gd name="T49" fmla="*/ 154847 h 388"/>
                  <a:gd name="T50" fmla="*/ 80278 w 355"/>
                  <a:gd name="T51" fmla="*/ 166798 h 388"/>
                  <a:gd name="T52" fmla="*/ 88864 w 355"/>
                  <a:gd name="T53" fmla="*/ 186024 h 388"/>
                  <a:gd name="T54" fmla="*/ 83713 w 355"/>
                  <a:gd name="T55" fmla="*/ 183426 h 388"/>
                  <a:gd name="T56" fmla="*/ 75985 w 355"/>
                  <a:gd name="T57" fmla="*/ 184466 h 388"/>
                  <a:gd name="T58" fmla="*/ 69546 w 355"/>
                  <a:gd name="T59" fmla="*/ 189662 h 388"/>
                  <a:gd name="T60" fmla="*/ 62677 w 355"/>
                  <a:gd name="T61" fmla="*/ 201613 h 388"/>
                  <a:gd name="T62" fmla="*/ 52803 w 355"/>
                  <a:gd name="T63" fmla="*/ 192260 h 388"/>
                  <a:gd name="T64" fmla="*/ 48510 w 355"/>
                  <a:gd name="T65" fmla="*/ 186024 h 388"/>
                  <a:gd name="T66" fmla="*/ 41212 w 355"/>
                  <a:gd name="T67" fmla="*/ 168357 h 388"/>
                  <a:gd name="T68" fmla="*/ 21465 w 355"/>
                  <a:gd name="T69" fmla="*/ 145494 h 388"/>
                  <a:gd name="T70" fmla="*/ 9445 w 355"/>
                  <a:gd name="T71" fmla="*/ 131984 h 388"/>
                  <a:gd name="T72" fmla="*/ 2146 w 355"/>
                  <a:gd name="T73" fmla="*/ 115876 h 388"/>
                  <a:gd name="T74" fmla="*/ 429 w 355"/>
                  <a:gd name="T75" fmla="*/ 97169 h 388"/>
                  <a:gd name="T76" fmla="*/ 4722 w 355"/>
                  <a:gd name="T77" fmla="*/ 84179 h 388"/>
                  <a:gd name="T78" fmla="*/ 17601 w 355"/>
                  <a:gd name="T79" fmla="*/ 69629 h 388"/>
                  <a:gd name="T80" fmla="*/ 23182 w 355"/>
                  <a:gd name="T81" fmla="*/ 60276 h 388"/>
                  <a:gd name="T82" fmla="*/ 24041 w 355"/>
                  <a:gd name="T83" fmla="*/ 47286 h 388"/>
                  <a:gd name="T84" fmla="*/ 46364 w 355"/>
                  <a:gd name="T85" fmla="*/ 43129 h 388"/>
                  <a:gd name="T86" fmla="*/ 66970 w 355"/>
                  <a:gd name="T87" fmla="*/ 41570 h 388"/>
                  <a:gd name="T88" fmla="*/ 73839 w 355"/>
                  <a:gd name="T89" fmla="*/ 37932 h 388"/>
                  <a:gd name="T90" fmla="*/ 75985 w 355"/>
                  <a:gd name="T91" fmla="*/ 32736 h 388"/>
                  <a:gd name="T92" fmla="*/ 74697 w 355"/>
                  <a:gd name="T93" fmla="*/ 21304 h 388"/>
                  <a:gd name="T94" fmla="*/ 71692 w 355"/>
                  <a:gd name="T95" fmla="*/ 6235 h 38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55" h="388">
                    <a:moveTo>
                      <a:pt x="266" y="7"/>
                    </a:moveTo>
                    <a:lnTo>
                      <a:pt x="265" y="9"/>
                    </a:lnTo>
                    <a:lnTo>
                      <a:pt x="262" y="15"/>
                    </a:lnTo>
                    <a:lnTo>
                      <a:pt x="259" y="23"/>
                    </a:lnTo>
                    <a:lnTo>
                      <a:pt x="257" y="32"/>
                    </a:lnTo>
                    <a:lnTo>
                      <a:pt x="257" y="37"/>
                    </a:lnTo>
                    <a:lnTo>
                      <a:pt x="258" y="42"/>
                    </a:lnTo>
                    <a:lnTo>
                      <a:pt x="261" y="46"/>
                    </a:lnTo>
                    <a:lnTo>
                      <a:pt x="264" y="51"/>
                    </a:lnTo>
                    <a:lnTo>
                      <a:pt x="268" y="54"/>
                    </a:lnTo>
                    <a:lnTo>
                      <a:pt x="275" y="58"/>
                    </a:lnTo>
                    <a:lnTo>
                      <a:pt x="283" y="60"/>
                    </a:lnTo>
                    <a:lnTo>
                      <a:pt x="294" y="63"/>
                    </a:lnTo>
                    <a:lnTo>
                      <a:pt x="301" y="58"/>
                    </a:lnTo>
                    <a:lnTo>
                      <a:pt x="319" y="55"/>
                    </a:lnTo>
                    <a:lnTo>
                      <a:pt x="323" y="55"/>
                    </a:lnTo>
                    <a:lnTo>
                      <a:pt x="328" y="55"/>
                    </a:lnTo>
                    <a:lnTo>
                      <a:pt x="332" y="57"/>
                    </a:lnTo>
                    <a:lnTo>
                      <a:pt x="335" y="59"/>
                    </a:lnTo>
                    <a:lnTo>
                      <a:pt x="337" y="63"/>
                    </a:lnTo>
                    <a:lnTo>
                      <a:pt x="340" y="68"/>
                    </a:lnTo>
                    <a:lnTo>
                      <a:pt x="340" y="74"/>
                    </a:lnTo>
                    <a:lnTo>
                      <a:pt x="340" y="81"/>
                    </a:lnTo>
                    <a:lnTo>
                      <a:pt x="345" y="83"/>
                    </a:lnTo>
                    <a:lnTo>
                      <a:pt x="348" y="87"/>
                    </a:lnTo>
                    <a:lnTo>
                      <a:pt x="350" y="90"/>
                    </a:lnTo>
                    <a:lnTo>
                      <a:pt x="351" y="94"/>
                    </a:lnTo>
                    <a:lnTo>
                      <a:pt x="350" y="99"/>
                    </a:lnTo>
                    <a:lnTo>
                      <a:pt x="347" y="103"/>
                    </a:lnTo>
                    <a:lnTo>
                      <a:pt x="345" y="108"/>
                    </a:lnTo>
                    <a:lnTo>
                      <a:pt x="342" y="113"/>
                    </a:lnTo>
                    <a:lnTo>
                      <a:pt x="328" y="129"/>
                    </a:lnTo>
                    <a:lnTo>
                      <a:pt x="320" y="136"/>
                    </a:lnTo>
                    <a:lnTo>
                      <a:pt x="326" y="143"/>
                    </a:lnTo>
                    <a:lnTo>
                      <a:pt x="341" y="162"/>
                    </a:lnTo>
                    <a:lnTo>
                      <a:pt x="348" y="175"/>
                    </a:lnTo>
                    <a:lnTo>
                      <a:pt x="353" y="188"/>
                    </a:lnTo>
                    <a:lnTo>
                      <a:pt x="355" y="195"/>
                    </a:lnTo>
                    <a:lnTo>
                      <a:pt x="355" y="202"/>
                    </a:lnTo>
                    <a:lnTo>
                      <a:pt x="355" y="209"/>
                    </a:lnTo>
                    <a:lnTo>
                      <a:pt x="353" y="216"/>
                    </a:lnTo>
                    <a:lnTo>
                      <a:pt x="353" y="219"/>
                    </a:lnTo>
                    <a:lnTo>
                      <a:pt x="352" y="228"/>
                    </a:lnTo>
                    <a:lnTo>
                      <a:pt x="350" y="241"/>
                    </a:lnTo>
                    <a:lnTo>
                      <a:pt x="345" y="254"/>
                    </a:lnTo>
                    <a:lnTo>
                      <a:pt x="342" y="260"/>
                    </a:lnTo>
                    <a:lnTo>
                      <a:pt x="339" y="266"/>
                    </a:lnTo>
                    <a:lnTo>
                      <a:pt x="333" y="271"/>
                    </a:lnTo>
                    <a:lnTo>
                      <a:pt x="328" y="276"/>
                    </a:lnTo>
                    <a:lnTo>
                      <a:pt x="321" y="279"/>
                    </a:lnTo>
                    <a:lnTo>
                      <a:pt x="312" y="280"/>
                    </a:lnTo>
                    <a:lnTo>
                      <a:pt x="303" y="280"/>
                    </a:lnTo>
                    <a:lnTo>
                      <a:pt x="294" y="277"/>
                    </a:lnTo>
                    <a:lnTo>
                      <a:pt x="286" y="282"/>
                    </a:lnTo>
                    <a:lnTo>
                      <a:pt x="280" y="285"/>
                    </a:lnTo>
                    <a:lnTo>
                      <a:pt x="275" y="285"/>
                    </a:lnTo>
                    <a:lnTo>
                      <a:pt x="270" y="282"/>
                    </a:lnTo>
                    <a:lnTo>
                      <a:pt x="263" y="276"/>
                    </a:lnTo>
                    <a:lnTo>
                      <a:pt x="255" y="268"/>
                    </a:lnTo>
                    <a:lnTo>
                      <a:pt x="252" y="265"/>
                    </a:lnTo>
                    <a:lnTo>
                      <a:pt x="249" y="261"/>
                    </a:lnTo>
                    <a:lnTo>
                      <a:pt x="244" y="259"/>
                    </a:lnTo>
                    <a:lnTo>
                      <a:pt x="240" y="259"/>
                    </a:lnTo>
                    <a:lnTo>
                      <a:pt x="234" y="260"/>
                    </a:lnTo>
                    <a:lnTo>
                      <a:pt x="229" y="263"/>
                    </a:lnTo>
                    <a:lnTo>
                      <a:pt x="221" y="269"/>
                    </a:lnTo>
                    <a:lnTo>
                      <a:pt x="213" y="277"/>
                    </a:lnTo>
                    <a:lnTo>
                      <a:pt x="211" y="278"/>
                    </a:lnTo>
                    <a:lnTo>
                      <a:pt x="205" y="279"/>
                    </a:lnTo>
                    <a:lnTo>
                      <a:pt x="201" y="280"/>
                    </a:lnTo>
                    <a:lnTo>
                      <a:pt x="197" y="282"/>
                    </a:lnTo>
                    <a:lnTo>
                      <a:pt x="194" y="285"/>
                    </a:lnTo>
                    <a:lnTo>
                      <a:pt x="190" y="288"/>
                    </a:lnTo>
                    <a:lnTo>
                      <a:pt x="187" y="292"/>
                    </a:lnTo>
                    <a:lnTo>
                      <a:pt x="185" y="298"/>
                    </a:lnTo>
                    <a:lnTo>
                      <a:pt x="185" y="304"/>
                    </a:lnTo>
                    <a:lnTo>
                      <a:pt x="185" y="312"/>
                    </a:lnTo>
                    <a:lnTo>
                      <a:pt x="187" y="321"/>
                    </a:lnTo>
                    <a:lnTo>
                      <a:pt x="191" y="331"/>
                    </a:lnTo>
                    <a:lnTo>
                      <a:pt x="198" y="344"/>
                    </a:lnTo>
                    <a:lnTo>
                      <a:pt x="207" y="358"/>
                    </a:lnTo>
                    <a:lnTo>
                      <a:pt x="206" y="357"/>
                    </a:lnTo>
                    <a:lnTo>
                      <a:pt x="201" y="355"/>
                    </a:lnTo>
                    <a:lnTo>
                      <a:pt x="195" y="353"/>
                    </a:lnTo>
                    <a:lnTo>
                      <a:pt x="187" y="353"/>
                    </a:lnTo>
                    <a:lnTo>
                      <a:pt x="183" y="353"/>
                    </a:lnTo>
                    <a:lnTo>
                      <a:pt x="177" y="355"/>
                    </a:lnTo>
                    <a:lnTo>
                      <a:pt x="173" y="357"/>
                    </a:lnTo>
                    <a:lnTo>
                      <a:pt x="167" y="361"/>
                    </a:lnTo>
                    <a:lnTo>
                      <a:pt x="162" y="365"/>
                    </a:lnTo>
                    <a:lnTo>
                      <a:pt x="157" y="371"/>
                    </a:lnTo>
                    <a:lnTo>
                      <a:pt x="152" y="379"/>
                    </a:lnTo>
                    <a:lnTo>
                      <a:pt x="146" y="388"/>
                    </a:lnTo>
                    <a:lnTo>
                      <a:pt x="137" y="380"/>
                    </a:lnTo>
                    <a:lnTo>
                      <a:pt x="128" y="373"/>
                    </a:lnTo>
                    <a:lnTo>
                      <a:pt x="123" y="370"/>
                    </a:lnTo>
                    <a:lnTo>
                      <a:pt x="120" y="366"/>
                    </a:lnTo>
                    <a:lnTo>
                      <a:pt x="117" y="362"/>
                    </a:lnTo>
                    <a:lnTo>
                      <a:pt x="113" y="358"/>
                    </a:lnTo>
                    <a:lnTo>
                      <a:pt x="109" y="346"/>
                    </a:lnTo>
                    <a:lnTo>
                      <a:pt x="102" y="334"/>
                    </a:lnTo>
                    <a:lnTo>
                      <a:pt x="96" y="324"/>
                    </a:lnTo>
                    <a:lnTo>
                      <a:pt x="87" y="315"/>
                    </a:lnTo>
                    <a:lnTo>
                      <a:pt x="70" y="297"/>
                    </a:lnTo>
                    <a:lnTo>
                      <a:pt x="50" y="280"/>
                    </a:lnTo>
                    <a:lnTo>
                      <a:pt x="40" y="271"/>
                    </a:lnTo>
                    <a:lnTo>
                      <a:pt x="31" y="263"/>
                    </a:lnTo>
                    <a:lnTo>
                      <a:pt x="22" y="254"/>
                    </a:lnTo>
                    <a:lnTo>
                      <a:pt x="16" y="245"/>
                    </a:lnTo>
                    <a:lnTo>
                      <a:pt x="9" y="235"/>
                    </a:lnTo>
                    <a:lnTo>
                      <a:pt x="5" y="223"/>
                    </a:lnTo>
                    <a:lnTo>
                      <a:pt x="1" y="211"/>
                    </a:lnTo>
                    <a:lnTo>
                      <a:pt x="0" y="198"/>
                    </a:lnTo>
                    <a:lnTo>
                      <a:pt x="1" y="187"/>
                    </a:lnTo>
                    <a:lnTo>
                      <a:pt x="4" y="178"/>
                    </a:lnTo>
                    <a:lnTo>
                      <a:pt x="7" y="169"/>
                    </a:lnTo>
                    <a:lnTo>
                      <a:pt x="11" y="162"/>
                    </a:lnTo>
                    <a:lnTo>
                      <a:pt x="22" y="150"/>
                    </a:lnTo>
                    <a:lnTo>
                      <a:pt x="34" y="139"/>
                    </a:lnTo>
                    <a:lnTo>
                      <a:pt x="41" y="134"/>
                    </a:lnTo>
                    <a:lnTo>
                      <a:pt x="45" y="129"/>
                    </a:lnTo>
                    <a:lnTo>
                      <a:pt x="50" y="123"/>
                    </a:lnTo>
                    <a:lnTo>
                      <a:pt x="54" y="116"/>
                    </a:lnTo>
                    <a:lnTo>
                      <a:pt x="56" y="109"/>
                    </a:lnTo>
                    <a:lnTo>
                      <a:pt x="57" y="101"/>
                    </a:lnTo>
                    <a:lnTo>
                      <a:pt x="56" y="91"/>
                    </a:lnTo>
                    <a:lnTo>
                      <a:pt x="54" y="81"/>
                    </a:lnTo>
                    <a:lnTo>
                      <a:pt x="84" y="83"/>
                    </a:lnTo>
                    <a:lnTo>
                      <a:pt x="108" y="83"/>
                    </a:lnTo>
                    <a:lnTo>
                      <a:pt x="129" y="83"/>
                    </a:lnTo>
                    <a:lnTo>
                      <a:pt x="144" y="82"/>
                    </a:lnTo>
                    <a:lnTo>
                      <a:pt x="156" y="80"/>
                    </a:lnTo>
                    <a:lnTo>
                      <a:pt x="165" y="77"/>
                    </a:lnTo>
                    <a:lnTo>
                      <a:pt x="168" y="75"/>
                    </a:lnTo>
                    <a:lnTo>
                      <a:pt x="172" y="73"/>
                    </a:lnTo>
                    <a:lnTo>
                      <a:pt x="174" y="71"/>
                    </a:lnTo>
                    <a:lnTo>
                      <a:pt x="175" y="69"/>
                    </a:lnTo>
                    <a:lnTo>
                      <a:pt x="177" y="63"/>
                    </a:lnTo>
                    <a:lnTo>
                      <a:pt x="176" y="56"/>
                    </a:lnTo>
                    <a:lnTo>
                      <a:pt x="175" y="49"/>
                    </a:lnTo>
                    <a:lnTo>
                      <a:pt x="174" y="41"/>
                    </a:lnTo>
                    <a:lnTo>
                      <a:pt x="172" y="32"/>
                    </a:lnTo>
                    <a:lnTo>
                      <a:pt x="169" y="22"/>
                    </a:lnTo>
                    <a:lnTo>
                      <a:pt x="167" y="12"/>
                    </a:lnTo>
                    <a:lnTo>
                      <a:pt x="167" y="0"/>
                    </a:lnTo>
                    <a:lnTo>
                      <a:pt x="266" y="7"/>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49" name="Freeform 251"/>
              <p:cNvSpPr>
                <a:spLocks/>
              </p:cNvSpPr>
              <p:nvPr>
                <p:custDataLst>
                  <p:tags r:id="rId376"/>
                </p:custDataLst>
              </p:nvPr>
            </p:nvSpPr>
            <p:spPr bwMode="auto">
              <a:xfrm>
                <a:off x="5284743" y="5840857"/>
                <a:ext cx="296140" cy="411563"/>
              </a:xfrm>
              <a:custGeom>
                <a:avLst/>
                <a:gdLst>
                  <a:gd name="T0" fmla="*/ 0 w 599"/>
                  <a:gd name="T1" fmla="*/ 135812 h 993"/>
                  <a:gd name="T2" fmla="*/ 79105 w 599"/>
                  <a:gd name="T3" fmla="*/ 117459 h 993"/>
                  <a:gd name="T4" fmla="*/ 99967 w 599"/>
                  <a:gd name="T5" fmla="*/ 125849 h 993"/>
                  <a:gd name="T6" fmla="*/ 112137 w 599"/>
                  <a:gd name="T7" fmla="*/ 135288 h 993"/>
                  <a:gd name="T8" fmla="*/ 109530 w 599"/>
                  <a:gd name="T9" fmla="*/ 155214 h 993"/>
                  <a:gd name="T10" fmla="*/ 101706 w 599"/>
                  <a:gd name="T11" fmla="*/ 171469 h 993"/>
                  <a:gd name="T12" fmla="*/ 108660 w 599"/>
                  <a:gd name="T13" fmla="*/ 187200 h 993"/>
                  <a:gd name="T14" fmla="*/ 127784 w 599"/>
                  <a:gd name="T15" fmla="*/ 191395 h 993"/>
                  <a:gd name="T16" fmla="*/ 138651 w 599"/>
                  <a:gd name="T17" fmla="*/ 178286 h 993"/>
                  <a:gd name="T18" fmla="*/ 146909 w 599"/>
                  <a:gd name="T19" fmla="*/ 166225 h 993"/>
                  <a:gd name="T20" fmla="*/ 144301 w 599"/>
                  <a:gd name="T21" fmla="*/ 136861 h 993"/>
                  <a:gd name="T22" fmla="*/ 136477 w 599"/>
                  <a:gd name="T23" fmla="*/ 106972 h 993"/>
                  <a:gd name="T24" fmla="*/ 117788 w 599"/>
                  <a:gd name="T25" fmla="*/ 82326 h 993"/>
                  <a:gd name="T26" fmla="*/ 110399 w 599"/>
                  <a:gd name="T27" fmla="*/ 65546 h 993"/>
                  <a:gd name="T28" fmla="*/ 117353 w 599"/>
                  <a:gd name="T29" fmla="*/ 32511 h 993"/>
                  <a:gd name="T30" fmla="*/ 139085 w 599"/>
                  <a:gd name="T31" fmla="*/ 28840 h 993"/>
                  <a:gd name="T32" fmla="*/ 181680 w 599"/>
                  <a:gd name="T33" fmla="*/ 31462 h 993"/>
                  <a:gd name="T34" fmla="*/ 226448 w 599"/>
                  <a:gd name="T35" fmla="*/ 18877 h 993"/>
                  <a:gd name="T36" fmla="*/ 259481 w 599"/>
                  <a:gd name="T37" fmla="*/ 1573 h 993"/>
                  <a:gd name="T38" fmla="*/ 259481 w 599"/>
                  <a:gd name="T39" fmla="*/ 15731 h 993"/>
                  <a:gd name="T40" fmla="*/ 259481 w 599"/>
                  <a:gd name="T41" fmla="*/ 66071 h 993"/>
                  <a:gd name="T42" fmla="*/ 257308 w 599"/>
                  <a:gd name="T43" fmla="*/ 119556 h 993"/>
                  <a:gd name="T44" fmla="*/ 254265 w 599"/>
                  <a:gd name="T45" fmla="*/ 144726 h 993"/>
                  <a:gd name="T46" fmla="*/ 239053 w 599"/>
                  <a:gd name="T47" fmla="*/ 176713 h 993"/>
                  <a:gd name="T48" fmla="*/ 203412 w 599"/>
                  <a:gd name="T49" fmla="*/ 210797 h 993"/>
                  <a:gd name="T50" fmla="*/ 162556 w 599"/>
                  <a:gd name="T51" fmla="*/ 223382 h 993"/>
                  <a:gd name="T52" fmla="*/ 153428 w 599"/>
                  <a:gd name="T53" fmla="*/ 243308 h 993"/>
                  <a:gd name="T54" fmla="*/ 127350 w 599"/>
                  <a:gd name="T55" fmla="*/ 265856 h 993"/>
                  <a:gd name="T56" fmla="*/ 105618 w 599"/>
                  <a:gd name="T57" fmla="*/ 287879 h 993"/>
                  <a:gd name="T58" fmla="*/ 99533 w 599"/>
                  <a:gd name="T59" fmla="*/ 305184 h 993"/>
                  <a:gd name="T60" fmla="*/ 103010 w 599"/>
                  <a:gd name="T61" fmla="*/ 324585 h 993"/>
                  <a:gd name="T62" fmla="*/ 116049 w 599"/>
                  <a:gd name="T63" fmla="*/ 342938 h 993"/>
                  <a:gd name="T64" fmla="*/ 110399 w 599"/>
                  <a:gd name="T65" fmla="*/ 363913 h 993"/>
                  <a:gd name="T66" fmla="*/ 115180 w 599"/>
                  <a:gd name="T67" fmla="*/ 382266 h 993"/>
                  <a:gd name="T68" fmla="*/ 116049 w 599"/>
                  <a:gd name="T69" fmla="*/ 414253 h 993"/>
                  <a:gd name="T70" fmla="*/ 111268 w 599"/>
                  <a:gd name="T71" fmla="*/ 426838 h 993"/>
                  <a:gd name="T72" fmla="*/ 83886 w 599"/>
                  <a:gd name="T73" fmla="*/ 457776 h 993"/>
                  <a:gd name="T74" fmla="*/ 63892 w 599"/>
                  <a:gd name="T75" fmla="*/ 465117 h 993"/>
                  <a:gd name="T76" fmla="*/ 44333 w 599"/>
                  <a:gd name="T77" fmla="*/ 468787 h 993"/>
                  <a:gd name="T78" fmla="*/ 37814 w 599"/>
                  <a:gd name="T79" fmla="*/ 478750 h 993"/>
                  <a:gd name="T80" fmla="*/ 41291 w 599"/>
                  <a:gd name="T81" fmla="*/ 492384 h 993"/>
                  <a:gd name="T82" fmla="*/ 39552 w 599"/>
                  <a:gd name="T83" fmla="*/ 520176 h 993"/>
                  <a:gd name="T84" fmla="*/ 32163 w 599"/>
                  <a:gd name="T85" fmla="*/ 424740 h 993"/>
                  <a:gd name="T86" fmla="*/ 25209 w 599"/>
                  <a:gd name="T87" fmla="*/ 401144 h 993"/>
                  <a:gd name="T88" fmla="*/ 17820 w 599"/>
                  <a:gd name="T89" fmla="*/ 377547 h 993"/>
                  <a:gd name="T90" fmla="*/ 46941 w 599"/>
                  <a:gd name="T91" fmla="*/ 349231 h 993"/>
                  <a:gd name="T92" fmla="*/ 47376 w 599"/>
                  <a:gd name="T93" fmla="*/ 321964 h 993"/>
                  <a:gd name="T94" fmla="*/ 64762 w 599"/>
                  <a:gd name="T95" fmla="*/ 299416 h 993"/>
                  <a:gd name="T96" fmla="*/ 75628 w 599"/>
                  <a:gd name="T97" fmla="*/ 275819 h 993"/>
                  <a:gd name="T98" fmla="*/ 73020 w 599"/>
                  <a:gd name="T99" fmla="*/ 231247 h 993"/>
                  <a:gd name="T100" fmla="*/ 66065 w 599"/>
                  <a:gd name="T101" fmla="*/ 190871 h 993"/>
                  <a:gd name="T102" fmla="*/ 35206 w 599"/>
                  <a:gd name="T103" fmla="*/ 178810 h 99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99" h="993">
                    <a:moveTo>
                      <a:pt x="15" y="309"/>
                    </a:moveTo>
                    <a:lnTo>
                      <a:pt x="9" y="291"/>
                    </a:lnTo>
                    <a:lnTo>
                      <a:pt x="3" y="273"/>
                    </a:lnTo>
                    <a:lnTo>
                      <a:pt x="1" y="266"/>
                    </a:lnTo>
                    <a:lnTo>
                      <a:pt x="0" y="259"/>
                    </a:lnTo>
                    <a:lnTo>
                      <a:pt x="0" y="253"/>
                    </a:lnTo>
                    <a:lnTo>
                      <a:pt x="2" y="248"/>
                    </a:lnTo>
                    <a:lnTo>
                      <a:pt x="174" y="216"/>
                    </a:lnTo>
                    <a:lnTo>
                      <a:pt x="177" y="220"/>
                    </a:lnTo>
                    <a:lnTo>
                      <a:pt x="182" y="224"/>
                    </a:lnTo>
                    <a:lnTo>
                      <a:pt x="187" y="227"/>
                    </a:lnTo>
                    <a:lnTo>
                      <a:pt x="193" y="229"/>
                    </a:lnTo>
                    <a:lnTo>
                      <a:pt x="207" y="234"/>
                    </a:lnTo>
                    <a:lnTo>
                      <a:pt x="222" y="238"/>
                    </a:lnTo>
                    <a:lnTo>
                      <a:pt x="230" y="240"/>
                    </a:lnTo>
                    <a:lnTo>
                      <a:pt x="237" y="242"/>
                    </a:lnTo>
                    <a:lnTo>
                      <a:pt x="243" y="245"/>
                    </a:lnTo>
                    <a:lnTo>
                      <a:pt x="249" y="249"/>
                    </a:lnTo>
                    <a:lnTo>
                      <a:pt x="253" y="253"/>
                    </a:lnTo>
                    <a:lnTo>
                      <a:pt x="258" y="258"/>
                    </a:lnTo>
                    <a:lnTo>
                      <a:pt x="260" y="264"/>
                    </a:lnTo>
                    <a:lnTo>
                      <a:pt x="261" y="272"/>
                    </a:lnTo>
                    <a:lnTo>
                      <a:pt x="260" y="280"/>
                    </a:lnTo>
                    <a:lnTo>
                      <a:pt x="256" y="289"/>
                    </a:lnTo>
                    <a:lnTo>
                      <a:pt x="252" y="296"/>
                    </a:lnTo>
                    <a:lnTo>
                      <a:pt x="248" y="302"/>
                    </a:lnTo>
                    <a:lnTo>
                      <a:pt x="242" y="308"/>
                    </a:lnTo>
                    <a:lnTo>
                      <a:pt x="238" y="314"/>
                    </a:lnTo>
                    <a:lnTo>
                      <a:pt x="236" y="321"/>
                    </a:lnTo>
                    <a:lnTo>
                      <a:pt x="234" y="327"/>
                    </a:lnTo>
                    <a:lnTo>
                      <a:pt x="234" y="333"/>
                    </a:lnTo>
                    <a:lnTo>
                      <a:pt x="236" y="338"/>
                    </a:lnTo>
                    <a:lnTo>
                      <a:pt x="238" y="344"/>
                    </a:lnTo>
                    <a:lnTo>
                      <a:pt x="241" y="349"/>
                    </a:lnTo>
                    <a:lnTo>
                      <a:pt x="250" y="357"/>
                    </a:lnTo>
                    <a:lnTo>
                      <a:pt x="259" y="365"/>
                    </a:lnTo>
                    <a:lnTo>
                      <a:pt x="278" y="378"/>
                    </a:lnTo>
                    <a:lnTo>
                      <a:pt x="294" y="389"/>
                    </a:lnTo>
                    <a:lnTo>
                      <a:pt x="294" y="376"/>
                    </a:lnTo>
                    <a:lnTo>
                      <a:pt x="294" y="365"/>
                    </a:lnTo>
                    <a:lnTo>
                      <a:pt x="294" y="356"/>
                    </a:lnTo>
                    <a:lnTo>
                      <a:pt x="294" y="346"/>
                    </a:lnTo>
                    <a:lnTo>
                      <a:pt x="305" y="346"/>
                    </a:lnTo>
                    <a:lnTo>
                      <a:pt x="315" y="343"/>
                    </a:lnTo>
                    <a:lnTo>
                      <a:pt x="319" y="340"/>
                    </a:lnTo>
                    <a:lnTo>
                      <a:pt x="323" y="338"/>
                    </a:lnTo>
                    <a:lnTo>
                      <a:pt x="327" y="335"/>
                    </a:lnTo>
                    <a:lnTo>
                      <a:pt x="329" y="332"/>
                    </a:lnTo>
                    <a:lnTo>
                      <a:pt x="334" y="326"/>
                    </a:lnTo>
                    <a:lnTo>
                      <a:pt x="338" y="317"/>
                    </a:lnTo>
                    <a:lnTo>
                      <a:pt x="340" y="308"/>
                    </a:lnTo>
                    <a:lnTo>
                      <a:pt x="340" y="297"/>
                    </a:lnTo>
                    <a:lnTo>
                      <a:pt x="339" y="283"/>
                    </a:lnTo>
                    <a:lnTo>
                      <a:pt x="337" y="272"/>
                    </a:lnTo>
                    <a:lnTo>
                      <a:pt x="332" y="261"/>
                    </a:lnTo>
                    <a:lnTo>
                      <a:pt x="327" y="251"/>
                    </a:lnTo>
                    <a:lnTo>
                      <a:pt x="322" y="240"/>
                    </a:lnTo>
                    <a:lnTo>
                      <a:pt x="318" y="229"/>
                    </a:lnTo>
                    <a:lnTo>
                      <a:pt x="315" y="217"/>
                    </a:lnTo>
                    <a:lnTo>
                      <a:pt x="314" y="204"/>
                    </a:lnTo>
                    <a:lnTo>
                      <a:pt x="309" y="202"/>
                    </a:lnTo>
                    <a:lnTo>
                      <a:pt x="301" y="194"/>
                    </a:lnTo>
                    <a:lnTo>
                      <a:pt x="292" y="184"/>
                    </a:lnTo>
                    <a:lnTo>
                      <a:pt x="282" y="171"/>
                    </a:lnTo>
                    <a:lnTo>
                      <a:pt x="271" y="157"/>
                    </a:lnTo>
                    <a:lnTo>
                      <a:pt x="262" y="144"/>
                    </a:lnTo>
                    <a:lnTo>
                      <a:pt x="259" y="139"/>
                    </a:lnTo>
                    <a:lnTo>
                      <a:pt x="256" y="133"/>
                    </a:lnTo>
                    <a:lnTo>
                      <a:pt x="254" y="128"/>
                    </a:lnTo>
                    <a:lnTo>
                      <a:pt x="254" y="125"/>
                    </a:lnTo>
                    <a:lnTo>
                      <a:pt x="255" y="110"/>
                    </a:lnTo>
                    <a:lnTo>
                      <a:pt x="259" y="90"/>
                    </a:lnTo>
                    <a:lnTo>
                      <a:pt x="262" y="80"/>
                    </a:lnTo>
                    <a:lnTo>
                      <a:pt x="265" y="71"/>
                    </a:lnTo>
                    <a:lnTo>
                      <a:pt x="270" y="62"/>
                    </a:lnTo>
                    <a:lnTo>
                      <a:pt x="274" y="56"/>
                    </a:lnTo>
                    <a:lnTo>
                      <a:pt x="286" y="57"/>
                    </a:lnTo>
                    <a:lnTo>
                      <a:pt x="298" y="58"/>
                    </a:lnTo>
                    <a:lnTo>
                      <a:pt x="309" y="57"/>
                    </a:lnTo>
                    <a:lnTo>
                      <a:pt x="320" y="55"/>
                    </a:lnTo>
                    <a:lnTo>
                      <a:pt x="343" y="52"/>
                    </a:lnTo>
                    <a:lnTo>
                      <a:pt x="367" y="50"/>
                    </a:lnTo>
                    <a:lnTo>
                      <a:pt x="378" y="52"/>
                    </a:lnTo>
                    <a:lnTo>
                      <a:pt x="398" y="56"/>
                    </a:lnTo>
                    <a:lnTo>
                      <a:pt x="418" y="60"/>
                    </a:lnTo>
                    <a:lnTo>
                      <a:pt x="433" y="62"/>
                    </a:lnTo>
                    <a:lnTo>
                      <a:pt x="445" y="60"/>
                    </a:lnTo>
                    <a:lnTo>
                      <a:pt x="466" y="54"/>
                    </a:lnTo>
                    <a:lnTo>
                      <a:pt x="493" y="46"/>
                    </a:lnTo>
                    <a:lnTo>
                      <a:pt x="521" y="36"/>
                    </a:lnTo>
                    <a:lnTo>
                      <a:pt x="550" y="26"/>
                    </a:lnTo>
                    <a:lnTo>
                      <a:pt x="574" y="16"/>
                    </a:lnTo>
                    <a:lnTo>
                      <a:pt x="584" y="12"/>
                    </a:lnTo>
                    <a:lnTo>
                      <a:pt x="591" y="7"/>
                    </a:lnTo>
                    <a:lnTo>
                      <a:pt x="597" y="3"/>
                    </a:lnTo>
                    <a:lnTo>
                      <a:pt x="599" y="0"/>
                    </a:lnTo>
                    <a:lnTo>
                      <a:pt x="598" y="12"/>
                    </a:lnTo>
                    <a:lnTo>
                      <a:pt x="597" y="20"/>
                    </a:lnTo>
                    <a:lnTo>
                      <a:pt x="597" y="25"/>
                    </a:lnTo>
                    <a:lnTo>
                      <a:pt x="597" y="30"/>
                    </a:lnTo>
                    <a:lnTo>
                      <a:pt x="598" y="36"/>
                    </a:lnTo>
                    <a:lnTo>
                      <a:pt x="599" y="44"/>
                    </a:lnTo>
                    <a:lnTo>
                      <a:pt x="599" y="76"/>
                    </a:lnTo>
                    <a:lnTo>
                      <a:pt x="598" y="102"/>
                    </a:lnTo>
                    <a:lnTo>
                      <a:pt x="597" y="126"/>
                    </a:lnTo>
                    <a:lnTo>
                      <a:pt x="596" y="146"/>
                    </a:lnTo>
                    <a:lnTo>
                      <a:pt x="595" y="165"/>
                    </a:lnTo>
                    <a:lnTo>
                      <a:pt x="594" y="185"/>
                    </a:lnTo>
                    <a:lnTo>
                      <a:pt x="592" y="205"/>
                    </a:lnTo>
                    <a:lnTo>
                      <a:pt x="592" y="228"/>
                    </a:lnTo>
                    <a:lnTo>
                      <a:pt x="592" y="239"/>
                    </a:lnTo>
                    <a:lnTo>
                      <a:pt x="591" y="249"/>
                    </a:lnTo>
                    <a:lnTo>
                      <a:pt x="589" y="258"/>
                    </a:lnTo>
                    <a:lnTo>
                      <a:pt x="587" y="267"/>
                    </a:lnTo>
                    <a:lnTo>
                      <a:pt x="585" y="276"/>
                    </a:lnTo>
                    <a:lnTo>
                      <a:pt x="581" y="285"/>
                    </a:lnTo>
                    <a:lnTo>
                      <a:pt x="577" y="295"/>
                    </a:lnTo>
                    <a:lnTo>
                      <a:pt x="573" y="304"/>
                    </a:lnTo>
                    <a:lnTo>
                      <a:pt x="562" y="321"/>
                    </a:lnTo>
                    <a:lnTo>
                      <a:pt x="550" y="337"/>
                    </a:lnTo>
                    <a:lnTo>
                      <a:pt x="535" y="353"/>
                    </a:lnTo>
                    <a:lnTo>
                      <a:pt x="520" y="367"/>
                    </a:lnTo>
                    <a:lnTo>
                      <a:pt x="503" y="379"/>
                    </a:lnTo>
                    <a:lnTo>
                      <a:pt x="487" y="391"/>
                    </a:lnTo>
                    <a:lnTo>
                      <a:pt x="468" y="402"/>
                    </a:lnTo>
                    <a:lnTo>
                      <a:pt x="450" y="410"/>
                    </a:lnTo>
                    <a:lnTo>
                      <a:pt x="431" y="417"/>
                    </a:lnTo>
                    <a:lnTo>
                      <a:pt x="411" y="422"/>
                    </a:lnTo>
                    <a:lnTo>
                      <a:pt x="393" y="425"/>
                    </a:lnTo>
                    <a:lnTo>
                      <a:pt x="374" y="426"/>
                    </a:lnTo>
                    <a:lnTo>
                      <a:pt x="372" y="433"/>
                    </a:lnTo>
                    <a:lnTo>
                      <a:pt x="368" y="440"/>
                    </a:lnTo>
                    <a:lnTo>
                      <a:pt x="365" y="446"/>
                    </a:lnTo>
                    <a:lnTo>
                      <a:pt x="362" y="452"/>
                    </a:lnTo>
                    <a:lnTo>
                      <a:pt x="353" y="464"/>
                    </a:lnTo>
                    <a:lnTo>
                      <a:pt x="342" y="474"/>
                    </a:lnTo>
                    <a:lnTo>
                      <a:pt x="331" y="483"/>
                    </a:lnTo>
                    <a:lnTo>
                      <a:pt x="318" y="491"/>
                    </a:lnTo>
                    <a:lnTo>
                      <a:pt x="306" y="499"/>
                    </a:lnTo>
                    <a:lnTo>
                      <a:pt x="293" y="507"/>
                    </a:lnTo>
                    <a:lnTo>
                      <a:pt x="281" y="516"/>
                    </a:lnTo>
                    <a:lnTo>
                      <a:pt x="269" y="525"/>
                    </a:lnTo>
                    <a:lnTo>
                      <a:pt x="258" y="534"/>
                    </a:lnTo>
                    <a:lnTo>
                      <a:pt x="248" y="544"/>
                    </a:lnTo>
                    <a:lnTo>
                      <a:pt x="243" y="549"/>
                    </a:lnTo>
                    <a:lnTo>
                      <a:pt x="239" y="555"/>
                    </a:lnTo>
                    <a:lnTo>
                      <a:pt x="236" y="561"/>
                    </a:lnTo>
                    <a:lnTo>
                      <a:pt x="232" y="568"/>
                    </a:lnTo>
                    <a:lnTo>
                      <a:pt x="230" y="575"/>
                    </a:lnTo>
                    <a:lnTo>
                      <a:pt x="229" y="582"/>
                    </a:lnTo>
                    <a:lnTo>
                      <a:pt x="228" y="590"/>
                    </a:lnTo>
                    <a:lnTo>
                      <a:pt x="227" y="598"/>
                    </a:lnTo>
                    <a:lnTo>
                      <a:pt x="228" y="604"/>
                    </a:lnTo>
                    <a:lnTo>
                      <a:pt x="231" y="611"/>
                    </a:lnTo>
                    <a:lnTo>
                      <a:pt x="237" y="619"/>
                    </a:lnTo>
                    <a:lnTo>
                      <a:pt x="242" y="629"/>
                    </a:lnTo>
                    <a:lnTo>
                      <a:pt x="249" y="637"/>
                    </a:lnTo>
                    <a:lnTo>
                      <a:pt x="255" y="645"/>
                    </a:lnTo>
                    <a:lnTo>
                      <a:pt x="262" y="650"/>
                    </a:lnTo>
                    <a:lnTo>
                      <a:pt x="267" y="654"/>
                    </a:lnTo>
                    <a:lnTo>
                      <a:pt x="262" y="663"/>
                    </a:lnTo>
                    <a:lnTo>
                      <a:pt x="258" y="671"/>
                    </a:lnTo>
                    <a:lnTo>
                      <a:pt x="255" y="680"/>
                    </a:lnTo>
                    <a:lnTo>
                      <a:pt x="254" y="685"/>
                    </a:lnTo>
                    <a:lnTo>
                      <a:pt x="254" y="694"/>
                    </a:lnTo>
                    <a:lnTo>
                      <a:pt x="256" y="701"/>
                    </a:lnTo>
                    <a:lnTo>
                      <a:pt x="258" y="709"/>
                    </a:lnTo>
                    <a:lnTo>
                      <a:pt x="261" y="715"/>
                    </a:lnTo>
                    <a:lnTo>
                      <a:pt x="263" y="722"/>
                    </a:lnTo>
                    <a:lnTo>
                      <a:pt x="265" y="729"/>
                    </a:lnTo>
                    <a:lnTo>
                      <a:pt x="266" y="738"/>
                    </a:lnTo>
                    <a:lnTo>
                      <a:pt x="267" y="747"/>
                    </a:lnTo>
                    <a:lnTo>
                      <a:pt x="267" y="766"/>
                    </a:lnTo>
                    <a:lnTo>
                      <a:pt x="267" y="780"/>
                    </a:lnTo>
                    <a:lnTo>
                      <a:pt x="267" y="790"/>
                    </a:lnTo>
                    <a:lnTo>
                      <a:pt x="267" y="796"/>
                    </a:lnTo>
                    <a:lnTo>
                      <a:pt x="266" y="799"/>
                    </a:lnTo>
                    <a:lnTo>
                      <a:pt x="264" y="803"/>
                    </a:lnTo>
                    <a:lnTo>
                      <a:pt x="261" y="808"/>
                    </a:lnTo>
                    <a:lnTo>
                      <a:pt x="256" y="814"/>
                    </a:lnTo>
                    <a:lnTo>
                      <a:pt x="244" y="827"/>
                    </a:lnTo>
                    <a:lnTo>
                      <a:pt x="230" y="841"/>
                    </a:lnTo>
                    <a:lnTo>
                      <a:pt x="215" y="856"/>
                    </a:lnTo>
                    <a:lnTo>
                      <a:pt x="200" y="868"/>
                    </a:lnTo>
                    <a:lnTo>
                      <a:pt x="193" y="873"/>
                    </a:lnTo>
                    <a:lnTo>
                      <a:pt x="186" y="877"/>
                    </a:lnTo>
                    <a:lnTo>
                      <a:pt x="180" y="880"/>
                    </a:lnTo>
                    <a:lnTo>
                      <a:pt x="174" y="882"/>
                    </a:lnTo>
                    <a:lnTo>
                      <a:pt x="161" y="885"/>
                    </a:lnTo>
                    <a:lnTo>
                      <a:pt x="147" y="887"/>
                    </a:lnTo>
                    <a:lnTo>
                      <a:pt x="132" y="889"/>
                    </a:lnTo>
                    <a:lnTo>
                      <a:pt x="118" y="890"/>
                    </a:lnTo>
                    <a:lnTo>
                      <a:pt x="113" y="891"/>
                    </a:lnTo>
                    <a:lnTo>
                      <a:pt x="106" y="892"/>
                    </a:lnTo>
                    <a:lnTo>
                      <a:pt x="102" y="894"/>
                    </a:lnTo>
                    <a:lnTo>
                      <a:pt x="96" y="896"/>
                    </a:lnTo>
                    <a:lnTo>
                      <a:pt x="93" y="900"/>
                    </a:lnTo>
                    <a:lnTo>
                      <a:pt x="91" y="904"/>
                    </a:lnTo>
                    <a:lnTo>
                      <a:pt x="88" y="908"/>
                    </a:lnTo>
                    <a:lnTo>
                      <a:pt x="87" y="913"/>
                    </a:lnTo>
                    <a:lnTo>
                      <a:pt x="88" y="920"/>
                    </a:lnTo>
                    <a:lnTo>
                      <a:pt x="90" y="925"/>
                    </a:lnTo>
                    <a:lnTo>
                      <a:pt x="91" y="931"/>
                    </a:lnTo>
                    <a:lnTo>
                      <a:pt x="93" y="935"/>
                    </a:lnTo>
                    <a:lnTo>
                      <a:pt x="95" y="939"/>
                    </a:lnTo>
                    <a:lnTo>
                      <a:pt x="99" y="941"/>
                    </a:lnTo>
                    <a:lnTo>
                      <a:pt x="103" y="943"/>
                    </a:lnTo>
                    <a:lnTo>
                      <a:pt x="108" y="943"/>
                    </a:lnTo>
                    <a:lnTo>
                      <a:pt x="94" y="993"/>
                    </a:lnTo>
                    <a:lnTo>
                      <a:pt x="91" y="992"/>
                    </a:lnTo>
                    <a:lnTo>
                      <a:pt x="82" y="990"/>
                    </a:lnTo>
                    <a:lnTo>
                      <a:pt x="75" y="988"/>
                    </a:lnTo>
                    <a:lnTo>
                      <a:pt x="74" y="987"/>
                    </a:lnTo>
                    <a:lnTo>
                      <a:pt x="74" y="820"/>
                    </a:lnTo>
                    <a:lnTo>
                      <a:pt x="74" y="810"/>
                    </a:lnTo>
                    <a:lnTo>
                      <a:pt x="73" y="801"/>
                    </a:lnTo>
                    <a:lnTo>
                      <a:pt x="71" y="793"/>
                    </a:lnTo>
                    <a:lnTo>
                      <a:pt x="70" y="785"/>
                    </a:lnTo>
                    <a:lnTo>
                      <a:pt x="64" y="774"/>
                    </a:lnTo>
                    <a:lnTo>
                      <a:pt x="58" y="765"/>
                    </a:lnTo>
                    <a:lnTo>
                      <a:pt x="52" y="755"/>
                    </a:lnTo>
                    <a:lnTo>
                      <a:pt x="47" y="744"/>
                    </a:lnTo>
                    <a:lnTo>
                      <a:pt x="45" y="738"/>
                    </a:lnTo>
                    <a:lnTo>
                      <a:pt x="42" y="729"/>
                    </a:lnTo>
                    <a:lnTo>
                      <a:pt x="41" y="720"/>
                    </a:lnTo>
                    <a:lnTo>
                      <a:pt x="41" y="709"/>
                    </a:lnTo>
                    <a:lnTo>
                      <a:pt x="51" y="704"/>
                    </a:lnTo>
                    <a:lnTo>
                      <a:pt x="72" y="690"/>
                    </a:lnTo>
                    <a:lnTo>
                      <a:pt x="95" y="675"/>
                    </a:lnTo>
                    <a:lnTo>
                      <a:pt x="108" y="666"/>
                    </a:lnTo>
                    <a:lnTo>
                      <a:pt x="107" y="653"/>
                    </a:lnTo>
                    <a:lnTo>
                      <a:pt x="106" y="636"/>
                    </a:lnTo>
                    <a:lnTo>
                      <a:pt x="106" y="627"/>
                    </a:lnTo>
                    <a:lnTo>
                      <a:pt x="108" y="617"/>
                    </a:lnTo>
                    <a:lnTo>
                      <a:pt x="109" y="614"/>
                    </a:lnTo>
                    <a:lnTo>
                      <a:pt x="110" y="610"/>
                    </a:lnTo>
                    <a:lnTo>
                      <a:pt x="113" y="607"/>
                    </a:lnTo>
                    <a:lnTo>
                      <a:pt x="115" y="604"/>
                    </a:lnTo>
                    <a:lnTo>
                      <a:pt x="129" y="591"/>
                    </a:lnTo>
                    <a:lnTo>
                      <a:pt x="149" y="571"/>
                    </a:lnTo>
                    <a:lnTo>
                      <a:pt x="159" y="558"/>
                    </a:lnTo>
                    <a:lnTo>
                      <a:pt x="166" y="546"/>
                    </a:lnTo>
                    <a:lnTo>
                      <a:pt x="170" y="539"/>
                    </a:lnTo>
                    <a:lnTo>
                      <a:pt x="172" y="532"/>
                    </a:lnTo>
                    <a:lnTo>
                      <a:pt x="174" y="526"/>
                    </a:lnTo>
                    <a:lnTo>
                      <a:pt x="174" y="519"/>
                    </a:lnTo>
                    <a:lnTo>
                      <a:pt x="174" y="498"/>
                    </a:lnTo>
                    <a:lnTo>
                      <a:pt x="172" y="479"/>
                    </a:lnTo>
                    <a:lnTo>
                      <a:pt x="170" y="460"/>
                    </a:lnTo>
                    <a:lnTo>
                      <a:pt x="168" y="441"/>
                    </a:lnTo>
                    <a:lnTo>
                      <a:pt x="165" y="423"/>
                    </a:lnTo>
                    <a:lnTo>
                      <a:pt x="163" y="404"/>
                    </a:lnTo>
                    <a:lnTo>
                      <a:pt x="161" y="384"/>
                    </a:lnTo>
                    <a:lnTo>
                      <a:pt x="161" y="364"/>
                    </a:lnTo>
                    <a:lnTo>
                      <a:pt x="152" y="364"/>
                    </a:lnTo>
                    <a:lnTo>
                      <a:pt x="142" y="363"/>
                    </a:lnTo>
                    <a:lnTo>
                      <a:pt x="132" y="361"/>
                    </a:lnTo>
                    <a:lnTo>
                      <a:pt x="122" y="358"/>
                    </a:lnTo>
                    <a:lnTo>
                      <a:pt x="102" y="350"/>
                    </a:lnTo>
                    <a:lnTo>
                      <a:pt x="81" y="341"/>
                    </a:lnTo>
                    <a:lnTo>
                      <a:pt x="42" y="323"/>
                    </a:lnTo>
                    <a:lnTo>
                      <a:pt x="15" y="309"/>
                    </a:lnTo>
                  </a:path>
                </a:pathLst>
              </a:custGeom>
              <a:pattFill prst="wdDnDiag">
                <a:fgClr>
                  <a:srgbClr val="FFC00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50" name="Freeform 448"/>
              <p:cNvSpPr>
                <a:spLocks/>
              </p:cNvSpPr>
              <p:nvPr>
                <p:custDataLst>
                  <p:tags r:id="rId377"/>
                </p:custDataLst>
              </p:nvPr>
            </p:nvSpPr>
            <p:spPr bwMode="auto">
              <a:xfrm>
                <a:off x="4675919" y="5260570"/>
                <a:ext cx="221692" cy="275953"/>
              </a:xfrm>
              <a:custGeom>
                <a:avLst/>
                <a:gdLst>
                  <a:gd name="T0" fmla="*/ 143225 w 453"/>
                  <a:gd name="T1" fmla="*/ 19021 h 661"/>
                  <a:gd name="T2" fmla="*/ 137240 w 453"/>
                  <a:gd name="T3" fmla="*/ 51780 h 661"/>
                  <a:gd name="T4" fmla="*/ 118428 w 453"/>
                  <a:gd name="T5" fmla="*/ 85595 h 661"/>
                  <a:gd name="T6" fmla="*/ 108167 w 453"/>
                  <a:gd name="T7" fmla="*/ 115712 h 661"/>
                  <a:gd name="T8" fmla="*/ 99189 w 453"/>
                  <a:gd name="T9" fmla="*/ 143716 h 661"/>
                  <a:gd name="T10" fmla="*/ 89356 w 453"/>
                  <a:gd name="T11" fmla="*/ 173832 h 661"/>
                  <a:gd name="T12" fmla="*/ 83798 w 453"/>
                  <a:gd name="T13" fmla="*/ 191269 h 661"/>
                  <a:gd name="T14" fmla="*/ 76957 w 453"/>
                  <a:gd name="T15" fmla="*/ 200779 h 661"/>
                  <a:gd name="T16" fmla="*/ 71399 w 453"/>
                  <a:gd name="T17" fmla="*/ 206063 h 661"/>
                  <a:gd name="T18" fmla="*/ 60283 w 453"/>
                  <a:gd name="T19" fmla="*/ 201836 h 661"/>
                  <a:gd name="T20" fmla="*/ 51732 w 453"/>
                  <a:gd name="T21" fmla="*/ 195495 h 661"/>
                  <a:gd name="T22" fmla="*/ 40189 w 453"/>
                  <a:gd name="T23" fmla="*/ 193910 h 661"/>
                  <a:gd name="T24" fmla="*/ 27362 w 453"/>
                  <a:gd name="T25" fmla="*/ 200779 h 661"/>
                  <a:gd name="T26" fmla="*/ 18812 w 453"/>
                  <a:gd name="T27" fmla="*/ 212932 h 661"/>
                  <a:gd name="T28" fmla="*/ 8978 w 453"/>
                  <a:gd name="T29" fmla="*/ 239878 h 661"/>
                  <a:gd name="T30" fmla="*/ 2993 w 453"/>
                  <a:gd name="T31" fmla="*/ 254672 h 661"/>
                  <a:gd name="T32" fmla="*/ 428 w 453"/>
                  <a:gd name="T33" fmla="*/ 264183 h 661"/>
                  <a:gd name="T34" fmla="*/ 3420 w 453"/>
                  <a:gd name="T35" fmla="*/ 273165 h 661"/>
                  <a:gd name="T36" fmla="*/ 8551 w 453"/>
                  <a:gd name="T37" fmla="*/ 277921 h 661"/>
                  <a:gd name="T38" fmla="*/ 23515 w 453"/>
                  <a:gd name="T39" fmla="*/ 277921 h 661"/>
                  <a:gd name="T40" fmla="*/ 30355 w 453"/>
                  <a:gd name="T41" fmla="*/ 289545 h 661"/>
                  <a:gd name="T42" fmla="*/ 31210 w 453"/>
                  <a:gd name="T43" fmla="*/ 311736 h 661"/>
                  <a:gd name="T44" fmla="*/ 28645 w 453"/>
                  <a:gd name="T45" fmla="*/ 332871 h 661"/>
                  <a:gd name="T46" fmla="*/ 185124 w 453"/>
                  <a:gd name="T47" fmla="*/ 349250 h 661"/>
                  <a:gd name="T48" fmla="*/ 188972 w 453"/>
                  <a:gd name="T49" fmla="*/ 307509 h 661"/>
                  <a:gd name="T50" fmla="*/ 177429 w 453"/>
                  <a:gd name="T51" fmla="*/ 300112 h 661"/>
                  <a:gd name="T52" fmla="*/ 159472 w 453"/>
                  <a:gd name="T53" fmla="*/ 294300 h 661"/>
                  <a:gd name="T54" fmla="*/ 150921 w 453"/>
                  <a:gd name="T55" fmla="*/ 290073 h 661"/>
                  <a:gd name="T56" fmla="*/ 145363 w 453"/>
                  <a:gd name="T57" fmla="*/ 283733 h 661"/>
                  <a:gd name="T58" fmla="*/ 142370 w 453"/>
                  <a:gd name="T59" fmla="*/ 272109 h 661"/>
                  <a:gd name="T60" fmla="*/ 142370 w 453"/>
                  <a:gd name="T61" fmla="*/ 245162 h 661"/>
                  <a:gd name="T62" fmla="*/ 144081 w 453"/>
                  <a:gd name="T63" fmla="*/ 226141 h 661"/>
                  <a:gd name="T64" fmla="*/ 150066 w 453"/>
                  <a:gd name="T65" fmla="*/ 209761 h 661"/>
                  <a:gd name="T66" fmla="*/ 159472 w 453"/>
                  <a:gd name="T67" fmla="*/ 192325 h 661"/>
                  <a:gd name="T68" fmla="*/ 167595 w 453"/>
                  <a:gd name="T69" fmla="*/ 174361 h 661"/>
                  <a:gd name="T70" fmla="*/ 170588 w 453"/>
                  <a:gd name="T71" fmla="*/ 156925 h 661"/>
                  <a:gd name="T72" fmla="*/ 166313 w 453"/>
                  <a:gd name="T73" fmla="*/ 141074 h 661"/>
                  <a:gd name="T74" fmla="*/ 159472 w 453"/>
                  <a:gd name="T75" fmla="*/ 129978 h 661"/>
                  <a:gd name="T76" fmla="*/ 146646 w 453"/>
                  <a:gd name="T77" fmla="*/ 114655 h 661"/>
                  <a:gd name="T78" fmla="*/ 142370 w 453"/>
                  <a:gd name="T79" fmla="*/ 101446 h 661"/>
                  <a:gd name="T80" fmla="*/ 143225 w 453"/>
                  <a:gd name="T81" fmla="*/ 91407 h 661"/>
                  <a:gd name="T82" fmla="*/ 150921 w 453"/>
                  <a:gd name="T83" fmla="*/ 86652 h 661"/>
                  <a:gd name="T84" fmla="*/ 173581 w 453"/>
                  <a:gd name="T85" fmla="*/ 85595 h 661"/>
                  <a:gd name="T86" fmla="*/ 168878 w 453"/>
                  <a:gd name="T87" fmla="*/ 79783 h 661"/>
                  <a:gd name="T88" fmla="*/ 162037 w 453"/>
                  <a:gd name="T89" fmla="*/ 61819 h 661"/>
                  <a:gd name="T90" fmla="*/ 158617 w 453"/>
                  <a:gd name="T91" fmla="*/ 38571 h 661"/>
                  <a:gd name="T92" fmla="*/ 159472 w 453"/>
                  <a:gd name="T93" fmla="*/ 23776 h 661"/>
                  <a:gd name="T94" fmla="*/ 156907 w 453"/>
                  <a:gd name="T95" fmla="*/ 5812 h 661"/>
                  <a:gd name="T96" fmla="*/ 148356 w 453"/>
                  <a:gd name="T97" fmla="*/ 0 h 66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53" h="661">
                    <a:moveTo>
                      <a:pt x="330" y="9"/>
                    </a:moveTo>
                    <a:lnTo>
                      <a:pt x="332" y="23"/>
                    </a:lnTo>
                    <a:lnTo>
                      <a:pt x="335" y="36"/>
                    </a:lnTo>
                    <a:lnTo>
                      <a:pt x="340" y="50"/>
                    </a:lnTo>
                    <a:lnTo>
                      <a:pt x="346" y="63"/>
                    </a:lnTo>
                    <a:lnTo>
                      <a:pt x="321" y="98"/>
                    </a:lnTo>
                    <a:lnTo>
                      <a:pt x="298" y="129"/>
                    </a:lnTo>
                    <a:lnTo>
                      <a:pt x="287" y="145"/>
                    </a:lnTo>
                    <a:lnTo>
                      <a:pt x="277" y="162"/>
                    </a:lnTo>
                    <a:lnTo>
                      <a:pt x="268" y="179"/>
                    </a:lnTo>
                    <a:lnTo>
                      <a:pt x="259" y="200"/>
                    </a:lnTo>
                    <a:lnTo>
                      <a:pt x="253" y="219"/>
                    </a:lnTo>
                    <a:lnTo>
                      <a:pt x="245" y="237"/>
                    </a:lnTo>
                    <a:lnTo>
                      <a:pt x="239" y="255"/>
                    </a:lnTo>
                    <a:lnTo>
                      <a:pt x="232" y="272"/>
                    </a:lnTo>
                    <a:lnTo>
                      <a:pt x="225" y="289"/>
                    </a:lnTo>
                    <a:lnTo>
                      <a:pt x="218" y="309"/>
                    </a:lnTo>
                    <a:lnTo>
                      <a:pt x="209" y="329"/>
                    </a:lnTo>
                    <a:lnTo>
                      <a:pt x="200" y="353"/>
                    </a:lnTo>
                    <a:lnTo>
                      <a:pt x="199" y="356"/>
                    </a:lnTo>
                    <a:lnTo>
                      <a:pt x="196" y="362"/>
                    </a:lnTo>
                    <a:lnTo>
                      <a:pt x="191" y="368"/>
                    </a:lnTo>
                    <a:lnTo>
                      <a:pt x="186" y="374"/>
                    </a:lnTo>
                    <a:lnTo>
                      <a:pt x="180" y="380"/>
                    </a:lnTo>
                    <a:lnTo>
                      <a:pt x="175" y="385"/>
                    </a:lnTo>
                    <a:lnTo>
                      <a:pt x="171" y="389"/>
                    </a:lnTo>
                    <a:lnTo>
                      <a:pt x="167" y="390"/>
                    </a:lnTo>
                    <a:lnTo>
                      <a:pt x="157" y="389"/>
                    </a:lnTo>
                    <a:lnTo>
                      <a:pt x="149" y="386"/>
                    </a:lnTo>
                    <a:lnTo>
                      <a:pt x="141" y="382"/>
                    </a:lnTo>
                    <a:lnTo>
                      <a:pt x="134" y="378"/>
                    </a:lnTo>
                    <a:lnTo>
                      <a:pt x="128" y="374"/>
                    </a:lnTo>
                    <a:lnTo>
                      <a:pt x="121" y="370"/>
                    </a:lnTo>
                    <a:lnTo>
                      <a:pt x="115" y="367"/>
                    </a:lnTo>
                    <a:lnTo>
                      <a:pt x="107" y="366"/>
                    </a:lnTo>
                    <a:lnTo>
                      <a:pt x="94" y="367"/>
                    </a:lnTo>
                    <a:lnTo>
                      <a:pt x="83" y="370"/>
                    </a:lnTo>
                    <a:lnTo>
                      <a:pt x="73" y="374"/>
                    </a:lnTo>
                    <a:lnTo>
                      <a:pt x="64" y="380"/>
                    </a:lnTo>
                    <a:lnTo>
                      <a:pt x="56" y="387"/>
                    </a:lnTo>
                    <a:lnTo>
                      <a:pt x="50" y="395"/>
                    </a:lnTo>
                    <a:lnTo>
                      <a:pt x="44" y="403"/>
                    </a:lnTo>
                    <a:lnTo>
                      <a:pt x="39" y="413"/>
                    </a:lnTo>
                    <a:lnTo>
                      <a:pt x="30" y="434"/>
                    </a:lnTo>
                    <a:lnTo>
                      <a:pt x="21" y="454"/>
                    </a:lnTo>
                    <a:lnTo>
                      <a:pt x="17" y="463"/>
                    </a:lnTo>
                    <a:lnTo>
                      <a:pt x="11" y="473"/>
                    </a:lnTo>
                    <a:lnTo>
                      <a:pt x="7" y="482"/>
                    </a:lnTo>
                    <a:lnTo>
                      <a:pt x="0" y="489"/>
                    </a:lnTo>
                    <a:lnTo>
                      <a:pt x="1" y="494"/>
                    </a:lnTo>
                    <a:lnTo>
                      <a:pt x="1" y="500"/>
                    </a:lnTo>
                    <a:lnTo>
                      <a:pt x="4" y="506"/>
                    </a:lnTo>
                    <a:lnTo>
                      <a:pt x="6" y="512"/>
                    </a:lnTo>
                    <a:lnTo>
                      <a:pt x="8" y="517"/>
                    </a:lnTo>
                    <a:lnTo>
                      <a:pt x="11" y="521"/>
                    </a:lnTo>
                    <a:lnTo>
                      <a:pt x="16" y="524"/>
                    </a:lnTo>
                    <a:lnTo>
                      <a:pt x="20" y="526"/>
                    </a:lnTo>
                    <a:lnTo>
                      <a:pt x="28" y="526"/>
                    </a:lnTo>
                    <a:lnTo>
                      <a:pt x="40" y="526"/>
                    </a:lnTo>
                    <a:lnTo>
                      <a:pt x="55" y="526"/>
                    </a:lnTo>
                    <a:lnTo>
                      <a:pt x="74" y="526"/>
                    </a:lnTo>
                    <a:lnTo>
                      <a:pt x="72" y="537"/>
                    </a:lnTo>
                    <a:lnTo>
                      <a:pt x="71" y="548"/>
                    </a:lnTo>
                    <a:lnTo>
                      <a:pt x="71" y="558"/>
                    </a:lnTo>
                    <a:lnTo>
                      <a:pt x="72" y="569"/>
                    </a:lnTo>
                    <a:lnTo>
                      <a:pt x="73" y="590"/>
                    </a:lnTo>
                    <a:lnTo>
                      <a:pt x="74" y="612"/>
                    </a:lnTo>
                    <a:lnTo>
                      <a:pt x="71" y="621"/>
                    </a:lnTo>
                    <a:lnTo>
                      <a:pt x="67" y="630"/>
                    </a:lnTo>
                    <a:lnTo>
                      <a:pt x="167" y="630"/>
                    </a:lnTo>
                    <a:lnTo>
                      <a:pt x="273" y="630"/>
                    </a:lnTo>
                    <a:lnTo>
                      <a:pt x="433" y="661"/>
                    </a:lnTo>
                    <a:lnTo>
                      <a:pt x="453" y="594"/>
                    </a:lnTo>
                    <a:lnTo>
                      <a:pt x="447" y="588"/>
                    </a:lnTo>
                    <a:lnTo>
                      <a:pt x="442" y="582"/>
                    </a:lnTo>
                    <a:lnTo>
                      <a:pt x="435" y="577"/>
                    </a:lnTo>
                    <a:lnTo>
                      <a:pt x="430" y="573"/>
                    </a:lnTo>
                    <a:lnTo>
                      <a:pt x="415" y="568"/>
                    </a:lnTo>
                    <a:lnTo>
                      <a:pt x="402" y="564"/>
                    </a:lnTo>
                    <a:lnTo>
                      <a:pt x="387" y="561"/>
                    </a:lnTo>
                    <a:lnTo>
                      <a:pt x="373" y="557"/>
                    </a:lnTo>
                    <a:lnTo>
                      <a:pt x="366" y="555"/>
                    </a:lnTo>
                    <a:lnTo>
                      <a:pt x="359" y="552"/>
                    </a:lnTo>
                    <a:lnTo>
                      <a:pt x="353" y="549"/>
                    </a:lnTo>
                    <a:lnTo>
                      <a:pt x="346" y="544"/>
                    </a:lnTo>
                    <a:lnTo>
                      <a:pt x="343" y="541"/>
                    </a:lnTo>
                    <a:lnTo>
                      <a:pt x="340" y="537"/>
                    </a:lnTo>
                    <a:lnTo>
                      <a:pt x="337" y="532"/>
                    </a:lnTo>
                    <a:lnTo>
                      <a:pt x="335" y="527"/>
                    </a:lnTo>
                    <a:lnTo>
                      <a:pt x="333" y="515"/>
                    </a:lnTo>
                    <a:lnTo>
                      <a:pt x="332" y="504"/>
                    </a:lnTo>
                    <a:lnTo>
                      <a:pt x="332" y="482"/>
                    </a:lnTo>
                    <a:lnTo>
                      <a:pt x="333" y="464"/>
                    </a:lnTo>
                    <a:lnTo>
                      <a:pt x="333" y="451"/>
                    </a:lnTo>
                    <a:lnTo>
                      <a:pt x="335" y="439"/>
                    </a:lnTo>
                    <a:lnTo>
                      <a:pt x="337" y="428"/>
                    </a:lnTo>
                    <a:lnTo>
                      <a:pt x="342" y="417"/>
                    </a:lnTo>
                    <a:lnTo>
                      <a:pt x="345" y="406"/>
                    </a:lnTo>
                    <a:lnTo>
                      <a:pt x="351" y="397"/>
                    </a:lnTo>
                    <a:lnTo>
                      <a:pt x="355" y="389"/>
                    </a:lnTo>
                    <a:lnTo>
                      <a:pt x="362" y="380"/>
                    </a:lnTo>
                    <a:lnTo>
                      <a:pt x="373" y="364"/>
                    </a:lnTo>
                    <a:lnTo>
                      <a:pt x="384" y="347"/>
                    </a:lnTo>
                    <a:lnTo>
                      <a:pt x="388" y="338"/>
                    </a:lnTo>
                    <a:lnTo>
                      <a:pt x="392" y="330"/>
                    </a:lnTo>
                    <a:lnTo>
                      <a:pt x="397" y="320"/>
                    </a:lnTo>
                    <a:lnTo>
                      <a:pt x="399" y="310"/>
                    </a:lnTo>
                    <a:lnTo>
                      <a:pt x="399" y="297"/>
                    </a:lnTo>
                    <a:lnTo>
                      <a:pt x="397" y="286"/>
                    </a:lnTo>
                    <a:lnTo>
                      <a:pt x="393" y="276"/>
                    </a:lnTo>
                    <a:lnTo>
                      <a:pt x="389" y="267"/>
                    </a:lnTo>
                    <a:lnTo>
                      <a:pt x="384" y="260"/>
                    </a:lnTo>
                    <a:lnTo>
                      <a:pt x="378" y="253"/>
                    </a:lnTo>
                    <a:lnTo>
                      <a:pt x="373" y="246"/>
                    </a:lnTo>
                    <a:lnTo>
                      <a:pt x="366" y="240"/>
                    </a:lnTo>
                    <a:lnTo>
                      <a:pt x="354" y="229"/>
                    </a:lnTo>
                    <a:lnTo>
                      <a:pt x="343" y="217"/>
                    </a:lnTo>
                    <a:lnTo>
                      <a:pt x="339" y="209"/>
                    </a:lnTo>
                    <a:lnTo>
                      <a:pt x="335" y="201"/>
                    </a:lnTo>
                    <a:lnTo>
                      <a:pt x="333" y="192"/>
                    </a:lnTo>
                    <a:lnTo>
                      <a:pt x="333" y="180"/>
                    </a:lnTo>
                    <a:lnTo>
                      <a:pt x="333" y="176"/>
                    </a:lnTo>
                    <a:lnTo>
                      <a:pt x="335" y="173"/>
                    </a:lnTo>
                    <a:lnTo>
                      <a:pt x="339" y="170"/>
                    </a:lnTo>
                    <a:lnTo>
                      <a:pt x="343" y="167"/>
                    </a:lnTo>
                    <a:lnTo>
                      <a:pt x="353" y="164"/>
                    </a:lnTo>
                    <a:lnTo>
                      <a:pt x="365" y="162"/>
                    </a:lnTo>
                    <a:lnTo>
                      <a:pt x="389" y="162"/>
                    </a:lnTo>
                    <a:lnTo>
                      <a:pt x="406" y="162"/>
                    </a:lnTo>
                    <a:lnTo>
                      <a:pt x="402" y="160"/>
                    </a:lnTo>
                    <a:lnTo>
                      <a:pt x="399" y="156"/>
                    </a:lnTo>
                    <a:lnTo>
                      <a:pt x="395" y="151"/>
                    </a:lnTo>
                    <a:lnTo>
                      <a:pt x="391" y="146"/>
                    </a:lnTo>
                    <a:lnTo>
                      <a:pt x="385" y="132"/>
                    </a:lnTo>
                    <a:lnTo>
                      <a:pt x="379" y="117"/>
                    </a:lnTo>
                    <a:lnTo>
                      <a:pt x="375" y="101"/>
                    </a:lnTo>
                    <a:lnTo>
                      <a:pt x="373" y="83"/>
                    </a:lnTo>
                    <a:lnTo>
                      <a:pt x="371" y="73"/>
                    </a:lnTo>
                    <a:lnTo>
                      <a:pt x="371" y="64"/>
                    </a:lnTo>
                    <a:lnTo>
                      <a:pt x="371" y="54"/>
                    </a:lnTo>
                    <a:lnTo>
                      <a:pt x="373" y="45"/>
                    </a:lnTo>
                    <a:lnTo>
                      <a:pt x="371" y="33"/>
                    </a:lnTo>
                    <a:lnTo>
                      <a:pt x="369" y="21"/>
                    </a:lnTo>
                    <a:lnTo>
                      <a:pt x="367" y="11"/>
                    </a:lnTo>
                    <a:lnTo>
                      <a:pt x="366" y="2"/>
                    </a:lnTo>
                    <a:lnTo>
                      <a:pt x="357" y="1"/>
                    </a:lnTo>
                    <a:lnTo>
                      <a:pt x="347" y="0"/>
                    </a:lnTo>
                    <a:lnTo>
                      <a:pt x="346" y="2"/>
                    </a:lnTo>
                    <a:lnTo>
                      <a:pt x="330" y="9"/>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51" name="Freeform 480"/>
              <p:cNvSpPr>
                <a:spLocks/>
              </p:cNvSpPr>
              <p:nvPr>
                <p:custDataLst>
                  <p:tags r:id="rId378"/>
                </p:custDataLst>
              </p:nvPr>
            </p:nvSpPr>
            <p:spPr bwMode="auto">
              <a:xfrm>
                <a:off x="5273163" y="5604327"/>
                <a:ext cx="307720" cy="264914"/>
              </a:xfrm>
              <a:custGeom>
                <a:avLst/>
                <a:gdLst>
                  <a:gd name="T0" fmla="*/ 63144 w 624"/>
                  <a:gd name="T1" fmla="*/ 6281 h 640"/>
                  <a:gd name="T2" fmla="*/ 103366 w 624"/>
                  <a:gd name="T3" fmla="*/ 6281 h 640"/>
                  <a:gd name="T4" fmla="*/ 124125 w 624"/>
                  <a:gd name="T5" fmla="*/ 2617 h 640"/>
                  <a:gd name="T6" fmla="*/ 140992 w 624"/>
                  <a:gd name="T7" fmla="*/ 11514 h 640"/>
                  <a:gd name="T8" fmla="*/ 171267 w 624"/>
                  <a:gd name="T9" fmla="*/ 34543 h 640"/>
                  <a:gd name="T10" fmla="*/ 201109 w 624"/>
                  <a:gd name="T11" fmla="*/ 58095 h 640"/>
                  <a:gd name="T12" fmla="*/ 202839 w 624"/>
                  <a:gd name="T13" fmla="*/ 68563 h 640"/>
                  <a:gd name="T14" fmla="*/ 207596 w 624"/>
                  <a:gd name="T15" fmla="*/ 80077 h 640"/>
                  <a:gd name="T16" fmla="*/ 214949 w 624"/>
                  <a:gd name="T17" fmla="*/ 88975 h 640"/>
                  <a:gd name="T18" fmla="*/ 224463 w 624"/>
                  <a:gd name="T19" fmla="*/ 95778 h 640"/>
                  <a:gd name="T20" fmla="*/ 234843 w 624"/>
                  <a:gd name="T21" fmla="*/ 99442 h 640"/>
                  <a:gd name="T22" fmla="*/ 239601 w 624"/>
                  <a:gd name="T23" fmla="*/ 102059 h 640"/>
                  <a:gd name="T24" fmla="*/ 244358 w 624"/>
                  <a:gd name="T25" fmla="*/ 107293 h 640"/>
                  <a:gd name="T26" fmla="*/ 242628 w 624"/>
                  <a:gd name="T27" fmla="*/ 118807 h 640"/>
                  <a:gd name="T28" fmla="*/ 232248 w 624"/>
                  <a:gd name="T29" fmla="*/ 131892 h 640"/>
                  <a:gd name="T30" fmla="*/ 227058 w 624"/>
                  <a:gd name="T31" fmla="*/ 141836 h 640"/>
                  <a:gd name="T32" fmla="*/ 230518 w 624"/>
                  <a:gd name="T33" fmla="*/ 150210 h 640"/>
                  <a:gd name="T34" fmla="*/ 236573 w 624"/>
                  <a:gd name="T35" fmla="*/ 156491 h 640"/>
                  <a:gd name="T36" fmla="*/ 238736 w 624"/>
                  <a:gd name="T37" fmla="*/ 222436 h 640"/>
                  <a:gd name="T38" fmla="*/ 237871 w 624"/>
                  <a:gd name="T39" fmla="*/ 229764 h 640"/>
                  <a:gd name="T40" fmla="*/ 241331 w 624"/>
                  <a:gd name="T41" fmla="*/ 241801 h 640"/>
                  <a:gd name="T42" fmla="*/ 241331 w 624"/>
                  <a:gd name="T43" fmla="*/ 255933 h 640"/>
                  <a:gd name="T44" fmla="*/ 242628 w 624"/>
                  <a:gd name="T45" fmla="*/ 269541 h 640"/>
                  <a:gd name="T46" fmla="*/ 256900 w 624"/>
                  <a:gd name="T47" fmla="*/ 287335 h 640"/>
                  <a:gd name="T48" fmla="*/ 266415 w 624"/>
                  <a:gd name="T49" fmla="*/ 303037 h 640"/>
                  <a:gd name="T50" fmla="*/ 248683 w 624"/>
                  <a:gd name="T51" fmla="*/ 314028 h 640"/>
                  <a:gd name="T52" fmla="*/ 212354 w 624"/>
                  <a:gd name="T53" fmla="*/ 330253 h 640"/>
                  <a:gd name="T54" fmla="*/ 191594 w 624"/>
                  <a:gd name="T55" fmla="*/ 333916 h 640"/>
                  <a:gd name="T56" fmla="*/ 169537 w 624"/>
                  <a:gd name="T57" fmla="*/ 328682 h 640"/>
                  <a:gd name="T58" fmla="*/ 146615 w 624"/>
                  <a:gd name="T59" fmla="*/ 331299 h 640"/>
                  <a:gd name="T60" fmla="*/ 132343 w 624"/>
                  <a:gd name="T61" fmla="*/ 328682 h 640"/>
                  <a:gd name="T62" fmla="*/ 129315 w 624"/>
                  <a:gd name="T63" fmla="*/ 321355 h 640"/>
                  <a:gd name="T64" fmla="*/ 127153 w 624"/>
                  <a:gd name="T65" fmla="*/ 299897 h 640"/>
                  <a:gd name="T66" fmla="*/ 124558 w 624"/>
                  <a:gd name="T67" fmla="*/ 276868 h 640"/>
                  <a:gd name="T68" fmla="*/ 109420 w 624"/>
                  <a:gd name="T69" fmla="*/ 270587 h 640"/>
                  <a:gd name="T70" fmla="*/ 80011 w 624"/>
                  <a:gd name="T71" fmla="*/ 262737 h 640"/>
                  <a:gd name="T72" fmla="*/ 38924 w 624"/>
                  <a:gd name="T73" fmla="*/ 240231 h 640"/>
                  <a:gd name="T74" fmla="*/ 29409 w 624"/>
                  <a:gd name="T75" fmla="*/ 233427 h 640"/>
                  <a:gd name="T76" fmla="*/ 28544 w 624"/>
                  <a:gd name="T77" fmla="*/ 224007 h 640"/>
                  <a:gd name="T78" fmla="*/ 28112 w 624"/>
                  <a:gd name="T79" fmla="*/ 210399 h 640"/>
                  <a:gd name="T80" fmla="*/ 22922 w 624"/>
                  <a:gd name="T81" fmla="*/ 197314 h 640"/>
                  <a:gd name="T82" fmla="*/ 17732 w 624"/>
                  <a:gd name="T83" fmla="*/ 186847 h 640"/>
                  <a:gd name="T84" fmla="*/ 11677 w 624"/>
                  <a:gd name="T85" fmla="*/ 181613 h 640"/>
                  <a:gd name="T86" fmla="*/ 5190 w 624"/>
                  <a:gd name="T87" fmla="*/ 173762 h 640"/>
                  <a:gd name="T88" fmla="*/ 2162 w 624"/>
                  <a:gd name="T89" fmla="*/ 161201 h 640"/>
                  <a:gd name="T90" fmla="*/ 0 w 624"/>
                  <a:gd name="T91" fmla="*/ 137125 h 640"/>
                  <a:gd name="T92" fmla="*/ 0 w 624"/>
                  <a:gd name="T93" fmla="*/ 122471 h 640"/>
                  <a:gd name="T94" fmla="*/ 4325 w 624"/>
                  <a:gd name="T95" fmla="*/ 110956 h 640"/>
                  <a:gd name="T96" fmla="*/ 16435 w 624"/>
                  <a:gd name="T97" fmla="*/ 102059 h 640"/>
                  <a:gd name="T98" fmla="*/ 26382 w 624"/>
                  <a:gd name="T99" fmla="*/ 90545 h 640"/>
                  <a:gd name="T100" fmla="*/ 33302 w 624"/>
                  <a:gd name="T101" fmla="*/ 40300 h 640"/>
                  <a:gd name="T102" fmla="*/ 36329 w 624"/>
                  <a:gd name="T103" fmla="*/ 22505 h 640"/>
                  <a:gd name="T104" fmla="*/ 35464 w 624"/>
                  <a:gd name="T105" fmla="*/ 4187 h 64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24" h="640">
                    <a:moveTo>
                      <a:pt x="79" y="0"/>
                    </a:moveTo>
                    <a:lnTo>
                      <a:pt x="146" y="0"/>
                    </a:lnTo>
                    <a:lnTo>
                      <a:pt x="146" y="12"/>
                    </a:lnTo>
                    <a:lnTo>
                      <a:pt x="173" y="43"/>
                    </a:lnTo>
                    <a:lnTo>
                      <a:pt x="232" y="43"/>
                    </a:lnTo>
                    <a:lnTo>
                      <a:pt x="239" y="12"/>
                    </a:lnTo>
                    <a:lnTo>
                      <a:pt x="259" y="0"/>
                    </a:lnTo>
                    <a:lnTo>
                      <a:pt x="273" y="0"/>
                    </a:lnTo>
                    <a:lnTo>
                      <a:pt x="287" y="5"/>
                    </a:lnTo>
                    <a:lnTo>
                      <a:pt x="301" y="10"/>
                    </a:lnTo>
                    <a:lnTo>
                      <a:pt x="314" y="16"/>
                    </a:lnTo>
                    <a:lnTo>
                      <a:pt x="326" y="22"/>
                    </a:lnTo>
                    <a:lnTo>
                      <a:pt x="351" y="36"/>
                    </a:lnTo>
                    <a:lnTo>
                      <a:pt x="374" y="51"/>
                    </a:lnTo>
                    <a:lnTo>
                      <a:pt x="396" y="66"/>
                    </a:lnTo>
                    <a:lnTo>
                      <a:pt x="418" y="81"/>
                    </a:lnTo>
                    <a:lnTo>
                      <a:pt x="441" y="97"/>
                    </a:lnTo>
                    <a:lnTo>
                      <a:pt x="465" y="111"/>
                    </a:lnTo>
                    <a:lnTo>
                      <a:pt x="465" y="118"/>
                    </a:lnTo>
                    <a:lnTo>
                      <a:pt x="467" y="124"/>
                    </a:lnTo>
                    <a:lnTo>
                      <a:pt x="469" y="131"/>
                    </a:lnTo>
                    <a:lnTo>
                      <a:pt x="471" y="138"/>
                    </a:lnTo>
                    <a:lnTo>
                      <a:pt x="476" y="146"/>
                    </a:lnTo>
                    <a:lnTo>
                      <a:pt x="480" y="153"/>
                    </a:lnTo>
                    <a:lnTo>
                      <a:pt x="485" y="159"/>
                    </a:lnTo>
                    <a:lnTo>
                      <a:pt x="491" y="165"/>
                    </a:lnTo>
                    <a:lnTo>
                      <a:pt x="497" y="170"/>
                    </a:lnTo>
                    <a:lnTo>
                      <a:pt x="503" y="175"/>
                    </a:lnTo>
                    <a:lnTo>
                      <a:pt x="511" y="179"/>
                    </a:lnTo>
                    <a:lnTo>
                      <a:pt x="519" y="183"/>
                    </a:lnTo>
                    <a:lnTo>
                      <a:pt x="526" y="186"/>
                    </a:lnTo>
                    <a:lnTo>
                      <a:pt x="534" y="188"/>
                    </a:lnTo>
                    <a:lnTo>
                      <a:pt x="543" y="190"/>
                    </a:lnTo>
                    <a:lnTo>
                      <a:pt x="552" y="190"/>
                    </a:lnTo>
                    <a:lnTo>
                      <a:pt x="552" y="193"/>
                    </a:lnTo>
                    <a:lnTo>
                      <a:pt x="554" y="195"/>
                    </a:lnTo>
                    <a:lnTo>
                      <a:pt x="556" y="198"/>
                    </a:lnTo>
                    <a:lnTo>
                      <a:pt x="559" y="200"/>
                    </a:lnTo>
                    <a:lnTo>
                      <a:pt x="565" y="205"/>
                    </a:lnTo>
                    <a:lnTo>
                      <a:pt x="571" y="209"/>
                    </a:lnTo>
                    <a:lnTo>
                      <a:pt x="567" y="219"/>
                    </a:lnTo>
                    <a:lnTo>
                      <a:pt x="561" y="227"/>
                    </a:lnTo>
                    <a:lnTo>
                      <a:pt x="554" y="236"/>
                    </a:lnTo>
                    <a:lnTo>
                      <a:pt x="545" y="244"/>
                    </a:lnTo>
                    <a:lnTo>
                      <a:pt x="537" y="252"/>
                    </a:lnTo>
                    <a:lnTo>
                      <a:pt x="531" y="260"/>
                    </a:lnTo>
                    <a:lnTo>
                      <a:pt x="526" y="266"/>
                    </a:lnTo>
                    <a:lnTo>
                      <a:pt x="525" y="271"/>
                    </a:lnTo>
                    <a:lnTo>
                      <a:pt x="526" y="277"/>
                    </a:lnTo>
                    <a:lnTo>
                      <a:pt x="528" y="283"/>
                    </a:lnTo>
                    <a:lnTo>
                      <a:pt x="533" y="287"/>
                    </a:lnTo>
                    <a:lnTo>
                      <a:pt x="538" y="291"/>
                    </a:lnTo>
                    <a:lnTo>
                      <a:pt x="543" y="295"/>
                    </a:lnTo>
                    <a:lnTo>
                      <a:pt x="547" y="299"/>
                    </a:lnTo>
                    <a:lnTo>
                      <a:pt x="550" y="303"/>
                    </a:lnTo>
                    <a:lnTo>
                      <a:pt x="552" y="307"/>
                    </a:lnTo>
                    <a:lnTo>
                      <a:pt x="552" y="425"/>
                    </a:lnTo>
                    <a:lnTo>
                      <a:pt x="549" y="430"/>
                    </a:lnTo>
                    <a:lnTo>
                      <a:pt x="549" y="434"/>
                    </a:lnTo>
                    <a:lnTo>
                      <a:pt x="550" y="439"/>
                    </a:lnTo>
                    <a:lnTo>
                      <a:pt x="552" y="443"/>
                    </a:lnTo>
                    <a:lnTo>
                      <a:pt x="556" y="452"/>
                    </a:lnTo>
                    <a:lnTo>
                      <a:pt x="558" y="462"/>
                    </a:lnTo>
                    <a:lnTo>
                      <a:pt x="558" y="475"/>
                    </a:lnTo>
                    <a:lnTo>
                      <a:pt x="558" y="483"/>
                    </a:lnTo>
                    <a:lnTo>
                      <a:pt x="558" y="489"/>
                    </a:lnTo>
                    <a:lnTo>
                      <a:pt x="558" y="499"/>
                    </a:lnTo>
                    <a:lnTo>
                      <a:pt x="559" y="507"/>
                    </a:lnTo>
                    <a:lnTo>
                      <a:pt x="561" y="515"/>
                    </a:lnTo>
                    <a:lnTo>
                      <a:pt x="567" y="523"/>
                    </a:lnTo>
                    <a:lnTo>
                      <a:pt x="574" y="532"/>
                    </a:lnTo>
                    <a:lnTo>
                      <a:pt x="594" y="549"/>
                    </a:lnTo>
                    <a:lnTo>
                      <a:pt x="624" y="572"/>
                    </a:lnTo>
                    <a:lnTo>
                      <a:pt x="622" y="575"/>
                    </a:lnTo>
                    <a:lnTo>
                      <a:pt x="616" y="579"/>
                    </a:lnTo>
                    <a:lnTo>
                      <a:pt x="609" y="583"/>
                    </a:lnTo>
                    <a:lnTo>
                      <a:pt x="599" y="589"/>
                    </a:lnTo>
                    <a:lnTo>
                      <a:pt x="575" y="600"/>
                    </a:lnTo>
                    <a:lnTo>
                      <a:pt x="546" y="611"/>
                    </a:lnTo>
                    <a:lnTo>
                      <a:pt x="518" y="622"/>
                    </a:lnTo>
                    <a:lnTo>
                      <a:pt x="491" y="631"/>
                    </a:lnTo>
                    <a:lnTo>
                      <a:pt x="470" y="638"/>
                    </a:lnTo>
                    <a:lnTo>
                      <a:pt x="458" y="640"/>
                    </a:lnTo>
                    <a:lnTo>
                      <a:pt x="443" y="638"/>
                    </a:lnTo>
                    <a:lnTo>
                      <a:pt x="423" y="634"/>
                    </a:lnTo>
                    <a:lnTo>
                      <a:pt x="403" y="630"/>
                    </a:lnTo>
                    <a:lnTo>
                      <a:pt x="392" y="628"/>
                    </a:lnTo>
                    <a:lnTo>
                      <a:pt x="369" y="630"/>
                    </a:lnTo>
                    <a:lnTo>
                      <a:pt x="348" y="632"/>
                    </a:lnTo>
                    <a:lnTo>
                      <a:pt x="339" y="633"/>
                    </a:lnTo>
                    <a:lnTo>
                      <a:pt x="329" y="633"/>
                    </a:lnTo>
                    <a:lnTo>
                      <a:pt x="318" y="631"/>
                    </a:lnTo>
                    <a:lnTo>
                      <a:pt x="306" y="628"/>
                    </a:lnTo>
                    <a:lnTo>
                      <a:pt x="303" y="625"/>
                    </a:lnTo>
                    <a:lnTo>
                      <a:pt x="301" y="620"/>
                    </a:lnTo>
                    <a:lnTo>
                      <a:pt x="299" y="614"/>
                    </a:lnTo>
                    <a:lnTo>
                      <a:pt x="298" y="608"/>
                    </a:lnTo>
                    <a:lnTo>
                      <a:pt x="295" y="592"/>
                    </a:lnTo>
                    <a:lnTo>
                      <a:pt x="294" y="573"/>
                    </a:lnTo>
                    <a:lnTo>
                      <a:pt x="291" y="556"/>
                    </a:lnTo>
                    <a:lnTo>
                      <a:pt x="289" y="541"/>
                    </a:lnTo>
                    <a:lnTo>
                      <a:pt x="288" y="529"/>
                    </a:lnTo>
                    <a:lnTo>
                      <a:pt x="286" y="523"/>
                    </a:lnTo>
                    <a:lnTo>
                      <a:pt x="270" y="519"/>
                    </a:lnTo>
                    <a:lnTo>
                      <a:pt x="253" y="517"/>
                    </a:lnTo>
                    <a:lnTo>
                      <a:pt x="232" y="515"/>
                    </a:lnTo>
                    <a:lnTo>
                      <a:pt x="206" y="511"/>
                    </a:lnTo>
                    <a:lnTo>
                      <a:pt x="185" y="502"/>
                    </a:lnTo>
                    <a:lnTo>
                      <a:pt x="139" y="482"/>
                    </a:lnTo>
                    <a:lnTo>
                      <a:pt x="113" y="470"/>
                    </a:lnTo>
                    <a:lnTo>
                      <a:pt x="90" y="459"/>
                    </a:lnTo>
                    <a:lnTo>
                      <a:pt x="82" y="454"/>
                    </a:lnTo>
                    <a:lnTo>
                      <a:pt x="74" y="450"/>
                    </a:lnTo>
                    <a:lnTo>
                      <a:pt x="68" y="446"/>
                    </a:lnTo>
                    <a:lnTo>
                      <a:pt x="66" y="443"/>
                    </a:lnTo>
                    <a:lnTo>
                      <a:pt x="66" y="437"/>
                    </a:lnTo>
                    <a:lnTo>
                      <a:pt x="66" y="428"/>
                    </a:lnTo>
                    <a:lnTo>
                      <a:pt x="66" y="419"/>
                    </a:lnTo>
                    <a:lnTo>
                      <a:pt x="66" y="412"/>
                    </a:lnTo>
                    <a:lnTo>
                      <a:pt x="65" y="402"/>
                    </a:lnTo>
                    <a:lnTo>
                      <a:pt x="62" y="392"/>
                    </a:lnTo>
                    <a:lnTo>
                      <a:pt x="57" y="384"/>
                    </a:lnTo>
                    <a:lnTo>
                      <a:pt x="53" y="377"/>
                    </a:lnTo>
                    <a:lnTo>
                      <a:pt x="48" y="371"/>
                    </a:lnTo>
                    <a:lnTo>
                      <a:pt x="44" y="363"/>
                    </a:lnTo>
                    <a:lnTo>
                      <a:pt x="41" y="357"/>
                    </a:lnTo>
                    <a:lnTo>
                      <a:pt x="40" y="351"/>
                    </a:lnTo>
                    <a:lnTo>
                      <a:pt x="32" y="350"/>
                    </a:lnTo>
                    <a:lnTo>
                      <a:pt x="27" y="347"/>
                    </a:lnTo>
                    <a:lnTo>
                      <a:pt x="21" y="343"/>
                    </a:lnTo>
                    <a:lnTo>
                      <a:pt x="17" y="338"/>
                    </a:lnTo>
                    <a:lnTo>
                      <a:pt x="12" y="332"/>
                    </a:lnTo>
                    <a:lnTo>
                      <a:pt x="9" y="325"/>
                    </a:lnTo>
                    <a:lnTo>
                      <a:pt x="7" y="317"/>
                    </a:lnTo>
                    <a:lnTo>
                      <a:pt x="5" y="308"/>
                    </a:lnTo>
                    <a:lnTo>
                      <a:pt x="1" y="291"/>
                    </a:lnTo>
                    <a:lnTo>
                      <a:pt x="0" y="276"/>
                    </a:lnTo>
                    <a:lnTo>
                      <a:pt x="0" y="262"/>
                    </a:lnTo>
                    <a:lnTo>
                      <a:pt x="0" y="252"/>
                    </a:lnTo>
                    <a:lnTo>
                      <a:pt x="0" y="243"/>
                    </a:lnTo>
                    <a:lnTo>
                      <a:pt x="0" y="234"/>
                    </a:lnTo>
                    <a:lnTo>
                      <a:pt x="0" y="225"/>
                    </a:lnTo>
                    <a:lnTo>
                      <a:pt x="0" y="215"/>
                    </a:lnTo>
                    <a:lnTo>
                      <a:pt x="10" y="212"/>
                    </a:lnTo>
                    <a:lnTo>
                      <a:pt x="20" y="208"/>
                    </a:lnTo>
                    <a:lnTo>
                      <a:pt x="29" y="202"/>
                    </a:lnTo>
                    <a:lnTo>
                      <a:pt x="38" y="195"/>
                    </a:lnTo>
                    <a:lnTo>
                      <a:pt x="46" y="188"/>
                    </a:lnTo>
                    <a:lnTo>
                      <a:pt x="54" y="180"/>
                    </a:lnTo>
                    <a:lnTo>
                      <a:pt x="61" y="173"/>
                    </a:lnTo>
                    <a:lnTo>
                      <a:pt x="66" y="166"/>
                    </a:lnTo>
                    <a:lnTo>
                      <a:pt x="73" y="85"/>
                    </a:lnTo>
                    <a:lnTo>
                      <a:pt x="77" y="77"/>
                    </a:lnTo>
                    <a:lnTo>
                      <a:pt x="81" y="67"/>
                    </a:lnTo>
                    <a:lnTo>
                      <a:pt x="83" y="55"/>
                    </a:lnTo>
                    <a:lnTo>
                      <a:pt x="84" y="43"/>
                    </a:lnTo>
                    <a:lnTo>
                      <a:pt x="84" y="30"/>
                    </a:lnTo>
                    <a:lnTo>
                      <a:pt x="83" y="18"/>
                    </a:lnTo>
                    <a:lnTo>
                      <a:pt x="82" y="8"/>
                    </a:lnTo>
                    <a:lnTo>
                      <a:pt x="79"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57" name="Freeform 4"/>
            <p:cNvSpPr>
              <a:spLocks/>
            </p:cNvSpPr>
            <p:nvPr>
              <p:custDataLst>
                <p:tags r:id="rId50"/>
              </p:custDataLst>
            </p:nvPr>
          </p:nvSpPr>
          <p:spPr bwMode="auto">
            <a:xfrm>
              <a:off x="2946068" y="5621815"/>
              <a:ext cx="36667" cy="50996"/>
            </a:xfrm>
            <a:custGeom>
              <a:avLst/>
              <a:gdLst>
                <a:gd name="T0" fmla="*/ 0 w 73"/>
                <a:gd name="T1" fmla="*/ 0 h 20"/>
                <a:gd name="T2" fmla="*/ 457 w 73"/>
                <a:gd name="T3" fmla="*/ 14288 h 20"/>
                <a:gd name="T4" fmla="*/ 1827 w 73"/>
                <a:gd name="T5" fmla="*/ 28575 h 20"/>
                <a:gd name="T6" fmla="*/ 3653 w 73"/>
                <a:gd name="T7" fmla="*/ 40005 h 20"/>
                <a:gd name="T8" fmla="*/ 5937 w 73"/>
                <a:gd name="T9" fmla="*/ 57150 h 20"/>
                <a:gd name="T10" fmla="*/ 7307 w 73"/>
                <a:gd name="T11" fmla="*/ 48578 h 20"/>
                <a:gd name="T12" fmla="*/ 8677 w 73"/>
                <a:gd name="T13" fmla="*/ 37148 h 20"/>
                <a:gd name="T14" fmla="*/ 10503 w 73"/>
                <a:gd name="T15" fmla="*/ 31433 h 20"/>
                <a:gd name="T16" fmla="*/ 12330 w 73"/>
                <a:gd name="T17" fmla="*/ 28575 h 20"/>
                <a:gd name="T18" fmla="*/ 16440 w 73"/>
                <a:gd name="T19" fmla="*/ 22860 h 20"/>
                <a:gd name="T20" fmla="*/ 21007 w 73"/>
                <a:gd name="T21" fmla="*/ 20003 h 20"/>
                <a:gd name="T22" fmla="*/ 24660 w 73"/>
                <a:gd name="T23" fmla="*/ 20003 h 20"/>
                <a:gd name="T24" fmla="*/ 28770 w 73"/>
                <a:gd name="T25" fmla="*/ 17145 h 20"/>
                <a:gd name="T26" fmla="*/ 30140 w 73"/>
                <a:gd name="T27" fmla="*/ 14288 h 20"/>
                <a:gd name="T28" fmla="*/ 31510 w 73"/>
                <a:gd name="T29" fmla="*/ 11430 h 20"/>
                <a:gd name="T30" fmla="*/ 32424 w 73"/>
                <a:gd name="T31" fmla="*/ 5715 h 20"/>
                <a:gd name="T32" fmla="*/ 33337 w 73"/>
                <a:gd name="T33" fmla="*/ 0 h 20"/>
                <a:gd name="T34" fmla="*/ 0 w 73"/>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3" h="20">
                  <a:moveTo>
                    <a:pt x="0" y="0"/>
                  </a:moveTo>
                  <a:lnTo>
                    <a:pt x="1" y="5"/>
                  </a:lnTo>
                  <a:lnTo>
                    <a:pt x="4" y="10"/>
                  </a:lnTo>
                  <a:lnTo>
                    <a:pt x="8" y="14"/>
                  </a:lnTo>
                  <a:lnTo>
                    <a:pt x="13" y="20"/>
                  </a:lnTo>
                  <a:lnTo>
                    <a:pt x="16" y="17"/>
                  </a:lnTo>
                  <a:lnTo>
                    <a:pt x="19" y="13"/>
                  </a:lnTo>
                  <a:lnTo>
                    <a:pt x="23" y="11"/>
                  </a:lnTo>
                  <a:lnTo>
                    <a:pt x="27" y="10"/>
                  </a:lnTo>
                  <a:lnTo>
                    <a:pt x="36" y="8"/>
                  </a:lnTo>
                  <a:lnTo>
                    <a:pt x="46" y="7"/>
                  </a:lnTo>
                  <a:lnTo>
                    <a:pt x="54" y="7"/>
                  </a:lnTo>
                  <a:lnTo>
                    <a:pt x="63" y="6"/>
                  </a:lnTo>
                  <a:lnTo>
                    <a:pt x="66" y="5"/>
                  </a:lnTo>
                  <a:lnTo>
                    <a:pt x="69" y="4"/>
                  </a:lnTo>
                  <a:lnTo>
                    <a:pt x="71" y="2"/>
                  </a:lnTo>
                  <a:lnTo>
                    <a:pt x="73"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8" name="Freeform 8"/>
            <p:cNvSpPr>
              <a:spLocks/>
            </p:cNvSpPr>
            <p:nvPr>
              <p:custDataLst>
                <p:tags r:id="rId51"/>
              </p:custDataLst>
            </p:nvPr>
          </p:nvSpPr>
          <p:spPr bwMode="auto">
            <a:xfrm>
              <a:off x="2674227" y="4594139"/>
              <a:ext cx="287796" cy="994550"/>
            </a:xfrm>
            <a:custGeom>
              <a:avLst/>
              <a:gdLst>
                <a:gd name="T0" fmla="*/ 2147483647 w 598"/>
                <a:gd name="T1" fmla="*/ 2147483647 h 2158"/>
                <a:gd name="T2" fmla="*/ 2147483647 w 598"/>
                <a:gd name="T3" fmla="*/ 2147483647 h 2158"/>
                <a:gd name="T4" fmla="*/ 2147483647 w 598"/>
                <a:gd name="T5" fmla="*/ 2147483647 h 2158"/>
                <a:gd name="T6" fmla="*/ 2147483647 w 598"/>
                <a:gd name="T7" fmla="*/ 2147483647 h 2158"/>
                <a:gd name="T8" fmla="*/ 2147483647 w 598"/>
                <a:gd name="T9" fmla="*/ 2147483647 h 2158"/>
                <a:gd name="T10" fmla="*/ 2147483647 w 598"/>
                <a:gd name="T11" fmla="*/ 2147483647 h 2158"/>
                <a:gd name="T12" fmla="*/ 2147483647 w 598"/>
                <a:gd name="T13" fmla="*/ 2147483647 h 2158"/>
                <a:gd name="T14" fmla="*/ 2147483647 w 598"/>
                <a:gd name="T15" fmla="*/ 2147483647 h 2158"/>
                <a:gd name="T16" fmla="*/ 2147483647 w 598"/>
                <a:gd name="T17" fmla="*/ 2147483647 h 2158"/>
                <a:gd name="T18" fmla="*/ 2147483647 w 598"/>
                <a:gd name="T19" fmla="*/ 2147483647 h 2158"/>
                <a:gd name="T20" fmla="*/ 2147483647 w 598"/>
                <a:gd name="T21" fmla="*/ 2147483647 h 2158"/>
                <a:gd name="T22" fmla="*/ 2147483647 w 598"/>
                <a:gd name="T23" fmla="*/ 2147483647 h 2158"/>
                <a:gd name="T24" fmla="*/ 2147483647 w 598"/>
                <a:gd name="T25" fmla="*/ 2147483647 h 2158"/>
                <a:gd name="T26" fmla="*/ 2147483647 w 598"/>
                <a:gd name="T27" fmla="*/ 2147483647 h 2158"/>
                <a:gd name="T28" fmla="*/ 2147483647 w 598"/>
                <a:gd name="T29" fmla="*/ 2147483647 h 2158"/>
                <a:gd name="T30" fmla="*/ 2147483647 w 598"/>
                <a:gd name="T31" fmla="*/ 2147483647 h 2158"/>
                <a:gd name="T32" fmla="*/ 2147483647 w 598"/>
                <a:gd name="T33" fmla="*/ 2147483647 h 2158"/>
                <a:gd name="T34" fmla="*/ 2147483647 w 598"/>
                <a:gd name="T35" fmla="*/ 2147483647 h 2158"/>
                <a:gd name="T36" fmla="*/ 2147483647 w 598"/>
                <a:gd name="T37" fmla="*/ 2147483647 h 2158"/>
                <a:gd name="T38" fmla="*/ 2147483647 w 598"/>
                <a:gd name="T39" fmla="*/ 2147483647 h 2158"/>
                <a:gd name="T40" fmla="*/ 2147483647 w 598"/>
                <a:gd name="T41" fmla="*/ 2147483647 h 2158"/>
                <a:gd name="T42" fmla="*/ 2147483647 w 598"/>
                <a:gd name="T43" fmla="*/ 2147483647 h 2158"/>
                <a:gd name="T44" fmla="*/ 2147483647 w 598"/>
                <a:gd name="T45" fmla="*/ 2147483647 h 2158"/>
                <a:gd name="T46" fmla="*/ 2147483647 w 598"/>
                <a:gd name="T47" fmla="*/ 2147483647 h 2158"/>
                <a:gd name="T48" fmla="*/ 2147483647 w 598"/>
                <a:gd name="T49" fmla="*/ 2147483647 h 2158"/>
                <a:gd name="T50" fmla="*/ 2147483647 w 598"/>
                <a:gd name="T51" fmla="*/ 2147483647 h 2158"/>
                <a:gd name="T52" fmla="*/ 2147483647 w 598"/>
                <a:gd name="T53" fmla="*/ 2147483647 h 2158"/>
                <a:gd name="T54" fmla="*/ 2147483647 w 598"/>
                <a:gd name="T55" fmla="*/ 2147483647 h 2158"/>
                <a:gd name="T56" fmla="*/ 2147483647 w 598"/>
                <a:gd name="T57" fmla="*/ 2147483647 h 2158"/>
                <a:gd name="T58" fmla="*/ 0 w 598"/>
                <a:gd name="T59" fmla="*/ 2147483647 h 2158"/>
                <a:gd name="T60" fmla="*/ 2147483647 w 598"/>
                <a:gd name="T61" fmla="*/ 2147483647 h 2158"/>
                <a:gd name="T62" fmla="*/ 2147483647 w 598"/>
                <a:gd name="T63" fmla="*/ 2147483647 h 2158"/>
                <a:gd name="T64" fmla="*/ 2147483647 w 598"/>
                <a:gd name="T65" fmla="*/ 2147483647 h 2158"/>
                <a:gd name="T66" fmla="*/ 2147483647 w 598"/>
                <a:gd name="T67" fmla="*/ 2147483647 h 2158"/>
                <a:gd name="T68" fmla="*/ 2147483647 w 598"/>
                <a:gd name="T69" fmla="*/ 2147483647 h 2158"/>
                <a:gd name="T70" fmla="*/ 2147483647 w 598"/>
                <a:gd name="T71" fmla="*/ 2147483647 h 2158"/>
                <a:gd name="T72" fmla="*/ 2147483647 w 598"/>
                <a:gd name="T73" fmla="*/ 2147483647 h 2158"/>
                <a:gd name="T74" fmla="*/ 2147483647 w 598"/>
                <a:gd name="T75" fmla="*/ 2147483647 h 2158"/>
                <a:gd name="T76" fmla="*/ 2147483647 w 598"/>
                <a:gd name="T77" fmla="*/ 2147483647 h 2158"/>
                <a:gd name="T78" fmla="*/ 2147483647 w 598"/>
                <a:gd name="T79" fmla="*/ 2147483647 h 2158"/>
                <a:gd name="T80" fmla="*/ 2147483647 w 598"/>
                <a:gd name="T81" fmla="*/ 2147483647 h 2158"/>
                <a:gd name="T82" fmla="*/ 2147483647 w 598"/>
                <a:gd name="T83" fmla="*/ 2147483647 h 2158"/>
                <a:gd name="T84" fmla="*/ 2147483647 w 598"/>
                <a:gd name="T85" fmla="*/ 2147483647 h 2158"/>
                <a:gd name="T86" fmla="*/ 2147483647 w 598"/>
                <a:gd name="T87" fmla="*/ 2147483647 h 2158"/>
                <a:gd name="T88" fmla="*/ 2147483647 w 598"/>
                <a:gd name="T89" fmla="*/ 2147483647 h 2158"/>
                <a:gd name="T90" fmla="*/ 2147483647 w 598"/>
                <a:gd name="T91" fmla="*/ 2147483647 h 2158"/>
                <a:gd name="T92" fmla="*/ 2147483647 w 598"/>
                <a:gd name="T93" fmla="*/ 2147483647 h 2158"/>
                <a:gd name="T94" fmla="*/ 2147483647 w 598"/>
                <a:gd name="T95" fmla="*/ 2147483647 h 2158"/>
                <a:gd name="T96" fmla="*/ 2147483647 w 598"/>
                <a:gd name="T97" fmla="*/ 2147483647 h 2158"/>
                <a:gd name="T98" fmla="*/ 2147483647 w 598"/>
                <a:gd name="T99" fmla="*/ 2147483647 h 2158"/>
                <a:gd name="T100" fmla="*/ 2147483647 w 598"/>
                <a:gd name="T101" fmla="*/ 2147483647 h 2158"/>
                <a:gd name="T102" fmla="*/ 2147483647 w 598"/>
                <a:gd name="T103" fmla="*/ 2147483647 h 2158"/>
                <a:gd name="T104" fmla="*/ 2147483647 w 598"/>
                <a:gd name="T105" fmla="*/ 2147483647 h 2158"/>
                <a:gd name="T106" fmla="*/ 2147483647 w 598"/>
                <a:gd name="T107" fmla="*/ 2147483647 h 2158"/>
                <a:gd name="T108" fmla="*/ 2147483647 w 598"/>
                <a:gd name="T109" fmla="*/ 2147483647 h 2158"/>
                <a:gd name="T110" fmla="*/ 2147483647 w 598"/>
                <a:gd name="T111" fmla="*/ 2147483647 h 2158"/>
                <a:gd name="T112" fmla="*/ 2147483647 w 598"/>
                <a:gd name="T113" fmla="*/ 2147483647 h 2158"/>
                <a:gd name="T114" fmla="*/ 2147483647 w 598"/>
                <a:gd name="T115" fmla="*/ 2147483647 h 2158"/>
                <a:gd name="T116" fmla="*/ 2147483647 w 598"/>
                <a:gd name="T117" fmla="*/ 2147483647 h 2158"/>
                <a:gd name="T118" fmla="*/ 2147483647 w 598"/>
                <a:gd name="T119" fmla="*/ 2147483647 h 2158"/>
                <a:gd name="T120" fmla="*/ 2147483647 w 598"/>
                <a:gd name="T121" fmla="*/ 2147483647 h 2158"/>
                <a:gd name="T122" fmla="*/ 2147483647 w 598"/>
                <a:gd name="T123" fmla="*/ 2147483647 h 21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98" h="2158">
                  <a:moveTo>
                    <a:pt x="491" y="2046"/>
                  </a:moveTo>
                  <a:lnTo>
                    <a:pt x="480" y="2045"/>
                  </a:lnTo>
                  <a:lnTo>
                    <a:pt x="469" y="2043"/>
                  </a:lnTo>
                  <a:lnTo>
                    <a:pt x="456" y="2039"/>
                  </a:lnTo>
                  <a:lnTo>
                    <a:pt x="444" y="2034"/>
                  </a:lnTo>
                  <a:lnTo>
                    <a:pt x="431" y="2028"/>
                  </a:lnTo>
                  <a:lnTo>
                    <a:pt x="418" y="2021"/>
                  </a:lnTo>
                  <a:lnTo>
                    <a:pt x="405" y="2013"/>
                  </a:lnTo>
                  <a:lnTo>
                    <a:pt x="392" y="2003"/>
                  </a:lnTo>
                  <a:lnTo>
                    <a:pt x="379" y="1994"/>
                  </a:lnTo>
                  <a:lnTo>
                    <a:pt x="368" y="1985"/>
                  </a:lnTo>
                  <a:lnTo>
                    <a:pt x="357" y="1976"/>
                  </a:lnTo>
                  <a:lnTo>
                    <a:pt x="349" y="1966"/>
                  </a:lnTo>
                  <a:lnTo>
                    <a:pt x="342" y="1955"/>
                  </a:lnTo>
                  <a:lnTo>
                    <a:pt x="337" y="1946"/>
                  </a:lnTo>
                  <a:lnTo>
                    <a:pt x="333" y="1937"/>
                  </a:lnTo>
                  <a:lnTo>
                    <a:pt x="332" y="1929"/>
                  </a:lnTo>
                  <a:lnTo>
                    <a:pt x="332" y="1919"/>
                  </a:lnTo>
                  <a:lnTo>
                    <a:pt x="333" y="1909"/>
                  </a:lnTo>
                  <a:lnTo>
                    <a:pt x="336" y="1900"/>
                  </a:lnTo>
                  <a:lnTo>
                    <a:pt x="339" y="1893"/>
                  </a:lnTo>
                  <a:lnTo>
                    <a:pt x="341" y="1887"/>
                  </a:lnTo>
                  <a:lnTo>
                    <a:pt x="343" y="1880"/>
                  </a:lnTo>
                  <a:lnTo>
                    <a:pt x="344" y="1874"/>
                  </a:lnTo>
                  <a:lnTo>
                    <a:pt x="345" y="1868"/>
                  </a:lnTo>
                  <a:lnTo>
                    <a:pt x="345" y="1863"/>
                  </a:lnTo>
                  <a:lnTo>
                    <a:pt x="345" y="1855"/>
                  </a:lnTo>
                  <a:lnTo>
                    <a:pt x="345" y="1843"/>
                  </a:lnTo>
                  <a:lnTo>
                    <a:pt x="345" y="1824"/>
                  </a:lnTo>
                  <a:lnTo>
                    <a:pt x="345" y="1818"/>
                  </a:lnTo>
                  <a:lnTo>
                    <a:pt x="348" y="1812"/>
                  </a:lnTo>
                  <a:lnTo>
                    <a:pt x="351" y="1807"/>
                  </a:lnTo>
                  <a:lnTo>
                    <a:pt x="355" y="1802"/>
                  </a:lnTo>
                  <a:lnTo>
                    <a:pt x="359" y="1797"/>
                  </a:lnTo>
                  <a:lnTo>
                    <a:pt x="362" y="1791"/>
                  </a:lnTo>
                  <a:lnTo>
                    <a:pt x="364" y="1783"/>
                  </a:lnTo>
                  <a:lnTo>
                    <a:pt x="365" y="1775"/>
                  </a:lnTo>
                  <a:lnTo>
                    <a:pt x="364" y="1768"/>
                  </a:lnTo>
                  <a:lnTo>
                    <a:pt x="363" y="1762"/>
                  </a:lnTo>
                  <a:lnTo>
                    <a:pt x="362" y="1756"/>
                  </a:lnTo>
                  <a:lnTo>
                    <a:pt x="360" y="1750"/>
                  </a:lnTo>
                  <a:lnTo>
                    <a:pt x="354" y="1740"/>
                  </a:lnTo>
                  <a:lnTo>
                    <a:pt x="349" y="1728"/>
                  </a:lnTo>
                  <a:lnTo>
                    <a:pt x="342" y="1718"/>
                  </a:lnTo>
                  <a:lnTo>
                    <a:pt x="337" y="1707"/>
                  </a:lnTo>
                  <a:lnTo>
                    <a:pt x="334" y="1702"/>
                  </a:lnTo>
                  <a:lnTo>
                    <a:pt x="333" y="1696"/>
                  </a:lnTo>
                  <a:lnTo>
                    <a:pt x="332" y="1690"/>
                  </a:lnTo>
                  <a:lnTo>
                    <a:pt x="332" y="1683"/>
                  </a:lnTo>
                  <a:lnTo>
                    <a:pt x="331" y="1670"/>
                  </a:lnTo>
                  <a:lnTo>
                    <a:pt x="330" y="1659"/>
                  </a:lnTo>
                  <a:lnTo>
                    <a:pt x="329" y="1648"/>
                  </a:lnTo>
                  <a:lnTo>
                    <a:pt x="327" y="1638"/>
                  </a:lnTo>
                  <a:lnTo>
                    <a:pt x="320" y="1617"/>
                  </a:lnTo>
                  <a:lnTo>
                    <a:pt x="312" y="1599"/>
                  </a:lnTo>
                  <a:lnTo>
                    <a:pt x="303" y="1581"/>
                  </a:lnTo>
                  <a:lnTo>
                    <a:pt x="292" y="1563"/>
                  </a:lnTo>
                  <a:lnTo>
                    <a:pt x="281" y="1547"/>
                  </a:lnTo>
                  <a:lnTo>
                    <a:pt x="269" y="1530"/>
                  </a:lnTo>
                  <a:lnTo>
                    <a:pt x="256" y="1514"/>
                  </a:lnTo>
                  <a:lnTo>
                    <a:pt x="245" y="1496"/>
                  </a:lnTo>
                  <a:lnTo>
                    <a:pt x="235" y="1478"/>
                  </a:lnTo>
                  <a:lnTo>
                    <a:pt x="226" y="1460"/>
                  </a:lnTo>
                  <a:lnTo>
                    <a:pt x="221" y="1449"/>
                  </a:lnTo>
                  <a:lnTo>
                    <a:pt x="217" y="1439"/>
                  </a:lnTo>
                  <a:lnTo>
                    <a:pt x="214" y="1428"/>
                  </a:lnTo>
                  <a:lnTo>
                    <a:pt x="210" y="1417"/>
                  </a:lnTo>
                  <a:lnTo>
                    <a:pt x="208" y="1406"/>
                  </a:lnTo>
                  <a:lnTo>
                    <a:pt x="207" y="1393"/>
                  </a:lnTo>
                  <a:lnTo>
                    <a:pt x="206" y="1381"/>
                  </a:lnTo>
                  <a:lnTo>
                    <a:pt x="206" y="1368"/>
                  </a:lnTo>
                  <a:lnTo>
                    <a:pt x="206" y="1355"/>
                  </a:lnTo>
                  <a:lnTo>
                    <a:pt x="207" y="1342"/>
                  </a:lnTo>
                  <a:lnTo>
                    <a:pt x="209" y="1331"/>
                  </a:lnTo>
                  <a:lnTo>
                    <a:pt x="213" y="1320"/>
                  </a:lnTo>
                  <a:lnTo>
                    <a:pt x="215" y="1309"/>
                  </a:lnTo>
                  <a:lnTo>
                    <a:pt x="217" y="1299"/>
                  </a:lnTo>
                  <a:lnTo>
                    <a:pt x="218" y="1287"/>
                  </a:lnTo>
                  <a:lnTo>
                    <a:pt x="219" y="1276"/>
                  </a:lnTo>
                  <a:lnTo>
                    <a:pt x="218" y="1268"/>
                  </a:lnTo>
                  <a:lnTo>
                    <a:pt x="217" y="1261"/>
                  </a:lnTo>
                  <a:lnTo>
                    <a:pt x="216" y="1254"/>
                  </a:lnTo>
                  <a:lnTo>
                    <a:pt x="214" y="1248"/>
                  </a:lnTo>
                  <a:lnTo>
                    <a:pt x="208" y="1235"/>
                  </a:lnTo>
                  <a:lnTo>
                    <a:pt x="203" y="1223"/>
                  </a:lnTo>
                  <a:lnTo>
                    <a:pt x="196" y="1210"/>
                  </a:lnTo>
                  <a:lnTo>
                    <a:pt x="191" y="1197"/>
                  </a:lnTo>
                  <a:lnTo>
                    <a:pt x="188" y="1190"/>
                  </a:lnTo>
                  <a:lnTo>
                    <a:pt x="187" y="1183"/>
                  </a:lnTo>
                  <a:lnTo>
                    <a:pt x="186" y="1174"/>
                  </a:lnTo>
                  <a:lnTo>
                    <a:pt x="185" y="1165"/>
                  </a:lnTo>
                  <a:lnTo>
                    <a:pt x="186" y="1158"/>
                  </a:lnTo>
                  <a:lnTo>
                    <a:pt x="189" y="1152"/>
                  </a:lnTo>
                  <a:lnTo>
                    <a:pt x="194" y="1146"/>
                  </a:lnTo>
                  <a:lnTo>
                    <a:pt x="199" y="1141"/>
                  </a:lnTo>
                  <a:lnTo>
                    <a:pt x="204" y="1135"/>
                  </a:lnTo>
                  <a:lnTo>
                    <a:pt x="208" y="1129"/>
                  </a:lnTo>
                  <a:lnTo>
                    <a:pt x="211" y="1123"/>
                  </a:lnTo>
                  <a:lnTo>
                    <a:pt x="213" y="1115"/>
                  </a:lnTo>
                  <a:lnTo>
                    <a:pt x="211" y="1109"/>
                  </a:lnTo>
                  <a:lnTo>
                    <a:pt x="209" y="1103"/>
                  </a:lnTo>
                  <a:lnTo>
                    <a:pt x="206" y="1097"/>
                  </a:lnTo>
                  <a:lnTo>
                    <a:pt x="203" y="1092"/>
                  </a:lnTo>
                  <a:lnTo>
                    <a:pt x="198" y="1087"/>
                  </a:lnTo>
                  <a:lnTo>
                    <a:pt x="195" y="1082"/>
                  </a:lnTo>
                  <a:lnTo>
                    <a:pt x="193" y="1078"/>
                  </a:lnTo>
                  <a:lnTo>
                    <a:pt x="192" y="1073"/>
                  </a:lnTo>
                  <a:lnTo>
                    <a:pt x="195" y="1064"/>
                  </a:lnTo>
                  <a:lnTo>
                    <a:pt x="203" y="1049"/>
                  </a:lnTo>
                  <a:lnTo>
                    <a:pt x="206" y="1041"/>
                  </a:lnTo>
                  <a:lnTo>
                    <a:pt x="209" y="1033"/>
                  </a:lnTo>
                  <a:lnTo>
                    <a:pt x="211" y="1025"/>
                  </a:lnTo>
                  <a:lnTo>
                    <a:pt x="213" y="1018"/>
                  </a:lnTo>
                  <a:lnTo>
                    <a:pt x="203" y="1018"/>
                  </a:lnTo>
                  <a:lnTo>
                    <a:pt x="192" y="1018"/>
                  </a:lnTo>
                  <a:lnTo>
                    <a:pt x="198" y="1012"/>
                  </a:lnTo>
                  <a:lnTo>
                    <a:pt x="205" y="1003"/>
                  </a:lnTo>
                  <a:lnTo>
                    <a:pt x="207" y="998"/>
                  </a:lnTo>
                  <a:lnTo>
                    <a:pt x="210" y="993"/>
                  </a:lnTo>
                  <a:lnTo>
                    <a:pt x="211" y="987"/>
                  </a:lnTo>
                  <a:lnTo>
                    <a:pt x="213" y="980"/>
                  </a:lnTo>
                  <a:lnTo>
                    <a:pt x="211" y="970"/>
                  </a:lnTo>
                  <a:lnTo>
                    <a:pt x="208" y="961"/>
                  </a:lnTo>
                  <a:lnTo>
                    <a:pt x="205" y="951"/>
                  </a:lnTo>
                  <a:lnTo>
                    <a:pt x="199" y="943"/>
                  </a:lnTo>
                  <a:lnTo>
                    <a:pt x="187" y="927"/>
                  </a:lnTo>
                  <a:lnTo>
                    <a:pt x="172" y="910"/>
                  </a:lnTo>
                  <a:lnTo>
                    <a:pt x="165" y="902"/>
                  </a:lnTo>
                  <a:lnTo>
                    <a:pt x="158" y="892"/>
                  </a:lnTo>
                  <a:lnTo>
                    <a:pt x="151" y="883"/>
                  </a:lnTo>
                  <a:lnTo>
                    <a:pt x="144" y="874"/>
                  </a:lnTo>
                  <a:lnTo>
                    <a:pt x="140" y="863"/>
                  </a:lnTo>
                  <a:lnTo>
                    <a:pt x="136" y="852"/>
                  </a:lnTo>
                  <a:lnTo>
                    <a:pt x="134" y="839"/>
                  </a:lnTo>
                  <a:lnTo>
                    <a:pt x="132" y="826"/>
                  </a:lnTo>
                  <a:lnTo>
                    <a:pt x="132" y="794"/>
                  </a:lnTo>
                  <a:lnTo>
                    <a:pt x="132" y="766"/>
                  </a:lnTo>
                  <a:lnTo>
                    <a:pt x="132" y="736"/>
                  </a:lnTo>
                  <a:lnTo>
                    <a:pt x="132" y="697"/>
                  </a:lnTo>
                  <a:lnTo>
                    <a:pt x="134" y="686"/>
                  </a:lnTo>
                  <a:lnTo>
                    <a:pt x="135" y="675"/>
                  </a:lnTo>
                  <a:lnTo>
                    <a:pt x="138" y="665"/>
                  </a:lnTo>
                  <a:lnTo>
                    <a:pt x="141" y="655"/>
                  </a:lnTo>
                  <a:lnTo>
                    <a:pt x="151" y="637"/>
                  </a:lnTo>
                  <a:lnTo>
                    <a:pt x="162" y="619"/>
                  </a:lnTo>
                  <a:lnTo>
                    <a:pt x="173" y="602"/>
                  </a:lnTo>
                  <a:lnTo>
                    <a:pt x="183" y="584"/>
                  </a:lnTo>
                  <a:lnTo>
                    <a:pt x="186" y="575"/>
                  </a:lnTo>
                  <a:lnTo>
                    <a:pt x="189" y="564"/>
                  </a:lnTo>
                  <a:lnTo>
                    <a:pt x="192" y="554"/>
                  </a:lnTo>
                  <a:lnTo>
                    <a:pt x="192" y="543"/>
                  </a:lnTo>
                  <a:lnTo>
                    <a:pt x="192" y="535"/>
                  </a:lnTo>
                  <a:lnTo>
                    <a:pt x="191" y="528"/>
                  </a:lnTo>
                  <a:lnTo>
                    <a:pt x="189" y="522"/>
                  </a:lnTo>
                  <a:lnTo>
                    <a:pt x="187" y="516"/>
                  </a:lnTo>
                  <a:lnTo>
                    <a:pt x="182" y="504"/>
                  </a:lnTo>
                  <a:lnTo>
                    <a:pt x="175" y="493"/>
                  </a:lnTo>
                  <a:lnTo>
                    <a:pt x="170" y="483"/>
                  </a:lnTo>
                  <a:lnTo>
                    <a:pt x="164" y="472"/>
                  </a:lnTo>
                  <a:lnTo>
                    <a:pt x="162" y="466"/>
                  </a:lnTo>
                  <a:lnTo>
                    <a:pt x="160" y="459"/>
                  </a:lnTo>
                  <a:lnTo>
                    <a:pt x="160" y="451"/>
                  </a:lnTo>
                  <a:lnTo>
                    <a:pt x="159" y="444"/>
                  </a:lnTo>
                  <a:lnTo>
                    <a:pt x="160" y="436"/>
                  </a:lnTo>
                  <a:lnTo>
                    <a:pt x="162" y="429"/>
                  </a:lnTo>
                  <a:lnTo>
                    <a:pt x="165" y="423"/>
                  </a:lnTo>
                  <a:lnTo>
                    <a:pt x="171" y="417"/>
                  </a:lnTo>
                  <a:lnTo>
                    <a:pt x="182" y="406"/>
                  </a:lnTo>
                  <a:lnTo>
                    <a:pt x="195" y="394"/>
                  </a:lnTo>
                  <a:lnTo>
                    <a:pt x="203" y="388"/>
                  </a:lnTo>
                  <a:lnTo>
                    <a:pt x="209" y="381"/>
                  </a:lnTo>
                  <a:lnTo>
                    <a:pt x="215" y="374"/>
                  </a:lnTo>
                  <a:lnTo>
                    <a:pt x="220" y="365"/>
                  </a:lnTo>
                  <a:lnTo>
                    <a:pt x="226" y="356"/>
                  </a:lnTo>
                  <a:lnTo>
                    <a:pt x="229" y="346"/>
                  </a:lnTo>
                  <a:lnTo>
                    <a:pt x="231" y="334"/>
                  </a:lnTo>
                  <a:lnTo>
                    <a:pt x="232" y="321"/>
                  </a:lnTo>
                  <a:lnTo>
                    <a:pt x="227" y="320"/>
                  </a:lnTo>
                  <a:lnTo>
                    <a:pt x="221" y="319"/>
                  </a:lnTo>
                  <a:lnTo>
                    <a:pt x="216" y="318"/>
                  </a:lnTo>
                  <a:lnTo>
                    <a:pt x="210" y="315"/>
                  </a:lnTo>
                  <a:lnTo>
                    <a:pt x="200" y="308"/>
                  </a:lnTo>
                  <a:lnTo>
                    <a:pt x="192" y="300"/>
                  </a:lnTo>
                  <a:lnTo>
                    <a:pt x="183" y="289"/>
                  </a:lnTo>
                  <a:lnTo>
                    <a:pt x="174" y="276"/>
                  </a:lnTo>
                  <a:lnTo>
                    <a:pt x="166" y="264"/>
                  </a:lnTo>
                  <a:lnTo>
                    <a:pt x="160" y="250"/>
                  </a:lnTo>
                  <a:lnTo>
                    <a:pt x="153" y="237"/>
                  </a:lnTo>
                  <a:lnTo>
                    <a:pt x="148" y="222"/>
                  </a:lnTo>
                  <a:lnTo>
                    <a:pt x="143" y="209"/>
                  </a:lnTo>
                  <a:lnTo>
                    <a:pt x="140" y="196"/>
                  </a:lnTo>
                  <a:lnTo>
                    <a:pt x="135" y="174"/>
                  </a:lnTo>
                  <a:lnTo>
                    <a:pt x="132" y="160"/>
                  </a:lnTo>
                  <a:lnTo>
                    <a:pt x="132" y="148"/>
                  </a:lnTo>
                  <a:lnTo>
                    <a:pt x="131" y="137"/>
                  </a:lnTo>
                  <a:lnTo>
                    <a:pt x="129" y="125"/>
                  </a:lnTo>
                  <a:lnTo>
                    <a:pt x="128" y="114"/>
                  </a:lnTo>
                  <a:lnTo>
                    <a:pt x="125" y="103"/>
                  </a:lnTo>
                  <a:lnTo>
                    <a:pt x="121" y="93"/>
                  </a:lnTo>
                  <a:lnTo>
                    <a:pt x="118" y="84"/>
                  </a:lnTo>
                  <a:lnTo>
                    <a:pt x="114" y="74"/>
                  </a:lnTo>
                  <a:lnTo>
                    <a:pt x="103" y="55"/>
                  </a:lnTo>
                  <a:lnTo>
                    <a:pt x="91" y="37"/>
                  </a:lnTo>
                  <a:lnTo>
                    <a:pt x="75" y="19"/>
                  </a:lnTo>
                  <a:lnTo>
                    <a:pt x="59" y="0"/>
                  </a:lnTo>
                  <a:lnTo>
                    <a:pt x="54" y="14"/>
                  </a:lnTo>
                  <a:lnTo>
                    <a:pt x="49" y="25"/>
                  </a:lnTo>
                  <a:lnTo>
                    <a:pt x="41" y="37"/>
                  </a:lnTo>
                  <a:lnTo>
                    <a:pt x="32" y="50"/>
                  </a:lnTo>
                  <a:lnTo>
                    <a:pt x="0" y="44"/>
                  </a:lnTo>
                  <a:lnTo>
                    <a:pt x="0" y="62"/>
                  </a:lnTo>
                  <a:lnTo>
                    <a:pt x="2" y="81"/>
                  </a:lnTo>
                  <a:lnTo>
                    <a:pt x="4" y="98"/>
                  </a:lnTo>
                  <a:lnTo>
                    <a:pt x="7" y="114"/>
                  </a:lnTo>
                  <a:lnTo>
                    <a:pt x="14" y="145"/>
                  </a:lnTo>
                  <a:lnTo>
                    <a:pt x="23" y="173"/>
                  </a:lnTo>
                  <a:lnTo>
                    <a:pt x="31" y="200"/>
                  </a:lnTo>
                  <a:lnTo>
                    <a:pt x="39" y="227"/>
                  </a:lnTo>
                  <a:lnTo>
                    <a:pt x="41" y="241"/>
                  </a:lnTo>
                  <a:lnTo>
                    <a:pt x="45" y="255"/>
                  </a:lnTo>
                  <a:lnTo>
                    <a:pt x="46" y="269"/>
                  </a:lnTo>
                  <a:lnTo>
                    <a:pt x="46" y="283"/>
                  </a:lnTo>
                  <a:lnTo>
                    <a:pt x="46" y="295"/>
                  </a:lnTo>
                  <a:lnTo>
                    <a:pt x="42" y="304"/>
                  </a:lnTo>
                  <a:lnTo>
                    <a:pt x="40" y="313"/>
                  </a:lnTo>
                  <a:lnTo>
                    <a:pt x="36" y="320"/>
                  </a:lnTo>
                  <a:lnTo>
                    <a:pt x="32" y="327"/>
                  </a:lnTo>
                  <a:lnTo>
                    <a:pt x="29" y="335"/>
                  </a:lnTo>
                  <a:lnTo>
                    <a:pt x="27" y="342"/>
                  </a:lnTo>
                  <a:lnTo>
                    <a:pt x="26" y="352"/>
                  </a:lnTo>
                  <a:lnTo>
                    <a:pt x="27" y="374"/>
                  </a:lnTo>
                  <a:lnTo>
                    <a:pt x="30" y="395"/>
                  </a:lnTo>
                  <a:lnTo>
                    <a:pt x="35" y="416"/>
                  </a:lnTo>
                  <a:lnTo>
                    <a:pt x="39" y="435"/>
                  </a:lnTo>
                  <a:lnTo>
                    <a:pt x="45" y="457"/>
                  </a:lnTo>
                  <a:lnTo>
                    <a:pt x="49" y="477"/>
                  </a:lnTo>
                  <a:lnTo>
                    <a:pt x="51" y="500"/>
                  </a:lnTo>
                  <a:lnTo>
                    <a:pt x="52" y="524"/>
                  </a:lnTo>
                  <a:lnTo>
                    <a:pt x="51" y="553"/>
                  </a:lnTo>
                  <a:lnTo>
                    <a:pt x="49" y="572"/>
                  </a:lnTo>
                  <a:lnTo>
                    <a:pt x="47" y="588"/>
                  </a:lnTo>
                  <a:lnTo>
                    <a:pt x="46" y="610"/>
                  </a:lnTo>
                  <a:lnTo>
                    <a:pt x="46" y="622"/>
                  </a:lnTo>
                  <a:lnTo>
                    <a:pt x="46" y="635"/>
                  </a:lnTo>
                  <a:lnTo>
                    <a:pt x="46" y="649"/>
                  </a:lnTo>
                  <a:lnTo>
                    <a:pt x="46" y="660"/>
                  </a:lnTo>
                  <a:lnTo>
                    <a:pt x="41" y="666"/>
                  </a:lnTo>
                  <a:lnTo>
                    <a:pt x="37" y="675"/>
                  </a:lnTo>
                  <a:lnTo>
                    <a:pt x="34" y="687"/>
                  </a:lnTo>
                  <a:lnTo>
                    <a:pt x="32" y="697"/>
                  </a:lnTo>
                  <a:lnTo>
                    <a:pt x="34" y="709"/>
                  </a:lnTo>
                  <a:lnTo>
                    <a:pt x="36" y="718"/>
                  </a:lnTo>
                  <a:lnTo>
                    <a:pt x="39" y="725"/>
                  </a:lnTo>
                  <a:lnTo>
                    <a:pt x="42" y="731"/>
                  </a:lnTo>
                  <a:lnTo>
                    <a:pt x="47" y="737"/>
                  </a:lnTo>
                  <a:lnTo>
                    <a:pt x="50" y="741"/>
                  </a:lnTo>
                  <a:lnTo>
                    <a:pt x="52" y="746"/>
                  </a:lnTo>
                  <a:lnTo>
                    <a:pt x="52" y="752"/>
                  </a:lnTo>
                  <a:lnTo>
                    <a:pt x="52" y="767"/>
                  </a:lnTo>
                  <a:lnTo>
                    <a:pt x="52" y="782"/>
                  </a:lnTo>
                  <a:lnTo>
                    <a:pt x="52" y="797"/>
                  </a:lnTo>
                  <a:lnTo>
                    <a:pt x="52" y="808"/>
                  </a:lnTo>
                  <a:lnTo>
                    <a:pt x="53" y="822"/>
                  </a:lnTo>
                  <a:lnTo>
                    <a:pt x="58" y="847"/>
                  </a:lnTo>
                  <a:lnTo>
                    <a:pt x="60" y="860"/>
                  </a:lnTo>
                  <a:lnTo>
                    <a:pt x="64" y="871"/>
                  </a:lnTo>
                  <a:lnTo>
                    <a:pt x="65" y="875"/>
                  </a:lnTo>
                  <a:lnTo>
                    <a:pt x="68" y="879"/>
                  </a:lnTo>
                  <a:lnTo>
                    <a:pt x="70" y="881"/>
                  </a:lnTo>
                  <a:lnTo>
                    <a:pt x="73" y="881"/>
                  </a:lnTo>
                  <a:lnTo>
                    <a:pt x="76" y="894"/>
                  </a:lnTo>
                  <a:lnTo>
                    <a:pt x="80" y="905"/>
                  </a:lnTo>
                  <a:lnTo>
                    <a:pt x="81" y="913"/>
                  </a:lnTo>
                  <a:lnTo>
                    <a:pt x="81" y="921"/>
                  </a:lnTo>
                  <a:lnTo>
                    <a:pt x="80" y="936"/>
                  </a:lnTo>
                  <a:lnTo>
                    <a:pt x="80" y="956"/>
                  </a:lnTo>
                  <a:lnTo>
                    <a:pt x="79" y="980"/>
                  </a:lnTo>
                  <a:lnTo>
                    <a:pt x="78" y="1002"/>
                  </a:lnTo>
                  <a:lnTo>
                    <a:pt x="75" y="1024"/>
                  </a:lnTo>
                  <a:lnTo>
                    <a:pt x="73" y="1045"/>
                  </a:lnTo>
                  <a:lnTo>
                    <a:pt x="70" y="1065"/>
                  </a:lnTo>
                  <a:lnTo>
                    <a:pt x="68" y="1087"/>
                  </a:lnTo>
                  <a:lnTo>
                    <a:pt x="67" y="1110"/>
                  </a:lnTo>
                  <a:lnTo>
                    <a:pt x="67" y="1135"/>
                  </a:lnTo>
                  <a:lnTo>
                    <a:pt x="65" y="1141"/>
                  </a:lnTo>
                  <a:lnTo>
                    <a:pt x="64" y="1147"/>
                  </a:lnTo>
                  <a:lnTo>
                    <a:pt x="63" y="1152"/>
                  </a:lnTo>
                  <a:lnTo>
                    <a:pt x="62" y="1156"/>
                  </a:lnTo>
                  <a:lnTo>
                    <a:pt x="58" y="1163"/>
                  </a:lnTo>
                  <a:lnTo>
                    <a:pt x="52" y="1169"/>
                  </a:lnTo>
                  <a:lnTo>
                    <a:pt x="48" y="1175"/>
                  </a:lnTo>
                  <a:lnTo>
                    <a:pt x="43" y="1181"/>
                  </a:lnTo>
                  <a:lnTo>
                    <a:pt x="41" y="1185"/>
                  </a:lnTo>
                  <a:lnTo>
                    <a:pt x="40" y="1188"/>
                  </a:lnTo>
                  <a:lnTo>
                    <a:pt x="40" y="1192"/>
                  </a:lnTo>
                  <a:lnTo>
                    <a:pt x="39" y="1196"/>
                  </a:lnTo>
                  <a:lnTo>
                    <a:pt x="40" y="1205"/>
                  </a:lnTo>
                  <a:lnTo>
                    <a:pt x="42" y="1215"/>
                  </a:lnTo>
                  <a:lnTo>
                    <a:pt x="46" y="1225"/>
                  </a:lnTo>
                  <a:lnTo>
                    <a:pt x="50" y="1237"/>
                  </a:lnTo>
                  <a:lnTo>
                    <a:pt x="60" y="1258"/>
                  </a:lnTo>
                  <a:lnTo>
                    <a:pt x="73" y="1279"/>
                  </a:lnTo>
                  <a:lnTo>
                    <a:pt x="85" y="1299"/>
                  </a:lnTo>
                  <a:lnTo>
                    <a:pt x="95" y="1317"/>
                  </a:lnTo>
                  <a:lnTo>
                    <a:pt x="99" y="1325"/>
                  </a:lnTo>
                  <a:lnTo>
                    <a:pt x="103" y="1332"/>
                  </a:lnTo>
                  <a:lnTo>
                    <a:pt x="105" y="1338"/>
                  </a:lnTo>
                  <a:lnTo>
                    <a:pt x="106" y="1343"/>
                  </a:lnTo>
                  <a:lnTo>
                    <a:pt x="105" y="1351"/>
                  </a:lnTo>
                  <a:lnTo>
                    <a:pt x="104" y="1358"/>
                  </a:lnTo>
                  <a:lnTo>
                    <a:pt x="102" y="1365"/>
                  </a:lnTo>
                  <a:lnTo>
                    <a:pt x="99" y="1372"/>
                  </a:lnTo>
                  <a:lnTo>
                    <a:pt x="97" y="1380"/>
                  </a:lnTo>
                  <a:lnTo>
                    <a:pt x="95" y="1388"/>
                  </a:lnTo>
                  <a:lnTo>
                    <a:pt x="93" y="1396"/>
                  </a:lnTo>
                  <a:lnTo>
                    <a:pt x="93" y="1406"/>
                  </a:lnTo>
                  <a:lnTo>
                    <a:pt x="93" y="1415"/>
                  </a:lnTo>
                  <a:lnTo>
                    <a:pt x="94" y="1424"/>
                  </a:lnTo>
                  <a:lnTo>
                    <a:pt x="96" y="1432"/>
                  </a:lnTo>
                  <a:lnTo>
                    <a:pt x="98" y="1438"/>
                  </a:lnTo>
                  <a:lnTo>
                    <a:pt x="102" y="1444"/>
                  </a:lnTo>
                  <a:lnTo>
                    <a:pt x="106" y="1449"/>
                  </a:lnTo>
                  <a:lnTo>
                    <a:pt x="112" y="1453"/>
                  </a:lnTo>
                  <a:lnTo>
                    <a:pt x="117" y="1457"/>
                  </a:lnTo>
                  <a:lnTo>
                    <a:pt x="123" y="1460"/>
                  </a:lnTo>
                  <a:lnTo>
                    <a:pt x="130" y="1463"/>
                  </a:lnTo>
                  <a:lnTo>
                    <a:pt x="138" y="1464"/>
                  </a:lnTo>
                  <a:lnTo>
                    <a:pt x="146" y="1465"/>
                  </a:lnTo>
                  <a:lnTo>
                    <a:pt x="164" y="1467"/>
                  </a:lnTo>
                  <a:lnTo>
                    <a:pt x="185" y="1467"/>
                  </a:lnTo>
                  <a:lnTo>
                    <a:pt x="191" y="1501"/>
                  </a:lnTo>
                  <a:lnTo>
                    <a:pt x="195" y="1531"/>
                  </a:lnTo>
                  <a:lnTo>
                    <a:pt x="197" y="1559"/>
                  </a:lnTo>
                  <a:lnTo>
                    <a:pt x="199" y="1590"/>
                  </a:lnTo>
                  <a:lnTo>
                    <a:pt x="202" y="1602"/>
                  </a:lnTo>
                  <a:lnTo>
                    <a:pt x="209" y="1621"/>
                  </a:lnTo>
                  <a:lnTo>
                    <a:pt x="216" y="1643"/>
                  </a:lnTo>
                  <a:lnTo>
                    <a:pt x="219" y="1658"/>
                  </a:lnTo>
                  <a:lnTo>
                    <a:pt x="219" y="1668"/>
                  </a:lnTo>
                  <a:lnTo>
                    <a:pt x="220" y="1679"/>
                  </a:lnTo>
                  <a:lnTo>
                    <a:pt x="221" y="1687"/>
                  </a:lnTo>
                  <a:lnTo>
                    <a:pt x="222" y="1694"/>
                  </a:lnTo>
                  <a:lnTo>
                    <a:pt x="227" y="1709"/>
                  </a:lnTo>
                  <a:lnTo>
                    <a:pt x="232" y="1725"/>
                  </a:lnTo>
                  <a:lnTo>
                    <a:pt x="202" y="1732"/>
                  </a:lnTo>
                  <a:lnTo>
                    <a:pt x="173" y="1739"/>
                  </a:lnTo>
                  <a:lnTo>
                    <a:pt x="166" y="1740"/>
                  </a:lnTo>
                  <a:lnTo>
                    <a:pt x="161" y="1743"/>
                  </a:lnTo>
                  <a:lnTo>
                    <a:pt x="155" y="1745"/>
                  </a:lnTo>
                  <a:lnTo>
                    <a:pt x="151" y="1749"/>
                  </a:lnTo>
                  <a:lnTo>
                    <a:pt x="147" y="1752"/>
                  </a:lnTo>
                  <a:lnTo>
                    <a:pt x="143" y="1757"/>
                  </a:lnTo>
                  <a:lnTo>
                    <a:pt x="141" y="1762"/>
                  </a:lnTo>
                  <a:lnTo>
                    <a:pt x="139" y="1769"/>
                  </a:lnTo>
                  <a:lnTo>
                    <a:pt x="164" y="1770"/>
                  </a:lnTo>
                  <a:lnTo>
                    <a:pt x="193" y="1773"/>
                  </a:lnTo>
                  <a:lnTo>
                    <a:pt x="207" y="1776"/>
                  </a:lnTo>
                  <a:lnTo>
                    <a:pt x="218" y="1779"/>
                  </a:lnTo>
                  <a:lnTo>
                    <a:pt x="224" y="1781"/>
                  </a:lnTo>
                  <a:lnTo>
                    <a:pt x="227" y="1783"/>
                  </a:lnTo>
                  <a:lnTo>
                    <a:pt x="230" y="1785"/>
                  </a:lnTo>
                  <a:lnTo>
                    <a:pt x="232" y="1787"/>
                  </a:lnTo>
                  <a:lnTo>
                    <a:pt x="243" y="1807"/>
                  </a:lnTo>
                  <a:lnTo>
                    <a:pt x="250" y="1820"/>
                  </a:lnTo>
                  <a:lnTo>
                    <a:pt x="253" y="1825"/>
                  </a:lnTo>
                  <a:lnTo>
                    <a:pt x="258" y="1828"/>
                  </a:lnTo>
                  <a:lnTo>
                    <a:pt x="263" y="1830"/>
                  </a:lnTo>
                  <a:lnTo>
                    <a:pt x="272" y="1830"/>
                  </a:lnTo>
                  <a:lnTo>
                    <a:pt x="272" y="1843"/>
                  </a:lnTo>
                  <a:lnTo>
                    <a:pt x="273" y="1857"/>
                  </a:lnTo>
                  <a:lnTo>
                    <a:pt x="275" y="1871"/>
                  </a:lnTo>
                  <a:lnTo>
                    <a:pt x="278" y="1884"/>
                  </a:lnTo>
                  <a:lnTo>
                    <a:pt x="282" y="1898"/>
                  </a:lnTo>
                  <a:lnTo>
                    <a:pt x="285" y="1912"/>
                  </a:lnTo>
                  <a:lnTo>
                    <a:pt x="289" y="1925"/>
                  </a:lnTo>
                  <a:lnTo>
                    <a:pt x="295" y="1937"/>
                  </a:lnTo>
                  <a:lnTo>
                    <a:pt x="301" y="1949"/>
                  </a:lnTo>
                  <a:lnTo>
                    <a:pt x="308" y="1961"/>
                  </a:lnTo>
                  <a:lnTo>
                    <a:pt x="315" y="1971"/>
                  </a:lnTo>
                  <a:lnTo>
                    <a:pt x="322" y="1980"/>
                  </a:lnTo>
                  <a:lnTo>
                    <a:pt x="330" y="1988"/>
                  </a:lnTo>
                  <a:lnTo>
                    <a:pt x="339" y="1995"/>
                  </a:lnTo>
                  <a:lnTo>
                    <a:pt x="349" y="2000"/>
                  </a:lnTo>
                  <a:lnTo>
                    <a:pt x="359" y="2003"/>
                  </a:lnTo>
                  <a:lnTo>
                    <a:pt x="359" y="2013"/>
                  </a:lnTo>
                  <a:lnTo>
                    <a:pt x="361" y="2021"/>
                  </a:lnTo>
                  <a:lnTo>
                    <a:pt x="364" y="2028"/>
                  </a:lnTo>
                  <a:lnTo>
                    <a:pt x="368" y="2034"/>
                  </a:lnTo>
                  <a:lnTo>
                    <a:pt x="374" y="2038"/>
                  </a:lnTo>
                  <a:lnTo>
                    <a:pt x="379" y="2042"/>
                  </a:lnTo>
                  <a:lnTo>
                    <a:pt x="386" y="2046"/>
                  </a:lnTo>
                  <a:lnTo>
                    <a:pt x="393" y="2048"/>
                  </a:lnTo>
                  <a:lnTo>
                    <a:pt x="407" y="2053"/>
                  </a:lnTo>
                  <a:lnTo>
                    <a:pt x="420" y="2057"/>
                  </a:lnTo>
                  <a:lnTo>
                    <a:pt x="426" y="2060"/>
                  </a:lnTo>
                  <a:lnTo>
                    <a:pt x="431" y="2063"/>
                  </a:lnTo>
                  <a:lnTo>
                    <a:pt x="435" y="2066"/>
                  </a:lnTo>
                  <a:lnTo>
                    <a:pt x="438" y="2071"/>
                  </a:lnTo>
                  <a:lnTo>
                    <a:pt x="424" y="2074"/>
                  </a:lnTo>
                  <a:lnTo>
                    <a:pt x="411" y="2077"/>
                  </a:lnTo>
                  <a:lnTo>
                    <a:pt x="415" y="2084"/>
                  </a:lnTo>
                  <a:lnTo>
                    <a:pt x="421" y="2091"/>
                  </a:lnTo>
                  <a:lnTo>
                    <a:pt x="429" y="2097"/>
                  </a:lnTo>
                  <a:lnTo>
                    <a:pt x="440" y="2102"/>
                  </a:lnTo>
                  <a:lnTo>
                    <a:pt x="452" y="2107"/>
                  </a:lnTo>
                  <a:lnTo>
                    <a:pt x="465" y="2110"/>
                  </a:lnTo>
                  <a:lnTo>
                    <a:pt x="480" y="2113"/>
                  </a:lnTo>
                  <a:lnTo>
                    <a:pt x="498" y="2114"/>
                  </a:lnTo>
                  <a:lnTo>
                    <a:pt x="502" y="2117"/>
                  </a:lnTo>
                  <a:lnTo>
                    <a:pt x="507" y="2121"/>
                  </a:lnTo>
                  <a:lnTo>
                    <a:pt x="510" y="2127"/>
                  </a:lnTo>
                  <a:lnTo>
                    <a:pt x="513" y="2131"/>
                  </a:lnTo>
                  <a:lnTo>
                    <a:pt x="519" y="2140"/>
                  </a:lnTo>
                  <a:lnTo>
                    <a:pt x="522" y="2149"/>
                  </a:lnTo>
                  <a:lnTo>
                    <a:pt x="527" y="2155"/>
                  </a:lnTo>
                  <a:lnTo>
                    <a:pt x="530" y="2158"/>
                  </a:lnTo>
                  <a:lnTo>
                    <a:pt x="531" y="2158"/>
                  </a:lnTo>
                  <a:lnTo>
                    <a:pt x="533" y="2157"/>
                  </a:lnTo>
                  <a:lnTo>
                    <a:pt x="535" y="2155"/>
                  </a:lnTo>
                  <a:lnTo>
                    <a:pt x="538" y="2151"/>
                  </a:lnTo>
                  <a:lnTo>
                    <a:pt x="543" y="2137"/>
                  </a:lnTo>
                  <a:lnTo>
                    <a:pt x="547" y="2125"/>
                  </a:lnTo>
                  <a:lnTo>
                    <a:pt x="554" y="2116"/>
                  </a:lnTo>
                  <a:lnTo>
                    <a:pt x="561" y="2109"/>
                  </a:lnTo>
                  <a:lnTo>
                    <a:pt x="567" y="2104"/>
                  </a:lnTo>
                  <a:lnTo>
                    <a:pt x="576" y="2101"/>
                  </a:lnTo>
                  <a:lnTo>
                    <a:pt x="586" y="2098"/>
                  </a:lnTo>
                  <a:lnTo>
                    <a:pt x="598" y="2095"/>
                  </a:lnTo>
                  <a:lnTo>
                    <a:pt x="592" y="2087"/>
                  </a:lnTo>
                  <a:lnTo>
                    <a:pt x="589" y="2081"/>
                  </a:lnTo>
                  <a:lnTo>
                    <a:pt x="588" y="2078"/>
                  </a:lnTo>
                  <a:lnTo>
                    <a:pt x="588" y="2076"/>
                  </a:lnTo>
                  <a:lnTo>
                    <a:pt x="589" y="2074"/>
                  </a:lnTo>
                  <a:lnTo>
                    <a:pt x="591" y="2071"/>
                  </a:lnTo>
                  <a:lnTo>
                    <a:pt x="491" y="2046"/>
                  </a:lnTo>
                </a:path>
              </a:pathLst>
            </a:custGeom>
            <a:solidFill>
              <a:srgbClr val="FFC000"/>
            </a:solid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59" name="Freeform 58"/>
            <p:cNvSpPr>
              <a:spLocks/>
            </p:cNvSpPr>
            <p:nvPr>
              <p:custDataLst>
                <p:tags r:id="rId52"/>
              </p:custDataLst>
            </p:nvPr>
          </p:nvSpPr>
          <p:spPr bwMode="auto">
            <a:xfrm>
              <a:off x="2965199" y="5627092"/>
              <a:ext cx="27102" cy="50995"/>
            </a:xfrm>
            <a:custGeom>
              <a:avLst/>
              <a:gdLst>
                <a:gd name="T0" fmla="*/ 0 w 53"/>
                <a:gd name="T1" fmla="*/ 24063 h 19"/>
                <a:gd name="T2" fmla="*/ 3145 w 53"/>
                <a:gd name="T3" fmla="*/ 39103 h 19"/>
                <a:gd name="T4" fmla="*/ 6290 w 53"/>
                <a:gd name="T5" fmla="*/ 51134 h 19"/>
                <a:gd name="T6" fmla="*/ 9885 w 53"/>
                <a:gd name="T7" fmla="*/ 57150 h 19"/>
                <a:gd name="T8" fmla="*/ 13030 w 53"/>
                <a:gd name="T9" fmla="*/ 57150 h 19"/>
                <a:gd name="T10" fmla="*/ 15726 w 53"/>
                <a:gd name="T11" fmla="*/ 54142 h 19"/>
                <a:gd name="T12" fmla="*/ 18871 w 53"/>
                <a:gd name="T13" fmla="*/ 45118 h 19"/>
                <a:gd name="T14" fmla="*/ 21117 w 53"/>
                <a:gd name="T15" fmla="*/ 36095 h 19"/>
                <a:gd name="T16" fmla="*/ 23813 w 53"/>
                <a:gd name="T17" fmla="*/ 24063 h 19"/>
                <a:gd name="T18" fmla="*/ 21117 w 53"/>
                <a:gd name="T19" fmla="*/ 15039 h 19"/>
                <a:gd name="T20" fmla="*/ 18871 w 53"/>
                <a:gd name="T21" fmla="*/ 6016 h 19"/>
                <a:gd name="T22" fmla="*/ 15726 w 53"/>
                <a:gd name="T23" fmla="*/ 3008 h 19"/>
                <a:gd name="T24" fmla="*/ 13030 w 53"/>
                <a:gd name="T25" fmla="*/ 0 h 19"/>
                <a:gd name="T26" fmla="*/ 9885 w 53"/>
                <a:gd name="T27" fmla="*/ 0 h 19"/>
                <a:gd name="T28" fmla="*/ 6290 w 53"/>
                <a:gd name="T29" fmla="*/ 3008 h 19"/>
                <a:gd name="T30" fmla="*/ 3145 w 53"/>
                <a:gd name="T31" fmla="*/ 9024 h 19"/>
                <a:gd name="T32" fmla="*/ 0 w 53"/>
                <a:gd name="T33" fmla="*/ 24063 h 1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3" h="19">
                  <a:moveTo>
                    <a:pt x="0" y="8"/>
                  </a:moveTo>
                  <a:lnTo>
                    <a:pt x="7" y="13"/>
                  </a:lnTo>
                  <a:lnTo>
                    <a:pt x="14" y="17"/>
                  </a:lnTo>
                  <a:lnTo>
                    <a:pt x="22" y="19"/>
                  </a:lnTo>
                  <a:lnTo>
                    <a:pt x="29" y="19"/>
                  </a:lnTo>
                  <a:lnTo>
                    <a:pt x="35" y="18"/>
                  </a:lnTo>
                  <a:lnTo>
                    <a:pt x="42" y="15"/>
                  </a:lnTo>
                  <a:lnTo>
                    <a:pt x="47" y="12"/>
                  </a:lnTo>
                  <a:lnTo>
                    <a:pt x="53" y="8"/>
                  </a:lnTo>
                  <a:lnTo>
                    <a:pt x="47" y="5"/>
                  </a:lnTo>
                  <a:lnTo>
                    <a:pt x="42" y="2"/>
                  </a:lnTo>
                  <a:lnTo>
                    <a:pt x="35" y="1"/>
                  </a:lnTo>
                  <a:lnTo>
                    <a:pt x="29" y="0"/>
                  </a:lnTo>
                  <a:lnTo>
                    <a:pt x="22" y="0"/>
                  </a:lnTo>
                  <a:lnTo>
                    <a:pt x="14" y="1"/>
                  </a:lnTo>
                  <a:lnTo>
                    <a:pt x="7" y="3"/>
                  </a:lnTo>
                  <a:lnTo>
                    <a:pt x="0" y="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0" name="Freeform 197"/>
            <p:cNvSpPr>
              <a:spLocks/>
            </p:cNvSpPr>
            <p:nvPr>
              <p:custDataLst>
                <p:tags r:id="rId53"/>
              </p:custDataLst>
            </p:nvPr>
          </p:nvSpPr>
          <p:spPr bwMode="auto">
            <a:xfrm>
              <a:off x="2965199" y="5627092"/>
              <a:ext cx="27102" cy="50995"/>
            </a:xfrm>
            <a:custGeom>
              <a:avLst/>
              <a:gdLst>
                <a:gd name="T0" fmla="*/ 0 w 53"/>
                <a:gd name="T1" fmla="*/ 24063 h 19"/>
                <a:gd name="T2" fmla="*/ 3145 w 53"/>
                <a:gd name="T3" fmla="*/ 39103 h 19"/>
                <a:gd name="T4" fmla="*/ 6290 w 53"/>
                <a:gd name="T5" fmla="*/ 51134 h 19"/>
                <a:gd name="T6" fmla="*/ 9885 w 53"/>
                <a:gd name="T7" fmla="*/ 57150 h 19"/>
                <a:gd name="T8" fmla="*/ 13030 w 53"/>
                <a:gd name="T9" fmla="*/ 57150 h 19"/>
                <a:gd name="T10" fmla="*/ 15726 w 53"/>
                <a:gd name="T11" fmla="*/ 54142 h 19"/>
                <a:gd name="T12" fmla="*/ 18871 w 53"/>
                <a:gd name="T13" fmla="*/ 45118 h 19"/>
                <a:gd name="T14" fmla="*/ 21117 w 53"/>
                <a:gd name="T15" fmla="*/ 36095 h 19"/>
                <a:gd name="T16" fmla="*/ 23813 w 53"/>
                <a:gd name="T17" fmla="*/ 24063 h 19"/>
                <a:gd name="T18" fmla="*/ 21117 w 53"/>
                <a:gd name="T19" fmla="*/ 15039 h 19"/>
                <a:gd name="T20" fmla="*/ 18871 w 53"/>
                <a:gd name="T21" fmla="*/ 6016 h 19"/>
                <a:gd name="T22" fmla="*/ 15726 w 53"/>
                <a:gd name="T23" fmla="*/ 3008 h 19"/>
                <a:gd name="T24" fmla="*/ 13030 w 53"/>
                <a:gd name="T25" fmla="*/ 0 h 19"/>
                <a:gd name="T26" fmla="*/ 9885 w 53"/>
                <a:gd name="T27" fmla="*/ 0 h 19"/>
                <a:gd name="T28" fmla="*/ 6290 w 53"/>
                <a:gd name="T29" fmla="*/ 3008 h 19"/>
                <a:gd name="T30" fmla="*/ 3145 w 53"/>
                <a:gd name="T31" fmla="*/ 9024 h 19"/>
                <a:gd name="T32" fmla="*/ 0 w 53"/>
                <a:gd name="T33" fmla="*/ 24063 h 1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3" h="19">
                  <a:moveTo>
                    <a:pt x="0" y="8"/>
                  </a:moveTo>
                  <a:lnTo>
                    <a:pt x="7" y="13"/>
                  </a:lnTo>
                  <a:lnTo>
                    <a:pt x="14" y="17"/>
                  </a:lnTo>
                  <a:lnTo>
                    <a:pt x="22" y="19"/>
                  </a:lnTo>
                  <a:lnTo>
                    <a:pt x="29" y="19"/>
                  </a:lnTo>
                  <a:lnTo>
                    <a:pt x="35" y="18"/>
                  </a:lnTo>
                  <a:lnTo>
                    <a:pt x="42" y="15"/>
                  </a:lnTo>
                  <a:lnTo>
                    <a:pt x="47" y="12"/>
                  </a:lnTo>
                  <a:lnTo>
                    <a:pt x="53" y="8"/>
                  </a:lnTo>
                  <a:lnTo>
                    <a:pt x="47" y="5"/>
                  </a:lnTo>
                  <a:lnTo>
                    <a:pt x="42" y="2"/>
                  </a:lnTo>
                  <a:lnTo>
                    <a:pt x="35" y="1"/>
                  </a:lnTo>
                  <a:lnTo>
                    <a:pt x="29" y="0"/>
                  </a:lnTo>
                  <a:lnTo>
                    <a:pt x="22" y="0"/>
                  </a:lnTo>
                  <a:lnTo>
                    <a:pt x="14" y="1"/>
                  </a:lnTo>
                  <a:lnTo>
                    <a:pt x="7" y="3"/>
                  </a:lnTo>
                  <a:lnTo>
                    <a:pt x="0" y="8"/>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1" name="Freeform 198"/>
            <p:cNvSpPr>
              <a:spLocks/>
            </p:cNvSpPr>
            <p:nvPr>
              <p:custDataLst>
                <p:tags r:id="rId54"/>
              </p:custDataLst>
            </p:nvPr>
          </p:nvSpPr>
          <p:spPr bwMode="auto">
            <a:xfrm>
              <a:off x="2926938" y="5609507"/>
              <a:ext cx="38261" cy="50995"/>
            </a:xfrm>
            <a:custGeom>
              <a:avLst/>
              <a:gdLst>
                <a:gd name="T0" fmla="*/ 0 w 80"/>
                <a:gd name="T1" fmla="*/ 0 h 18"/>
                <a:gd name="T2" fmla="*/ 437 w 80"/>
                <a:gd name="T3" fmla="*/ 19579 h 18"/>
                <a:gd name="T4" fmla="*/ 2183 w 80"/>
                <a:gd name="T5" fmla="*/ 39158 h 18"/>
                <a:gd name="T6" fmla="*/ 3493 w 80"/>
                <a:gd name="T7" fmla="*/ 45684 h 18"/>
                <a:gd name="T8" fmla="*/ 4802 w 80"/>
                <a:gd name="T9" fmla="*/ 52211 h 18"/>
                <a:gd name="T10" fmla="*/ 6548 w 80"/>
                <a:gd name="T11" fmla="*/ 58737 h 18"/>
                <a:gd name="T12" fmla="*/ 8731 w 80"/>
                <a:gd name="T13" fmla="*/ 58737 h 18"/>
                <a:gd name="T14" fmla="*/ 9604 w 80"/>
                <a:gd name="T15" fmla="*/ 48948 h 18"/>
                <a:gd name="T16" fmla="*/ 10478 w 80"/>
                <a:gd name="T17" fmla="*/ 42421 h 18"/>
                <a:gd name="T18" fmla="*/ 11351 w 80"/>
                <a:gd name="T19" fmla="*/ 35895 h 18"/>
                <a:gd name="T20" fmla="*/ 13533 w 80"/>
                <a:gd name="T21" fmla="*/ 32632 h 18"/>
                <a:gd name="T22" fmla="*/ 16589 w 80"/>
                <a:gd name="T23" fmla="*/ 26105 h 18"/>
                <a:gd name="T24" fmla="*/ 20518 w 80"/>
                <a:gd name="T25" fmla="*/ 22842 h 18"/>
                <a:gd name="T26" fmla="*/ 24884 w 80"/>
                <a:gd name="T27" fmla="*/ 22842 h 18"/>
                <a:gd name="T28" fmla="*/ 28813 w 80"/>
                <a:gd name="T29" fmla="*/ 19579 h 18"/>
                <a:gd name="T30" fmla="*/ 30559 w 80"/>
                <a:gd name="T31" fmla="*/ 16316 h 18"/>
                <a:gd name="T32" fmla="*/ 32306 w 80"/>
                <a:gd name="T33" fmla="*/ 13053 h 18"/>
                <a:gd name="T34" fmla="*/ 33615 w 80"/>
                <a:gd name="T35" fmla="*/ 6526 h 18"/>
                <a:gd name="T36" fmla="*/ 34925 w 80"/>
                <a:gd name="T37" fmla="*/ 0 h 18"/>
                <a:gd name="T38" fmla="*/ 0 w 80"/>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0" h="18">
                  <a:moveTo>
                    <a:pt x="0" y="0"/>
                  </a:moveTo>
                  <a:lnTo>
                    <a:pt x="1" y="6"/>
                  </a:lnTo>
                  <a:lnTo>
                    <a:pt x="5" y="12"/>
                  </a:lnTo>
                  <a:lnTo>
                    <a:pt x="8" y="14"/>
                  </a:lnTo>
                  <a:lnTo>
                    <a:pt x="11" y="16"/>
                  </a:lnTo>
                  <a:lnTo>
                    <a:pt x="15" y="18"/>
                  </a:lnTo>
                  <a:lnTo>
                    <a:pt x="20" y="18"/>
                  </a:lnTo>
                  <a:lnTo>
                    <a:pt x="22" y="15"/>
                  </a:lnTo>
                  <a:lnTo>
                    <a:pt x="24" y="13"/>
                  </a:lnTo>
                  <a:lnTo>
                    <a:pt x="26" y="11"/>
                  </a:lnTo>
                  <a:lnTo>
                    <a:pt x="31" y="10"/>
                  </a:lnTo>
                  <a:lnTo>
                    <a:pt x="38" y="8"/>
                  </a:lnTo>
                  <a:lnTo>
                    <a:pt x="47" y="7"/>
                  </a:lnTo>
                  <a:lnTo>
                    <a:pt x="57" y="7"/>
                  </a:lnTo>
                  <a:lnTo>
                    <a:pt x="66" y="6"/>
                  </a:lnTo>
                  <a:lnTo>
                    <a:pt x="70" y="5"/>
                  </a:lnTo>
                  <a:lnTo>
                    <a:pt x="74" y="4"/>
                  </a:lnTo>
                  <a:lnTo>
                    <a:pt x="77" y="2"/>
                  </a:lnTo>
                  <a:lnTo>
                    <a:pt x="8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2" name="Freeform 199"/>
            <p:cNvSpPr>
              <a:spLocks/>
            </p:cNvSpPr>
            <p:nvPr>
              <p:custDataLst>
                <p:tags r:id="rId55"/>
              </p:custDataLst>
            </p:nvPr>
          </p:nvSpPr>
          <p:spPr bwMode="auto">
            <a:xfrm>
              <a:off x="2926938" y="5591921"/>
              <a:ext cx="23913" cy="52755"/>
            </a:xfrm>
            <a:custGeom>
              <a:avLst/>
              <a:gdLst>
                <a:gd name="T0" fmla="*/ 9663 w 46"/>
                <a:gd name="T1" fmla="*/ 0 h 27"/>
                <a:gd name="T2" fmla="*/ 0 w 46"/>
                <a:gd name="T3" fmla="*/ 40217 h 27"/>
                <a:gd name="T4" fmla="*/ 4348 w 46"/>
                <a:gd name="T5" fmla="*/ 49154 h 27"/>
                <a:gd name="T6" fmla="*/ 7730 w 46"/>
                <a:gd name="T7" fmla="*/ 55856 h 27"/>
                <a:gd name="T8" fmla="*/ 11113 w 46"/>
                <a:gd name="T9" fmla="*/ 60325 h 27"/>
                <a:gd name="T10" fmla="*/ 14011 w 46"/>
                <a:gd name="T11" fmla="*/ 60325 h 27"/>
                <a:gd name="T12" fmla="*/ 15944 w 46"/>
                <a:gd name="T13" fmla="*/ 60325 h 27"/>
                <a:gd name="T14" fmla="*/ 17877 w 46"/>
                <a:gd name="T15" fmla="*/ 55856 h 27"/>
                <a:gd name="T16" fmla="*/ 20292 w 46"/>
                <a:gd name="T17" fmla="*/ 49154 h 27"/>
                <a:gd name="T18" fmla="*/ 22225 w 46"/>
                <a:gd name="T19" fmla="*/ 40217 h 27"/>
                <a:gd name="T20" fmla="*/ 19809 w 46"/>
                <a:gd name="T21" fmla="*/ 35748 h 27"/>
                <a:gd name="T22" fmla="*/ 15944 w 46"/>
                <a:gd name="T23" fmla="*/ 24577 h 27"/>
                <a:gd name="T24" fmla="*/ 12562 w 46"/>
                <a:gd name="T25" fmla="*/ 11171 h 27"/>
                <a:gd name="T26" fmla="*/ 9663 w 46"/>
                <a:gd name="T27" fmla="*/ 0 h 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6" h="27">
                  <a:moveTo>
                    <a:pt x="20" y="0"/>
                  </a:moveTo>
                  <a:lnTo>
                    <a:pt x="0" y="18"/>
                  </a:lnTo>
                  <a:lnTo>
                    <a:pt x="9" y="22"/>
                  </a:lnTo>
                  <a:lnTo>
                    <a:pt x="16" y="25"/>
                  </a:lnTo>
                  <a:lnTo>
                    <a:pt x="23" y="27"/>
                  </a:lnTo>
                  <a:lnTo>
                    <a:pt x="29" y="27"/>
                  </a:lnTo>
                  <a:lnTo>
                    <a:pt x="33" y="27"/>
                  </a:lnTo>
                  <a:lnTo>
                    <a:pt x="37" y="25"/>
                  </a:lnTo>
                  <a:lnTo>
                    <a:pt x="42" y="22"/>
                  </a:lnTo>
                  <a:lnTo>
                    <a:pt x="46" y="18"/>
                  </a:lnTo>
                  <a:lnTo>
                    <a:pt x="41" y="16"/>
                  </a:lnTo>
                  <a:lnTo>
                    <a:pt x="33" y="11"/>
                  </a:lnTo>
                  <a:lnTo>
                    <a:pt x="26" y="5"/>
                  </a:lnTo>
                  <a:lnTo>
                    <a:pt x="20"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3" name="Freeform 200"/>
            <p:cNvSpPr>
              <a:spLocks/>
            </p:cNvSpPr>
            <p:nvPr>
              <p:custDataLst>
                <p:tags r:id="rId56"/>
              </p:custDataLst>
            </p:nvPr>
          </p:nvSpPr>
          <p:spPr bwMode="auto">
            <a:xfrm>
              <a:off x="2893460" y="5586645"/>
              <a:ext cx="28695" cy="52755"/>
            </a:xfrm>
            <a:custGeom>
              <a:avLst/>
              <a:gdLst>
                <a:gd name="T0" fmla="*/ 15993 w 54"/>
                <a:gd name="T1" fmla="*/ 0 h 39"/>
                <a:gd name="T2" fmla="*/ 9407 w 54"/>
                <a:gd name="T3" fmla="*/ 6187 h 39"/>
                <a:gd name="T4" fmla="*/ 4704 w 54"/>
                <a:gd name="T5" fmla="*/ 15468 h 39"/>
                <a:gd name="T6" fmla="*/ 2822 w 54"/>
                <a:gd name="T7" fmla="*/ 20108 h 39"/>
                <a:gd name="T8" fmla="*/ 1881 w 54"/>
                <a:gd name="T9" fmla="*/ 24749 h 39"/>
                <a:gd name="T10" fmla="*/ 941 w 54"/>
                <a:gd name="T11" fmla="*/ 30936 h 39"/>
                <a:gd name="T12" fmla="*/ 0 w 54"/>
                <a:gd name="T13" fmla="*/ 37123 h 39"/>
                <a:gd name="T14" fmla="*/ 941 w 54"/>
                <a:gd name="T15" fmla="*/ 43310 h 39"/>
                <a:gd name="T16" fmla="*/ 1411 w 54"/>
                <a:gd name="T17" fmla="*/ 49497 h 39"/>
                <a:gd name="T18" fmla="*/ 2352 w 54"/>
                <a:gd name="T19" fmla="*/ 54138 h 39"/>
                <a:gd name="T20" fmla="*/ 3763 w 54"/>
                <a:gd name="T21" fmla="*/ 57231 h 39"/>
                <a:gd name="T22" fmla="*/ 5174 w 54"/>
                <a:gd name="T23" fmla="*/ 58778 h 39"/>
                <a:gd name="T24" fmla="*/ 7526 w 54"/>
                <a:gd name="T25" fmla="*/ 60325 h 39"/>
                <a:gd name="T26" fmla="*/ 9407 w 54"/>
                <a:gd name="T27" fmla="*/ 60325 h 39"/>
                <a:gd name="T28" fmla="*/ 11759 w 54"/>
                <a:gd name="T29" fmla="*/ 60325 h 39"/>
                <a:gd name="T30" fmla="*/ 14111 w 54"/>
                <a:gd name="T31" fmla="*/ 58778 h 39"/>
                <a:gd name="T32" fmla="*/ 15993 w 54"/>
                <a:gd name="T33" fmla="*/ 57231 h 39"/>
                <a:gd name="T34" fmla="*/ 18344 w 54"/>
                <a:gd name="T35" fmla="*/ 54138 h 39"/>
                <a:gd name="T36" fmla="*/ 20226 w 54"/>
                <a:gd name="T37" fmla="*/ 51044 h 39"/>
                <a:gd name="T38" fmla="*/ 22107 w 54"/>
                <a:gd name="T39" fmla="*/ 46404 h 39"/>
                <a:gd name="T40" fmla="*/ 23519 w 54"/>
                <a:gd name="T41" fmla="*/ 40217 h 39"/>
                <a:gd name="T42" fmla="*/ 24459 w 54"/>
                <a:gd name="T43" fmla="*/ 34029 h 39"/>
                <a:gd name="T44" fmla="*/ 25400 w 54"/>
                <a:gd name="T45" fmla="*/ 27842 h 39"/>
                <a:gd name="T46" fmla="*/ 23989 w 54"/>
                <a:gd name="T47" fmla="*/ 26296 h 39"/>
                <a:gd name="T48" fmla="*/ 22578 w 54"/>
                <a:gd name="T49" fmla="*/ 24749 h 39"/>
                <a:gd name="T50" fmla="*/ 20696 w 54"/>
                <a:gd name="T51" fmla="*/ 21655 h 39"/>
                <a:gd name="T52" fmla="*/ 19756 w 54"/>
                <a:gd name="T53" fmla="*/ 17015 h 39"/>
                <a:gd name="T54" fmla="*/ 18344 w 54"/>
                <a:gd name="T55" fmla="*/ 12374 h 39"/>
                <a:gd name="T56" fmla="*/ 17404 w 54"/>
                <a:gd name="T57" fmla="*/ 7734 h 39"/>
                <a:gd name="T58" fmla="*/ 15993 w 54"/>
                <a:gd name="T59" fmla="*/ 3094 h 39"/>
                <a:gd name="T60" fmla="*/ 15993 w 54"/>
                <a:gd name="T61" fmla="*/ 0 h 3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4" h="39">
                  <a:moveTo>
                    <a:pt x="34" y="0"/>
                  </a:moveTo>
                  <a:lnTo>
                    <a:pt x="20" y="4"/>
                  </a:lnTo>
                  <a:lnTo>
                    <a:pt x="10" y="10"/>
                  </a:lnTo>
                  <a:lnTo>
                    <a:pt x="6" y="13"/>
                  </a:lnTo>
                  <a:lnTo>
                    <a:pt x="4" y="16"/>
                  </a:lnTo>
                  <a:lnTo>
                    <a:pt x="2" y="20"/>
                  </a:lnTo>
                  <a:lnTo>
                    <a:pt x="0" y="24"/>
                  </a:lnTo>
                  <a:lnTo>
                    <a:pt x="2" y="28"/>
                  </a:lnTo>
                  <a:lnTo>
                    <a:pt x="3" y="32"/>
                  </a:lnTo>
                  <a:lnTo>
                    <a:pt x="5" y="35"/>
                  </a:lnTo>
                  <a:lnTo>
                    <a:pt x="8" y="37"/>
                  </a:lnTo>
                  <a:lnTo>
                    <a:pt x="11" y="38"/>
                  </a:lnTo>
                  <a:lnTo>
                    <a:pt x="16" y="39"/>
                  </a:lnTo>
                  <a:lnTo>
                    <a:pt x="20" y="39"/>
                  </a:lnTo>
                  <a:lnTo>
                    <a:pt x="25" y="39"/>
                  </a:lnTo>
                  <a:lnTo>
                    <a:pt x="30" y="38"/>
                  </a:lnTo>
                  <a:lnTo>
                    <a:pt x="34" y="37"/>
                  </a:lnTo>
                  <a:lnTo>
                    <a:pt x="39" y="35"/>
                  </a:lnTo>
                  <a:lnTo>
                    <a:pt x="43" y="33"/>
                  </a:lnTo>
                  <a:lnTo>
                    <a:pt x="47" y="30"/>
                  </a:lnTo>
                  <a:lnTo>
                    <a:pt x="50" y="26"/>
                  </a:lnTo>
                  <a:lnTo>
                    <a:pt x="52" y="22"/>
                  </a:lnTo>
                  <a:lnTo>
                    <a:pt x="54" y="18"/>
                  </a:lnTo>
                  <a:lnTo>
                    <a:pt x="51" y="17"/>
                  </a:lnTo>
                  <a:lnTo>
                    <a:pt x="48" y="16"/>
                  </a:lnTo>
                  <a:lnTo>
                    <a:pt x="44" y="14"/>
                  </a:lnTo>
                  <a:lnTo>
                    <a:pt x="42" y="11"/>
                  </a:lnTo>
                  <a:lnTo>
                    <a:pt x="39" y="8"/>
                  </a:lnTo>
                  <a:lnTo>
                    <a:pt x="37" y="5"/>
                  </a:lnTo>
                  <a:lnTo>
                    <a:pt x="34" y="2"/>
                  </a:lnTo>
                  <a:lnTo>
                    <a:pt x="34"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4" name="Freeform 201"/>
            <p:cNvSpPr>
              <a:spLocks/>
            </p:cNvSpPr>
            <p:nvPr>
              <p:custDataLst>
                <p:tags r:id="rId57"/>
              </p:custDataLst>
            </p:nvPr>
          </p:nvSpPr>
          <p:spPr bwMode="auto">
            <a:xfrm>
              <a:off x="2866359" y="5577853"/>
              <a:ext cx="31885" cy="50995"/>
            </a:xfrm>
            <a:custGeom>
              <a:avLst/>
              <a:gdLst>
                <a:gd name="T0" fmla="*/ 0 w 60"/>
                <a:gd name="T1" fmla="*/ 43075 h 15"/>
                <a:gd name="T2" fmla="*/ 4763 w 60"/>
                <a:gd name="T3" fmla="*/ 50906 h 15"/>
                <a:gd name="T4" fmla="*/ 8573 w 60"/>
                <a:gd name="T5" fmla="*/ 54822 h 15"/>
                <a:gd name="T6" fmla="*/ 12859 w 60"/>
                <a:gd name="T7" fmla="*/ 58738 h 15"/>
                <a:gd name="T8" fmla="*/ 16669 w 60"/>
                <a:gd name="T9" fmla="*/ 58738 h 15"/>
                <a:gd name="T10" fmla="*/ 19526 w 60"/>
                <a:gd name="T11" fmla="*/ 54822 h 15"/>
                <a:gd name="T12" fmla="*/ 22860 w 60"/>
                <a:gd name="T13" fmla="*/ 46990 h 15"/>
                <a:gd name="T14" fmla="*/ 26194 w 60"/>
                <a:gd name="T15" fmla="*/ 35243 h 15"/>
                <a:gd name="T16" fmla="*/ 28575 w 60"/>
                <a:gd name="T17" fmla="*/ 19579 h 15"/>
                <a:gd name="T18" fmla="*/ 27146 w 60"/>
                <a:gd name="T19" fmla="*/ 11748 h 15"/>
                <a:gd name="T20" fmla="*/ 25718 w 60"/>
                <a:gd name="T21" fmla="*/ 0 h 15"/>
                <a:gd name="T22" fmla="*/ 24289 w 60"/>
                <a:gd name="T23" fmla="*/ 0 h 15"/>
                <a:gd name="T24" fmla="*/ 22384 w 60"/>
                <a:gd name="T25" fmla="*/ 0 h 15"/>
                <a:gd name="T26" fmla="*/ 19050 w 60"/>
                <a:gd name="T27" fmla="*/ 0 h 15"/>
                <a:gd name="T28" fmla="*/ 15716 w 60"/>
                <a:gd name="T29" fmla="*/ 11748 h 15"/>
                <a:gd name="T30" fmla="*/ 11430 w 60"/>
                <a:gd name="T31" fmla="*/ 23495 h 15"/>
                <a:gd name="T32" fmla="*/ 7620 w 60"/>
                <a:gd name="T33" fmla="*/ 31327 h 15"/>
                <a:gd name="T34" fmla="*/ 3334 w 60"/>
                <a:gd name="T35" fmla="*/ 39159 h 15"/>
                <a:gd name="T36" fmla="*/ 0 w 60"/>
                <a:gd name="T37" fmla="*/ 43075 h 1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0" h="15">
                  <a:moveTo>
                    <a:pt x="0" y="11"/>
                  </a:moveTo>
                  <a:lnTo>
                    <a:pt x="10" y="13"/>
                  </a:lnTo>
                  <a:lnTo>
                    <a:pt x="18" y="14"/>
                  </a:lnTo>
                  <a:lnTo>
                    <a:pt x="27" y="15"/>
                  </a:lnTo>
                  <a:lnTo>
                    <a:pt x="35" y="15"/>
                  </a:lnTo>
                  <a:lnTo>
                    <a:pt x="41" y="14"/>
                  </a:lnTo>
                  <a:lnTo>
                    <a:pt x="48" y="12"/>
                  </a:lnTo>
                  <a:lnTo>
                    <a:pt x="55" y="9"/>
                  </a:lnTo>
                  <a:lnTo>
                    <a:pt x="60" y="5"/>
                  </a:lnTo>
                  <a:lnTo>
                    <a:pt x="57" y="3"/>
                  </a:lnTo>
                  <a:lnTo>
                    <a:pt x="54" y="0"/>
                  </a:lnTo>
                  <a:lnTo>
                    <a:pt x="51" y="0"/>
                  </a:lnTo>
                  <a:lnTo>
                    <a:pt x="47" y="0"/>
                  </a:lnTo>
                  <a:lnTo>
                    <a:pt x="40" y="0"/>
                  </a:lnTo>
                  <a:lnTo>
                    <a:pt x="33" y="3"/>
                  </a:lnTo>
                  <a:lnTo>
                    <a:pt x="24" y="6"/>
                  </a:lnTo>
                  <a:lnTo>
                    <a:pt x="16" y="8"/>
                  </a:lnTo>
                  <a:lnTo>
                    <a:pt x="7" y="10"/>
                  </a:lnTo>
                  <a:lnTo>
                    <a:pt x="0" y="11"/>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5" name="Freeform 202"/>
            <p:cNvSpPr>
              <a:spLocks/>
            </p:cNvSpPr>
            <p:nvPr>
              <p:custDataLst>
                <p:tags r:id="rId58"/>
              </p:custDataLst>
            </p:nvPr>
          </p:nvSpPr>
          <p:spPr bwMode="auto">
            <a:xfrm>
              <a:off x="2839257" y="5565543"/>
              <a:ext cx="36666" cy="50996"/>
            </a:xfrm>
            <a:custGeom>
              <a:avLst/>
              <a:gdLst>
                <a:gd name="T0" fmla="*/ 16880 w 79"/>
                <a:gd name="T1" fmla="*/ 0 h 32"/>
                <a:gd name="T2" fmla="*/ 14348 w 79"/>
                <a:gd name="T3" fmla="*/ 1786 h 32"/>
                <a:gd name="T4" fmla="*/ 12660 w 79"/>
                <a:gd name="T5" fmla="*/ 3572 h 32"/>
                <a:gd name="T6" fmla="*/ 10550 w 79"/>
                <a:gd name="T7" fmla="*/ 7144 h 32"/>
                <a:gd name="T8" fmla="*/ 8440 w 79"/>
                <a:gd name="T9" fmla="*/ 10716 h 32"/>
                <a:gd name="T10" fmla="*/ 6330 w 79"/>
                <a:gd name="T11" fmla="*/ 16073 h 32"/>
                <a:gd name="T12" fmla="*/ 4220 w 79"/>
                <a:gd name="T13" fmla="*/ 19645 h 32"/>
                <a:gd name="T14" fmla="*/ 2110 w 79"/>
                <a:gd name="T15" fmla="*/ 21431 h 32"/>
                <a:gd name="T16" fmla="*/ 0 w 79"/>
                <a:gd name="T17" fmla="*/ 23217 h 32"/>
                <a:gd name="T18" fmla="*/ 2110 w 79"/>
                <a:gd name="T19" fmla="*/ 37505 h 32"/>
                <a:gd name="T20" fmla="*/ 4220 w 79"/>
                <a:gd name="T21" fmla="*/ 46434 h 32"/>
                <a:gd name="T22" fmla="*/ 5064 w 79"/>
                <a:gd name="T23" fmla="*/ 51792 h 32"/>
                <a:gd name="T24" fmla="*/ 6330 w 79"/>
                <a:gd name="T25" fmla="*/ 55364 h 32"/>
                <a:gd name="T26" fmla="*/ 7596 w 79"/>
                <a:gd name="T27" fmla="*/ 55364 h 32"/>
                <a:gd name="T28" fmla="*/ 8440 w 79"/>
                <a:gd name="T29" fmla="*/ 57150 h 32"/>
                <a:gd name="T30" fmla="*/ 11394 w 79"/>
                <a:gd name="T31" fmla="*/ 55364 h 32"/>
                <a:gd name="T32" fmla="*/ 14348 w 79"/>
                <a:gd name="T33" fmla="*/ 53578 h 32"/>
                <a:gd name="T34" fmla="*/ 17302 w 79"/>
                <a:gd name="T35" fmla="*/ 48220 h 32"/>
                <a:gd name="T36" fmla="*/ 20256 w 79"/>
                <a:gd name="T37" fmla="*/ 42863 h 32"/>
                <a:gd name="T38" fmla="*/ 26164 w 79"/>
                <a:gd name="T39" fmla="*/ 32147 h 32"/>
                <a:gd name="T40" fmla="*/ 33338 w 79"/>
                <a:gd name="T41" fmla="*/ 23217 h 32"/>
                <a:gd name="T42" fmla="*/ 28274 w 79"/>
                <a:gd name="T43" fmla="*/ 10716 h 32"/>
                <a:gd name="T44" fmla="*/ 24476 w 79"/>
                <a:gd name="T45" fmla="*/ 3572 h 32"/>
                <a:gd name="T46" fmla="*/ 20678 w 79"/>
                <a:gd name="T47" fmla="*/ 1786 h 32"/>
                <a:gd name="T48" fmla="*/ 16880 w 79"/>
                <a:gd name="T49" fmla="*/ 0 h 3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79" h="32">
                  <a:moveTo>
                    <a:pt x="40" y="0"/>
                  </a:moveTo>
                  <a:lnTo>
                    <a:pt x="34" y="1"/>
                  </a:lnTo>
                  <a:lnTo>
                    <a:pt x="30" y="2"/>
                  </a:lnTo>
                  <a:lnTo>
                    <a:pt x="25" y="4"/>
                  </a:lnTo>
                  <a:lnTo>
                    <a:pt x="20" y="6"/>
                  </a:lnTo>
                  <a:lnTo>
                    <a:pt x="15" y="9"/>
                  </a:lnTo>
                  <a:lnTo>
                    <a:pt x="10" y="11"/>
                  </a:lnTo>
                  <a:lnTo>
                    <a:pt x="5" y="12"/>
                  </a:lnTo>
                  <a:lnTo>
                    <a:pt x="0" y="13"/>
                  </a:lnTo>
                  <a:lnTo>
                    <a:pt x="5" y="21"/>
                  </a:lnTo>
                  <a:lnTo>
                    <a:pt x="10" y="26"/>
                  </a:lnTo>
                  <a:lnTo>
                    <a:pt x="12" y="29"/>
                  </a:lnTo>
                  <a:lnTo>
                    <a:pt x="15" y="31"/>
                  </a:lnTo>
                  <a:lnTo>
                    <a:pt x="18" y="31"/>
                  </a:lnTo>
                  <a:lnTo>
                    <a:pt x="20" y="32"/>
                  </a:lnTo>
                  <a:lnTo>
                    <a:pt x="27" y="31"/>
                  </a:lnTo>
                  <a:lnTo>
                    <a:pt x="34" y="30"/>
                  </a:lnTo>
                  <a:lnTo>
                    <a:pt x="41" y="27"/>
                  </a:lnTo>
                  <a:lnTo>
                    <a:pt x="48" y="24"/>
                  </a:lnTo>
                  <a:lnTo>
                    <a:pt x="62" y="18"/>
                  </a:lnTo>
                  <a:lnTo>
                    <a:pt x="79" y="13"/>
                  </a:lnTo>
                  <a:lnTo>
                    <a:pt x="67" y="6"/>
                  </a:lnTo>
                  <a:lnTo>
                    <a:pt x="58" y="2"/>
                  </a:lnTo>
                  <a:lnTo>
                    <a:pt x="49" y="1"/>
                  </a:lnTo>
                  <a:lnTo>
                    <a:pt x="4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6" name="Freeform 203"/>
            <p:cNvSpPr>
              <a:spLocks/>
            </p:cNvSpPr>
            <p:nvPr>
              <p:custDataLst>
                <p:tags r:id="rId59"/>
              </p:custDataLst>
            </p:nvPr>
          </p:nvSpPr>
          <p:spPr bwMode="auto">
            <a:xfrm>
              <a:off x="2832881" y="5549717"/>
              <a:ext cx="33477" cy="50995"/>
            </a:xfrm>
            <a:custGeom>
              <a:avLst/>
              <a:gdLst>
                <a:gd name="T0" fmla="*/ 15082 w 66"/>
                <a:gd name="T1" fmla="*/ 0 h 19"/>
                <a:gd name="T2" fmla="*/ 11425 w 66"/>
                <a:gd name="T3" fmla="*/ 3008 h 19"/>
                <a:gd name="T4" fmla="*/ 8683 w 66"/>
                <a:gd name="T5" fmla="*/ 6016 h 19"/>
                <a:gd name="T6" fmla="*/ 5941 w 66"/>
                <a:gd name="T7" fmla="*/ 12032 h 19"/>
                <a:gd name="T8" fmla="*/ 4113 w 66"/>
                <a:gd name="T9" fmla="*/ 21055 h 19"/>
                <a:gd name="T10" fmla="*/ 2285 w 66"/>
                <a:gd name="T11" fmla="*/ 33087 h 19"/>
                <a:gd name="T12" fmla="*/ 914 w 66"/>
                <a:gd name="T13" fmla="*/ 42111 h 19"/>
                <a:gd name="T14" fmla="*/ 0 w 66"/>
                <a:gd name="T15" fmla="*/ 51134 h 19"/>
                <a:gd name="T16" fmla="*/ 0 w 66"/>
                <a:gd name="T17" fmla="*/ 57150 h 19"/>
                <a:gd name="T18" fmla="*/ 8683 w 66"/>
                <a:gd name="T19" fmla="*/ 57150 h 19"/>
                <a:gd name="T20" fmla="*/ 17367 w 66"/>
                <a:gd name="T21" fmla="*/ 57150 h 19"/>
                <a:gd name="T22" fmla="*/ 21023 w 66"/>
                <a:gd name="T23" fmla="*/ 54142 h 19"/>
                <a:gd name="T24" fmla="*/ 24679 w 66"/>
                <a:gd name="T25" fmla="*/ 51134 h 19"/>
                <a:gd name="T26" fmla="*/ 27878 w 66"/>
                <a:gd name="T27" fmla="*/ 45118 h 19"/>
                <a:gd name="T28" fmla="*/ 30163 w 66"/>
                <a:gd name="T29" fmla="*/ 39103 h 19"/>
                <a:gd name="T30" fmla="*/ 26050 w 66"/>
                <a:gd name="T31" fmla="*/ 24063 h 19"/>
                <a:gd name="T32" fmla="*/ 22851 w 66"/>
                <a:gd name="T33" fmla="*/ 12032 h 19"/>
                <a:gd name="T34" fmla="*/ 19195 w 66"/>
                <a:gd name="T35" fmla="*/ 3008 h 19"/>
                <a:gd name="T36" fmla="*/ 15082 w 66"/>
                <a:gd name="T37" fmla="*/ 0 h 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6" h="19">
                  <a:moveTo>
                    <a:pt x="33" y="0"/>
                  </a:moveTo>
                  <a:lnTo>
                    <a:pt x="25" y="1"/>
                  </a:lnTo>
                  <a:lnTo>
                    <a:pt x="19" y="2"/>
                  </a:lnTo>
                  <a:lnTo>
                    <a:pt x="13" y="4"/>
                  </a:lnTo>
                  <a:lnTo>
                    <a:pt x="9" y="7"/>
                  </a:lnTo>
                  <a:lnTo>
                    <a:pt x="5" y="11"/>
                  </a:lnTo>
                  <a:lnTo>
                    <a:pt x="2" y="14"/>
                  </a:lnTo>
                  <a:lnTo>
                    <a:pt x="0" y="17"/>
                  </a:lnTo>
                  <a:lnTo>
                    <a:pt x="0" y="19"/>
                  </a:lnTo>
                  <a:lnTo>
                    <a:pt x="19" y="19"/>
                  </a:lnTo>
                  <a:lnTo>
                    <a:pt x="38" y="19"/>
                  </a:lnTo>
                  <a:lnTo>
                    <a:pt x="46" y="18"/>
                  </a:lnTo>
                  <a:lnTo>
                    <a:pt x="54" y="17"/>
                  </a:lnTo>
                  <a:lnTo>
                    <a:pt x="61" y="15"/>
                  </a:lnTo>
                  <a:lnTo>
                    <a:pt x="66" y="13"/>
                  </a:lnTo>
                  <a:lnTo>
                    <a:pt x="57" y="8"/>
                  </a:lnTo>
                  <a:lnTo>
                    <a:pt x="50" y="4"/>
                  </a:lnTo>
                  <a:lnTo>
                    <a:pt x="42" y="1"/>
                  </a:lnTo>
                  <a:lnTo>
                    <a:pt x="33"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7" name="Freeform 204"/>
            <p:cNvSpPr>
              <a:spLocks/>
            </p:cNvSpPr>
            <p:nvPr>
              <p:custDataLst>
                <p:tags r:id="rId60"/>
              </p:custDataLst>
            </p:nvPr>
          </p:nvSpPr>
          <p:spPr bwMode="auto">
            <a:xfrm>
              <a:off x="2722881" y="5277149"/>
              <a:ext cx="28695" cy="52755"/>
            </a:xfrm>
            <a:custGeom>
              <a:avLst/>
              <a:gdLst>
                <a:gd name="T0" fmla="*/ 6230 w 53"/>
                <a:gd name="T1" fmla="*/ 0 h 80"/>
                <a:gd name="T2" fmla="*/ 3834 w 53"/>
                <a:gd name="T3" fmla="*/ 3770 h 80"/>
                <a:gd name="T4" fmla="*/ 1917 w 53"/>
                <a:gd name="T5" fmla="*/ 7541 h 80"/>
                <a:gd name="T6" fmla="*/ 958 w 53"/>
                <a:gd name="T7" fmla="*/ 9803 h 80"/>
                <a:gd name="T8" fmla="*/ 479 w 53"/>
                <a:gd name="T9" fmla="*/ 12065 h 80"/>
                <a:gd name="T10" fmla="*/ 0 w 53"/>
                <a:gd name="T11" fmla="*/ 15081 h 80"/>
                <a:gd name="T12" fmla="*/ 0 w 53"/>
                <a:gd name="T13" fmla="*/ 18852 h 80"/>
                <a:gd name="T14" fmla="*/ 0 w 53"/>
                <a:gd name="T15" fmla="*/ 22622 h 80"/>
                <a:gd name="T16" fmla="*/ 958 w 53"/>
                <a:gd name="T17" fmla="*/ 29408 h 80"/>
                <a:gd name="T18" fmla="*/ 2875 w 53"/>
                <a:gd name="T19" fmla="*/ 36195 h 80"/>
                <a:gd name="T20" fmla="*/ 4313 w 53"/>
                <a:gd name="T21" fmla="*/ 42982 h 80"/>
                <a:gd name="T22" fmla="*/ 6230 w 53"/>
                <a:gd name="T23" fmla="*/ 49768 h 80"/>
                <a:gd name="T24" fmla="*/ 9585 w 53"/>
                <a:gd name="T25" fmla="*/ 55047 h 80"/>
                <a:gd name="T26" fmla="*/ 10543 w 53"/>
                <a:gd name="T27" fmla="*/ 57309 h 80"/>
                <a:gd name="T28" fmla="*/ 12460 w 53"/>
                <a:gd name="T29" fmla="*/ 58817 h 80"/>
                <a:gd name="T30" fmla="*/ 14377 w 53"/>
                <a:gd name="T31" fmla="*/ 60325 h 80"/>
                <a:gd name="T32" fmla="*/ 15815 w 53"/>
                <a:gd name="T33" fmla="*/ 60325 h 80"/>
                <a:gd name="T34" fmla="*/ 17253 w 53"/>
                <a:gd name="T35" fmla="*/ 59571 h 80"/>
                <a:gd name="T36" fmla="*/ 18211 w 53"/>
                <a:gd name="T37" fmla="*/ 58817 h 80"/>
                <a:gd name="T38" fmla="*/ 20128 w 53"/>
                <a:gd name="T39" fmla="*/ 57309 h 80"/>
                <a:gd name="T40" fmla="*/ 21566 w 53"/>
                <a:gd name="T41" fmla="*/ 55047 h 80"/>
                <a:gd name="T42" fmla="*/ 23004 w 53"/>
                <a:gd name="T43" fmla="*/ 52784 h 80"/>
                <a:gd name="T44" fmla="*/ 24442 w 53"/>
                <a:gd name="T45" fmla="*/ 50522 h 80"/>
                <a:gd name="T46" fmla="*/ 25400 w 53"/>
                <a:gd name="T47" fmla="*/ 48260 h 80"/>
                <a:gd name="T48" fmla="*/ 25400 w 53"/>
                <a:gd name="T49" fmla="*/ 46752 h 80"/>
                <a:gd name="T50" fmla="*/ 24921 w 53"/>
                <a:gd name="T51" fmla="*/ 40719 h 80"/>
                <a:gd name="T52" fmla="*/ 23483 w 53"/>
                <a:gd name="T53" fmla="*/ 35441 h 80"/>
                <a:gd name="T54" fmla="*/ 22045 w 53"/>
                <a:gd name="T55" fmla="*/ 31671 h 80"/>
                <a:gd name="T56" fmla="*/ 20608 w 53"/>
                <a:gd name="T57" fmla="*/ 27900 h 80"/>
                <a:gd name="T58" fmla="*/ 19170 w 53"/>
                <a:gd name="T59" fmla="*/ 24130 h 80"/>
                <a:gd name="T60" fmla="*/ 17253 w 53"/>
                <a:gd name="T61" fmla="*/ 20360 h 80"/>
                <a:gd name="T62" fmla="*/ 16294 w 53"/>
                <a:gd name="T63" fmla="*/ 15081 h 80"/>
                <a:gd name="T64" fmla="*/ 15815 w 53"/>
                <a:gd name="T65" fmla="*/ 9049 h 80"/>
                <a:gd name="T66" fmla="*/ 15815 w 53"/>
                <a:gd name="T67" fmla="*/ 7541 h 80"/>
                <a:gd name="T68" fmla="*/ 14857 w 53"/>
                <a:gd name="T69" fmla="*/ 6033 h 80"/>
                <a:gd name="T70" fmla="*/ 13898 w 53"/>
                <a:gd name="T71" fmla="*/ 4524 h 80"/>
                <a:gd name="T72" fmla="*/ 11981 w 53"/>
                <a:gd name="T73" fmla="*/ 3016 h 80"/>
                <a:gd name="T74" fmla="*/ 9106 w 53"/>
                <a:gd name="T75" fmla="*/ 754 h 80"/>
                <a:gd name="T76" fmla="*/ 6230 w 53"/>
                <a:gd name="T77" fmla="*/ 0 h 8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53" h="80">
                  <a:moveTo>
                    <a:pt x="13" y="0"/>
                  </a:moveTo>
                  <a:lnTo>
                    <a:pt x="8" y="5"/>
                  </a:lnTo>
                  <a:lnTo>
                    <a:pt x="4" y="10"/>
                  </a:lnTo>
                  <a:lnTo>
                    <a:pt x="2" y="13"/>
                  </a:lnTo>
                  <a:lnTo>
                    <a:pt x="1" y="16"/>
                  </a:lnTo>
                  <a:lnTo>
                    <a:pt x="0" y="20"/>
                  </a:lnTo>
                  <a:lnTo>
                    <a:pt x="0" y="25"/>
                  </a:lnTo>
                  <a:lnTo>
                    <a:pt x="0" y="30"/>
                  </a:lnTo>
                  <a:lnTo>
                    <a:pt x="2" y="39"/>
                  </a:lnTo>
                  <a:lnTo>
                    <a:pt x="6" y="48"/>
                  </a:lnTo>
                  <a:lnTo>
                    <a:pt x="9" y="57"/>
                  </a:lnTo>
                  <a:lnTo>
                    <a:pt x="13" y="66"/>
                  </a:lnTo>
                  <a:lnTo>
                    <a:pt x="20" y="73"/>
                  </a:lnTo>
                  <a:lnTo>
                    <a:pt x="22" y="76"/>
                  </a:lnTo>
                  <a:lnTo>
                    <a:pt x="26" y="78"/>
                  </a:lnTo>
                  <a:lnTo>
                    <a:pt x="30" y="80"/>
                  </a:lnTo>
                  <a:lnTo>
                    <a:pt x="33" y="80"/>
                  </a:lnTo>
                  <a:lnTo>
                    <a:pt x="36" y="79"/>
                  </a:lnTo>
                  <a:lnTo>
                    <a:pt x="38" y="78"/>
                  </a:lnTo>
                  <a:lnTo>
                    <a:pt x="42" y="76"/>
                  </a:lnTo>
                  <a:lnTo>
                    <a:pt x="45" y="73"/>
                  </a:lnTo>
                  <a:lnTo>
                    <a:pt x="48" y="70"/>
                  </a:lnTo>
                  <a:lnTo>
                    <a:pt x="51" y="67"/>
                  </a:lnTo>
                  <a:lnTo>
                    <a:pt x="53" y="64"/>
                  </a:lnTo>
                  <a:lnTo>
                    <a:pt x="53" y="62"/>
                  </a:lnTo>
                  <a:lnTo>
                    <a:pt x="52" y="54"/>
                  </a:lnTo>
                  <a:lnTo>
                    <a:pt x="49" y="47"/>
                  </a:lnTo>
                  <a:lnTo>
                    <a:pt x="46" y="42"/>
                  </a:lnTo>
                  <a:lnTo>
                    <a:pt x="43" y="37"/>
                  </a:lnTo>
                  <a:lnTo>
                    <a:pt x="40" y="32"/>
                  </a:lnTo>
                  <a:lnTo>
                    <a:pt x="36" y="27"/>
                  </a:lnTo>
                  <a:lnTo>
                    <a:pt x="34" y="20"/>
                  </a:lnTo>
                  <a:lnTo>
                    <a:pt x="33" y="12"/>
                  </a:lnTo>
                  <a:lnTo>
                    <a:pt x="33" y="10"/>
                  </a:lnTo>
                  <a:lnTo>
                    <a:pt x="31" y="8"/>
                  </a:lnTo>
                  <a:lnTo>
                    <a:pt x="29" y="6"/>
                  </a:lnTo>
                  <a:lnTo>
                    <a:pt x="25" y="4"/>
                  </a:lnTo>
                  <a:lnTo>
                    <a:pt x="19" y="1"/>
                  </a:lnTo>
                  <a:lnTo>
                    <a:pt x="13"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8" name="Freeform 205"/>
            <p:cNvSpPr>
              <a:spLocks/>
            </p:cNvSpPr>
            <p:nvPr>
              <p:custDataLst>
                <p:tags r:id="rId61"/>
              </p:custDataLst>
            </p:nvPr>
          </p:nvSpPr>
          <p:spPr bwMode="auto">
            <a:xfrm>
              <a:off x="2756361" y="5361557"/>
              <a:ext cx="19130" cy="47480"/>
            </a:xfrm>
            <a:custGeom>
              <a:avLst/>
              <a:gdLst>
                <a:gd name="T0" fmla="*/ 0 w 41"/>
                <a:gd name="T1" fmla="*/ 53975 h 43"/>
                <a:gd name="T2" fmla="*/ 11500 w 41"/>
                <a:gd name="T3" fmla="*/ 53975 h 43"/>
                <a:gd name="T4" fmla="*/ 17463 w 41"/>
                <a:gd name="T5" fmla="*/ 30126 h 43"/>
                <a:gd name="T6" fmla="*/ 16185 w 41"/>
                <a:gd name="T7" fmla="*/ 15063 h 43"/>
                <a:gd name="T8" fmla="*/ 14482 w 41"/>
                <a:gd name="T9" fmla="*/ 0 h 43"/>
                <a:gd name="T10" fmla="*/ 11500 w 41"/>
                <a:gd name="T11" fmla="*/ 5021 h 43"/>
                <a:gd name="T12" fmla="*/ 8519 w 41"/>
                <a:gd name="T13" fmla="*/ 11297 h 43"/>
                <a:gd name="T14" fmla="*/ 6389 w 41"/>
                <a:gd name="T15" fmla="*/ 17573 h 43"/>
                <a:gd name="T16" fmla="*/ 4259 w 41"/>
                <a:gd name="T17" fmla="*/ 23849 h 43"/>
                <a:gd name="T18" fmla="*/ 2556 w 41"/>
                <a:gd name="T19" fmla="*/ 30126 h 43"/>
                <a:gd name="T20" fmla="*/ 1278 w 41"/>
                <a:gd name="T21" fmla="*/ 37657 h 43"/>
                <a:gd name="T22" fmla="*/ 426 w 41"/>
                <a:gd name="T23" fmla="*/ 46444 h 43"/>
                <a:gd name="T24" fmla="*/ 0 w 41"/>
                <a:gd name="T25" fmla="*/ 53975 h 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1" h="43">
                  <a:moveTo>
                    <a:pt x="0" y="43"/>
                  </a:moveTo>
                  <a:lnTo>
                    <a:pt x="27" y="43"/>
                  </a:lnTo>
                  <a:lnTo>
                    <a:pt x="41" y="24"/>
                  </a:lnTo>
                  <a:lnTo>
                    <a:pt x="38" y="12"/>
                  </a:lnTo>
                  <a:lnTo>
                    <a:pt x="34" y="0"/>
                  </a:lnTo>
                  <a:lnTo>
                    <a:pt x="27" y="4"/>
                  </a:lnTo>
                  <a:lnTo>
                    <a:pt x="20" y="9"/>
                  </a:lnTo>
                  <a:lnTo>
                    <a:pt x="15" y="14"/>
                  </a:lnTo>
                  <a:lnTo>
                    <a:pt x="10" y="19"/>
                  </a:lnTo>
                  <a:lnTo>
                    <a:pt x="6" y="24"/>
                  </a:lnTo>
                  <a:lnTo>
                    <a:pt x="3" y="30"/>
                  </a:lnTo>
                  <a:lnTo>
                    <a:pt x="1" y="37"/>
                  </a:lnTo>
                  <a:lnTo>
                    <a:pt x="0" y="43"/>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9" name="Freeform 206"/>
            <p:cNvSpPr>
              <a:spLocks/>
            </p:cNvSpPr>
            <p:nvPr>
              <p:custDataLst>
                <p:tags r:id="rId62"/>
              </p:custDataLst>
            </p:nvPr>
          </p:nvSpPr>
          <p:spPr bwMode="auto">
            <a:xfrm>
              <a:off x="2761142" y="5380902"/>
              <a:ext cx="9566" cy="50995"/>
            </a:xfrm>
            <a:custGeom>
              <a:avLst/>
              <a:gdLst>
                <a:gd name="T0" fmla="*/ 7937 w 20"/>
                <a:gd name="T1" fmla="*/ 0 h 24"/>
                <a:gd name="T2" fmla="*/ 0 w 20"/>
                <a:gd name="T3" fmla="*/ 0 h 24"/>
                <a:gd name="T4" fmla="*/ 397 w 20"/>
                <a:gd name="T5" fmla="*/ 12237 h 24"/>
                <a:gd name="T6" fmla="*/ 794 w 20"/>
                <a:gd name="T7" fmla="*/ 22026 h 24"/>
                <a:gd name="T8" fmla="*/ 1587 w 20"/>
                <a:gd name="T9" fmla="*/ 31816 h 24"/>
                <a:gd name="T10" fmla="*/ 2778 w 20"/>
                <a:gd name="T11" fmla="*/ 41605 h 24"/>
                <a:gd name="T12" fmla="*/ 3969 w 20"/>
                <a:gd name="T13" fmla="*/ 48948 h 24"/>
                <a:gd name="T14" fmla="*/ 5556 w 20"/>
                <a:gd name="T15" fmla="*/ 53842 h 24"/>
                <a:gd name="T16" fmla="*/ 6746 w 20"/>
                <a:gd name="T17" fmla="*/ 58737 h 24"/>
                <a:gd name="T18" fmla="*/ 7937 w 20"/>
                <a:gd name="T19" fmla="*/ 58737 h 24"/>
                <a:gd name="T20" fmla="*/ 7937 w 20"/>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0" h="24">
                  <a:moveTo>
                    <a:pt x="20" y="0"/>
                  </a:moveTo>
                  <a:lnTo>
                    <a:pt x="0" y="0"/>
                  </a:lnTo>
                  <a:lnTo>
                    <a:pt x="1" y="5"/>
                  </a:lnTo>
                  <a:lnTo>
                    <a:pt x="2" y="9"/>
                  </a:lnTo>
                  <a:lnTo>
                    <a:pt x="4" y="13"/>
                  </a:lnTo>
                  <a:lnTo>
                    <a:pt x="7" y="17"/>
                  </a:lnTo>
                  <a:lnTo>
                    <a:pt x="10" y="20"/>
                  </a:lnTo>
                  <a:lnTo>
                    <a:pt x="14" y="22"/>
                  </a:lnTo>
                  <a:lnTo>
                    <a:pt x="17" y="24"/>
                  </a:lnTo>
                  <a:lnTo>
                    <a:pt x="20" y="24"/>
                  </a:lnTo>
                  <a:lnTo>
                    <a:pt x="2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0" name="Freeform 207"/>
            <p:cNvSpPr>
              <a:spLocks/>
            </p:cNvSpPr>
            <p:nvPr>
              <p:custDataLst>
                <p:tags r:id="rId63"/>
              </p:custDataLst>
            </p:nvPr>
          </p:nvSpPr>
          <p:spPr bwMode="auto">
            <a:xfrm>
              <a:off x="2777084" y="5435414"/>
              <a:ext cx="19130" cy="52755"/>
            </a:xfrm>
            <a:custGeom>
              <a:avLst/>
              <a:gdLst>
                <a:gd name="T0" fmla="*/ 0 w 39"/>
                <a:gd name="T1" fmla="*/ 16835 h 43"/>
                <a:gd name="T2" fmla="*/ 896 w 39"/>
                <a:gd name="T3" fmla="*/ 23849 h 43"/>
                <a:gd name="T4" fmla="*/ 2687 w 39"/>
                <a:gd name="T5" fmla="*/ 30864 h 43"/>
                <a:gd name="T6" fmla="*/ 5373 w 39"/>
                <a:gd name="T7" fmla="*/ 37878 h 43"/>
                <a:gd name="T8" fmla="*/ 7164 w 39"/>
                <a:gd name="T9" fmla="*/ 44893 h 43"/>
                <a:gd name="T10" fmla="*/ 10299 w 39"/>
                <a:gd name="T11" fmla="*/ 51908 h 43"/>
                <a:gd name="T12" fmla="*/ 12538 w 39"/>
                <a:gd name="T13" fmla="*/ 56116 h 43"/>
                <a:gd name="T14" fmla="*/ 15224 w 39"/>
                <a:gd name="T15" fmla="*/ 60325 h 43"/>
                <a:gd name="T16" fmla="*/ 17463 w 39"/>
                <a:gd name="T17" fmla="*/ 60325 h 43"/>
                <a:gd name="T18" fmla="*/ 17015 w 39"/>
                <a:gd name="T19" fmla="*/ 44893 h 43"/>
                <a:gd name="T20" fmla="*/ 16120 w 39"/>
                <a:gd name="T21" fmla="*/ 26655 h 43"/>
                <a:gd name="T22" fmla="*/ 15224 w 39"/>
                <a:gd name="T23" fmla="*/ 11223 h 43"/>
                <a:gd name="T24" fmla="*/ 14329 w 39"/>
                <a:gd name="T25" fmla="*/ 0 h 43"/>
                <a:gd name="T26" fmla="*/ 8508 w 39"/>
                <a:gd name="T27" fmla="*/ 4209 h 43"/>
                <a:gd name="T28" fmla="*/ 2687 w 39"/>
                <a:gd name="T29" fmla="*/ 8417 h 43"/>
                <a:gd name="T30" fmla="*/ 0 w 39"/>
                <a:gd name="T31" fmla="*/ 16835 h 4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9" h="43">
                  <a:moveTo>
                    <a:pt x="0" y="12"/>
                  </a:moveTo>
                  <a:lnTo>
                    <a:pt x="2" y="17"/>
                  </a:lnTo>
                  <a:lnTo>
                    <a:pt x="6" y="22"/>
                  </a:lnTo>
                  <a:lnTo>
                    <a:pt x="12" y="27"/>
                  </a:lnTo>
                  <a:lnTo>
                    <a:pt x="16" y="32"/>
                  </a:lnTo>
                  <a:lnTo>
                    <a:pt x="23" y="37"/>
                  </a:lnTo>
                  <a:lnTo>
                    <a:pt x="28" y="40"/>
                  </a:lnTo>
                  <a:lnTo>
                    <a:pt x="34" y="43"/>
                  </a:lnTo>
                  <a:lnTo>
                    <a:pt x="39" y="43"/>
                  </a:lnTo>
                  <a:lnTo>
                    <a:pt x="38" y="32"/>
                  </a:lnTo>
                  <a:lnTo>
                    <a:pt x="36" y="19"/>
                  </a:lnTo>
                  <a:lnTo>
                    <a:pt x="34" y="8"/>
                  </a:lnTo>
                  <a:lnTo>
                    <a:pt x="32" y="0"/>
                  </a:lnTo>
                  <a:lnTo>
                    <a:pt x="19" y="3"/>
                  </a:lnTo>
                  <a:lnTo>
                    <a:pt x="6" y="6"/>
                  </a:lnTo>
                  <a:lnTo>
                    <a:pt x="0" y="12"/>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1" name="Freeform 208"/>
            <p:cNvSpPr>
              <a:spLocks/>
            </p:cNvSpPr>
            <p:nvPr>
              <p:custDataLst>
                <p:tags r:id="rId64"/>
              </p:custDataLst>
            </p:nvPr>
          </p:nvSpPr>
          <p:spPr bwMode="auto">
            <a:xfrm>
              <a:off x="2762737" y="5445966"/>
              <a:ext cx="30289" cy="52755"/>
            </a:xfrm>
            <a:custGeom>
              <a:avLst/>
              <a:gdLst>
                <a:gd name="T0" fmla="*/ 14230 w 55"/>
                <a:gd name="T1" fmla="*/ 24632 h 62"/>
                <a:gd name="T2" fmla="*/ 3926 w 55"/>
                <a:gd name="T3" fmla="*/ 0 h 62"/>
                <a:gd name="T4" fmla="*/ 1963 w 55"/>
                <a:gd name="T5" fmla="*/ 4737 h 62"/>
                <a:gd name="T6" fmla="*/ 491 w 55"/>
                <a:gd name="T7" fmla="*/ 10421 h 62"/>
                <a:gd name="T8" fmla="*/ 0 w 55"/>
                <a:gd name="T9" fmla="*/ 15158 h 62"/>
                <a:gd name="T10" fmla="*/ 0 w 55"/>
                <a:gd name="T11" fmla="*/ 19895 h 62"/>
                <a:gd name="T12" fmla="*/ 981 w 55"/>
                <a:gd name="T13" fmla="*/ 24632 h 62"/>
                <a:gd name="T14" fmla="*/ 1963 w 55"/>
                <a:gd name="T15" fmla="*/ 29369 h 62"/>
                <a:gd name="T16" fmla="*/ 3926 w 55"/>
                <a:gd name="T17" fmla="*/ 34106 h 62"/>
                <a:gd name="T18" fmla="*/ 5398 w 55"/>
                <a:gd name="T19" fmla="*/ 38843 h 62"/>
                <a:gd name="T20" fmla="*/ 7851 w 55"/>
                <a:gd name="T21" fmla="*/ 42632 h 62"/>
                <a:gd name="T22" fmla="*/ 10305 w 55"/>
                <a:gd name="T23" fmla="*/ 46422 h 62"/>
                <a:gd name="T24" fmla="*/ 12758 w 55"/>
                <a:gd name="T25" fmla="*/ 50212 h 62"/>
                <a:gd name="T26" fmla="*/ 16193 w 55"/>
                <a:gd name="T27" fmla="*/ 53054 h 62"/>
                <a:gd name="T28" fmla="*/ 18646 w 55"/>
                <a:gd name="T29" fmla="*/ 54948 h 62"/>
                <a:gd name="T30" fmla="*/ 21590 w 55"/>
                <a:gd name="T31" fmla="*/ 56843 h 62"/>
                <a:gd name="T32" fmla="*/ 24044 w 55"/>
                <a:gd name="T33" fmla="*/ 57791 h 62"/>
                <a:gd name="T34" fmla="*/ 26988 w 55"/>
                <a:gd name="T35" fmla="*/ 58738 h 62"/>
                <a:gd name="T36" fmla="*/ 26497 w 55"/>
                <a:gd name="T37" fmla="*/ 50212 h 62"/>
                <a:gd name="T38" fmla="*/ 26007 w 55"/>
                <a:gd name="T39" fmla="*/ 43580 h 62"/>
                <a:gd name="T40" fmla="*/ 24044 w 55"/>
                <a:gd name="T41" fmla="*/ 37895 h 62"/>
                <a:gd name="T42" fmla="*/ 22572 w 55"/>
                <a:gd name="T43" fmla="*/ 33159 h 62"/>
                <a:gd name="T44" fmla="*/ 21100 w 55"/>
                <a:gd name="T45" fmla="*/ 29369 h 62"/>
                <a:gd name="T46" fmla="*/ 18646 w 55"/>
                <a:gd name="T47" fmla="*/ 26527 h 62"/>
                <a:gd name="T48" fmla="*/ 16193 w 55"/>
                <a:gd name="T49" fmla="*/ 24632 h 62"/>
                <a:gd name="T50" fmla="*/ 14230 w 55"/>
                <a:gd name="T51" fmla="*/ 24632 h 6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5" h="62">
                  <a:moveTo>
                    <a:pt x="29" y="26"/>
                  </a:moveTo>
                  <a:lnTo>
                    <a:pt x="8" y="0"/>
                  </a:lnTo>
                  <a:lnTo>
                    <a:pt x="4" y="5"/>
                  </a:lnTo>
                  <a:lnTo>
                    <a:pt x="1" y="11"/>
                  </a:lnTo>
                  <a:lnTo>
                    <a:pt x="0" y="16"/>
                  </a:lnTo>
                  <a:lnTo>
                    <a:pt x="0" y="21"/>
                  </a:lnTo>
                  <a:lnTo>
                    <a:pt x="2" y="26"/>
                  </a:lnTo>
                  <a:lnTo>
                    <a:pt x="4" y="31"/>
                  </a:lnTo>
                  <a:lnTo>
                    <a:pt x="8" y="36"/>
                  </a:lnTo>
                  <a:lnTo>
                    <a:pt x="11" y="41"/>
                  </a:lnTo>
                  <a:lnTo>
                    <a:pt x="16" y="45"/>
                  </a:lnTo>
                  <a:lnTo>
                    <a:pt x="21" y="49"/>
                  </a:lnTo>
                  <a:lnTo>
                    <a:pt x="26" y="53"/>
                  </a:lnTo>
                  <a:lnTo>
                    <a:pt x="33" y="56"/>
                  </a:lnTo>
                  <a:lnTo>
                    <a:pt x="38" y="58"/>
                  </a:lnTo>
                  <a:lnTo>
                    <a:pt x="44" y="60"/>
                  </a:lnTo>
                  <a:lnTo>
                    <a:pt x="49" y="61"/>
                  </a:lnTo>
                  <a:lnTo>
                    <a:pt x="55" y="62"/>
                  </a:lnTo>
                  <a:lnTo>
                    <a:pt x="54" y="53"/>
                  </a:lnTo>
                  <a:lnTo>
                    <a:pt x="53" y="46"/>
                  </a:lnTo>
                  <a:lnTo>
                    <a:pt x="49" y="40"/>
                  </a:lnTo>
                  <a:lnTo>
                    <a:pt x="46" y="35"/>
                  </a:lnTo>
                  <a:lnTo>
                    <a:pt x="43" y="31"/>
                  </a:lnTo>
                  <a:lnTo>
                    <a:pt x="38" y="28"/>
                  </a:lnTo>
                  <a:lnTo>
                    <a:pt x="33" y="26"/>
                  </a:lnTo>
                  <a:lnTo>
                    <a:pt x="29" y="26"/>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2" name="Freeform 209"/>
            <p:cNvSpPr>
              <a:spLocks/>
            </p:cNvSpPr>
            <p:nvPr>
              <p:custDataLst>
                <p:tags r:id="rId65"/>
              </p:custDataLst>
            </p:nvPr>
          </p:nvSpPr>
          <p:spPr bwMode="auto">
            <a:xfrm>
              <a:off x="2796214" y="5475860"/>
              <a:ext cx="12753" cy="50995"/>
            </a:xfrm>
            <a:custGeom>
              <a:avLst/>
              <a:gdLst>
                <a:gd name="T0" fmla="*/ 10477 w 35"/>
                <a:gd name="T1" fmla="*/ 17758 h 43"/>
                <a:gd name="T2" fmla="*/ 2222 w 35"/>
                <a:gd name="T3" fmla="*/ 0 h 43"/>
                <a:gd name="T4" fmla="*/ 1270 w 35"/>
                <a:gd name="T5" fmla="*/ 10928 h 43"/>
                <a:gd name="T6" fmla="*/ 0 w 35"/>
                <a:gd name="T7" fmla="*/ 25954 h 43"/>
                <a:gd name="T8" fmla="*/ 635 w 35"/>
                <a:gd name="T9" fmla="*/ 38247 h 43"/>
                <a:gd name="T10" fmla="*/ 1587 w 35"/>
                <a:gd name="T11" fmla="*/ 49175 h 43"/>
                <a:gd name="T12" fmla="*/ 1905 w 35"/>
                <a:gd name="T13" fmla="*/ 53273 h 43"/>
                <a:gd name="T14" fmla="*/ 2540 w 35"/>
                <a:gd name="T15" fmla="*/ 56005 h 43"/>
                <a:gd name="T16" fmla="*/ 3492 w 35"/>
                <a:gd name="T17" fmla="*/ 58737 h 43"/>
                <a:gd name="T18" fmla="*/ 4445 w 35"/>
                <a:gd name="T19" fmla="*/ 58737 h 43"/>
                <a:gd name="T20" fmla="*/ 5715 w 35"/>
                <a:gd name="T21" fmla="*/ 58737 h 43"/>
                <a:gd name="T22" fmla="*/ 6985 w 35"/>
                <a:gd name="T23" fmla="*/ 57371 h 43"/>
                <a:gd name="T24" fmla="*/ 8255 w 35"/>
                <a:gd name="T25" fmla="*/ 56005 h 43"/>
                <a:gd name="T26" fmla="*/ 8890 w 35"/>
                <a:gd name="T27" fmla="*/ 53273 h 43"/>
                <a:gd name="T28" fmla="*/ 9842 w 35"/>
                <a:gd name="T29" fmla="*/ 47809 h 43"/>
                <a:gd name="T30" fmla="*/ 10477 w 35"/>
                <a:gd name="T31" fmla="*/ 40979 h 43"/>
                <a:gd name="T32" fmla="*/ 11112 w 35"/>
                <a:gd name="T33" fmla="*/ 27320 h 43"/>
                <a:gd name="T34" fmla="*/ 10477 w 35"/>
                <a:gd name="T35" fmla="*/ 17758 h 4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5" h="43">
                  <a:moveTo>
                    <a:pt x="33" y="13"/>
                  </a:moveTo>
                  <a:lnTo>
                    <a:pt x="7" y="0"/>
                  </a:lnTo>
                  <a:lnTo>
                    <a:pt x="4" y="8"/>
                  </a:lnTo>
                  <a:lnTo>
                    <a:pt x="0" y="19"/>
                  </a:lnTo>
                  <a:lnTo>
                    <a:pt x="2" y="28"/>
                  </a:lnTo>
                  <a:lnTo>
                    <a:pt x="5" y="36"/>
                  </a:lnTo>
                  <a:lnTo>
                    <a:pt x="6" y="39"/>
                  </a:lnTo>
                  <a:lnTo>
                    <a:pt x="8" y="41"/>
                  </a:lnTo>
                  <a:lnTo>
                    <a:pt x="11" y="43"/>
                  </a:lnTo>
                  <a:lnTo>
                    <a:pt x="14" y="43"/>
                  </a:lnTo>
                  <a:lnTo>
                    <a:pt x="18" y="43"/>
                  </a:lnTo>
                  <a:lnTo>
                    <a:pt x="22" y="42"/>
                  </a:lnTo>
                  <a:lnTo>
                    <a:pt x="26" y="41"/>
                  </a:lnTo>
                  <a:lnTo>
                    <a:pt x="28" y="39"/>
                  </a:lnTo>
                  <a:lnTo>
                    <a:pt x="31" y="35"/>
                  </a:lnTo>
                  <a:lnTo>
                    <a:pt x="33" y="30"/>
                  </a:lnTo>
                  <a:lnTo>
                    <a:pt x="35" y="20"/>
                  </a:lnTo>
                  <a:lnTo>
                    <a:pt x="33" y="13"/>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3" name="Freeform 210"/>
            <p:cNvSpPr>
              <a:spLocks/>
            </p:cNvSpPr>
            <p:nvPr>
              <p:custDataLst>
                <p:tags r:id="rId66"/>
              </p:custDataLst>
            </p:nvPr>
          </p:nvSpPr>
          <p:spPr bwMode="auto">
            <a:xfrm>
              <a:off x="2793026" y="5505754"/>
              <a:ext cx="22319" cy="47480"/>
            </a:xfrm>
            <a:custGeom>
              <a:avLst/>
              <a:gdLst>
                <a:gd name="T0" fmla="*/ 20637 w 53"/>
                <a:gd name="T1" fmla="*/ 0 h 21"/>
                <a:gd name="T2" fmla="*/ 15964 w 53"/>
                <a:gd name="T3" fmla="*/ 2646 h 21"/>
                <a:gd name="T4" fmla="*/ 12460 w 53"/>
                <a:gd name="T5" fmla="*/ 5292 h 21"/>
                <a:gd name="T6" fmla="*/ 9734 w 53"/>
                <a:gd name="T7" fmla="*/ 13229 h 21"/>
                <a:gd name="T8" fmla="*/ 8177 w 53"/>
                <a:gd name="T9" fmla="*/ 18521 h 21"/>
                <a:gd name="T10" fmla="*/ 6619 w 53"/>
                <a:gd name="T11" fmla="*/ 26459 h 21"/>
                <a:gd name="T12" fmla="*/ 5062 w 53"/>
                <a:gd name="T13" fmla="*/ 34396 h 21"/>
                <a:gd name="T14" fmla="*/ 3115 w 53"/>
                <a:gd name="T15" fmla="*/ 42334 h 21"/>
                <a:gd name="T16" fmla="*/ 0 w 53"/>
                <a:gd name="T17" fmla="*/ 47625 h 21"/>
                <a:gd name="T18" fmla="*/ 1947 w 53"/>
                <a:gd name="T19" fmla="*/ 52917 h 21"/>
                <a:gd name="T20" fmla="*/ 4283 w 53"/>
                <a:gd name="T21" fmla="*/ 55563 h 21"/>
                <a:gd name="T22" fmla="*/ 6619 w 53"/>
                <a:gd name="T23" fmla="*/ 55563 h 21"/>
                <a:gd name="T24" fmla="*/ 9345 w 53"/>
                <a:gd name="T25" fmla="*/ 55563 h 21"/>
                <a:gd name="T26" fmla="*/ 14796 w 53"/>
                <a:gd name="T27" fmla="*/ 50271 h 21"/>
                <a:gd name="T28" fmla="*/ 20637 w 53"/>
                <a:gd name="T29" fmla="*/ 47625 h 21"/>
                <a:gd name="T30" fmla="*/ 20637 w 53"/>
                <a:gd name="T31" fmla="*/ 0 h 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21">
                  <a:moveTo>
                    <a:pt x="53" y="0"/>
                  </a:moveTo>
                  <a:lnTo>
                    <a:pt x="41" y="1"/>
                  </a:lnTo>
                  <a:lnTo>
                    <a:pt x="32" y="2"/>
                  </a:lnTo>
                  <a:lnTo>
                    <a:pt x="25" y="5"/>
                  </a:lnTo>
                  <a:lnTo>
                    <a:pt x="21" y="7"/>
                  </a:lnTo>
                  <a:lnTo>
                    <a:pt x="17" y="10"/>
                  </a:lnTo>
                  <a:lnTo>
                    <a:pt x="13" y="13"/>
                  </a:lnTo>
                  <a:lnTo>
                    <a:pt x="8" y="16"/>
                  </a:lnTo>
                  <a:lnTo>
                    <a:pt x="0" y="18"/>
                  </a:lnTo>
                  <a:lnTo>
                    <a:pt x="5" y="20"/>
                  </a:lnTo>
                  <a:lnTo>
                    <a:pt x="11" y="21"/>
                  </a:lnTo>
                  <a:lnTo>
                    <a:pt x="17" y="21"/>
                  </a:lnTo>
                  <a:lnTo>
                    <a:pt x="24" y="21"/>
                  </a:lnTo>
                  <a:lnTo>
                    <a:pt x="38" y="19"/>
                  </a:lnTo>
                  <a:lnTo>
                    <a:pt x="53" y="18"/>
                  </a:lnTo>
                  <a:lnTo>
                    <a:pt x="53"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4" name="Freeform 211"/>
            <p:cNvSpPr>
              <a:spLocks/>
            </p:cNvSpPr>
            <p:nvPr>
              <p:custDataLst>
                <p:tags r:id="rId67"/>
              </p:custDataLst>
            </p:nvPr>
          </p:nvSpPr>
          <p:spPr bwMode="auto">
            <a:xfrm>
              <a:off x="2818532" y="5518065"/>
              <a:ext cx="19130" cy="49239"/>
            </a:xfrm>
            <a:custGeom>
              <a:avLst/>
              <a:gdLst>
                <a:gd name="T0" fmla="*/ 8935 w 43"/>
                <a:gd name="T1" fmla="*/ 0 h 38"/>
                <a:gd name="T2" fmla="*/ 4873 w 43"/>
                <a:gd name="T3" fmla="*/ 0 h 38"/>
                <a:gd name="T4" fmla="*/ 812 w 43"/>
                <a:gd name="T5" fmla="*/ 0 h 38"/>
                <a:gd name="T6" fmla="*/ 406 w 43"/>
                <a:gd name="T7" fmla="*/ 0 h 38"/>
                <a:gd name="T8" fmla="*/ 0 w 43"/>
                <a:gd name="T9" fmla="*/ 1504 h 38"/>
                <a:gd name="T10" fmla="*/ 0 w 43"/>
                <a:gd name="T11" fmla="*/ 4512 h 38"/>
                <a:gd name="T12" fmla="*/ 0 w 43"/>
                <a:gd name="T13" fmla="*/ 9024 h 38"/>
                <a:gd name="T14" fmla="*/ 406 w 43"/>
                <a:gd name="T15" fmla="*/ 15039 h 38"/>
                <a:gd name="T16" fmla="*/ 812 w 43"/>
                <a:gd name="T17" fmla="*/ 18047 h 38"/>
                <a:gd name="T18" fmla="*/ 1218 w 43"/>
                <a:gd name="T19" fmla="*/ 27071 h 38"/>
                <a:gd name="T20" fmla="*/ 2031 w 43"/>
                <a:gd name="T21" fmla="*/ 37599 h 38"/>
                <a:gd name="T22" fmla="*/ 4061 w 43"/>
                <a:gd name="T23" fmla="*/ 45118 h 38"/>
                <a:gd name="T24" fmla="*/ 6092 w 43"/>
                <a:gd name="T25" fmla="*/ 51134 h 38"/>
                <a:gd name="T26" fmla="*/ 8528 w 43"/>
                <a:gd name="T27" fmla="*/ 55646 h 38"/>
                <a:gd name="T28" fmla="*/ 10965 w 43"/>
                <a:gd name="T29" fmla="*/ 57150 h 38"/>
                <a:gd name="T30" fmla="*/ 14214 w 43"/>
                <a:gd name="T31" fmla="*/ 57150 h 38"/>
                <a:gd name="T32" fmla="*/ 17463 w 43"/>
                <a:gd name="T33" fmla="*/ 55646 h 38"/>
                <a:gd name="T34" fmla="*/ 16245 w 43"/>
                <a:gd name="T35" fmla="*/ 43614 h 38"/>
                <a:gd name="T36" fmla="*/ 14620 w 43"/>
                <a:gd name="T37" fmla="*/ 34591 h 38"/>
                <a:gd name="T38" fmla="*/ 13402 w 43"/>
                <a:gd name="T39" fmla="*/ 25567 h 38"/>
                <a:gd name="T40" fmla="*/ 12183 w 43"/>
                <a:gd name="T41" fmla="*/ 19551 h 38"/>
                <a:gd name="T42" fmla="*/ 10965 w 43"/>
                <a:gd name="T43" fmla="*/ 15039 h 38"/>
                <a:gd name="T44" fmla="*/ 9747 w 43"/>
                <a:gd name="T45" fmla="*/ 10528 h 38"/>
                <a:gd name="T46" fmla="*/ 9341 w 43"/>
                <a:gd name="T47" fmla="*/ 6016 h 38"/>
                <a:gd name="T48" fmla="*/ 8935 w 43"/>
                <a:gd name="T49" fmla="*/ 0 h 3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3" h="38">
                  <a:moveTo>
                    <a:pt x="22" y="0"/>
                  </a:moveTo>
                  <a:lnTo>
                    <a:pt x="12" y="0"/>
                  </a:lnTo>
                  <a:lnTo>
                    <a:pt x="2" y="0"/>
                  </a:lnTo>
                  <a:lnTo>
                    <a:pt x="1" y="0"/>
                  </a:lnTo>
                  <a:lnTo>
                    <a:pt x="0" y="1"/>
                  </a:lnTo>
                  <a:lnTo>
                    <a:pt x="0" y="3"/>
                  </a:lnTo>
                  <a:lnTo>
                    <a:pt x="0" y="6"/>
                  </a:lnTo>
                  <a:lnTo>
                    <a:pt x="1" y="10"/>
                  </a:lnTo>
                  <a:lnTo>
                    <a:pt x="2" y="12"/>
                  </a:lnTo>
                  <a:lnTo>
                    <a:pt x="3" y="18"/>
                  </a:lnTo>
                  <a:lnTo>
                    <a:pt x="5" y="25"/>
                  </a:lnTo>
                  <a:lnTo>
                    <a:pt x="10" y="30"/>
                  </a:lnTo>
                  <a:lnTo>
                    <a:pt x="15" y="34"/>
                  </a:lnTo>
                  <a:lnTo>
                    <a:pt x="21" y="37"/>
                  </a:lnTo>
                  <a:lnTo>
                    <a:pt x="27" y="38"/>
                  </a:lnTo>
                  <a:lnTo>
                    <a:pt x="35" y="38"/>
                  </a:lnTo>
                  <a:lnTo>
                    <a:pt x="43" y="37"/>
                  </a:lnTo>
                  <a:lnTo>
                    <a:pt x="40" y="29"/>
                  </a:lnTo>
                  <a:lnTo>
                    <a:pt x="36" y="23"/>
                  </a:lnTo>
                  <a:lnTo>
                    <a:pt x="33" y="17"/>
                  </a:lnTo>
                  <a:lnTo>
                    <a:pt x="30" y="13"/>
                  </a:lnTo>
                  <a:lnTo>
                    <a:pt x="27" y="10"/>
                  </a:lnTo>
                  <a:lnTo>
                    <a:pt x="24" y="7"/>
                  </a:lnTo>
                  <a:lnTo>
                    <a:pt x="23" y="4"/>
                  </a:lnTo>
                  <a:lnTo>
                    <a:pt x="22"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5" name="Freeform 212"/>
            <p:cNvSpPr>
              <a:spLocks/>
            </p:cNvSpPr>
            <p:nvPr>
              <p:custDataLst>
                <p:tags r:id="rId68"/>
              </p:custDataLst>
            </p:nvPr>
          </p:nvSpPr>
          <p:spPr bwMode="auto">
            <a:xfrm>
              <a:off x="2820128" y="5542683"/>
              <a:ext cx="7970" cy="50995"/>
            </a:xfrm>
            <a:custGeom>
              <a:avLst/>
              <a:gdLst>
                <a:gd name="T0" fmla="*/ 0 w 20"/>
                <a:gd name="T1" fmla="*/ 0 h 5"/>
                <a:gd name="T2" fmla="*/ 318 w 20"/>
                <a:gd name="T3" fmla="*/ 22860 h 5"/>
                <a:gd name="T4" fmla="*/ 635 w 20"/>
                <a:gd name="T5" fmla="*/ 34290 h 5"/>
                <a:gd name="T6" fmla="*/ 1270 w 20"/>
                <a:gd name="T7" fmla="*/ 45720 h 5"/>
                <a:gd name="T8" fmla="*/ 2223 w 20"/>
                <a:gd name="T9" fmla="*/ 57150 h 5"/>
                <a:gd name="T10" fmla="*/ 3493 w 20"/>
                <a:gd name="T11" fmla="*/ 45720 h 5"/>
                <a:gd name="T12" fmla="*/ 4445 w 20"/>
                <a:gd name="T13" fmla="*/ 34290 h 5"/>
                <a:gd name="T14" fmla="*/ 5398 w 20"/>
                <a:gd name="T15" fmla="*/ 22860 h 5"/>
                <a:gd name="T16" fmla="*/ 6350 w 20"/>
                <a:gd name="T17" fmla="*/ 0 h 5"/>
                <a:gd name="T18" fmla="*/ 0 w 20"/>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5">
                  <a:moveTo>
                    <a:pt x="0" y="0"/>
                  </a:moveTo>
                  <a:lnTo>
                    <a:pt x="1" y="2"/>
                  </a:lnTo>
                  <a:lnTo>
                    <a:pt x="2" y="3"/>
                  </a:lnTo>
                  <a:lnTo>
                    <a:pt x="4" y="4"/>
                  </a:lnTo>
                  <a:lnTo>
                    <a:pt x="7" y="5"/>
                  </a:lnTo>
                  <a:lnTo>
                    <a:pt x="11" y="4"/>
                  </a:lnTo>
                  <a:lnTo>
                    <a:pt x="14" y="3"/>
                  </a:lnTo>
                  <a:lnTo>
                    <a:pt x="17" y="2"/>
                  </a:lnTo>
                  <a:lnTo>
                    <a:pt x="2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6" name="Freeform 213"/>
            <p:cNvSpPr>
              <a:spLocks/>
            </p:cNvSpPr>
            <p:nvPr>
              <p:custDataLst>
                <p:tags r:id="rId69"/>
              </p:custDataLst>
            </p:nvPr>
          </p:nvSpPr>
          <p:spPr bwMode="auto">
            <a:xfrm>
              <a:off x="2903025" y="5604231"/>
              <a:ext cx="38261" cy="49239"/>
            </a:xfrm>
            <a:custGeom>
              <a:avLst/>
              <a:gdLst>
                <a:gd name="T0" fmla="*/ 19137 w 73"/>
                <a:gd name="T1" fmla="*/ 0 h 22"/>
                <a:gd name="T2" fmla="*/ 15310 w 73"/>
                <a:gd name="T3" fmla="*/ 2598 h 22"/>
                <a:gd name="T4" fmla="*/ 12439 w 73"/>
                <a:gd name="T5" fmla="*/ 5195 h 22"/>
                <a:gd name="T6" fmla="*/ 9568 w 73"/>
                <a:gd name="T7" fmla="*/ 12989 h 22"/>
                <a:gd name="T8" fmla="*/ 7176 w 73"/>
                <a:gd name="T9" fmla="*/ 20782 h 22"/>
                <a:gd name="T10" fmla="*/ 2871 w 73"/>
                <a:gd name="T11" fmla="*/ 36368 h 22"/>
                <a:gd name="T12" fmla="*/ 0 w 73"/>
                <a:gd name="T13" fmla="*/ 49357 h 22"/>
                <a:gd name="T14" fmla="*/ 9568 w 73"/>
                <a:gd name="T15" fmla="*/ 51955 h 22"/>
                <a:gd name="T16" fmla="*/ 18659 w 73"/>
                <a:gd name="T17" fmla="*/ 57150 h 22"/>
                <a:gd name="T18" fmla="*/ 23443 w 73"/>
                <a:gd name="T19" fmla="*/ 57150 h 22"/>
                <a:gd name="T20" fmla="*/ 27270 w 73"/>
                <a:gd name="T21" fmla="*/ 57150 h 22"/>
                <a:gd name="T22" fmla="*/ 31098 w 73"/>
                <a:gd name="T23" fmla="*/ 54552 h 22"/>
                <a:gd name="T24" fmla="*/ 34925 w 73"/>
                <a:gd name="T25" fmla="*/ 49357 h 22"/>
                <a:gd name="T26" fmla="*/ 30619 w 73"/>
                <a:gd name="T27" fmla="*/ 36368 h 22"/>
                <a:gd name="T28" fmla="*/ 26792 w 73"/>
                <a:gd name="T29" fmla="*/ 20782 h 22"/>
                <a:gd name="T30" fmla="*/ 25357 w 73"/>
                <a:gd name="T31" fmla="*/ 12989 h 22"/>
                <a:gd name="T32" fmla="*/ 23443 w 73"/>
                <a:gd name="T33" fmla="*/ 5195 h 22"/>
                <a:gd name="T34" fmla="*/ 21051 w 73"/>
                <a:gd name="T35" fmla="*/ 2598 h 22"/>
                <a:gd name="T36" fmla="*/ 19137 w 73"/>
                <a:gd name="T37" fmla="*/ 0 h 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3" h="22">
                  <a:moveTo>
                    <a:pt x="40" y="0"/>
                  </a:moveTo>
                  <a:lnTo>
                    <a:pt x="32" y="1"/>
                  </a:lnTo>
                  <a:lnTo>
                    <a:pt x="26" y="2"/>
                  </a:lnTo>
                  <a:lnTo>
                    <a:pt x="20" y="5"/>
                  </a:lnTo>
                  <a:lnTo>
                    <a:pt x="15" y="8"/>
                  </a:lnTo>
                  <a:lnTo>
                    <a:pt x="6" y="14"/>
                  </a:lnTo>
                  <a:lnTo>
                    <a:pt x="0" y="19"/>
                  </a:lnTo>
                  <a:lnTo>
                    <a:pt x="20" y="20"/>
                  </a:lnTo>
                  <a:lnTo>
                    <a:pt x="39" y="22"/>
                  </a:lnTo>
                  <a:lnTo>
                    <a:pt x="49" y="22"/>
                  </a:lnTo>
                  <a:lnTo>
                    <a:pt x="57" y="22"/>
                  </a:lnTo>
                  <a:lnTo>
                    <a:pt x="65" y="21"/>
                  </a:lnTo>
                  <a:lnTo>
                    <a:pt x="73" y="19"/>
                  </a:lnTo>
                  <a:lnTo>
                    <a:pt x="64" y="14"/>
                  </a:lnTo>
                  <a:lnTo>
                    <a:pt x="56" y="8"/>
                  </a:lnTo>
                  <a:lnTo>
                    <a:pt x="53" y="5"/>
                  </a:lnTo>
                  <a:lnTo>
                    <a:pt x="49" y="2"/>
                  </a:lnTo>
                  <a:lnTo>
                    <a:pt x="44" y="1"/>
                  </a:lnTo>
                  <a:lnTo>
                    <a:pt x="40"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7" name="Freeform 222"/>
            <p:cNvSpPr>
              <a:spLocks/>
            </p:cNvSpPr>
            <p:nvPr>
              <p:custDataLst>
                <p:tags r:id="rId70"/>
              </p:custDataLst>
            </p:nvPr>
          </p:nvSpPr>
          <p:spPr bwMode="auto">
            <a:xfrm>
              <a:off x="2176073" y="3699776"/>
              <a:ext cx="137101" cy="107268"/>
            </a:xfrm>
            <a:custGeom>
              <a:avLst/>
              <a:gdLst>
                <a:gd name="T0" fmla="*/ 44 w 286"/>
                <a:gd name="T1" fmla="*/ 86 h 235"/>
                <a:gd name="T2" fmla="*/ 49 w 286"/>
                <a:gd name="T3" fmla="*/ 96 h 235"/>
                <a:gd name="T4" fmla="*/ 53 w 286"/>
                <a:gd name="T5" fmla="*/ 105 h 235"/>
                <a:gd name="T6" fmla="*/ 61 w 286"/>
                <a:gd name="T7" fmla="*/ 110 h 235"/>
                <a:gd name="T8" fmla="*/ 71 w 286"/>
                <a:gd name="T9" fmla="*/ 111 h 235"/>
                <a:gd name="T10" fmla="*/ 77 w 286"/>
                <a:gd name="T11" fmla="*/ 108 h 235"/>
                <a:gd name="T12" fmla="*/ 86 w 286"/>
                <a:gd name="T13" fmla="*/ 99 h 235"/>
                <a:gd name="T14" fmla="*/ 100 w 286"/>
                <a:gd name="T15" fmla="*/ 78 h 235"/>
                <a:gd name="T16" fmla="*/ 128 w 286"/>
                <a:gd name="T17" fmla="*/ 57 h 235"/>
                <a:gd name="T18" fmla="*/ 168 w 286"/>
                <a:gd name="T19" fmla="*/ 38 h 235"/>
                <a:gd name="T20" fmla="*/ 210 w 286"/>
                <a:gd name="T21" fmla="*/ 22 h 235"/>
                <a:gd name="T22" fmla="*/ 258 w 286"/>
                <a:gd name="T23" fmla="*/ 7 h 235"/>
                <a:gd name="T24" fmla="*/ 286 w 286"/>
                <a:gd name="T25" fmla="*/ 11 h 235"/>
                <a:gd name="T26" fmla="*/ 282 w 286"/>
                <a:gd name="T27" fmla="*/ 32 h 235"/>
                <a:gd name="T28" fmla="*/ 272 w 286"/>
                <a:gd name="T29" fmla="*/ 70 h 235"/>
                <a:gd name="T30" fmla="*/ 254 w 286"/>
                <a:gd name="T31" fmla="*/ 128 h 235"/>
                <a:gd name="T32" fmla="*/ 244 w 286"/>
                <a:gd name="T33" fmla="*/ 174 h 235"/>
                <a:gd name="T34" fmla="*/ 240 w 286"/>
                <a:gd name="T35" fmla="*/ 206 h 235"/>
                <a:gd name="T36" fmla="*/ 146 w 286"/>
                <a:gd name="T37" fmla="*/ 216 h 235"/>
                <a:gd name="T38" fmla="*/ 138 w 286"/>
                <a:gd name="T39" fmla="*/ 218 h 235"/>
                <a:gd name="T40" fmla="*/ 132 w 286"/>
                <a:gd name="T41" fmla="*/ 223 h 235"/>
                <a:gd name="T42" fmla="*/ 127 w 286"/>
                <a:gd name="T43" fmla="*/ 235 h 235"/>
                <a:gd name="T44" fmla="*/ 109 w 286"/>
                <a:gd name="T45" fmla="*/ 217 h 235"/>
                <a:gd name="T46" fmla="*/ 94 w 286"/>
                <a:gd name="T47" fmla="*/ 199 h 235"/>
                <a:gd name="T48" fmla="*/ 69 w 286"/>
                <a:gd name="T49" fmla="*/ 160 h 235"/>
                <a:gd name="T50" fmla="*/ 55 w 286"/>
                <a:gd name="T51" fmla="*/ 142 h 235"/>
                <a:gd name="T52" fmla="*/ 41 w 286"/>
                <a:gd name="T53" fmla="*/ 125 h 235"/>
                <a:gd name="T54" fmla="*/ 22 w 286"/>
                <a:gd name="T55" fmla="*/ 110 h 235"/>
                <a:gd name="T56" fmla="*/ 0 w 286"/>
                <a:gd name="T57" fmla="*/ 99 h 235"/>
                <a:gd name="T58" fmla="*/ 13 w 286"/>
                <a:gd name="T59" fmla="*/ 97 h 235"/>
                <a:gd name="T60" fmla="*/ 26 w 286"/>
                <a:gd name="T61" fmla="*/ 91 h 235"/>
                <a:gd name="T62" fmla="*/ 39 w 286"/>
                <a:gd name="T63" fmla="*/ 84 h 235"/>
                <a:gd name="T64" fmla="*/ 47 w 286"/>
                <a:gd name="T65" fmla="*/ 75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86" h="235">
                  <a:moveTo>
                    <a:pt x="40" y="81"/>
                  </a:moveTo>
                  <a:lnTo>
                    <a:pt x="44" y="86"/>
                  </a:lnTo>
                  <a:lnTo>
                    <a:pt x="48" y="91"/>
                  </a:lnTo>
                  <a:lnTo>
                    <a:pt x="49" y="96"/>
                  </a:lnTo>
                  <a:lnTo>
                    <a:pt x="51" y="100"/>
                  </a:lnTo>
                  <a:lnTo>
                    <a:pt x="53" y="105"/>
                  </a:lnTo>
                  <a:lnTo>
                    <a:pt x="56" y="108"/>
                  </a:lnTo>
                  <a:lnTo>
                    <a:pt x="61" y="110"/>
                  </a:lnTo>
                  <a:lnTo>
                    <a:pt x="67" y="111"/>
                  </a:lnTo>
                  <a:lnTo>
                    <a:pt x="71" y="111"/>
                  </a:lnTo>
                  <a:lnTo>
                    <a:pt x="74" y="109"/>
                  </a:lnTo>
                  <a:lnTo>
                    <a:pt x="77" y="108"/>
                  </a:lnTo>
                  <a:lnTo>
                    <a:pt x="81" y="105"/>
                  </a:lnTo>
                  <a:lnTo>
                    <a:pt x="86" y="99"/>
                  </a:lnTo>
                  <a:lnTo>
                    <a:pt x="92" y="92"/>
                  </a:lnTo>
                  <a:lnTo>
                    <a:pt x="100" y="78"/>
                  </a:lnTo>
                  <a:lnTo>
                    <a:pt x="107" y="69"/>
                  </a:lnTo>
                  <a:lnTo>
                    <a:pt x="128" y="57"/>
                  </a:lnTo>
                  <a:lnTo>
                    <a:pt x="149" y="47"/>
                  </a:lnTo>
                  <a:lnTo>
                    <a:pt x="168" y="38"/>
                  </a:lnTo>
                  <a:lnTo>
                    <a:pt x="189" y="30"/>
                  </a:lnTo>
                  <a:lnTo>
                    <a:pt x="210" y="22"/>
                  </a:lnTo>
                  <a:lnTo>
                    <a:pt x="233" y="15"/>
                  </a:lnTo>
                  <a:lnTo>
                    <a:pt x="258" y="7"/>
                  </a:lnTo>
                  <a:lnTo>
                    <a:pt x="286" y="0"/>
                  </a:lnTo>
                  <a:lnTo>
                    <a:pt x="286" y="11"/>
                  </a:lnTo>
                  <a:lnTo>
                    <a:pt x="284" y="21"/>
                  </a:lnTo>
                  <a:lnTo>
                    <a:pt x="282" y="32"/>
                  </a:lnTo>
                  <a:lnTo>
                    <a:pt x="279" y="44"/>
                  </a:lnTo>
                  <a:lnTo>
                    <a:pt x="272" y="70"/>
                  </a:lnTo>
                  <a:lnTo>
                    <a:pt x="263" y="97"/>
                  </a:lnTo>
                  <a:lnTo>
                    <a:pt x="254" y="128"/>
                  </a:lnTo>
                  <a:lnTo>
                    <a:pt x="246" y="158"/>
                  </a:lnTo>
                  <a:lnTo>
                    <a:pt x="244" y="174"/>
                  </a:lnTo>
                  <a:lnTo>
                    <a:pt x="242" y="190"/>
                  </a:lnTo>
                  <a:lnTo>
                    <a:pt x="240" y="206"/>
                  </a:lnTo>
                  <a:lnTo>
                    <a:pt x="240" y="222"/>
                  </a:lnTo>
                  <a:lnTo>
                    <a:pt x="146" y="216"/>
                  </a:lnTo>
                  <a:lnTo>
                    <a:pt x="142" y="216"/>
                  </a:lnTo>
                  <a:lnTo>
                    <a:pt x="138" y="218"/>
                  </a:lnTo>
                  <a:lnTo>
                    <a:pt x="134" y="220"/>
                  </a:lnTo>
                  <a:lnTo>
                    <a:pt x="132" y="223"/>
                  </a:lnTo>
                  <a:lnTo>
                    <a:pt x="128" y="229"/>
                  </a:lnTo>
                  <a:lnTo>
                    <a:pt x="127" y="235"/>
                  </a:lnTo>
                  <a:lnTo>
                    <a:pt x="117" y="226"/>
                  </a:lnTo>
                  <a:lnTo>
                    <a:pt x="109" y="217"/>
                  </a:lnTo>
                  <a:lnTo>
                    <a:pt x="101" y="208"/>
                  </a:lnTo>
                  <a:lnTo>
                    <a:pt x="94" y="199"/>
                  </a:lnTo>
                  <a:lnTo>
                    <a:pt x="81" y="180"/>
                  </a:lnTo>
                  <a:lnTo>
                    <a:pt x="69" y="160"/>
                  </a:lnTo>
                  <a:lnTo>
                    <a:pt x="62" y="150"/>
                  </a:lnTo>
                  <a:lnTo>
                    <a:pt x="55" y="142"/>
                  </a:lnTo>
                  <a:lnTo>
                    <a:pt x="49" y="133"/>
                  </a:lnTo>
                  <a:lnTo>
                    <a:pt x="41" y="125"/>
                  </a:lnTo>
                  <a:lnTo>
                    <a:pt x="32" y="117"/>
                  </a:lnTo>
                  <a:lnTo>
                    <a:pt x="22" y="110"/>
                  </a:lnTo>
                  <a:lnTo>
                    <a:pt x="13" y="104"/>
                  </a:lnTo>
                  <a:lnTo>
                    <a:pt x="0" y="99"/>
                  </a:lnTo>
                  <a:lnTo>
                    <a:pt x="6" y="98"/>
                  </a:lnTo>
                  <a:lnTo>
                    <a:pt x="13" y="97"/>
                  </a:lnTo>
                  <a:lnTo>
                    <a:pt x="19" y="94"/>
                  </a:lnTo>
                  <a:lnTo>
                    <a:pt x="26" y="91"/>
                  </a:lnTo>
                  <a:lnTo>
                    <a:pt x="32" y="88"/>
                  </a:lnTo>
                  <a:lnTo>
                    <a:pt x="39" y="84"/>
                  </a:lnTo>
                  <a:lnTo>
                    <a:pt x="43" y="79"/>
                  </a:lnTo>
                  <a:lnTo>
                    <a:pt x="47" y="75"/>
                  </a:lnTo>
                  <a:lnTo>
                    <a:pt x="40" y="81"/>
                  </a:lnTo>
                </a:path>
              </a:pathLst>
            </a:custGeom>
            <a:solidFill>
              <a:srgbClr val="FFC00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78" name="Freeform 7"/>
            <p:cNvSpPr>
              <a:spLocks/>
            </p:cNvSpPr>
            <p:nvPr>
              <p:custDataLst>
                <p:tags r:id="rId71"/>
              </p:custDataLst>
            </p:nvPr>
          </p:nvSpPr>
          <p:spPr bwMode="auto">
            <a:xfrm>
              <a:off x="2344571" y="4098262"/>
              <a:ext cx="373262" cy="519624"/>
            </a:xfrm>
            <a:custGeom>
              <a:avLst/>
              <a:gdLst>
                <a:gd name="T0" fmla="*/ 2147483647 w 784"/>
                <a:gd name="T1" fmla="*/ 2147483647 h 1128"/>
                <a:gd name="T2" fmla="*/ 2147483647 w 784"/>
                <a:gd name="T3" fmla="*/ 2147483647 h 1128"/>
                <a:gd name="T4" fmla="*/ 2147483647 w 784"/>
                <a:gd name="T5" fmla="*/ 2147483647 h 1128"/>
                <a:gd name="T6" fmla="*/ 2147483647 w 784"/>
                <a:gd name="T7" fmla="*/ 2147483647 h 1128"/>
                <a:gd name="T8" fmla="*/ 2147483647 w 784"/>
                <a:gd name="T9" fmla="*/ 2147483647 h 1128"/>
                <a:gd name="T10" fmla="*/ 2147483647 w 784"/>
                <a:gd name="T11" fmla="*/ 2147483647 h 1128"/>
                <a:gd name="T12" fmla="*/ 2147483647 w 784"/>
                <a:gd name="T13" fmla="*/ 2147483647 h 1128"/>
                <a:gd name="T14" fmla="*/ 2147483647 w 784"/>
                <a:gd name="T15" fmla="*/ 2147483647 h 1128"/>
                <a:gd name="T16" fmla="*/ 2147483647 w 784"/>
                <a:gd name="T17" fmla="*/ 2147483647 h 1128"/>
                <a:gd name="T18" fmla="*/ 2147483647 w 784"/>
                <a:gd name="T19" fmla="*/ 2147483647 h 1128"/>
                <a:gd name="T20" fmla="*/ 2147483647 w 784"/>
                <a:gd name="T21" fmla="*/ 2147483647 h 1128"/>
                <a:gd name="T22" fmla="*/ 2147483647 w 784"/>
                <a:gd name="T23" fmla="*/ 2147483647 h 1128"/>
                <a:gd name="T24" fmla="*/ 2147483647 w 784"/>
                <a:gd name="T25" fmla="*/ 2147483647 h 1128"/>
                <a:gd name="T26" fmla="*/ 2147483647 w 784"/>
                <a:gd name="T27" fmla="*/ 2147483647 h 1128"/>
                <a:gd name="T28" fmla="*/ 2147483647 w 784"/>
                <a:gd name="T29" fmla="*/ 2147483647 h 1128"/>
                <a:gd name="T30" fmla="*/ 2147483647 w 784"/>
                <a:gd name="T31" fmla="*/ 2147483647 h 1128"/>
                <a:gd name="T32" fmla="*/ 2147483647 w 784"/>
                <a:gd name="T33" fmla="*/ 2147483647 h 1128"/>
                <a:gd name="T34" fmla="*/ 2147483647 w 784"/>
                <a:gd name="T35" fmla="*/ 2147483647 h 1128"/>
                <a:gd name="T36" fmla="*/ 2147483647 w 784"/>
                <a:gd name="T37" fmla="*/ 2147483647 h 1128"/>
                <a:gd name="T38" fmla="*/ 2147483647 w 784"/>
                <a:gd name="T39" fmla="*/ 2147483647 h 1128"/>
                <a:gd name="T40" fmla="*/ 2147483647 w 784"/>
                <a:gd name="T41" fmla="*/ 2147483647 h 1128"/>
                <a:gd name="T42" fmla="*/ 2147483647 w 784"/>
                <a:gd name="T43" fmla="*/ 2147483647 h 1128"/>
                <a:gd name="T44" fmla="*/ 2147483647 w 784"/>
                <a:gd name="T45" fmla="*/ 2147483647 h 1128"/>
                <a:gd name="T46" fmla="*/ 2147483647 w 784"/>
                <a:gd name="T47" fmla="*/ 2147483647 h 1128"/>
                <a:gd name="T48" fmla="*/ 2147483647 w 784"/>
                <a:gd name="T49" fmla="*/ 2147483647 h 1128"/>
                <a:gd name="T50" fmla="*/ 2147483647 w 784"/>
                <a:gd name="T51" fmla="*/ 2147483647 h 1128"/>
                <a:gd name="T52" fmla="*/ 2147483647 w 784"/>
                <a:gd name="T53" fmla="*/ 2147483647 h 1128"/>
                <a:gd name="T54" fmla="*/ 2147483647 w 784"/>
                <a:gd name="T55" fmla="*/ 2147483647 h 1128"/>
                <a:gd name="T56" fmla="*/ 2147483647 w 784"/>
                <a:gd name="T57" fmla="*/ 2147483647 h 1128"/>
                <a:gd name="T58" fmla="*/ 2147483647 w 784"/>
                <a:gd name="T59" fmla="*/ 2147483647 h 1128"/>
                <a:gd name="T60" fmla="*/ 2147483647 w 784"/>
                <a:gd name="T61" fmla="*/ 2147483647 h 1128"/>
                <a:gd name="T62" fmla="*/ 2147483647 w 784"/>
                <a:gd name="T63" fmla="*/ 2147483647 h 1128"/>
                <a:gd name="T64" fmla="*/ 2147483647 w 784"/>
                <a:gd name="T65" fmla="*/ 2147483647 h 1128"/>
                <a:gd name="T66" fmla="*/ 2147483647 w 784"/>
                <a:gd name="T67" fmla="*/ 2147483647 h 1128"/>
                <a:gd name="T68" fmla="*/ 0 w 784"/>
                <a:gd name="T69" fmla="*/ 2147483647 h 1128"/>
                <a:gd name="T70" fmla="*/ 2147483647 w 784"/>
                <a:gd name="T71" fmla="*/ 2147483647 h 1128"/>
                <a:gd name="T72" fmla="*/ 2147483647 w 784"/>
                <a:gd name="T73" fmla="*/ 2147483647 h 1128"/>
                <a:gd name="T74" fmla="*/ 2147483647 w 784"/>
                <a:gd name="T75" fmla="*/ 2147483647 h 1128"/>
                <a:gd name="T76" fmla="*/ 2147483647 w 784"/>
                <a:gd name="T77" fmla="*/ 2147483647 h 1128"/>
                <a:gd name="T78" fmla="*/ 2147483647 w 784"/>
                <a:gd name="T79" fmla="*/ 2147483647 h 1128"/>
                <a:gd name="T80" fmla="*/ 2147483647 w 784"/>
                <a:gd name="T81" fmla="*/ 2147483647 h 1128"/>
                <a:gd name="T82" fmla="*/ 2147483647 w 784"/>
                <a:gd name="T83" fmla="*/ 2147483647 h 1128"/>
                <a:gd name="T84" fmla="*/ 2147483647 w 784"/>
                <a:gd name="T85" fmla="*/ 2147483647 h 1128"/>
                <a:gd name="T86" fmla="*/ 2147483647 w 784"/>
                <a:gd name="T87" fmla="*/ 2147483647 h 1128"/>
                <a:gd name="T88" fmla="*/ 2147483647 w 784"/>
                <a:gd name="T89" fmla="*/ 2147483647 h 1128"/>
                <a:gd name="T90" fmla="*/ 2147483647 w 784"/>
                <a:gd name="T91" fmla="*/ 2147483647 h 1128"/>
                <a:gd name="T92" fmla="*/ 2147483647 w 784"/>
                <a:gd name="T93" fmla="*/ 2147483647 h 1128"/>
                <a:gd name="T94" fmla="*/ 2147483647 w 784"/>
                <a:gd name="T95" fmla="*/ 2147483647 h 1128"/>
                <a:gd name="T96" fmla="*/ 2147483647 w 784"/>
                <a:gd name="T97" fmla="*/ 2147483647 h 1128"/>
                <a:gd name="T98" fmla="*/ 2147483647 w 784"/>
                <a:gd name="T99" fmla="*/ 2147483647 h 1128"/>
                <a:gd name="T100" fmla="*/ 2147483647 w 784"/>
                <a:gd name="T101" fmla="*/ 2147483647 h 1128"/>
                <a:gd name="T102" fmla="*/ 2147483647 w 784"/>
                <a:gd name="T103" fmla="*/ 2147483647 h 1128"/>
                <a:gd name="T104" fmla="*/ 2147483647 w 784"/>
                <a:gd name="T105" fmla="*/ 2147483647 h 1128"/>
                <a:gd name="T106" fmla="*/ 2147483647 w 784"/>
                <a:gd name="T107" fmla="*/ 2147483647 h 1128"/>
                <a:gd name="T108" fmla="*/ 2147483647 w 784"/>
                <a:gd name="T109" fmla="*/ 2147483647 h 112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84" h="1128">
                  <a:moveTo>
                    <a:pt x="644" y="259"/>
                  </a:moveTo>
                  <a:lnTo>
                    <a:pt x="632" y="265"/>
                  </a:lnTo>
                  <a:lnTo>
                    <a:pt x="621" y="270"/>
                  </a:lnTo>
                  <a:lnTo>
                    <a:pt x="611" y="273"/>
                  </a:lnTo>
                  <a:lnTo>
                    <a:pt x="602" y="275"/>
                  </a:lnTo>
                  <a:lnTo>
                    <a:pt x="583" y="277"/>
                  </a:lnTo>
                  <a:lnTo>
                    <a:pt x="564" y="278"/>
                  </a:lnTo>
                  <a:lnTo>
                    <a:pt x="560" y="278"/>
                  </a:lnTo>
                  <a:lnTo>
                    <a:pt x="557" y="280"/>
                  </a:lnTo>
                  <a:lnTo>
                    <a:pt x="554" y="284"/>
                  </a:lnTo>
                  <a:lnTo>
                    <a:pt x="552" y="287"/>
                  </a:lnTo>
                  <a:lnTo>
                    <a:pt x="549" y="295"/>
                  </a:lnTo>
                  <a:lnTo>
                    <a:pt x="545" y="302"/>
                  </a:lnTo>
                  <a:lnTo>
                    <a:pt x="529" y="318"/>
                  </a:lnTo>
                  <a:lnTo>
                    <a:pt x="515" y="335"/>
                  </a:lnTo>
                  <a:lnTo>
                    <a:pt x="502" y="354"/>
                  </a:lnTo>
                  <a:lnTo>
                    <a:pt x="490" y="376"/>
                  </a:lnTo>
                  <a:lnTo>
                    <a:pt x="484" y="387"/>
                  </a:lnTo>
                  <a:lnTo>
                    <a:pt x="480" y="398"/>
                  </a:lnTo>
                  <a:lnTo>
                    <a:pt x="475" y="410"/>
                  </a:lnTo>
                  <a:lnTo>
                    <a:pt x="471" y="422"/>
                  </a:lnTo>
                  <a:lnTo>
                    <a:pt x="469" y="434"/>
                  </a:lnTo>
                  <a:lnTo>
                    <a:pt x="467" y="445"/>
                  </a:lnTo>
                  <a:lnTo>
                    <a:pt x="465" y="457"/>
                  </a:lnTo>
                  <a:lnTo>
                    <a:pt x="464" y="468"/>
                  </a:lnTo>
                  <a:lnTo>
                    <a:pt x="465" y="478"/>
                  </a:lnTo>
                  <a:lnTo>
                    <a:pt x="468" y="488"/>
                  </a:lnTo>
                  <a:lnTo>
                    <a:pt x="471" y="498"/>
                  </a:lnTo>
                  <a:lnTo>
                    <a:pt x="475" y="510"/>
                  </a:lnTo>
                  <a:lnTo>
                    <a:pt x="481" y="522"/>
                  </a:lnTo>
                  <a:lnTo>
                    <a:pt x="486" y="535"/>
                  </a:lnTo>
                  <a:lnTo>
                    <a:pt x="494" y="547"/>
                  </a:lnTo>
                  <a:lnTo>
                    <a:pt x="502" y="559"/>
                  </a:lnTo>
                  <a:lnTo>
                    <a:pt x="510" y="570"/>
                  </a:lnTo>
                  <a:lnTo>
                    <a:pt x="520" y="581"/>
                  </a:lnTo>
                  <a:lnTo>
                    <a:pt x="530" y="591"/>
                  </a:lnTo>
                  <a:lnTo>
                    <a:pt x="540" y="600"/>
                  </a:lnTo>
                  <a:lnTo>
                    <a:pt x="551" y="607"/>
                  </a:lnTo>
                  <a:lnTo>
                    <a:pt x="562" y="612"/>
                  </a:lnTo>
                  <a:lnTo>
                    <a:pt x="568" y="614"/>
                  </a:lnTo>
                  <a:lnTo>
                    <a:pt x="573" y="615"/>
                  </a:lnTo>
                  <a:lnTo>
                    <a:pt x="579" y="616"/>
                  </a:lnTo>
                  <a:lnTo>
                    <a:pt x="584" y="616"/>
                  </a:lnTo>
                  <a:lnTo>
                    <a:pt x="594" y="615"/>
                  </a:lnTo>
                  <a:lnTo>
                    <a:pt x="602" y="613"/>
                  </a:lnTo>
                  <a:lnTo>
                    <a:pt x="610" y="609"/>
                  </a:lnTo>
                  <a:lnTo>
                    <a:pt x="617" y="604"/>
                  </a:lnTo>
                  <a:lnTo>
                    <a:pt x="625" y="600"/>
                  </a:lnTo>
                  <a:lnTo>
                    <a:pt x="632" y="596"/>
                  </a:lnTo>
                  <a:lnTo>
                    <a:pt x="641" y="593"/>
                  </a:lnTo>
                  <a:lnTo>
                    <a:pt x="651" y="592"/>
                  </a:lnTo>
                  <a:lnTo>
                    <a:pt x="653" y="614"/>
                  </a:lnTo>
                  <a:lnTo>
                    <a:pt x="654" y="645"/>
                  </a:lnTo>
                  <a:lnTo>
                    <a:pt x="654" y="653"/>
                  </a:lnTo>
                  <a:lnTo>
                    <a:pt x="655" y="660"/>
                  </a:lnTo>
                  <a:lnTo>
                    <a:pt x="658" y="667"/>
                  </a:lnTo>
                  <a:lnTo>
                    <a:pt x="660" y="672"/>
                  </a:lnTo>
                  <a:lnTo>
                    <a:pt x="663" y="677"/>
                  </a:lnTo>
                  <a:lnTo>
                    <a:pt x="666" y="681"/>
                  </a:lnTo>
                  <a:lnTo>
                    <a:pt x="672" y="683"/>
                  </a:lnTo>
                  <a:lnTo>
                    <a:pt x="677" y="684"/>
                  </a:lnTo>
                  <a:lnTo>
                    <a:pt x="687" y="684"/>
                  </a:lnTo>
                  <a:lnTo>
                    <a:pt x="697" y="684"/>
                  </a:lnTo>
                  <a:lnTo>
                    <a:pt x="703" y="684"/>
                  </a:lnTo>
                  <a:lnTo>
                    <a:pt x="708" y="685"/>
                  </a:lnTo>
                  <a:lnTo>
                    <a:pt x="714" y="687"/>
                  </a:lnTo>
                  <a:lnTo>
                    <a:pt x="720" y="689"/>
                  </a:lnTo>
                  <a:lnTo>
                    <a:pt x="726" y="692"/>
                  </a:lnTo>
                  <a:lnTo>
                    <a:pt x="732" y="696"/>
                  </a:lnTo>
                  <a:lnTo>
                    <a:pt x="738" y="701"/>
                  </a:lnTo>
                  <a:lnTo>
                    <a:pt x="743" y="706"/>
                  </a:lnTo>
                  <a:lnTo>
                    <a:pt x="749" y="712"/>
                  </a:lnTo>
                  <a:lnTo>
                    <a:pt x="754" y="717"/>
                  </a:lnTo>
                  <a:lnTo>
                    <a:pt x="759" y="724"/>
                  </a:lnTo>
                  <a:lnTo>
                    <a:pt x="763" y="731"/>
                  </a:lnTo>
                  <a:lnTo>
                    <a:pt x="765" y="738"/>
                  </a:lnTo>
                  <a:lnTo>
                    <a:pt x="769" y="746"/>
                  </a:lnTo>
                  <a:lnTo>
                    <a:pt x="770" y="756"/>
                  </a:lnTo>
                  <a:lnTo>
                    <a:pt x="771" y="765"/>
                  </a:lnTo>
                  <a:lnTo>
                    <a:pt x="770" y="773"/>
                  </a:lnTo>
                  <a:lnTo>
                    <a:pt x="769" y="779"/>
                  </a:lnTo>
                  <a:lnTo>
                    <a:pt x="766" y="784"/>
                  </a:lnTo>
                  <a:lnTo>
                    <a:pt x="764" y="787"/>
                  </a:lnTo>
                  <a:lnTo>
                    <a:pt x="761" y="790"/>
                  </a:lnTo>
                  <a:lnTo>
                    <a:pt x="759" y="794"/>
                  </a:lnTo>
                  <a:lnTo>
                    <a:pt x="758" y="797"/>
                  </a:lnTo>
                  <a:lnTo>
                    <a:pt x="758" y="801"/>
                  </a:lnTo>
                  <a:lnTo>
                    <a:pt x="758" y="809"/>
                  </a:lnTo>
                  <a:lnTo>
                    <a:pt x="759" y="818"/>
                  </a:lnTo>
                  <a:lnTo>
                    <a:pt x="760" y="825"/>
                  </a:lnTo>
                  <a:lnTo>
                    <a:pt x="761" y="831"/>
                  </a:lnTo>
                  <a:lnTo>
                    <a:pt x="765" y="844"/>
                  </a:lnTo>
                  <a:lnTo>
                    <a:pt x="771" y="856"/>
                  </a:lnTo>
                  <a:lnTo>
                    <a:pt x="774" y="866"/>
                  </a:lnTo>
                  <a:lnTo>
                    <a:pt x="777" y="875"/>
                  </a:lnTo>
                  <a:lnTo>
                    <a:pt x="772" y="882"/>
                  </a:lnTo>
                  <a:lnTo>
                    <a:pt x="769" y="889"/>
                  </a:lnTo>
                  <a:lnTo>
                    <a:pt x="765" y="897"/>
                  </a:lnTo>
                  <a:lnTo>
                    <a:pt x="762" y="904"/>
                  </a:lnTo>
                  <a:lnTo>
                    <a:pt x="760" y="912"/>
                  </a:lnTo>
                  <a:lnTo>
                    <a:pt x="759" y="922"/>
                  </a:lnTo>
                  <a:lnTo>
                    <a:pt x="758" y="932"/>
                  </a:lnTo>
                  <a:lnTo>
                    <a:pt x="758" y="943"/>
                  </a:lnTo>
                  <a:lnTo>
                    <a:pt x="758" y="956"/>
                  </a:lnTo>
                  <a:lnTo>
                    <a:pt x="760" y="967"/>
                  </a:lnTo>
                  <a:lnTo>
                    <a:pt x="762" y="978"/>
                  </a:lnTo>
                  <a:lnTo>
                    <a:pt x="765" y="986"/>
                  </a:lnTo>
                  <a:lnTo>
                    <a:pt x="770" y="994"/>
                  </a:lnTo>
                  <a:lnTo>
                    <a:pt x="774" y="1000"/>
                  </a:lnTo>
                  <a:lnTo>
                    <a:pt x="778" y="1006"/>
                  </a:lnTo>
                  <a:lnTo>
                    <a:pt x="784" y="1011"/>
                  </a:lnTo>
                  <a:lnTo>
                    <a:pt x="775" y="1026"/>
                  </a:lnTo>
                  <a:lnTo>
                    <a:pt x="769" y="1041"/>
                  </a:lnTo>
                  <a:lnTo>
                    <a:pt x="763" y="1054"/>
                  </a:lnTo>
                  <a:lnTo>
                    <a:pt x="759" y="1067"/>
                  </a:lnTo>
                  <a:lnTo>
                    <a:pt x="753" y="1080"/>
                  </a:lnTo>
                  <a:lnTo>
                    <a:pt x="747" y="1095"/>
                  </a:lnTo>
                  <a:lnTo>
                    <a:pt x="737" y="1110"/>
                  </a:lnTo>
                  <a:lnTo>
                    <a:pt x="723" y="1128"/>
                  </a:lnTo>
                  <a:lnTo>
                    <a:pt x="691" y="1122"/>
                  </a:lnTo>
                  <a:lnTo>
                    <a:pt x="681" y="1121"/>
                  </a:lnTo>
                  <a:lnTo>
                    <a:pt x="673" y="1119"/>
                  </a:lnTo>
                  <a:lnTo>
                    <a:pt x="665" y="1116"/>
                  </a:lnTo>
                  <a:lnTo>
                    <a:pt x="659" y="1113"/>
                  </a:lnTo>
                  <a:lnTo>
                    <a:pt x="653" y="1108"/>
                  </a:lnTo>
                  <a:lnTo>
                    <a:pt x="648" y="1103"/>
                  </a:lnTo>
                  <a:lnTo>
                    <a:pt x="642" y="1098"/>
                  </a:lnTo>
                  <a:lnTo>
                    <a:pt x="638" y="1092"/>
                  </a:lnTo>
                  <a:lnTo>
                    <a:pt x="627" y="1079"/>
                  </a:lnTo>
                  <a:lnTo>
                    <a:pt x="616" y="1067"/>
                  </a:lnTo>
                  <a:lnTo>
                    <a:pt x="609" y="1061"/>
                  </a:lnTo>
                  <a:lnTo>
                    <a:pt x="602" y="1056"/>
                  </a:lnTo>
                  <a:lnTo>
                    <a:pt x="594" y="1052"/>
                  </a:lnTo>
                  <a:lnTo>
                    <a:pt x="584" y="1048"/>
                  </a:lnTo>
                  <a:lnTo>
                    <a:pt x="554" y="1038"/>
                  </a:lnTo>
                  <a:lnTo>
                    <a:pt x="507" y="1018"/>
                  </a:lnTo>
                  <a:lnTo>
                    <a:pt x="483" y="1008"/>
                  </a:lnTo>
                  <a:lnTo>
                    <a:pt x="463" y="998"/>
                  </a:lnTo>
                  <a:lnTo>
                    <a:pt x="456" y="993"/>
                  </a:lnTo>
                  <a:lnTo>
                    <a:pt x="450" y="988"/>
                  </a:lnTo>
                  <a:lnTo>
                    <a:pt x="446" y="984"/>
                  </a:lnTo>
                  <a:lnTo>
                    <a:pt x="445" y="980"/>
                  </a:lnTo>
                  <a:lnTo>
                    <a:pt x="436" y="975"/>
                  </a:lnTo>
                  <a:lnTo>
                    <a:pt x="425" y="967"/>
                  </a:lnTo>
                  <a:lnTo>
                    <a:pt x="413" y="956"/>
                  </a:lnTo>
                  <a:lnTo>
                    <a:pt x="398" y="944"/>
                  </a:lnTo>
                  <a:lnTo>
                    <a:pt x="383" y="931"/>
                  </a:lnTo>
                  <a:lnTo>
                    <a:pt x="367" y="916"/>
                  </a:lnTo>
                  <a:lnTo>
                    <a:pt x="349" y="904"/>
                  </a:lnTo>
                  <a:lnTo>
                    <a:pt x="331" y="894"/>
                  </a:lnTo>
                  <a:lnTo>
                    <a:pt x="326" y="890"/>
                  </a:lnTo>
                  <a:lnTo>
                    <a:pt x="323" y="886"/>
                  </a:lnTo>
                  <a:lnTo>
                    <a:pt x="319" y="882"/>
                  </a:lnTo>
                  <a:lnTo>
                    <a:pt x="318" y="877"/>
                  </a:lnTo>
                  <a:lnTo>
                    <a:pt x="318" y="872"/>
                  </a:lnTo>
                  <a:lnTo>
                    <a:pt x="318" y="867"/>
                  </a:lnTo>
                  <a:lnTo>
                    <a:pt x="319" y="860"/>
                  </a:lnTo>
                  <a:lnTo>
                    <a:pt x="321" y="854"/>
                  </a:lnTo>
                  <a:lnTo>
                    <a:pt x="324" y="842"/>
                  </a:lnTo>
                  <a:lnTo>
                    <a:pt x="327" y="829"/>
                  </a:lnTo>
                  <a:lnTo>
                    <a:pt x="328" y="822"/>
                  </a:lnTo>
                  <a:lnTo>
                    <a:pt x="328" y="815"/>
                  </a:lnTo>
                  <a:lnTo>
                    <a:pt x="327" y="808"/>
                  </a:lnTo>
                  <a:lnTo>
                    <a:pt x="325" y="801"/>
                  </a:lnTo>
                  <a:lnTo>
                    <a:pt x="318" y="795"/>
                  </a:lnTo>
                  <a:lnTo>
                    <a:pt x="310" y="789"/>
                  </a:lnTo>
                  <a:lnTo>
                    <a:pt x="300" y="784"/>
                  </a:lnTo>
                  <a:lnTo>
                    <a:pt x="290" y="778"/>
                  </a:lnTo>
                  <a:lnTo>
                    <a:pt x="279" y="772"/>
                  </a:lnTo>
                  <a:lnTo>
                    <a:pt x="270" y="765"/>
                  </a:lnTo>
                  <a:lnTo>
                    <a:pt x="266" y="761"/>
                  </a:lnTo>
                  <a:lnTo>
                    <a:pt x="263" y="757"/>
                  </a:lnTo>
                  <a:lnTo>
                    <a:pt x="260" y="751"/>
                  </a:lnTo>
                  <a:lnTo>
                    <a:pt x="259" y="745"/>
                  </a:lnTo>
                  <a:lnTo>
                    <a:pt x="255" y="735"/>
                  </a:lnTo>
                  <a:lnTo>
                    <a:pt x="251" y="725"/>
                  </a:lnTo>
                  <a:lnTo>
                    <a:pt x="249" y="716"/>
                  </a:lnTo>
                  <a:lnTo>
                    <a:pt x="248" y="707"/>
                  </a:lnTo>
                  <a:lnTo>
                    <a:pt x="246" y="697"/>
                  </a:lnTo>
                  <a:lnTo>
                    <a:pt x="243" y="689"/>
                  </a:lnTo>
                  <a:lnTo>
                    <a:pt x="238" y="681"/>
                  </a:lnTo>
                  <a:lnTo>
                    <a:pt x="232" y="672"/>
                  </a:lnTo>
                  <a:lnTo>
                    <a:pt x="211" y="635"/>
                  </a:lnTo>
                  <a:lnTo>
                    <a:pt x="192" y="603"/>
                  </a:lnTo>
                  <a:lnTo>
                    <a:pt x="174" y="570"/>
                  </a:lnTo>
                  <a:lnTo>
                    <a:pt x="153" y="530"/>
                  </a:lnTo>
                  <a:lnTo>
                    <a:pt x="146" y="521"/>
                  </a:lnTo>
                  <a:lnTo>
                    <a:pt x="138" y="513"/>
                  </a:lnTo>
                  <a:lnTo>
                    <a:pt x="134" y="508"/>
                  </a:lnTo>
                  <a:lnTo>
                    <a:pt x="129" y="502"/>
                  </a:lnTo>
                  <a:lnTo>
                    <a:pt x="124" y="496"/>
                  </a:lnTo>
                  <a:lnTo>
                    <a:pt x="120" y="487"/>
                  </a:lnTo>
                  <a:lnTo>
                    <a:pt x="116" y="478"/>
                  </a:lnTo>
                  <a:lnTo>
                    <a:pt x="113" y="467"/>
                  </a:lnTo>
                  <a:lnTo>
                    <a:pt x="109" y="458"/>
                  </a:lnTo>
                  <a:lnTo>
                    <a:pt x="103" y="448"/>
                  </a:lnTo>
                  <a:lnTo>
                    <a:pt x="98" y="440"/>
                  </a:lnTo>
                  <a:lnTo>
                    <a:pt x="90" y="432"/>
                  </a:lnTo>
                  <a:lnTo>
                    <a:pt x="82" y="425"/>
                  </a:lnTo>
                  <a:lnTo>
                    <a:pt x="72" y="419"/>
                  </a:lnTo>
                  <a:lnTo>
                    <a:pt x="52" y="411"/>
                  </a:lnTo>
                  <a:lnTo>
                    <a:pt x="31" y="403"/>
                  </a:lnTo>
                  <a:lnTo>
                    <a:pt x="26" y="400"/>
                  </a:lnTo>
                  <a:lnTo>
                    <a:pt x="22" y="397"/>
                  </a:lnTo>
                  <a:lnTo>
                    <a:pt x="17" y="393"/>
                  </a:lnTo>
                  <a:lnTo>
                    <a:pt x="13" y="389"/>
                  </a:lnTo>
                  <a:lnTo>
                    <a:pt x="9" y="384"/>
                  </a:lnTo>
                  <a:lnTo>
                    <a:pt x="5" y="378"/>
                  </a:lnTo>
                  <a:lnTo>
                    <a:pt x="2" y="372"/>
                  </a:lnTo>
                  <a:lnTo>
                    <a:pt x="0" y="363"/>
                  </a:lnTo>
                  <a:lnTo>
                    <a:pt x="20" y="345"/>
                  </a:lnTo>
                  <a:lnTo>
                    <a:pt x="15" y="331"/>
                  </a:lnTo>
                  <a:lnTo>
                    <a:pt x="14" y="317"/>
                  </a:lnTo>
                  <a:lnTo>
                    <a:pt x="13" y="301"/>
                  </a:lnTo>
                  <a:lnTo>
                    <a:pt x="13" y="284"/>
                  </a:lnTo>
                  <a:lnTo>
                    <a:pt x="13" y="276"/>
                  </a:lnTo>
                  <a:lnTo>
                    <a:pt x="14" y="270"/>
                  </a:lnTo>
                  <a:lnTo>
                    <a:pt x="16" y="264"/>
                  </a:lnTo>
                  <a:lnTo>
                    <a:pt x="19" y="259"/>
                  </a:lnTo>
                  <a:lnTo>
                    <a:pt x="21" y="254"/>
                  </a:lnTo>
                  <a:lnTo>
                    <a:pt x="24" y="249"/>
                  </a:lnTo>
                  <a:lnTo>
                    <a:pt x="28" y="246"/>
                  </a:lnTo>
                  <a:lnTo>
                    <a:pt x="32" y="243"/>
                  </a:lnTo>
                  <a:lnTo>
                    <a:pt x="41" y="237"/>
                  </a:lnTo>
                  <a:lnTo>
                    <a:pt x="49" y="231"/>
                  </a:lnTo>
                  <a:lnTo>
                    <a:pt x="58" y="224"/>
                  </a:lnTo>
                  <a:lnTo>
                    <a:pt x="66" y="216"/>
                  </a:lnTo>
                  <a:lnTo>
                    <a:pt x="72" y="222"/>
                  </a:lnTo>
                  <a:lnTo>
                    <a:pt x="79" y="228"/>
                  </a:lnTo>
                  <a:lnTo>
                    <a:pt x="83" y="235"/>
                  </a:lnTo>
                  <a:lnTo>
                    <a:pt x="86" y="240"/>
                  </a:lnTo>
                  <a:lnTo>
                    <a:pt x="86" y="252"/>
                  </a:lnTo>
                  <a:lnTo>
                    <a:pt x="86" y="265"/>
                  </a:lnTo>
                  <a:lnTo>
                    <a:pt x="95" y="272"/>
                  </a:lnTo>
                  <a:lnTo>
                    <a:pt x="116" y="287"/>
                  </a:lnTo>
                  <a:lnTo>
                    <a:pt x="128" y="294"/>
                  </a:lnTo>
                  <a:lnTo>
                    <a:pt x="139" y="301"/>
                  </a:lnTo>
                  <a:lnTo>
                    <a:pt x="148" y="306"/>
                  </a:lnTo>
                  <a:lnTo>
                    <a:pt x="153" y="308"/>
                  </a:lnTo>
                  <a:lnTo>
                    <a:pt x="158" y="307"/>
                  </a:lnTo>
                  <a:lnTo>
                    <a:pt x="164" y="303"/>
                  </a:lnTo>
                  <a:lnTo>
                    <a:pt x="169" y="298"/>
                  </a:lnTo>
                  <a:lnTo>
                    <a:pt x="174" y="291"/>
                  </a:lnTo>
                  <a:lnTo>
                    <a:pt x="179" y="284"/>
                  </a:lnTo>
                  <a:lnTo>
                    <a:pt x="182" y="277"/>
                  </a:lnTo>
                  <a:lnTo>
                    <a:pt x="184" y="271"/>
                  </a:lnTo>
                  <a:lnTo>
                    <a:pt x="185" y="265"/>
                  </a:lnTo>
                  <a:lnTo>
                    <a:pt x="187" y="259"/>
                  </a:lnTo>
                  <a:lnTo>
                    <a:pt x="188" y="251"/>
                  </a:lnTo>
                  <a:lnTo>
                    <a:pt x="190" y="244"/>
                  </a:lnTo>
                  <a:lnTo>
                    <a:pt x="193" y="238"/>
                  </a:lnTo>
                  <a:lnTo>
                    <a:pt x="201" y="225"/>
                  </a:lnTo>
                  <a:lnTo>
                    <a:pt x="212" y="213"/>
                  </a:lnTo>
                  <a:lnTo>
                    <a:pt x="222" y="202"/>
                  </a:lnTo>
                  <a:lnTo>
                    <a:pt x="234" y="192"/>
                  </a:lnTo>
                  <a:lnTo>
                    <a:pt x="244" y="184"/>
                  </a:lnTo>
                  <a:lnTo>
                    <a:pt x="252" y="179"/>
                  </a:lnTo>
                  <a:lnTo>
                    <a:pt x="270" y="170"/>
                  </a:lnTo>
                  <a:lnTo>
                    <a:pt x="289" y="160"/>
                  </a:lnTo>
                  <a:lnTo>
                    <a:pt x="306" y="150"/>
                  </a:lnTo>
                  <a:lnTo>
                    <a:pt x="323" y="138"/>
                  </a:lnTo>
                  <a:lnTo>
                    <a:pt x="330" y="133"/>
                  </a:lnTo>
                  <a:lnTo>
                    <a:pt x="337" y="126"/>
                  </a:lnTo>
                  <a:lnTo>
                    <a:pt x="344" y="120"/>
                  </a:lnTo>
                  <a:lnTo>
                    <a:pt x="348" y="113"/>
                  </a:lnTo>
                  <a:lnTo>
                    <a:pt x="352" y="106"/>
                  </a:lnTo>
                  <a:lnTo>
                    <a:pt x="356" y="98"/>
                  </a:lnTo>
                  <a:lnTo>
                    <a:pt x="358" y="90"/>
                  </a:lnTo>
                  <a:lnTo>
                    <a:pt x="358" y="80"/>
                  </a:lnTo>
                  <a:lnTo>
                    <a:pt x="357" y="70"/>
                  </a:lnTo>
                  <a:lnTo>
                    <a:pt x="355" y="58"/>
                  </a:lnTo>
                  <a:lnTo>
                    <a:pt x="350" y="46"/>
                  </a:lnTo>
                  <a:lnTo>
                    <a:pt x="345" y="34"/>
                  </a:lnTo>
                  <a:lnTo>
                    <a:pt x="336" y="12"/>
                  </a:lnTo>
                  <a:lnTo>
                    <a:pt x="331" y="0"/>
                  </a:lnTo>
                  <a:lnTo>
                    <a:pt x="347" y="5"/>
                  </a:lnTo>
                  <a:lnTo>
                    <a:pt x="360" y="11"/>
                  </a:lnTo>
                  <a:lnTo>
                    <a:pt x="374" y="18"/>
                  </a:lnTo>
                  <a:lnTo>
                    <a:pt x="386" y="26"/>
                  </a:lnTo>
                  <a:lnTo>
                    <a:pt x="398" y="35"/>
                  </a:lnTo>
                  <a:lnTo>
                    <a:pt x="411" y="44"/>
                  </a:lnTo>
                  <a:lnTo>
                    <a:pt x="422" y="53"/>
                  </a:lnTo>
                  <a:lnTo>
                    <a:pt x="431" y="62"/>
                  </a:lnTo>
                  <a:lnTo>
                    <a:pt x="438" y="68"/>
                  </a:lnTo>
                  <a:lnTo>
                    <a:pt x="445" y="75"/>
                  </a:lnTo>
                  <a:lnTo>
                    <a:pt x="451" y="82"/>
                  </a:lnTo>
                  <a:lnTo>
                    <a:pt x="457" y="91"/>
                  </a:lnTo>
                  <a:lnTo>
                    <a:pt x="467" y="107"/>
                  </a:lnTo>
                  <a:lnTo>
                    <a:pt x="476" y="123"/>
                  </a:lnTo>
                  <a:lnTo>
                    <a:pt x="481" y="130"/>
                  </a:lnTo>
                  <a:lnTo>
                    <a:pt x="486" y="137"/>
                  </a:lnTo>
                  <a:lnTo>
                    <a:pt x="493" y="144"/>
                  </a:lnTo>
                  <a:lnTo>
                    <a:pt x="498" y="150"/>
                  </a:lnTo>
                  <a:lnTo>
                    <a:pt x="506" y="154"/>
                  </a:lnTo>
                  <a:lnTo>
                    <a:pt x="513" y="158"/>
                  </a:lnTo>
                  <a:lnTo>
                    <a:pt x="521" y="160"/>
                  </a:lnTo>
                  <a:lnTo>
                    <a:pt x="531" y="161"/>
                  </a:lnTo>
                  <a:lnTo>
                    <a:pt x="541" y="160"/>
                  </a:lnTo>
                  <a:lnTo>
                    <a:pt x="551" y="159"/>
                  </a:lnTo>
                  <a:lnTo>
                    <a:pt x="561" y="157"/>
                  </a:lnTo>
                  <a:lnTo>
                    <a:pt x="571" y="155"/>
                  </a:lnTo>
                  <a:lnTo>
                    <a:pt x="581" y="152"/>
                  </a:lnTo>
                  <a:lnTo>
                    <a:pt x="591" y="150"/>
                  </a:lnTo>
                  <a:lnTo>
                    <a:pt x="601" y="149"/>
                  </a:lnTo>
                  <a:lnTo>
                    <a:pt x="610" y="148"/>
                  </a:lnTo>
                  <a:lnTo>
                    <a:pt x="617" y="149"/>
                  </a:lnTo>
                  <a:lnTo>
                    <a:pt x="624" y="151"/>
                  </a:lnTo>
                  <a:lnTo>
                    <a:pt x="628" y="151"/>
                  </a:lnTo>
                  <a:lnTo>
                    <a:pt x="631" y="151"/>
                  </a:lnTo>
                  <a:lnTo>
                    <a:pt x="635" y="150"/>
                  </a:lnTo>
                  <a:lnTo>
                    <a:pt x="638" y="148"/>
                  </a:lnTo>
                  <a:lnTo>
                    <a:pt x="640" y="156"/>
                  </a:lnTo>
                  <a:lnTo>
                    <a:pt x="648" y="167"/>
                  </a:lnTo>
                  <a:lnTo>
                    <a:pt x="654" y="177"/>
                  </a:lnTo>
                  <a:lnTo>
                    <a:pt x="658" y="185"/>
                  </a:lnTo>
                  <a:lnTo>
                    <a:pt x="657" y="188"/>
                  </a:lnTo>
                  <a:lnTo>
                    <a:pt x="655" y="191"/>
                  </a:lnTo>
                  <a:lnTo>
                    <a:pt x="654" y="193"/>
                  </a:lnTo>
                  <a:lnTo>
                    <a:pt x="652" y="195"/>
                  </a:lnTo>
                  <a:lnTo>
                    <a:pt x="647" y="200"/>
                  </a:lnTo>
                  <a:lnTo>
                    <a:pt x="641" y="203"/>
                  </a:lnTo>
                  <a:lnTo>
                    <a:pt x="635" y="206"/>
                  </a:lnTo>
                  <a:lnTo>
                    <a:pt x="629" y="209"/>
                  </a:lnTo>
                  <a:lnTo>
                    <a:pt x="627" y="210"/>
                  </a:lnTo>
                  <a:lnTo>
                    <a:pt x="626" y="212"/>
                  </a:lnTo>
                  <a:lnTo>
                    <a:pt x="625" y="214"/>
                  </a:lnTo>
                  <a:lnTo>
                    <a:pt x="624" y="216"/>
                  </a:lnTo>
                  <a:lnTo>
                    <a:pt x="625" y="226"/>
                  </a:lnTo>
                  <a:lnTo>
                    <a:pt x="626" y="234"/>
                  </a:lnTo>
                  <a:lnTo>
                    <a:pt x="627" y="240"/>
                  </a:lnTo>
                  <a:lnTo>
                    <a:pt x="629" y="244"/>
                  </a:lnTo>
                  <a:lnTo>
                    <a:pt x="636" y="251"/>
                  </a:lnTo>
                  <a:lnTo>
                    <a:pt x="644" y="259"/>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79" name="Freeform 162"/>
            <p:cNvSpPr>
              <a:spLocks/>
            </p:cNvSpPr>
            <p:nvPr>
              <p:custDataLst>
                <p:tags r:id="rId72"/>
              </p:custDataLst>
            </p:nvPr>
          </p:nvSpPr>
          <p:spPr bwMode="auto">
            <a:xfrm>
              <a:off x="2667084" y="4378558"/>
              <a:ext cx="361881" cy="365768"/>
            </a:xfrm>
            <a:custGeom>
              <a:avLst/>
              <a:gdLst>
                <a:gd name="T0" fmla="*/ 26 w 758"/>
                <a:gd name="T1" fmla="*/ 80 h 795"/>
                <a:gd name="T2" fmla="*/ 49 w 758"/>
                <a:gd name="T3" fmla="*/ 88 h 795"/>
                <a:gd name="T4" fmla="*/ 72 w 758"/>
                <a:gd name="T5" fmla="*/ 108 h 795"/>
                <a:gd name="T6" fmla="*/ 88 w 758"/>
                <a:gd name="T7" fmla="*/ 134 h 795"/>
                <a:gd name="T8" fmla="*/ 93 w 758"/>
                <a:gd name="T9" fmla="*/ 169 h 795"/>
                <a:gd name="T10" fmla="*/ 84 w 758"/>
                <a:gd name="T11" fmla="*/ 186 h 795"/>
                <a:gd name="T12" fmla="*/ 81 w 758"/>
                <a:gd name="T13" fmla="*/ 205 h 795"/>
                <a:gd name="T14" fmla="*/ 88 w 758"/>
                <a:gd name="T15" fmla="*/ 240 h 795"/>
                <a:gd name="T16" fmla="*/ 95 w 758"/>
                <a:gd name="T17" fmla="*/ 278 h 795"/>
                <a:gd name="T18" fmla="*/ 83 w 758"/>
                <a:gd name="T19" fmla="*/ 308 h 795"/>
                <a:gd name="T20" fmla="*/ 81 w 758"/>
                <a:gd name="T21" fmla="*/ 352 h 795"/>
                <a:gd name="T22" fmla="*/ 93 w 758"/>
                <a:gd name="T23" fmla="*/ 390 h 795"/>
                <a:gd name="T24" fmla="*/ 99 w 758"/>
                <a:gd name="T25" fmla="*/ 415 h 795"/>
                <a:gd name="T26" fmla="*/ 78 w 758"/>
                <a:gd name="T27" fmla="*/ 457 h 795"/>
                <a:gd name="T28" fmla="*/ 113 w 758"/>
                <a:gd name="T29" fmla="*/ 529 h 795"/>
                <a:gd name="T30" fmla="*/ 138 w 758"/>
                <a:gd name="T31" fmla="*/ 577 h 795"/>
                <a:gd name="T32" fmla="*/ 146 w 758"/>
                <a:gd name="T33" fmla="*/ 622 h 795"/>
                <a:gd name="T34" fmla="*/ 152 w 758"/>
                <a:gd name="T35" fmla="*/ 659 h 795"/>
                <a:gd name="T36" fmla="*/ 187 w 758"/>
                <a:gd name="T37" fmla="*/ 738 h 795"/>
                <a:gd name="T38" fmla="*/ 214 w 758"/>
                <a:gd name="T39" fmla="*/ 782 h 795"/>
                <a:gd name="T40" fmla="*/ 230 w 758"/>
                <a:gd name="T41" fmla="*/ 794 h 795"/>
                <a:gd name="T42" fmla="*/ 251 w 758"/>
                <a:gd name="T43" fmla="*/ 790 h 795"/>
                <a:gd name="T44" fmla="*/ 289 w 758"/>
                <a:gd name="T45" fmla="*/ 761 h 795"/>
                <a:gd name="T46" fmla="*/ 324 w 758"/>
                <a:gd name="T47" fmla="*/ 746 h 795"/>
                <a:gd name="T48" fmla="*/ 355 w 758"/>
                <a:gd name="T49" fmla="*/ 748 h 795"/>
                <a:gd name="T50" fmla="*/ 388 w 758"/>
                <a:gd name="T51" fmla="*/ 770 h 795"/>
                <a:gd name="T52" fmla="*/ 418 w 758"/>
                <a:gd name="T53" fmla="*/ 780 h 795"/>
                <a:gd name="T54" fmla="*/ 437 w 758"/>
                <a:gd name="T55" fmla="*/ 758 h 795"/>
                <a:gd name="T56" fmla="*/ 478 w 758"/>
                <a:gd name="T57" fmla="*/ 745 h 795"/>
                <a:gd name="T58" fmla="*/ 525 w 758"/>
                <a:gd name="T59" fmla="*/ 622 h 795"/>
                <a:gd name="T60" fmla="*/ 539 w 758"/>
                <a:gd name="T61" fmla="*/ 600 h 795"/>
                <a:gd name="T62" fmla="*/ 575 w 758"/>
                <a:gd name="T63" fmla="*/ 584 h 795"/>
                <a:gd name="T64" fmla="*/ 665 w 758"/>
                <a:gd name="T65" fmla="*/ 573 h 795"/>
                <a:gd name="T66" fmla="*/ 687 w 758"/>
                <a:gd name="T67" fmla="*/ 579 h 795"/>
                <a:gd name="T68" fmla="*/ 704 w 758"/>
                <a:gd name="T69" fmla="*/ 585 h 795"/>
                <a:gd name="T70" fmla="*/ 744 w 758"/>
                <a:gd name="T71" fmla="*/ 573 h 795"/>
                <a:gd name="T72" fmla="*/ 757 w 758"/>
                <a:gd name="T73" fmla="*/ 541 h 795"/>
                <a:gd name="T74" fmla="*/ 752 w 758"/>
                <a:gd name="T75" fmla="*/ 499 h 795"/>
                <a:gd name="T76" fmla="*/ 726 w 758"/>
                <a:gd name="T77" fmla="*/ 462 h 795"/>
                <a:gd name="T78" fmla="*/ 710 w 758"/>
                <a:gd name="T79" fmla="*/ 435 h 795"/>
                <a:gd name="T80" fmla="*/ 671 w 758"/>
                <a:gd name="T81" fmla="*/ 401 h 795"/>
                <a:gd name="T82" fmla="*/ 633 w 758"/>
                <a:gd name="T83" fmla="*/ 399 h 795"/>
                <a:gd name="T84" fmla="*/ 605 w 758"/>
                <a:gd name="T85" fmla="*/ 378 h 795"/>
                <a:gd name="T86" fmla="*/ 590 w 758"/>
                <a:gd name="T87" fmla="*/ 349 h 795"/>
                <a:gd name="T88" fmla="*/ 585 w 758"/>
                <a:gd name="T89" fmla="*/ 311 h 795"/>
                <a:gd name="T90" fmla="*/ 583 w 758"/>
                <a:gd name="T91" fmla="*/ 269 h 795"/>
                <a:gd name="T92" fmla="*/ 560 w 758"/>
                <a:gd name="T93" fmla="*/ 242 h 795"/>
                <a:gd name="T94" fmla="*/ 503 w 758"/>
                <a:gd name="T95" fmla="*/ 205 h 795"/>
                <a:gd name="T96" fmla="*/ 440 w 758"/>
                <a:gd name="T97" fmla="*/ 178 h 795"/>
                <a:gd name="T98" fmla="*/ 392 w 758"/>
                <a:gd name="T99" fmla="*/ 167 h 795"/>
                <a:gd name="T100" fmla="*/ 359 w 758"/>
                <a:gd name="T101" fmla="*/ 161 h 795"/>
                <a:gd name="T102" fmla="*/ 330 w 758"/>
                <a:gd name="T103" fmla="*/ 145 h 795"/>
                <a:gd name="T104" fmla="*/ 307 w 758"/>
                <a:gd name="T105" fmla="*/ 122 h 795"/>
                <a:gd name="T106" fmla="*/ 292 w 758"/>
                <a:gd name="T107" fmla="*/ 92 h 795"/>
                <a:gd name="T108" fmla="*/ 279 w 758"/>
                <a:gd name="T109" fmla="*/ 19 h 795"/>
                <a:gd name="T110" fmla="*/ 261 w 758"/>
                <a:gd name="T111" fmla="*/ 3 h 795"/>
                <a:gd name="T112" fmla="*/ 227 w 758"/>
                <a:gd name="T113" fmla="*/ 3 h 795"/>
                <a:gd name="T114" fmla="*/ 173 w 758"/>
                <a:gd name="T115" fmla="*/ 30 h 795"/>
                <a:gd name="T116" fmla="*/ 119 w 758"/>
                <a:gd name="T117" fmla="*/ 66 h 795"/>
                <a:gd name="T118" fmla="*/ 0 w 758"/>
                <a:gd name="T119" fmla="*/ 80 h 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58" h="795">
                  <a:moveTo>
                    <a:pt x="0" y="80"/>
                  </a:moveTo>
                  <a:lnTo>
                    <a:pt x="10" y="80"/>
                  </a:lnTo>
                  <a:lnTo>
                    <a:pt x="20" y="80"/>
                  </a:lnTo>
                  <a:lnTo>
                    <a:pt x="26" y="80"/>
                  </a:lnTo>
                  <a:lnTo>
                    <a:pt x="31" y="81"/>
                  </a:lnTo>
                  <a:lnTo>
                    <a:pt x="37" y="83"/>
                  </a:lnTo>
                  <a:lnTo>
                    <a:pt x="43" y="85"/>
                  </a:lnTo>
                  <a:lnTo>
                    <a:pt x="49" y="88"/>
                  </a:lnTo>
                  <a:lnTo>
                    <a:pt x="55" y="92"/>
                  </a:lnTo>
                  <a:lnTo>
                    <a:pt x="61" y="97"/>
                  </a:lnTo>
                  <a:lnTo>
                    <a:pt x="66" y="102"/>
                  </a:lnTo>
                  <a:lnTo>
                    <a:pt x="72" y="108"/>
                  </a:lnTo>
                  <a:lnTo>
                    <a:pt x="77" y="113"/>
                  </a:lnTo>
                  <a:lnTo>
                    <a:pt x="82" y="120"/>
                  </a:lnTo>
                  <a:lnTo>
                    <a:pt x="86" y="127"/>
                  </a:lnTo>
                  <a:lnTo>
                    <a:pt x="88" y="134"/>
                  </a:lnTo>
                  <a:lnTo>
                    <a:pt x="92" y="142"/>
                  </a:lnTo>
                  <a:lnTo>
                    <a:pt x="93" y="152"/>
                  </a:lnTo>
                  <a:lnTo>
                    <a:pt x="94" y="161"/>
                  </a:lnTo>
                  <a:lnTo>
                    <a:pt x="93" y="169"/>
                  </a:lnTo>
                  <a:lnTo>
                    <a:pt x="92" y="175"/>
                  </a:lnTo>
                  <a:lnTo>
                    <a:pt x="89" y="180"/>
                  </a:lnTo>
                  <a:lnTo>
                    <a:pt x="87" y="183"/>
                  </a:lnTo>
                  <a:lnTo>
                    <a:pt x="84" y="186"/>
                  </a:lnTo>
                  <a:lnTo>
                    <a:pt x="82" y="190"/>
                  </a:lnTo>
                  <a:lnTo>
                    <a:pt x="81" y="193"/>
                  </a:lnTo>
                  <a:lnTo>
                    <a:pt x="81" y="197"/>
                  </a:lnTo>
                  <a:lnTo>
                    <a:pt x="81" y="205"/>
                  </a:lnTo>
                  <a:lnTo>
                    <a:pt x="82" y="214"/>
                  </a:lnTo>
                  <a:lnTo>
                    <a:pt x="83" y="221"/>
                  </a:lnTo>
                  <a:lnTo>
                    <a:pt x="84" y="227"/>
                  </a:lnTo>
                  <a:lnTo>
                    <a:pt x="88" y="240"/>
                  </a:lnTo>
                  <a:lnTo>
                    <a:pt x="94" y="252"/>
                  </a:lnTo>
                  <a:lnTo>
                    <a:pt x="97" y="262"/>
                  </a:lnTo>
                  <a:lnTo>
                    <a:pt x="100" y="271"/>
                  </a:lnTo>
                  <a:lnTo>
                    <a:pt x="95" y="278"/>
                  </a:lnTo>
                  <a:lnTo>
                    <a:pt x="92" y="285"/>
                  </a:lnTo>
                  <a:lnTo>
                    <a:pt x="88" y="293"/>
                  </a:lnTo>
                  <a:lnTo>
                    <a:pt x="85" y="300"/>
                  </a:lnTo>
                  <a:lnTo>
                    <a:pt x="83" y="308"/>
                  </a:lnTo>
                  <a:lnTo>
                    <a:pt x="82" y="318"/>
                  </a:lnTo>
                  <a:lnTo>
                    <a:pt x="81" y="328"/>
                  </a:lnTo>
                  <a:lnTo>
                    <a:pt x="81" y="339"/>
                  </a:lnTo>
                  <a:lnTo>
                    <a:pt x="81" y="352"/>
                  </a:lnTo>
                  <a:lnTo>
                    <a:pt x="83" y="363"/>
                  </a:lnTo>
                  <a:lnTo>
                    <a:pt x="85" y="374"/>
                  </a:lnTo>
                  <a:lnTo>
                    <a:pt x="88" y="382"/>
                  </a:lnTo>
                  <a:lnTo>
                    <a:pt x="93" y="390"/>
                  </a:lnTo>
                  <a:lnTo>
                    <a:pt x="97" y="396"/>
                  </a:lnTo>
                  <a:lnTo>
                    <a:pt x="101" y="402"/>
                  </a:lnTo>
                  <a:lnTo>
                    <a:pt x="107" y="407"/>
                  </a:lnTo>
                  <a:lnTo>
                    <a:pt x="99" y="415"/>
                  </a:lnTo>
                  <a:lnTo>
                    <a:pt x="94" y="424"/>
                  </a:lnTo>
                  <a:lnTo>
                    <a:pt x="89" y="433"/>
                  </a:lnTo>
                  <a:lnTo>
                    <a:pt x="85" y="441"/>
                  </a:lnTo>
                  <a:lnTo>
                    <a:pt x="78" y="457"/>
                  </a:lnTo>
                  <a:lnTo>
                    <a:pt x="73" y="474"/>
                  </a:lnTo>
                  <a:lnTo>
                    <a:pt x="88" y="493"/>
                  </a:lnTo>
                  <a:lnTo>
                    <a:pt x="101" y="511"/>
                  </a:lnTo>
                  <a:lnTo>
                    <a:pt x="113" y="529"/>
                  </a:lnTo>
                  <a:lnTo>
                    <a:pt x="124" y="548"/>
                  </a:lnTo>
                  <a:lnTo>
                    <a:pt x="130" y="558"/>
                  </a:lnTo>
                  <a:lnTo>
                    <a:pt x="134" y="567"/>
                  </a:lnTo>
                  <a:lnTo>
                    <a:pt x="138" y="577"/>
                  </a:lnTo>
                  <a:lnTo>
                    <a:pt x="141" y="588"/>
                  </a:lnTo>
                  <a:lnTo>
                    <a:pt x="143" y="599"/>
                  </a:lnTo>
                  <a:lnTo>
                    <a:pt x="145" y="611"/>
                  </a:lnTo>
                  <a:lnTo>
                    <a:pt x="146" y="622"/>
                  </a:lnTo>
                  <a:lnTo>
                    <a:pt x="146" y="634"/>
                  </a:lnTo>
                  <a:lnTo>
                    <a:pt x="148" y="640"/>
                  </a:lnTo>
                  <a:lnTo>
                    <a:pt x="149" y="648"/>
                  </a:lnTo>
                  <a:lnTo>
                    <a:pt x="152" y="659"/>
                  </a:lnTo>
                  <a:lnTo>
                    <a:pt x="156" y="670"/>
                  </a:lnTo>
                  <a:lnTo>
                    <a:pt x="166" y="696"/>
                  </a:lnTo>
                  <a:lnTo>
                    <a:pt x="179" y="724"/>
                  </a:lnTo>
                  <a:lnTo>
                    <a:pt x="187" y="738"/>
                  </a:lnTo>
                  <a:lnTo>
                    <a:pt x="194" y="750"/>
                  </a:lnTo>
                  <a:lnTo>
                    <a:pt x="201" y="763"/>
                  </a:lnTo>
                  <a:lnTo>
                    <a:pt x="208" y="774"/>
                  </a:lnTo>
                  <a:lnTo>
                    <a:pt x="214" y="782"/>
                  </a:lnTo>
                  <a:lnTo>
                    <a:pt x="221" y="789"/>
                  </a:lnTo>
                  <a:lnTo>
                    <a:pt x="224" y="792"/>
                  </a:lnTo>
                  <a:lnTo>
                    <a:pt x="228" y="793"/>
                  </a:lnTo>
                  <a:lnTo>
                    <a:pt x="230" y="794"/>
                  </a:lnTo>
                  <a:lnTo>
                    <a:pt x="233" y="795"/>
                  </a:lnTo>
                  <a:lnTo>
                    <a:pt x="239" y="794"/>
                  </a:lnTo>
                  <a:lnTo>
                    <a:pt x="244" y="793"/>
                  </a:lnTo>
                  <a:lnTo>
                    <a:pt x="251" y="790"/>
                  </a:lnTo>
                  <a:lnTo>
                    <a:pt x="256" y="787"/>
                  </a:lnTo>
                  <a:lnTo>
                    <a:pt x="266" y="780"/>
                  </a:lnTo>
                  <a:lnTo>
                    <a:pt x="278" y="771"/>
                  </a:lnTo>
                  <a:lnTo>
                    <a:pt x="289" y="761"/>
                  </a:lnTo>
                  <a:lnTo>
                    <a:pt x="302" y="753"/>
                  </a:lnTo>
                  <a:lnTo>
                    <a:pt x="309" y="750"/>
                  </a:lnTo>
                  <a:lnTo>
                    <a:pt x="317" y="747"/>
                  </a:lnTo>
                  <a:lnTo>
                    <a:pt x="324" y="746"/>
                  </a:lnTo>
                  <a:lnTo>
                    <a:pt x="332" y="745"/>
                  </a:lnTo>
                  <a:lnTo>
                    <a:pt x="341" y="746"/>
                  </a:lnTo>
                  <a:lnTo>
                    <a:pt x="348" y="747"/>
                  </a:lnTo>
                  <a:lnTo>
                    <a:pt x="355" y="748"/>
                  </a:lnTo>
                  <a:lnTo>
                    <a:pt x="361" y="750"/>
                  </a:lnTo>
                  <a:lnTo>
                    <a:pt x="371" y="756"/>
                  </a:lnTo>
                  <a:lnTo>
                    <a:pt x="380" y="763"/>
                  </a:lnTo>
                  <a:lnTo>
                    <a:pt x="388" y="770"/>
                  </a:lnTo>
                  <a:lnTo>
                    <a:pt x="395" y="777"/>
                  </a:lnTo>
                  <a:lnTo>
                    <a:pt x="403" y="783"/>
                  </a:lnTo>
                  <a:lnTo>
                    <a:pt x="412" y="789"/>
                  </a:lnTo>
                  <a:lnTo>
                    <a:pt x="418" y="780"/>
                  </a:lnTo>
                  <a:lnTo>
                    <a:pt x="422" y="773"/>
                  </a:lnTo>
                  <a:lnTo>
                    <a:pt x="427" y="767"/>
                  </a:lnTo>
                  <a:lnTo>
                    <a:pt x="432" y="761"/>
                  </a:lnTo>
                  <a:lnTo>
                    <a:pt x="437" y="758"/>
                  </a:lnTo>
                  <a:lnTo>
                    <a:pt x="443" y="754"/>
                  </a:lnTo>
                  <a:lnTo>
                    <a:pt x="448" y="752"/>
                  </a:lnTo>
                  <a:lnTo>
                    <a:pt x="454" y="750"/>
                  </a:lnTo>
                  <a:lnTo>
                    <a:pt x="478" y="745"/>
                  </a:lnTo>
                  <a:lnTo>
                    <a:pt x="505" y="739"/>
                  </a:lnTo>
                  <a:lnTo>
                    <a:pt x="525" y="647"/>
                  </a:lnTo>
                  <a:lnTo>
                    <a:pt x="525" y="637"/>
                  </a:lnTo>
                  <a:lnTo>
                    <a:pt x="525" y="622"/>
                  </a:lnTo>
                  <a:lnTo>
                    <a:pt x="526" y="616"/>
                  </a:lnTo>
                  <a:lnTo>
                    <a:pt x="529" y="610"/>
                  </a:lnTo>
                  <a:lnTo>
                    <a:pt x="533" y="604"/>
                  </a:lnTo>
                  <a:lnTo>
                    <a:pt x="539" y="600"/>
                  </a:lnTo>
                  <a:lnTo>
                    <a:pt x="547" y="594"/>
                  </a:lnTo>
                  <a:lnTo>
                    <a:pt x="555" y="590"/>
                  </a:lnTo>
                  <a:lnTo>
                    <a:pt x="565" y="587"/>
                  </a:lnTo>
                  <a:lnTo>
                    <a:pt x="575" y="584"/>
                  </a:lnTo>
                  <a:lnTo>
                    <a:pt x="597" y="579"/>
                  </a:lnTo>
                  <a:lnTo>
                    <a:pt x="621" y="575"/>
                  </a:lnTo>
                  <a:lnTo>
                    <a:pt x="644" y="574"/>
                  </a:lnTo>
                  <a:lnTo>
                    <a:pt x="665" y="573"/>
                  </a:lnTo>
                  <a:lnTo>
                    <a:pt x="671" y="573"/>
                  </a:lnTo>
                  <a:lnTo>
                    <a:pt x="678" y="575"/>
                  </a:lnTo>
                  <a:lnTo>
                    <a:pt x="682" y="577"/>
                  </a:lnTo>
                  <a:lnTo>
                    <a:pt x="687" y="579"/>
                  </a:lnTo>
                  <a:lnTo>
                    <a:pt x="691" y="581"/>
                  </a:lnTo>
                  <a:lnTo>
                    <a:pt x="695" y="583"/>
                  </a:lnTo>
                  <a:lnTo>
                    <a:pt x="700" y="585"/>
                  </a:lnTo>
                  <a:lnTo>
                    <a:pt x="704" y="585"/>
                  </a:lnTo>
                  <a:lnTo>
                    <a:pt x="738" y="598"/>
                  </a:lnTo>
                  <a:lnTo>
                    <a:pt x="738" y="589"/>
                  </a:lnTo>
                  <a:lnTo>
                    <a:pt x="740" y="581"/>
                  </a:lnTo>
                  <a:lnTo>
                    <a:pt x="744" y="573"/>
                  </a:lnTo>
                  <a:lnTo>
                    <a:pt x="748" y="566"/>
                  </a:lnTo>
                  <a:lnTo>
                    <a:pt x="751" y="559"/>
                  </a:lnTo>
                  <a:lnTo>
                    <a:pt x="755" y="550"/>
                  </a:lnTo>
                  <a:lnTo>
                    <a:pt x="757" y="541"/>
                  </a:lnTo>
                  <a:lnTo>
                    <a:pt x="758" y="530"/>
                  </a:lnTo>
                  <a:lnTo>
                    <a:pt x="757" y="518"/>
                  </a:lnTo>
                  <a:lnTo>
                    <a:pt x="756" y="508"/>
                  </a:lnTo>
                  <a:lnTo>
                    <a:pt x="752" y="499"/>
                  </a:lnTo>
                  <a:lnTo>
                    <a:pt x="749" y="492"/>
                  </a:lnTo>
                  <a:lnTo>
                    <a:pt x="740" y="478"/>
                  </a:lnTo>
                  <a:lnTo>
                    <a:pt x="731" y="467"/>
                  </a:lnTo>
                  <a:lnTo>
                    <a:pt x="726" y="462"/>
                  </a:lnTo>
                  <a:lnTo>
                    <a:pt x="722" y="456"/>
                  </a:lnTo>
                  <a:lnTo>
                    <a:pt x="716" y="450"/>
                  </a:lnTo>
                  <a:lnTo>
                    <a:pt x="713" y="443"/>
                  </a:lnTo>
                  <a:lnTo>
                    <a:pt x="710" y="435"/>
                  </a:lnTo>
                  <a:lnTo>
                    <a:pt x="706" y="424"/>
                  </a:lnTo>
                  <a:lnTo>
                    <a:pt x="705" y="413"/>
                  </a:lnTo>
                  <a:lnTo>
                    <a:pt x="704" y="401"/>
                  </a:lnTo>
                  <a:lnTo>
                    <a:pt x="671" y="401"/>
                  </a:lnTo>
                  <a:lnTo>
                    <a:pt x="660" y="403"/>
                  </a:lnTo>
                  <a:lnTo>
                    <a:pt x="650" y="403"/>
                  </a:lnTo>
                  <a:lnTo>
                    <a:pt x="641" y="402"/>
                  </a:lnTo>
                  <a:lnTo>
                    <a:pt x="633" y="399"/>
                  </a:lnTo>
                  <a:lnTo>
                    <a:pt x="625" y="395"/>
                  </a:lnTo>
                  <a:lnTo>
                    <a:pt x="617" y="390"/>
                  </a:lnTo>
                  <a:lnTo>
                    <a:pt x="611" y="384"/>
                  </a:lnTo>
                  <a:lnTo>
                    <a:pt x="605" y="378"/>
                  </a:lnTo>
                  <a:lnTo>
                    <a:pt x="601" y="370"/>
                  </a:lnTo>
                  <a:lnTo>
                    <a:pt x="597" y="363"/>
                  </a:lnTo>
                  <a:lnTo>
                    <a:pt x="593" y="356"/>
                  </a:lnTo>
                  <a:lnTo>
                    <a:pt x="590" y="349"/>
                  </a:lnTo>
                  <a:lnTo>
                    <a:pt x="586" y="336"/>
                  </a:lnTo>
                  <a:lnTo>
                    <a:pt x="585" y="327"/>
                  </a:lnTo>
                  <a:lnTo>
                    <a:pt x="585" y="321"/>
                  </a:lnTo>
                  <a:lnTo>
                    <a:pt x="585" y="311"/>
                  </a:lnTo>
                  <a:lnTo>
                    <a:pt x="585" y="297"/>
                  </a:lnTo>
                  <a:lnTo>
                    <a:pt x="585" y="278"/>
                  </a:lnTo>
                  <a:lnTo>
                    <a:pt x="585" y="274"/>
                  </a:lnTo>
                  <a:lnTo>
                    <a:pt x="583" y="269"/>
                  </a:lnTo>
                  <a:lnTo>
                    <a:pt x="581" y="265"/>
                  </a:lnTo>
                  <a:lnTo>
                    <a:pt x="578" y="260"/>
                  </a:lnTo>
                  <a:lnTo>
                    <a:pt x="570" y="251"/>
                  </a:lnTo>
                  <a:lnTo>
                    <a:pt x="560" y="242"/>
                  </a:lnTo>
                  <a:lnTo>
                    <a:pt x="548" y="233"/>
                  </a:lnTo>
                  <a:lnTo>
                    <a:pt x="534" y="223"/>
                  </a:lnTo>
                  <a:lnTo>
                    <a:pt x="520" y="215"/>
                  </a:lnTo>
                  <a:lnTo>
                    <a:pt x="503" y="205"/>
                  </a:lnTo>
                  <a:lnTo>
                    <a:pt x="487" y="197"/>
                  </a:lnTo>
                  <a:lnTo>
                    <a:pt x="470" y="190"/>
                  </a:lnTo>
                  <a:lnTo>
                    <a:pt x="455" y="183"/>
                  </a:lnTo>
                  <a:lnTo>
                    <a:pt x="440" y="178"/>
                  </a:lnTo>
                  <a:lnTo>
                    <a:pt x="425" y="173"/>
                  </a:lnTo>
                  <a:lnTo>
                    <a:pt x="412" y="170"/>
                  </a:lnTo>
                  <a:lnTo>
                    <a:pt x="401" y="167"/>
                  </a:lnTo>
                  <a:lnTo>
                    <a:pt x="392" y="167"/>
                  </a:lnTo>
                  <a:lnTo>
                    <a:pt x="384" y="166"/>
                  </a:lnTo>
                  <a:lnTo>
                    <a:pt x="375" y="165"/>
                  </a:lnTo>
                  <a:lnTo>
                    <a:pt x="367" y="164"/>
                  </a:lnTo>
                  <a:lnTo>
                    <a:pt x="359" y="161"/>
                  </a:lnTo>
                  <a:lnTo>
                    <a:pt x="351" y="158"/>
                  </a:lnTo>
                  <a:lnTo>
                    <a:pt x="344" y="155"/>
                  </a:lnTo>
                  <a:lnTo>
                    <a:pt x="336" y="151"/>
                  </a:lnTo>
                  <a:lnTo>
                    <a:pt x="330" y="145"/>
                  </a:lnTo>
                  <a:lnTo>
                    <a:pt x="323" y="140"/>
                  </a:lnTo>
                  <a:lnTo>
                    <a:pt x="318" y="135"/>
                  </a:lnTo>
                  <a:lnTo>
                    <a:pt x="312" y="129"/>
                  </a:lnTo>
                  <a:lnTo>
                    <a:pt x="307" y="122"/>
                  </a:lnTo>
                  <a:lnTo>
                    <a:pt x="302" y="115"/>
                  </a:lnTo>
                  <a:lnTo>
                    <a:pt x="299" y="108"/>
                  </a:lnTo>
                  <a:lnTo>
                    <a:pt x="296" y="101"/>
                  </a:lnTo>
                  <a:lnTo>
                    <a:pt x="292" y="92"/>
                  </a:lnTo>
                  <a:lnTo>
                    <a:pt x="289" y="63"/>
                  </a:lnTo>
                  <a:lnTo>
                    <a:pt x="285" y="32"/>
                  </a:lnTo>
                  <a:lnTo>
                    <a:pt x="283" y="25"/>
                  </a:lnTo>
                  <a:lnTo>
                    <a:pt x="279" y="19"/>
                  </a:lnTo>
                  <a:lnTo>
                    <a:pt x="276" y="14"/>
                  </a:lnTo>
                  <a:lnTo>
                    <a:pt x="272" y="9"/>
                  </a:lnTo>
                  <a:lnTo>
                    <a:pt x="267" y="6"/>
                  </a:lnTo>
                  <a:lnTo>
                    <a:pt x="261" y="3"/>
                  </a:lnTo>
                  <a:lnTo>
                    <a:pt x="254" y="1"/>
                  </a:lnTo>
                  <a:lnTo>
                    <a:pt x="246" y="0"/>
                  </a:lnTo>
                  <a:lnTo>
                    <a:pt x="236" y="1"/>
                  </a:lnTo>
                  <a:lnTo>
                    <a:pt x="227" y="3"/>
                  </a:lnTo>
                  <a:lnTo>
                    <a:pt x="218" y="5"/>
                  </a:lnTo>
                  <a:lnTo>
                    <a:pt x="208" y="9"/>
                  </a:lnTo>
                  <a:lnTo>
                    <a:pt x="190" y="18"/>
                  </a:lnTo>
                  <a:lnTo>
                    <a:pt x="173" y="30"/>
                  </a:lnTo>
                  <a:lnTo>
                    <a:pt x="155" y="43"/>
                  </a:lnTo>
                  <a:lnTo>
                    <a:pt x="138" y="55"/>
                  </a:lnTo>
                  <a:lnTo>
                    <a:pt x="129" y="60"/>
                  </a:lnTo>
                  <a:lnTo>
                    <a:pt x="119" y="66"/>
                  </a:lnTo>
                  <a:lnTo>
                    <a:pt x="110" y="70"/>
                  </a:lnTo>
                  <a:lnTo>
                    <a:pt x="100" y="74"/>
                  </a:lnTo>
                  <a:lnTo>
                    <a:pt x="20" y="80"/>
                  </a:lnTo>
                  <a:lnTo>
                    <a:pt x="0" y="80"/>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80" name="Freeform 163"/>
            <p:cNvSpPr>
              <a:spLocks/>
            </p:cNvSpPr>
            <p:nvPr>
              <p:custDataLst>
                <p:tags r:id="rId73"/>
              </p:custDataLst>
            </p:nvPr>
          </p:nvSpPr>
          <p:spPr bwMode="auto">
            <a:xfrm>
              <a:off x="2903025" y="3877386"/>
              <a:ext cx="130724" cy="189918"/>
            </a:xfrm>
            <a:custGeom>
              <a:avLst/>
              <a:gdLst>
                <a:gd name="T0" fmla="*/ 225 w 273"/>
                <a:gd name="T1" fmla="*/ 140 h 414"/>
                <a:gd name="T2" fmla="*/ 213 w 273"/>
                <a:gd name="T3" fmla="*/ 133 h 414"/>
                <a:gd name="T4" fmla="*/ 201 w 273"/>
                <a:gd name="T5" fmla="*/ 121 h 414"/>
                <a:gd name="T6" fmla="*/ 190 w 273"/>
                <a:gd name="T7" fmla="*/ 105 h 414"/>
                <a:gd name="T8" fmla="*/ 183 w 273"/>
                <a:gd name="T9" fmla="*/ 96 h 414"/>
                <a:gd name="T10" fmla="*/ 176 w 273"/>
                <a:gd name="T11" fmla="*/ 93 h 414"/>
                <a:gd name="T12" fmla="*/ 167 w 273"/>
                <a:gd name="T13" fmla="*/ 94 h 414"/>
                <a:gd name="T14" fmla="*/ 161 w 273"/>
                <a:gd name="T15" fmla="*/ 101 h 414"/>
                <a:gd name="T16" fmla="*/ 153 w 273"/>
                <a:gd name="T17" fmla="*/ 86 h 414"/>
                <a:gd name="T18" fmla="*/ 142 w 273"/>
                <a:gd name="T19" fmla="*/ 54 h 414"/>
                <a:gd name="T20" fmla="*/ 132 w 273"/>
                <a:gd name="T21" fmla="*/ 36 h 414"/>
                <a:gd name="T22" fmla="*/ 123 w 273"/>
                <a:gd name="T23" fmla="*/ 25 h 414"/>
                <a:gd name="T24" fmla="*/ 111 w 273"/>
                <a:gd name="T25" fmla="*/ 14 h 414"/>
                <a:gd name="T26" fmla="*/ 96 w 273"/>
                <a:gd name="T27" fmla="*/ 5 h 414"/>
                <a:gd name="T28" fmla="*/ 80 w 273"/>
                <a:gd name="T29" fmla="*/ 7 h 414"/>
                <a:gd name="T30" fmla="*/ 69 w 273"/>
                <a:gd name="T31" fmla="*/ 19 h 414"/>
                <a:gd name="T32" fmla="*/ 63 w 273"/>
                <a:gd name="T33" fmla="*/ 25 h 414"/>
                <a:gd name="T34" fmla="*/ 57 w 273"/>
                <a:gd name="T35" fmla="*/ 32 h 414"/>
                <a:gd name="T36" fmla="*/ 56 w 273"/>
                <a:gd name="T37" fmla="*/ 42 h 414"/>
                <a:gd name="T38" fmla="*/ 58 w 273"/>
                <a:gd name="T39" fmla="*/ 59 h 414"/>
                <a:gd name="T40" fmla="*/ 52 w 273"/>
                <a:gd name="T41" fmla="*/ 78 h 414"/>
                <a:gd name="T42" fmla="*/ 33 w 273"/>
                <a:gd name="T43" fmla="*/ 90 h 414"/>
                <a:gd name="T44" fmla="*/ 17 w 273"/>
                <a:gd name="T45" fmla="*/ 104 h 414"/>
                <a:gd name="T46" fmla="*/ 4 w 273"/>
                <a:gd name="T47" fmla="*/ 118 h 414"/>
                <a:gd name="T48" fmla="*/ 40 w 273"/>
                <a:gd name="T49" fmla="*/ 198 h 414"/>
                <a:gd name="T50" fmla="*/ 73 w 273"/>
                <a:gd name="T51" fmla="*/ 205 h 414"/>
                <a:gd name="T52" fmla="*/ 84 w 273"/>
                <a:gd name="T53" fmla="*/ 210 h 414"/>
                <a:gd name="T54" fmla="*/ 93 w 273"/>
                <a:gd name="T55" fmla="*/ 218 h 414"/>
                <a:gd name="T56" fmla="*/ 99 w 273"/>
                <a:gd name="T57" fmla="*/ 226 h 414"/>
                <a:gd name="T58" fmla="*/ 103 w 273"/>
                <a:gd name="T59" fmla="*/ 237 h 414"/>
                <a:gd name="T60" fmla="*/ 106 w 273"/>
                <a:gd name="T61" fmla="*/ 265 h 414"/>
                <a:gd name="T62" fmla="*/ 103 w 273"/>
                <a:gd name="T63" fmla="*/ 279 h 414"/>
                <a:gd name="T64" fmla="*/ 96 w 273"/>
                <a:gd name="T65" fmla="*/ 293 h 414"/>
                <a:gd name="T66" fmla="*/ 89 w 273"/>
                <a:gd name="T67" fmla="*/ 307 h 414"/>
                <a:gd name="T68" fmla="*/ 86 w 273"/>
                <a:gd name="T69" fmla="*/ 321 h 414"/>
                <a:gd name="T70" fmla="*/ 91 w 273"/>
                <a:gd name="T71" fmla="*/ 343 h 414"/>
                <a:gd name="T72" fmla="*/ 107 w 273"/>
                <a:gd name="T73" fmla="*/ 374 h 414"/>
                <a:gd name="T74" fmla="*/ 117 w 273"/>
                <a:gd name="T75" fmla="*/ 389 h 414"/>
                <a:gd name="T76" fmla="*/ 129 w 273"/>
                <a:gd name="T77" fmla="*/ 401 h 414"/>
                <a:gd name="T78" fmla="*/ 141 w 273"/>
                <a:gd name="T79" fmla="*/ 411 h 414"/>
                <a:gd name="T80" fmla="*/ 153 w 273"/>
                <a:gd name="T81" fmla="*/ 414 h 414"/>
                <a:gd name="T82" fmla="*/ 215 w 273"/>
                <a:gd name="T83" fmla="*/ 398 h 414"/>
                <a:gd name="T84" fmla="*/ 255 w 273"/>
                <a:gd name="T85" fmla="*/ 385 h 414"/>
                <a:gd name="T86" fmla="*/ 267 w 273"/>
                <a:gd name="T87" fmla="*/ 377 h 414"/>
                <a:gd name="T88" fmla="*/ 273 w 273"/>
                <a:gd name="T89" fmla="*/ 370 h 414"/>
                <a:gd name="T90" fmla="*/ 269 w 273"/>
                <a:gd name="T91" fmla="*/ 352 h 414"/>
                <a:gd name="T92" fmla="*/ 263 w 273"/>
                <a:gd name="T93" fmla="*/ 335 h 414"/>
                <a:gd name="T94" fmla="*/ 242 w 273"/>
                <a:gd name="T95" fmla="*/ 309 h 414"/>
                <a:gd name="T96" fmla="*/ 222 w 273"/>
                <a:gd name="T97" fmla="*/ 282 h 414"/>
                <a:gd name="T98" fmla="*/ 215 w 273"/>
                <a:gd name="T99" fmla="*/ 266 h 414"/>
                <a:gd name="T100" fmla="*/ 212 w 273"/>
                <a:gd name="T101" fmla="*/ 247 h 414"/>
                <a:gd name="T102" fmla="*/ 215 w 273"/>
                <a:gd name="T103" fmla="*/ 215 h 414"/>
                <a:gd name="T104" fmla="*/ 222 w 273"/>
                <a:gd name="T105" fmla="*/ 190 h 414"/>
                <a:gd name="T106" fmla="*/ 230 w 273"/>
                <a:gd name="T107" fmla="*/ 167 h 414"/>
                <a:gd name="T108" fmla="*/ 232 w 273"/>
                <a:gd name="T109" fmla="*/ 142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3" h="414">
                  <a:moveTo>
                    <a:pt x="232" y="142"/>
                  </a:moveTo>
                  <a:lnTo>
                    <a:pt x="225" y="140"/>
                  </a:lnTo>
                  <a:lnTo>
                    <a:pt x="219" y="137"/>
                  </a:lnTo>
                  <a:lnTo>
                    <a:pt x="213" y="133"/>
                  </a:lnTo>
                  <a:lnTo>
                    <a:pt x="209" y="130"/>
                  </a:lnTo>
                  <a:lnTo>
                    <a:pt x="201" y="121"/>
                  </a:lnTo>
                  <a:lnTo>
                    <a:pt x="195" y="113"/>
                  </a:lnTo>
                  <a:lnTo>
                    <a:pt x="190" y="105"/>
                  </a:lnTo>
                  <a:lnTo>
                    <a:pt x="185" y="99"/>
                  </a:lnTo>
                  <a:lnTo>
                    <a:pt x="183" y="96"/>
                  </a:lnTo>
                  <a:lnTo>
                    <a:pt x="179" y="95"/>
                  </a:lnTo>
                  <a:lnTo>
                    <a:pt x="176" y="93"/>
                  </a:lnTo>
                  <a:lnTo>
                    <a:pt x="173" y="93"/>
                  </a:lnTo>
                  <a:lnTo>
                    <a:pt x="167" y="94"/>
                  </a:lnTo>
                  <a:lnTo>
                    <a:pt x="164" y="97"/>
                  </a:lnTo>
                  <a:lnTo>
                    <a:pt x="161" y="101"/>
                  </a:lnTo>
                  <a:lnTo>
                    <a:pt x="159" y="105"/>
                  </a:lnTo>
                  <a:lnTo>
                    <a:pt x="153" y="86"/>
                  </a:lnTo>
                  <a:lnTo>
                    <a:pt x="147" y="68"/>
                  </a:lnTo>
                  <a:lnTo>
                    <a:pt x="142" y="54"/>
                  </a:lnTo>
                  <a:lnTo>
                    <a:pt x="135" y="41"/>
                  </a:lnTo>
                  <a:lnTo>
                    <a:pt x="132" y="36"/>
                  </a:lnTo>
                  <a:lnTo>
                    <a:pt x="128" y="30"/>
                  </a:lnTo>
                  <a:lnTo>
                    <a:pt x="123" y="25"/>
                  </a:lnTo>
                  <a:lnTo>
                    <a:pt x="118" y="20"/>
                  </a:lnTo>
                  <a:lnTo>
                    <a:pt x="111" y="14"/>
                  </a:lnTo>
                  <a:lnTo>
                    <a:pt x="103" y="9"/>
                  </a:lnTo>
                  <a:lnTo>
                    <a:pt x="96" y="5"/>
                  </a:lnTo>
                  <a:lnTo>
                    <a:pt x="86" y="0"/>
                  </a:lnTo>
                  <a:lnTo>
                    <a:pt x="80" y="7"/>
                  </a:lnTo>
                  <a:lnTo>
                    <a:pt x="73" y="15"/>
                  </a:lnTo>
                  <a:lnTo>
                    <a:pt x="69" y="19"/>
                  </a:lnTo>
                  <a:lnTo>
                    <a:pt x="66" y="23"/>
                  </a:lnTo>
                  <a:lnTo>
                    <a:pt x="63" y="25"/>
                  </a:lnTo>
                  <a:lnTo>
                    <a:pt x="60" y="25"/>
                  </a:lnTo>
                  <a:lnTo>
                    <a:pt x="57" y="32"/>
                  </a:lnTo>
                  <a:lnTo>
                    <a:pt x="57" y="37"/>
                  </a:lnTo>
                  <a:lnTo>
                    <a:pt x="56" y="42"/>
                  </a:lnTo>
                  <a:lnTo>
                    <a:pt x="57" y="47"/>
                  </a:lnTo>
                  <a:lnTo>
                    <a:pt x="58" y="59"/>
                  </a:lnTo>
                  <a:lnTo>
                    <a:pt x="60" y="75"/>
                  </a:lnTo>
                  <a:lnTo>
                    <a:pt x="52" y="78"/>
                  </a:lnTo>
                  <a:lnTo>
                    <a:pt x="43" y="83"/>
                  </a:lnTo>
                  <a:lnTo>
                    <a:pt x="33" y="90"/>
                  </a:lnTo>
                  <a:lnTo>
                    <a:pt x="24" y="97"/>
                  </a:lnTo>
                  <a:lnTo>
                    <a:pt x="17" y="104"/>
                  </a:lnTo>
                  <a:lnTo>
                    <a:pt x="9" y="111"/>
                  </a:lnTo>
                  <a:lnTo>
                    <a:pt x="4" y="118"/>
                  </a:lnTo>
                  <a:lnTo>
                    <a:pt x="0" y="123"/>
                  </a:lnTo>
                  <a:lnTo>
                    <a:pt x="40" y="198"/>
                  </a:lnTo>
                  <a:lnTo>
                    <a:pt x="57" y="201"/>
                  </a:lnTo>
                  <a:lnTo>
                    <a:pt x="73" y="205"/>
                  </a:lnTo>
                  <a:lnTo>
                    <a:pt x="78" y="207"/>
                  </a:lnTo>
                  <a:lnTo>
                    <a:pt x="84" y="210"/>
                  </a:lnTo>
                  <a:lnTo>
                    <a:pt x="89" y="214"/>
                  </a:lnTo>
                  <a:lnTo>
                    <a:pt x="93" y="218"/>
                  </a:lnTo>
                  <a:lnTo>
                    <a:pt x="96" y="222"/>
                  </a:lnTo>
                  <a:lnTo>
                    <a:pt x="99" y="226"/>
                  </a:lnTo>
                  <a:lnTo>
                    <a:pt x="101" y="231"/>
                  </a:lnTo>
                  <a:lnTo>
                    <a:pt x="103" y="237"/>
                  </a:lnTo>
                  <a:lnTo>
                    <a:pt x="106" y="251"/>
                  </a:lnTo>
                  <a:lnTo>
                    <a:pt x="106" y="265"/>
                  </a:lnTo>
                  <a:lnTo>
                    <a:pt x="106" y="272"/>
                  </a:lnTo>
                  <a:lnTo>
                    <a:pt x="103" y="279"/>
                  </a:lnTo>
                  <a:lnTo>
                    <a:pt x="100" y="286"/>
                  </a:lnTo>
                  <a:lnTo>
                    <a:pt x="96" y="293"/>
                  </a:lnTo>
                  <a:lnTo>
                    <a:pt x="93" y="301"/>
                  </a:lnTo>
                  <a:lnTo>
                    <a:pt x="89" y="307"/>
                  </a:lnTo>
                  <a:lnTo>
                    <a:pt x="87" y="314"/>
                  </a:lnTo>
                  <a:lnTo>
                    <a:pt x="86" y="321"/>
                  </a:lnTo>
                  <a:lnTo>
                    <a:pt x="88" y="330"/>
                  </a:lnTo>
                  <a:lnTo>
                    <a:pt x="91" y="343"/>
                  </a:lnTo>
                  <a:lnTo>
                    <a:pt x="98" y="359"/>
                  </a:lnTo>
                  <a:lnTo>
                    <a:pt x="107" y="374"/>
                  </a:lnTo>
                  <a:lnTo>
                    <a:pt x="112" y="382"/>
                  </a:lnTo>
                  <a:lnTo>
                    <a:pt x="117" y="389"/>
                  </a:lnTo>
                  <a:lnTo>
                    <a:pt x="122" y="395"/>
                  </a:lnTo>
                  <a:lnTo>
                    <a:pt x="129" y="401"/>
                  </a:lnTo>
                  <a:lnTo>
                    <a:pt x="134" y="406"/>
                  </a:lnTo>
                  <a:lnTo>
                    <a:pt x="141" y="411"/>
                  </a:lnTo>
                  <a:lnTo>
                    <a:pt x="146" y="413"/>
                  </a:lnTo>
                  <a:lnTo>
                    <a:pt x="153" y="414"/>
                  </a:lnTo>
                  <a:lnTo>
                    <a:pt x="174" y="410"/>
                  </a:lnTo>
                  <a:lnTo>
                    <a:pt x="215" y="398"/>
                  </a:lnTo>
                  <a:lnTo>
                    <a:pt x="236" y="392"/>
                  </a:lnTo>
                  <a:lnTo>
                    <a:pt x="255" y="385"/>
                  </a:lnTo>
                  <a:lnTo>
                    <a:pt x="262" y="381"/>
                  </a:lnTo>
                  <a:lnTo>
                    <a:pt x="267" y="377"/>
                  </a:lnTo>
                  <a:lnTo>
                    <a:pt x="271" y="374"/>
                  </a:lnTo>
                  <a:lnTo>
                    <a:pt x="273" y="370"/>
                  </a:lnTo>
                  <a:lnTo>
                    <a:pt x="271" y="361"/>
                  </a:lnTo>
                  <a:lnTo>
                    <a:pt x="269" y="352"/>
                  </a:lnTo>
                  <a:lnTo>
                    <a:pt x="267" y="343"/>
                  </a:lnTo>
                  <a:lnTo>
                    <a:pt x="263" y="335"/>
                  </a:lnTo>
                  <a:lnTo>
                    <a:pt x="253" y="321"/>
                  </a:lnTo>
                  <a:lnTo>
                    <a:pt x="242" y="309"/>
                  </a:lnTo>
                  <a:lnTo>
                    <a:pt x="231" y="295"/>
                  </a:lnTo>
                  <a:lnTo>
                    <a:pt x="222" y="282"/>
                  </a:lnTo>
                  <a:lnTo>
                    <a:pt x="218" y="274"/>
                  </a:lnTo>
                  <a:lnTo>
                    <a:pt x="215" y="266"/>
                  </a:lnTo>
                  <a:lnTo>
                    <a:pt x="213" y="257"/>
                  </a:lnTo>
                  <a:lnTo>
                    <a:pt x="212" y="247"/>
                  </a:lnTo>
                  <a:lnTo>
                    <a:pt x="213" y="229"/>
                  </a:lnTo>
                  <a:lnTo>
                    <a:pt x="215" y="215"/>
                  </a:lnTo>
                  <a:lnTo>
                    <a:pt x="219" y="202"/>
                  </a:lnTo>
                  <a:lnTo>
                    <a:pt x="222" y="190"/>
                  </a:lnTo>
                  <a:lnTo>
                    <a:pt x="226" y="178"/>
                  </a:lnTo>
                  <a:lnTo>
                    <a:pt x="230" y="167"/>
                  </a:lnTo>
                  <a:lnTo>
                    <a:pt x="232" y="155"/>
                  </a:lnTo>
                  <a:lnTo>
                    <a:pt x="232" y="142"/>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81" name="Freeform 193"/>
            <p:cNvSpPr>
              <a:spLocks/>
            </p:cNvSpPr>
            <p:nvPr>
              <p:custDataLst>
                <p:tags r:id="rId74"/>
              </p:custDataLst>
            </p:nvPr>
          </p:nvSpPr>
          <p:spPr bwMode="auto">
            <a:xfrm>
              <a:off x="1509092" y="3201491"/>
              <a:ext cx="734315" cy="511244"/>
            </a:xfrm>
            <a:custGeom>
              <a:avLst/>
              <a:gdLst>
                <a:gd name="T0" fmla="*/ 2147483647 w 1535"/>
                <a:gd name="T1" fmla="*/ 2147483647 h 1109"/>
                <a:gd name="T2" fmla="*/ 2147483647 w 1535"/>
                <a:gd name="T3" fmla="*/ 2147483647 h 1109"/>
                <a:gd name="T4" fmla="*/ 2147483647 w 1535"/>
                <a:gd name="T5" fmla="*/ 2147483647 h 1109"/>
                <a:gd name="T6" fmla="*/ 2147483647 w 1535"/>
                <a:gd name="T7" fmla="*/ 2147483647 h 1109"/>
                <a:gd name="T8" fmla="*/ 2147483647 w 1535"/>
                <a:gd name="T9" fmla="*/ 2147483647 h 1109"/>
                <a:gd name="T10" fmla="*/ 2147483647 w 1535"/>
                <a:gd name="T11" fmla="*/ 2147483647 h 1109"/>
                <a:gd name="T12" fmla="*/ 2147483647 w 1535"/>
                <a:gd name="T13" fmla="*/ 2147483647 h 1109"/>
                <a:gd name="T14" fmla="*/ 2147483647 w 1535"/>
                <a:gd name="T15" fmla="*/ 2147483647 h 1109"/>
                <a:gd name="T16" fmla="*/ 2147483647 w 1535"/>
                <a:gd name="T17" fmla="*/ 2147483647 h 1109"/>
                <a:gd name="T18" fmla="*/ 2147483647 w 1535"/>
                <a:gd name="T19" fmla="*/ 2147483647 h 1109"/>
                <a:gd name="T20" fmla="*/ 2147483647 w 1535"/>
                <a:gd name="T21" fmla="*/ 2147483647 h 1109"/>
                <a:gd name="T22" fmla="*/ 2147483647 w 1535"/>
                <a:gd name="T23" fmla="*/ 2147483647 h 1109"/>
                <a:gd name="T24" fmla="*/ 2147483647 w 1535"/>
                <a:gd name="T25" fmla="*/ 2147483647 h 1109"/>
                <a:gd name="T26" fmla="*/ 2147483647 w 1535"/>
                <a:gd name="T27" fmla="*/ 2147483647 h 1109"/>
                <a:gd name="T28" fmla="*/ 2147483647 w 1535"/>
                <a:gd name="T29" fmla="*/ 2147483647 h 1109"/>
                <a:gd name="T30" fmla="*/ 2147483647 w 1535"/>
                <a:gd name="T31" fmla="*/ 2147483647 h 1109"/>
                <a:gd name="T32" fmla="*/ 2147483647 w 1535"/>
                <a:gd name="T33" fmla="*/ 2147483647 h 1109"/>
                <a:gd name="T34" fmla="*/ 2147483647 w 1535"/>
                <a:gd name="T35" fmla="*/ 2147483647 h 1109"/>
                <a:gd name="T36" fmla="*/ 2147483647 w 1535"/>
                <a:gd name="T37" fmla="*/ 2147483647 h 1109"/>
                <a:gd name="T38" fmla="*/ 2147483647 w 1535"/>
                <a:gd name="T39" fmla="*/ 2147483647 h 1109"/>
                <a:gd name="T40" fmla="*/ 2147483647 w 1535"/>
                <a:gd name="T41" fmla="*/ 2147483647 h 1109"/>
                <a:gd name="T42" fmla="*/ 2147483647 w 1535"/>
                <a:gd name="T43" fmla="*/ 2147483647 h 1109"/>
                <a:gd name="T44" fmla="*/ 2147483647 w 1535"/>
                <a:gd name="T45" fmla="*/ 2147483647 h 1109"/>
                <a:gd name="T46" fmla="*/ 2147483647 w 1535"/>
                <a:gd name="T47" fmla="*/ 2147483647 h 1109"/>
                <a:gd name="T48" fmla="*/ 2147483647 w 1535"/>
                <a:gd name="T49" fmla="*/ 2147483647 h 1109"/>
                <a:gd name="T50" fmla="*/ 2147483647 w 1535"/>
                <a:gd name="T51" fmla="*/ 2147483647 h 1109"/>
                <a:gd name="T52" fmla="*/ 2147483647 w 1535"/>
                <a:gd name="T53" fmla="*/ 2147483647 h 1109"/>
                <a:gd name="T54" fmla="*/ 2147483647 w 1535"/>
                <a:gd name="T55" fmla="*/ 2147483647 h 1109"/>
                <a:gd name="T56" fmla="*/ 2147483647 w 1535"/>
                <a:gd name="T57" fmla="*/ 2147483647 h 1109"/>
                <a:gd name="T58" fmla="*/ 2147483647 w 1535"/>
                <a:gd name="T59" fmla="*/ 2147483647 h 1109"/>
                <a:gd name="T60" fmla="*/ 2147483647 w 1535"/>
                <a:gd name="T61" fmla="*/ 2147483647 h 1109"/>
                <a:gd name="T62" fmla="*/ 2147483647 w 1535"/>
                <a:gd name="T63" fmla="*/ 2147483647 h 1109"/>
                <a:gd name="T64" fmla="*/ 2147483647 w 1535"/>
                <a:gd name="T65" fmla="*/ 2147483647 h 1109"/>
                <a:gd name="T66" fmla="*/ 2147483647 w 1535"/>
                <a:gd name="T67" fmla="*/ 2147483647 h 1109"/>
                <a:gd name="T68" fmla="*/ 2147483647 w 1535"/>
                <a:gd name="T69" fmla="*/ 2147483647 h 1109"/>
                <a:gd name="T70" fmla="*/ 2147483647 w 1535"/>
                <a:gd name="T71" fmla="*/ 2147483647 h 1109"/>
                <a:gd name="T72" fmla="*/ 2147483647 w 1535"/>
                <a:gd name="T73" fmla="*/ 2147483647 h 1109"/>
                <a:gd name="T74" fmla="*/ 2147483647 w 1535"/>
                <a:gd name="T75" fmla="*/ 2147483647 h 1109"/>
                <a:gd name="T76" fmla="*/ 2147483647 w 1535"/>
                <a:gd name="T77" fmla="*/ 2147483647 h 1109"/>
                <a:gd name="T78" fmla="*/ 2147483647 w 1535"/>
                <a:gd name="T79" fmla="*/ 2147483647 h 1109"/>
                <a:gd name="T80" fmla="*/ 2147483647 w 1535"/>
                <a:gd name="T81" fmla="*/ 2147483647 h 1109"/>
                <a:gd name="T82" fmla="*/ 2147483647 w 1535"/>
                <a:gd name="T83" fmla="*/ 2147483647 h 1109"/>
                <a:gd name="T84" fmla="*/ 2147483647 w 1535"/>
                <a:gd name="T85" fmla="*/ 2147483647 h 1109"/>
                <a:gd name="T86" fmla="*/ 2147483647 w 1535"/>
                <a:gd name="T87" fmla="*/ 2147483647 h 1109"/>
                <a:gd name="T88" fmla="*/ 2147483647 w 1535"/>
                <a:gd name="T89" fmla="*/ 2147483647 h 1109"/>
                <a:gd name="T90" fmla="*/ 2147483647 w 1535"/>
                <a:gd name="T91" fmla="*/ 2147483647 h 1109"/>
                <a:gd name="T92" fmla="*/ 2147483647 w 1535"/>
                <a:gd name="T93" fmla="*/ 2147483647 h 1109"/>
                <a:gd name="T94" fmla="*/ 2147483647 w 1535"/>
                <a:gd name="T95" fmla="*/ 2147483647 h 1109"/>
                <a:gd name="T96" fmla="*/ 2147483647 w 1535"/>
                <a:gd name="T97" fmla="*/ 2147483647 h 1109"/>
                <a:gd name="T98" fmla="*/ 2147483647 w 1535"/>
                <a:gd name="T99" fmla="*/ 2147483647 h 1109"/>
                <a:gd name="T100" fmla="*/ 2147483647 w 1535"/>
                <a:gd name="T101" fmla="*/ 2147483647 h 1109"/>
                <a:gd name="T102" fmla="*/ 2147483647 w 1535"/>
                <a:gd name="T103" fmla="*/ 2147483647 h 1109"/>
                <a:gd name="T104" fmla="*/ 2147483647 w 1535"/>
                <a:gd name="T105" fmla="*/ 2147483647 h 1109"/>
                <a:gd name="T106" fmla="*/ 2147483647 w 1535"/>
                <a:gd name="T107" fmla="*/ 2147483647 h 1109"/>
                <a:gd name="T108" fmla="*/ 2147483647 w 1535"/>
                <a:gd name="T109" fmla="*/ 2147483647 h 1109"/>
                <a:gd name="T110" fmla="*/ 2147483647 w 1535"/>
                <a:gd name="T111" fmla="*/ 2147483647 h 1109"/>
                <a:gd name="T112" fmla="*/ 2147483647 w 1535"/>
                <a:gd name="T113" fmla="*/ 2147483647 h 1109"/>
                <a:gd name="T114" fmla="*/ 2147483647 w 1535"/>
                <a:gd name="T115" fmla="*/ 2147483647 h 1109"/>
                <a:gd name="T116" fmla="*/ 2147483647 w 1535"/>
                <a:gd name="T117" fmla="*/ 2147483647 h 1109"/>
                <a:gd name="T118" fmla="*/ 2147483647 w 1535"/>
                <a:gd name="T119" fmla="*/ 2147483647 h 1109"/>
                <a:gd name="T120" fmla="*/ 2147483647 w 1535"/>
                <a:gd name="T121" fmla="*/ 2147483647 h 110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535" h="1109">
                  <a:moveTo>
                    <a:pt x="1336" y="888"/>
                  </a:moveTo>
                  <a:lnTo>
                    <a:pt x="1319" y="891"/>
                  </a:lnTo>
                  <a:lnTo>
                    <a:pt x="1287" y="901"/>
                  </a:lnTo>
                  <a:lnTo>
                    <a:pt x="1270" y="907"/>
                  </a:lnTo>
                  <a:lnTo>
                    <a:pt x="1256" y="913"/>
                  </a:lnTo>
                  <a:lnTo>
                    <a:pt x="1251" y="916"/>
                  </a:lnTo>
                  <a:lnTo>
                    <a:pt x="1246" y="919"/>
                  </a:lnTo>
                  <a:lnTo>
                    <a:pt x="1244" y="922"/>
                  </a:lnTo>
                  <a:lnTo>
                    <a:pt x="1243" y="925"/>
                  </a:lnTo>
                  <a:lnTo>
                    <a:pt x="1243" y="929"/>
                  </a:lnTo>
                  <a:lnTo>
                    <a:pt x="1244" y="933"/>
                  </a:lnTo>
                  <a:lnTo>
                    <a:pt x="1246" y="937"/>
                  </a:lnTo>
                  <a:lnTo>
                    <a:pt x="1248" y="940"/>
                  </a:lnTo>
                  <a:lnTo>
                    <a:pt x="1255" y="946"/>
                  </a:lnTo>
                  <a:lnTo>
                    <a:pt x="1263" y="951"/>
                  </a:lnTo>
                  <a:lnTo>
                    <a:pt x="1282" y="961"/>
                  </a:lnTo>
                  <a:lnTo>
                    <a:pt x="1302" y="973"/>
                  </a:lnTo>
                  <a:lnTo>
                    <a:pt x="1299" y="982"/>
                  </a:lnTo>
                  <a:lnTo>
                    <a:pt x="1294" y="988"/>
                  </a:lnTo>
                  <a:lnTo>
                    <a:pt x="1289" y="993"/>
                  </a:lnTo>
                  <a:lnTo>
                    <a:pt x="1282" y="996"/>
                  </a:lnTo>
                  <a:lnTo>
                    <a:pt x="1275" y="998"/>
                  </a:lnTo>
                  <a:lnTo>
                    <a:pt x="1267" y="999"/>
                  </a:lnTo>
                  <a:lnTo>
                    <a:pt x="1258" y="999"/>
                  </a:lnTo>
                  <a:lnTo>
                    <a:pt x="1251" y="999"/>
                  </a:lnTo>
                  <a:lnTo>
                    <a:pt x="1234" y="999"/>
                  </a:lnTo>
                  <a:lnTo>
                    <a:pt x="1220" y="999"/>
                  </a:lnTo>
                  <a:lnTo>
                    <a:pt x="1213" y="1000"/>
                  </a:lnTo>
                  <a:lnTo>
                    <a:pt x="1209" y="1002"/>
                  </a:lnTo>
                  <a:lnTo>
                    <a:pt x="1204" y="1006"/>
                  </a:lnTo>
                  <a:lnTo>
                    <a:pt x="1203" y="1011"/>
                  </a:lnTo>
                  <a:lnTo>
                    <a:pt x="1193" y="1036"/>
                  </a:lnTo>
                  <a:lnTo>
                    <a:pt x="1185" y="1058"/>
                  </a:lnTo>
                  <a:lnTo>
                    <a:pt x="1181" y="1069"/>
                  </a:lnTo>
                  <a:lnTo>
                    <a:pt x="1178" y="1080"/>
                  </a:lnTo>
                  <a:lnTo>
                    <a:pt x="1177" y="1095"/>
                  </a:lnTo>
                  <a:lnTo>
                    <a:pt x="1176" y="1109"/>
                  </a:lnTo>
                  <a:lnTo>
                    <a:pt x="1165" y="1100"/>
                  </a:lnTo>
                  <a:lnTo>
                    <a:pt x="1153" y="1091"/>
                  </a:lnTo>
                  <a:lnTo>
                    <a:pt x="1141" y="1081"/>
                  </a:lnTo>
                  <a:lnTo>
                    <a:pt x="1130" y="1072"/>
                  </a:lnTo>
                  <a:lnTo>
                    <a:pt x="1112" y="1051"/>
                  </a:lnTo>
                  <a:lnTo>
                    <a:pt x="1090" y="1026"/>
                  </a:lnTo>
                  <a:lnTo>
                    <a:pt x="1078" y="1015"/>
                  </a:lnTo>
                  <a:lnTo>
                    <a:pt x="1065" y="1006"/>
                  </a:lnTo>
                  <a:lnTo>
                    <a:pt x="1058" y="1003"/>
                  </a:lnTo>
                  <a:lnTo>
                    <a:pt x="1052" y="1001"/>
                  </a:lnTo>
                  <a:lnTo>
                    <a:pt x="1044" y="999"/>
                  </a:lnTo>
                  <a:lnTo>
                    <a:pt x="1036" y="998"/>
                  </a:lnTo>
                  <a:lnTo>
                    <a:pt x="1028" y="999"/>
                  </a:lnTo>
                  <a:lnTo>
                    <a:pt x="1019" y="1000"/>
                  </a:lnTo>
                  <a:lnTo>
                    <a:pt x="1011" y="1002"/>
                  </a:lnTo>
                  <a:lnTo>
                    <a:pt x="1006" y="1005"/>
                  </a:lnTo>
                  <a:lnTo>
                    <a:pt x="994" y="1012"/>
                  </a:lnTo>
                  <a:lnTo>
                    <a:pt x="984" y="1020"/>
                  </a:lnTo>
                  <a:lnTo>
                    <a:pt x="974" y="1027"/>
                  </a:lnTo>
                  <a:lnTo>
                    <a:pt x="962" y="1035"/>
                  </a:lnTo>
                  <a:lnTo>
                    <a:pt x="955" y="1038"/>
                  </a:lnTo>
                  <a:lnTo>
                    <a:pt x="949" y="1040"/>
                  </a:lnTo>
                  <a:lnTo>
                    <a:pt x="940" y="1041"/>
                  </a:lnTo>
                  <a:lnTo>
                    <a:pt x="930" y="1042"/>
                  </a:lnTo>
                  <a:lnTo>
                    <a:pt x="922" y="1041"/>
                  </a:lnTo>
                  <a:lnTo>
                    <a:pt x="913" y="1039"/>
                  </a:lnTo>
                  <a:lnTo>
                    <a:pt x="902" y="1037"/>
                  </a:lnTo>
                  <a:lnTo>
                    <a:pt x="891" y="1032"/>
                  </a:lnTo>
                  <a:lnTo>
                    <a:pt x="868" y="1023"/>
                  </a:lnTo>
                  <a:lnTo>
                    <a:pt x="845" y="1011"/>
                  </a:lnTo>
                  <a:lnTo>
                    <a:pt x="823" y="999"/>
                  </a:lnTo>
                  <a:lnTo>
                    <a:pt x="805" y="987"/>
                  </a:lnTo>
                  <a:lnTo>
                    <a:pt x="797" y="982"/>
                  </a:lnTo>
                  <a:lnTo>
                    <a:pt x="790" y="976"/>
                  </a:lnTo>
                  <a:lnTo>
                    <a:pt x="786" y="971"/>
                  </a:lnTo>
                  <a:lnTo>
                    <a:pt x="784" y="967"/>
                  </a:lnTo>
                  <a:lnTo>
                    <a:pt x="731" y="973"/>
                  </a:lnTo>
                  <a:lnTo>
                    <a:pt x="714" y="962"/>
                  </a:lnTo>
                  <a:lnTo>
                    <a:pt x="697" y="953"/>
                  </a:lnTo>
                  <a:lnTo>
                    <a:pt x="680" y="945"/>
                  </a:lnTo>
                  <a:lnTo>
                    <a:pt x="658" y="937"/>
                  </a:lnTo>
                  <a:lnTo>
                    <a:pt x="653" y="932"/>
                  </a:lnTo>
                  <a:lnTo>
                    <a:pt x="650" y="925"/>
                  </a:lnTo>
                  <a:lnTo>
                    <a:pt x="648" y="917"/>
                  </a:lnTo>
                  <a:lnTo>
                    <a:pt x="644" y="910"/>
                  </a:lnTo>
                  <a:lnTo>
                    <a:pt x="642" y="904"/>
                  </a:lnTo>
                  <a:lnTo>
                    <a:pt x="639" y="898"/>
                  </a:lnTo>
                  <a:lnTo>
                    <a:pt x="638" y="896"/>
                  </a:lnTo>
                  <a:lnTo>
                    <a:pt x="636" y="895"/>
                  </a:lnTo>
                  <a:lnTo>
                    <a:pt x="633" y="894"/>
                  </a:lnTo>
                  <a:lnTo>
                    <a:pt x="631" y="894"/>
                  </a:lnTo>
                  <a:lnTo>
                    <a:pt x="607" y="887"/>
                  </a:lnTo>
                  <a:lnTo>
                    <a:pt x="588" y="883"/>
                  </a:lnTo>
                  <a:lnTo>
                    <a:pt x="575" y="882"/>
                  </a:lnTo>
                  <a:lnTo>
                    <a:pt x="565" y="880"/>
                  </a:lnTo>
                  <a:lnTo>
                    <a:pt x="561" y="879"/>
                  </a:lnTo>
                  <a:lnTo>
                    <a:pt x="558" y="877"/>
                  </a:lnTo>
                  <a:lnTo>
                    <a:pt x="554" y="874"/>
                  </a:lnTo>
                  <a:lnTo>
                    <a:pt x="551" y="870"/>
                  </a:lnTo>
                  <a:lnTo>
                    <a:pt x="546" y="857"/>
                  </a:lnTo>
                  <a:lnTo>
                    <a:pt x="538" y="838"/>
                  </a:lnTo>
                  <a:lnTo>
                    <a:pt x="537" y="835"/>
                  </a:lnTo>
                  <a:lnTo>
                    <a:pt x="535" y="833"/>
                  </a:lnTo>
                  <a:lnTo>
                    <a:pt x="532" y="831"/>
                  </a:lnTo>
                  <a:lnTo>
                    <a:pt x="530" y="829"/>
                  </a:lnTo>
                  <a:lnTo>
                    <a:pt x="524" y="828"/>
                  </a:lnTo>
                  <a:lnTo>
                    <a:pt x="517" y="828"/>
                  </a:lnTo>
                  <a:lnTo>
                    <a:pt x="509" y="828"/>
                  </a:lnTo>
                  <a:lnTo>
                    <a:pt x="501" y="828"/>
                  </a:lnTo>
                  <a:lnTo>
                    <a:pt x="493" y="828"/>
                  </a:lnTo>
                  <a:lnTo>
                    <a:pt x="485" y="826"/>
                  </a:lnTo>
                  <a:lnTo>
                    <a:pt x="480" y="822"/>
                  </a:lnTo>
                  <a:lnTo>
                    <a:pt x="472" y="816"/>
                  </a:lnTo>
                  <a:lnTo>
                    <a:pt x="464" y="806"/>
                  </a:lnTo>
                  <a:lnTo>
                    <a:pt x="457" y="796"/>
                  </a:lnTo>
                  <a:lnTo>
                    <a:pt x="450" y="784"/>
                  </a:lnTo>
                  <a:lnTo>
                    <a:pt x="445" y="773"/>
                  </a:lnTo>
                  <a:lnTo>
                    <a:pt x="442" y="768"/>
                  </a:lnTo>
                  <a:lnTo>
                    <a:pt x="440" y="762"/>
                  </a:lnTo>
                  <a:lnTo>
                    <a:pt x="439" y="757"/>
                  </a:lnTo>
                  <a:lnTo>
                    <a:pt x="439" y="751"/>
                  </a:lnTo>
                  <a:lnTo>
                    <a:pt x="439" y="747"/>
                  </a:lnTo>
                  <a:lnTo>
                    <a:pt x="440" y="743"/>
                  </a:lnTo>
                  <a:lnTo>
                    <a:pt x="441" y="739"/>
                  </a:lnTo>
                  <a:lnTo>
                    <a:pt x="443" y="735"/>
                  </a:lnTo>
                  <a:lnTo>
                    <a:pt x="449" y="728"/>
                  </a:lnTo>
                  <a:lnTo>
                    <a:pt x="456" y="720"/>
                  </a:lnTo>
                  <a:lnTo>
                    <a:pt x="461" y="713"/>
                  </a:lnTo>
                  <a:lnTo>
                    <a:pt x="467" y="705"/>
                  </a:lnTo>
                  <a:lnTo>
                    <a:pt x="469" y="700"/>
                  </a:lnTo>
                  <a:lnTo>
                    <a:pt x="471" y="694"/>
                  </a:lnTo>
                  <a:lnTo>
                    <a:pt x="472" y="689"/>
                  </a:lnTo>
                  <a:lnTo>
                    <a:pt x="472" y="684"/>
                  </a:lnTo>
                  <a:lnTo>
                    <a:pt x="471" y="664"/>
                  </a:lnTo>
                  <a:lnTo>
                    <a:pt x="468" y="647"/>
                  </a:lnTo>
                  <a:lnTo>
                    <a:pt x="463" y="630"/>
                  </a:lnTo>
                  <a:lnTo>
                    <a:pt x="457" y="615"/>
                  </a:lnTo>
                  <a:lnTo>
                    <a:pt x="450" y="601"/>
                  </a:lnTo>
                  <a:lnTo>
                    <a:pt x="441" y="589"/>
                  </a:lnTo>
                  <a:lnTo>
                    <a:pt x="431" y="576"/>
                  </a:lnTo>
                  <a:lnTo>
                    <a:pt x="423" y="565"/>
                  </a:lnTo>
                  <a:lnTo>
                    <a:pt x="402" y="543"/>
                  </a:lnTo>
                  <a:lnTo>
                    <a:pt x="382" y="520"/>
                  </a:lnTo>
                  <a:lnTo>
                    <a:pt x="373" y="509"/>
                  </a:lnTo>
                  <a:lnTo>
                    <a:pt x="366" y="496"/>
                  </a:lnTo>
                  <a:lnTo>
                    <a:pt x="358" y="483"/>
                  </a:lnTo>
                  <a:lnTo>
                    <a:pt x="352" y="468"/>
                  </a:lnTo>
                  <a:lnTo>
                    <a:pt x="350" y="464"/>
                  </a:lnTo>
                  <a:lnTo>
                    <a:pt x="348" y="460"/>
                  </a:lnTo>
                  <a:lnTo>
                    <a:pt x="345" y="456"/>
                  </a:lnTo>
                  <a:lnTo>
                    <a:pt x="341" y="453"/>
                  </a:lnTo>
                  <a:lnTo>
                    <a:pt x="333" y="447"/>
                  </a:lnTo>
                  <a:lnTo>
                    <a:pt x="324" y="441"/>
                  </a:lnTo>
                  <a:lnTo>
                    <a:pt x="314" y="435"/>
                  </a:lnTo>
                  <a:lnTo>
                    <a:pt x="306" y="429"/>
                  </a:lnTo>
                  <a:lnTo>
                    <a:pt x="304" y="426"/>
                  </a:lnTo>
                  <a:lnTo>
                    <a:pt x="301" y="422"/>
                  </a:lnTo>
                  <a:lnTo>
                    <a:pt x="300" y="417"/>
                  </a:lnTo>
                  <a:lnTo>
                    <a:pt x="300" y="413"/>
                  </a:lnTo>
                  <a:lnTo>
                    <a:pt x="306" y="404"/>
                  </a:lnTo>
                  <a:lnTo>
                    <a:pt x="313" y="394"/>
                  </a:lnTo>
                  <a:lnTo>
                    <a:pt x="306" y="391"/>
                  </a:lnTo>
                  <a:lnTo>
                    <a:pt x="300" y="388"/>
                  </a:lnTo>
                  <a:lnTo>
                    <a:pt x="297" y="380"/>
                  </a:lnTo>
                  <a:lnTo>
                    <a:pt x="293" y="369"/>
                  </a:lnTo>
                  <a:lnTo>
                    <a:pt x="286" y="356"/>
                  </a:lnTo>
                  <a:lnTo>
                    <a:pt x="279" y="344"/>
                  </a:lnTo>
                  <a:lnTo>
                    <a:pt x="262" y="321"/>
                  </a:lnTo>
                  <a:lnTo>
                    <a:pt x="252" y="308"/>
                  </a:lnTo>
                  <a:lnTo>
                    <a:pt x="245" y="291"/>
                  </a:lnTo>
                  <a:lnTo>
                    <a:pt x="238" y="278"/>
                  </a:lnTo>
                  <a:lnTo>
                    <a:pt x="230" y="267"/>
                  </a:lnTo>
                  <a:lnTo>
                    <a:pt x="224" y="258"/>
                  </a:lnTo>
                  <a:lnTo>
                    <a:pt x="217" y="248"/>
                  </a:lnTo>
                  <a:lnTo>
                    <a:pt x="211" y="239"/>
                  </a:lnTo>
                  <a:lnTo>
                    <a:pt x="205" y="228"/>
                  </a:lnTo>
                  <a:lnTo>
                    <a:pt x="200" y="216"/>
                  </a:lnTo>
                  <a:lnTo>
                    <a:pt x="193" y="195"/>
                  </a:lnTo>
                  <a:lnTo>
                    <a:pt x="187" y="176"/>
                  </a:lnTo>
                  <a:lnTo>
                    <a:pt x="182" y="158"/>
                  </a:lnTo>
                  <a:lnTo>
                    <a:pt x="178" y="140"/>
                  </a:lnTo>
                  <a:lnTo>
                    <a:pt x="171" y="107"/>
                  </a:lnTo>
                  <a:lnTo>
                    <a:pt x="167" y="74"/>
                  </a:lnTo>
                  <a:lnTo>
                    <a:pt x="155" y="74"/>
                  </a:lnTo>
                  <a:lnTo>
                    <a:pt x="146" y="73"/>
                  </a:lnTo>
                  <a:lnTo>
                    <a:pt x="138" y="71"/>
                  </a:lnTo>
                  <a:lnTo>
                    <a:pt x="132" y="69"/>
                  </a:lnTo>
                  <a:lnTo>
                    <a:pt x="120" y="64"/>
                  </a:lnTo>
                  <a:lnTo>
                    <a:pt x="106" y="56"/>
                  </a:lnTo>
                  <a:lnTo>
                    <a:pt x="97" y="74"/>
                  </a:lnTo>
                  <a:lnTo>
                    <a:pt x="89" y="94"/>
                  </a:lnTo>
                  <a:lnTo>
                    <a:pt x="84" y="104"/>
                  </a:lnTo>
                  <a:lnTo>
                    <a:pt x="82" y="114"/>
                  </a:lnTo>
                  <a:lnTo>
                    <a:pt x="80" y="124"/>
                  </a:lnTo>
                  <a:lnTo>
                    <a:pt x="80" y="135"/>
                  </a:lnTo>
                  <a:lnTo>
                    <a:pt x="81" y="148"/>
                  </a:lnTo>
                  <a:lnTo>
                    <a:pt x="83" y="160"/>
                  </a:lnTo>
                  <a:lnTo>
                    <a:pt x="87" y="171"/>
                  </a:lnTo>
                  <a:lnTo>
                    <a:pt x="90" y="182"/>
                  </a:lnTo>
                  <a:lnTo>
                    <a:pt x="101" y="203"/>
                  </a:lnTo>
                  <a:lnTo>
                    <a:pt x="113" y="222"/>
                  </a:lnTo>
                  <a:lnTo>
                    <a:pt x="125" y="241"/>
                  </a:lnTo>
                  <a:lnTo>
                    <a:pt x="136" y="263"/>
                  </a:lnTo>
                  <a:lnTo>
                    <a:pt x="140" y="273"/>
                  </a:lnTo>
                  <a:lnTo>
                    <a:pt x="144" y="284"/>
                  </a:lnTo>
                  <a:lnTo>
                    <a:pt x="146" y="296"/>
                  </a:lnTo>
                  <a:lnTo>
                    <a:pt x="146" y="308"/>
                  </a:lnTo>
                  <a:lnTo>
                    <a:pt x="147" y="314"/>
                  </a:lnTo>
                  <a:lnTo>
                    <a:pt x="148" y="320"/>
                  </a:lnTo>
                  <a:lnTo>
                    <a:pt x="150" y="326"/>
                  </a:lnTo>
                  <a:lnTo>
                    <a:pt x="154" y="332"/>
                  </a:lnTo>
                  <a:lnTo>
                    <a:pt x="161" y="344"/>
                  </a:lnTo>
                  <a:lnTo>
                    <a:pt x="170" y="355"/>
                  </a:lnTo>
                  <a:lnTo>
                    <a:pt x="178" y="366"/>
                  </a:lnTo>
                  <a:lnTo>
                    <a:pt x="185" y="375"/>
                  </a:lnTo>
                  <a:lnTo>
                    <a:pt x="191" y="383"/>
                  </a:lnTo>
                  <a:lnTo>
                    <a:pt x="193" y="388"/>
                  </a:lnTo>
                  <a:lnTo>
                    <a:pt x="195" y="395"/>
                  </a:lnTo>
                  <a:lnTo>
                    <a:pt x="196" y="402"/>
                  </a:lnTo>
                  <a:lnTo>
                    <a:pt x="196" y="409"/>
                  </a:lnTo>
                  <a:lnTo>
                    <a:pt x="198" y="415"/>
                  </a:lnTo>
                  <a:lnTo>
                    <a:pt x="196" y="429"/>
                  </a:lnTo>
                  <a:lnTo>
                    <a:pt x="195" y="441"/>
                  </a:lnTo>
                  <a:lnTo>
                    <a:pt x="195" y="446"/>
                  </a:lnTo>
                  <a:lnTo>
                    <a:pt x="195" y="452"/>
                  </a:lnTo>
                  <a:lnTo>
                    <a:pt x="196" y="456"/>
                  </a:lnTo>
                  <a:lnTo>
                    <a:pt x="198" y="461"/>
                  </a:lnTo>
                  <a:lnTo>
                    <a:pt x="200" y="465"/>
                  </a:lnTo>
                  <a:lnTo>
                    <a:pt x="203" y="469"/>
                  </a:lnTo>
                  <a:lnTo>
                    <a:pt x="207" y="472"/>
                  </a:lnTo>
                  <a:lnTo>
                    <a:pt x="213" y="474"/>
                  </a:lnTo>
                  <a:lnTo>
                    <a:pt x="211" y="483"/>
                  </a:lnTo>
                  <a:lnTo>
                    <a:pt x="210" y="489"/>
                  </a:lnTo>
                  <a:lnTo>
                    <a:pt x="210" y="495"/>
                  </a:lnTo>
                  <a:lnTo>
                    <a:pt x="211" y="499"/>
                  </a:lnTo>
                  <a:lnTo>
                    <a:pt x="212" y="509"/>
                  </a:lnTo>
                  <a:lnTo>
                    <a:pt x="213" y="524"/>
                  </a:lnTo>
                  <a:lnTo>
                    <a:pt x="221" y="525"/>
                  </a:lnTo>
                  <a:lnTo>
                    <a:pt x="228" y="528"/>
                  </a:lnTo>
                  <a:lnTo>
                    <a:pt x="236" y="533"/>
                  </a:lnTo>
                  <a:lnTo>
                    <a:pt x="244" y="539"/>
                  </a:lnTo>
                  <a:lnTo>
                    <a:pt x="250" y="546"/>
                  </a:lnTo>
                  <a:lnTo>
                    <a:pt x="255" y="553"/>
                  </a:lnTo>
                  <a:lnTo>
                    <a:pt x="258" y="560"/>
                  </a:lnTo>
                  <a:lnTo>
                    <a:pt x="259" y="567"/>
                  </a:lnTo>
                  <a:lnTo>
                    <a:pt x="259" y="571"/>
                  </a:lnTo>
                  <a:lnTo>
                    <a:pt x="258" y="575"/>
                  </a:lnTo>
                  <a:lnTo>
                    <a:pt x="257" y="579"/>
                  </a:lnTo>
                  <a:lnTo>
                    <a:pt x="255" y="583"/>
                  </a:lnTo>
                  <a:lnTo>
                    <a:pt x="250" y="590"/>
                  </a:lnTo>
                  <a:lnTo>
                    <a:pt x="245" y="596"/>
                  </a:lnTo>
                  <a:lnTo>
                    <a:pt x="232" y="604"/>
                  </a:lnTo>
                  <a:lnTo>
                    <a:pt x="219" y="610"/>
                  </a:lnTo>
                  <a:lnTo>
                    <a:pt x="216" y="603"/>
                  </a:lnTo>
                  <a:lnTo>
                    <a:pt x="214" y="596"/>
                  </a:lnTo>
                  <a:lnTo>
                    <a:pt x="213" y="587"/>
                  </a:lnTo>
                  <a:lnTo>
                    <a:pt x="213" y="580"/>
                  </a:lnTo>
                  <a:lnTo>
                    <a:pt x="213" y="573"/>
                  </a:lnTo>
                  <a:lnTo>
                    <a:pt x="212" y="566"/>
                  </a:lnTo>
                  <a:lnTo>
                    <a:pt x="210" y="560"/>
                  </a:lnTo>
                  <a:lnTo>
                    <a:pt x="206" y="555"/>
                  </a:lnTo>
                  <a:lnTo>
                    <a:pt x="203" y="550"/>
                  </a:lnTo>
                  <a:lnTo>
                    <a:pt x="199" y="546"/>
                  </a:lnTo>
                  <a:lnTo>
                    <a:pt x="193" y="542"/>
                  </a:lnTo>
                  <a:lnTo>
                    <a:pt x="188" y="537"/>
                  </a:lnTo>
                  <a:lnTo>
                    <a:pt x="173" y="528"/>
                  </a:lnTo>
                  <a:lnTo>
                    <a:pt x="158" y="519"/>
                  </a:lnTo>
                  <a:lnTo>
                    <a:pt x="144" y="510"/>
                  </a:lnTo>
                  <a:lnTo>
                    <a:pt x="132" y="499"/>
                  </a:lnTo>
                  <a:lnTo>
                    <a:pt x="126" y="494"/>
                  </a:lnTo>
                  <a:lnTo>
                    <a:pt x="123" y="488"/>
                  </a:lnTo>
                  <a:lnTo>
                    <a:pt x="121" y="482"/>
                  </a:lnTo>
                  <a:lnTo>
                    <a:pt x="120" y="474"/>
                  </a:lnTo>
                  <a:lnTo>
                    <a:pt x="121" y="468"/>
                  </a:lnTo>
                  <a:lnTo>
                    <a:pt x="124" y="461"/>
                  </a:lnTo>
                  <a:lnTo>
                    <a:pt x="128" y="456"/>
                  </a:lnTo>
                  <a:lnTo>
                    <a:pt x="133" y="450"/>
                  </a:lnTo>
                  <a:lnTo>
                    <a:pt x="138" y="444"/>
                  </a:lnTo>
                  <a:lnTo>
                    <a:pt x="143" y="438"/>
                  </a:lnTo>
                  <a:lnTo>
                    <a:pt x="145" y="432"/>
                  </a:lnTo>
                  <a:lnTo>
                    <a:pt x="146" y="426"/>
                  </a:lnTo>
                  <a:lnTo>
                    <a:pt x="146" y="420"/>
                  </a:lnTo>
                  <a:lnTo>
                    <a:pt x="145" y="415"/>
                  </a:lnTo>
                  <a:lnTo>
                    <a:pt x="144" y="411"/>
                  </a:lnTo>
                  <a:lnTo>
                    <a:pt x="142" y="406"/>
                  </a:lnTo>
                  <a:lnTo>
                    <a:pt x="136" y="399"/>
                  </a:lnTo>
                  <a:lnTo>
                    <a:pt x="128" y="391"/>
                  </a:lnTo>
                  <a:lnTo>
                    <a:pt x="120" y="385"/>
                  </a:lnTo>
                  <a:lnTo>
                    <a:pt x="111" y="378"/>
                  </a:lnTo>
                  <a:lnTo>
                    <a:pt x="100" y="372"/>
                  </a:lnTo>
                  <a:lnTo>
                    <a:pt x="89" y="366"/>
                  </a:lnTo>
                  <a:lnTo>
                    <a:pt x="78" y="359"/>
                  </a:lnTo>
                  <a:lnTo>
                    <a:pt x="68" y="353"/>
                  </a:lnTo>
                  <a:lnTo>
                    <a:pt x="57" y="347"/>
                  </a:lnTo>
                  <a:lnTo>
                    <a:pt x="48" y="339"/>
                  </a:lnTo>
                  <a:lnTo>
                    <a:pt x="41" y="332"/>
                  </a:lnTo>
                  <a:lnTo>
                    <a:pt x="34" y="323"/>
                  </a:lnTo>
                  <a:lnTo>
                    <a:pt x="32" y="318"/>
                  </a:lnTo>
                  <a:lnTo>
                    <a:pt x="30" y="313"/>
                  </a:lnTo>
                  <a:lnTo>
                    <a:pt x="27" y="307"/>
                  </a:lnTo>
                  <a:lnTo>
                    <a:pt x="27" y="302"/>
                  </a:lnTo>
                  <a:lnTo>
                    <a:pt x="34" y="302"/>
                  </a:lnTo>
                  <a:lnTo>
                    <a:pt x="41" y="301"/>
                  </a:lnTo>
                  <a:lnTo>
                    <a:pt x="46" y="300"/>
                  </a:lnTo>
                  <a:lnTo>
                    <a:pt x="50" y="298"/>
                  </a:lnTo>
                  <a:lnTo>
                    <a:pt x="55" y="297"/>
                  </a:lnTo>
                  <a:lnTo>
                    <a:pt x="59" y="294"/>
                  </a:lnTo>
                  <a:lnTo>
                    <a:pt x="62" y="292"/>
                  </a:lnTo>
                  <a:lnTo>
                    <a:pt x="65" y="289"/>
                  </a:lnTo>
                  <a:lnTo>
                    <a:pt x="69" y="282"/>
                  </a:lnTo>
                  <a:lnTo>
                    <a:pt x="71" y="274"/>
                  </a:lnTo>
                  <a:lnTo>
                    <a:pt x="73" y="264"/>
                  </a:lnTo>
                  <a:lnTo>
                    <a:pt x="73" y="252"/>
                  </a:lnTo>
                  <a:lnTo>
                    <a:pt x="73" y="247"/>
                  </a:lnTo>
                  <a:lnTo>
                    <a:pt x="72" y="242"/>
                  </a:lnTo>
                  <a:lnTo>
                    <a:pt x="71" y="237"/>
                  </a:lnTo>
                  <a:lnTo>
                    <a:pt x="69" y="233"/>
                  </a:lnTo>
                  <a:lnTo>
                    <a:pt x="64" y="225"/>
                  </a:lnTo>
                  <a:lnTo>
                    <a:pt x="58" y="217"/>
                  </a:lnTo>
                  <a:lnTo>
                    <a:pt x="43" y="205"/>
                  </a:lnTo>
                  <a:lnTo>
                    <a:pt x="27" y="191"/>
                  </a:lnTo>
                  <a:lnTo>
                    <a:pt x="19" y="176"/>
                  </a:lnTo>
                  <a:lnTo>
                    <a:pt x="13" y="163"/>
                  </a:lnTo>
                  <a:lnTo>
                    <a:pt x="10" y="151"/>
                  </a:lnTo>
                  <a:lnTo>
                    <a:pt x="9" y="139"/>
                  </a:lnTo>
                  <a:lnTo>
                    <a:pt x="8" y="128"/>
                  </a:lnTo>
                  <a:lnTo>
                    <a:pt x="6" y="117"/>
                  </a:lnTo>
                  <a:lnTo>
                    <a:pt x="4" y="106"/>
                  </a:lnTo>
                  <a:lnTo>
                    <a:pt x="0" y="93"/>
                  </a:lnTo>
                  <a:lnTo>
                    <a:pt x="0" y="50"/>
                  </a:lnTo>
                  <a:lnTo>
                    <a:pt x="1" y="36"/>
                  </a:lnTo>
                  <a:lnTo>
                    <a:pt x="3" y="22"/>
                  </a:lnTo>
                  <a:lnTo>
                    <a:pt x="5" y="10"/>
                  </a:lnTo>
                  <a:lnTo>
                    <a:pt x="6" y="0"/>
                  </a:lnTo>
                  <a:lnTo>
                    <a:pt x="23" y="4"/>
                  </a:lnTo>
                  <a:lnTo>
                    <a:pt x="38" y="5"/>
                  </a:lnTo>
                  <a:lnTo>
                    <a:pt x="53" y="6"/>
                  </a:lnTo>
                  <a:lnTo>
                    <a:pt x="66" y="5"/>
                  </a:lnTo>
                  <a:lnTo>
                    <a:pt x="92" y="2"/>
                  </a:lnTo>
                  <a:lnTo>
                    <a:pt x="120" y="0"/>
                  </a:lnTo>
                  <a:lnTo>
                    <a:pt x="140" y="1"/>
                  </a:lnTo>
                  <a:lnTo>
                    <a:pt x="159" y="4"/>
                  </a:lnTo>
                  <a:lnTo>
                    <a:pt x="178" y="7"/>
                  </a:lnTo>
                  <a:lnTo>
                    <a:pt x="194" y="13"/>
                  </a:lnTo>
                  <a:lnTo>
                    <a:pt x="211" y="18"/>
                  </a:lnTo>
                  <a:lnTo>
                    <a:pt x="226" y="25"/>
                  </a:lnTo>
                  <a:lnTo>
                    <a:pt x="243" y="33"/>
                  </a:lnTo>
                  <a:lnTo>
                    <a:pt x="258" y="41"/>
                  </a:lnTo>
                  <a:lnTo>
                    <a:pt x="273" y="48"/>
                  </a:lnTo>
                  <a:lnTo>
                    <a:pt x="290" y="55"/>
                  </a:lnTo>
                  <a:lnTo>
                    <a:pt x="306" y="62"/>
                  </a:lnTo>
                  <a:lnTo>
                    <a:pt x="324" y="68"/>
                  </a:lnTo>
                  <a:lnTo>
                    <a:pt x="342" y="73"/>
                  </a:lnTo>
                  <a:lnTo>
                    <a:pt x="361" y="76"/>
                  </a:lnTo>
                  <a:lnTo>
                    <a:pt x="383" y="79"/>
                  </a:lnTo>
                  <a:lnTo>
                    <a:pt x="405" y="80"/>
                  </a:lnTo>
                  <a:lnTo>
                    <a:pt x="419" y="79"/>
                  </a:lnTo>
                  <a:lnTo>
                    <a:pt x="432" y="78"/>
                  </a:lnTo>
                  <a:lnTo>
                    <a:pt x="443" y="77"/>
                  </a:lnTo>
                  <a:lnTo>
                    <a:pt x="452" y="74"/>
                  </a:lnTo>
                  <a:lnTo>
                    <a:pt x="470" y="68"/>
                  </a:lnTo>
                  <a:lnTo>
                    <a:pt x="484" y="62"/>
                  </a:lnTo>
                  <a:lnTo>
                    <a:pt x="498" y="55"/>
                  </a:lnTo>
                  <a:lnTo>
                    <a:pt x="515" y="49"/>
                  </a:lnTo>
                  <a:lnTo>
                    <a:pt x="524" y="47"/>
                  </a:lnTo>
                  <a:lnTo>
                    <a:pt x="534" y="45"/>
                  </a:lnTo>
                  <a:lnTo>
                    <a:pt x="546" y="44"/>
                  </a:lnTo>
                  <a:lnTo>
                    <a:pt x="559" y="44"/>
                  </a:lnTo>
                  <a:lnTo>
                    <a:pt x="569" y="44"/>
                  </a:lnTo>
                  <a:lnTo>
                    <a:pt x="577" y="46"/>
                  </a:lnTo>
                  <a:lnTo>
                    <a:pt x="585" y="50"/>
                  </a:lnTo>
                  <a:lnTo>
                    <a:pt x="593" y="54"/>
                  </a:lnTo>
                  <a:lnTo>
                    <a:pt x="598" y="59"/>
                  </a:lnTo>
                  <a:lnTo>
                    <a:pt x="603" y="65"/>
                  </a:lnTo>
                  <a:lnTo>
                    <a:pt x="607" y="71"/>
                  </a:lnTo>
                  <a:lnTo>
                    <a:pt x="610" y="77"/>
                  </a:lnTo>
                  <a:lnTo>
                    <a:pt x="617" y="90"/>
                  </a:lnTo>
                  <a:lnTo>
                    <a:pt x="622" y="101"/>
                  </a:lnTo>
                  <a:lnTo>
                    <a:pt x="626" y="105"/>
                  </a:lnTo>
                  <a:lnTo>
                    <a:pt x="629" y="108"/>
                  </a:lnTo>
                  <a:lnTo>
                    <a:pt x="633" y="110"/>
                  </a:lnTo>
                  <a:lnTo>
                    <a:pt x="638" y="111"/>
                  </a:lnTo>
                  <a:lnTo>
                    <a:pt x="642" y="121"/>
                  </a:lnTo>
                  <a:lnTo>
                    <a:pt x="649" y="134"/>
                  </a:lnTo>
                  <a:lnTo>
                    <a:pt x="658" y="151"/>
                  </a:lnTo>
                  <a:lnTo>
                    <a:pt x="667" y="169"/>
                  </a:lnTo>
                  <a:lnTo>
                    <a:pt x="678" y="186"/>
                  </a:lnTo>
                  <a:lnTo>
                    <a:pt x="689" y="202"/>
                  </a:lnTo>
                  <a:lnTo>
                    <a:pt x="695" y="209"/>
                  </a:lnTo>
                  <a:lnTo>
                    <a:pt x="700" y="215"/>
                  </a:lnTo>
                  <a:lnTo>
                    <a:pt x="706" y="219"/>
                  </a:lnTo>
                  <a:lnTo>
                    <a:pt x="711" y="222"/>
                  </a:lnTo>
                  <a:lnTo>
                    <a:pt x="738" y="222"/>
                  </a:lnTo>
                  <a:lnTo>
                    <a:pt x="738" y="217"/>
                  </a:lnTo>
                  <a:lnTo>
                    <a:pt x="739" y="211"/>
                  </a:lnTo>
                  <a:lnTo>
                    <a:pt x="741" y="206"/>
                  </a:lnTo>
                  <a:lnTo>
                    <a:pt x="743" y="202"/>
                  </a:lnTo>
                  <a:lnTo>
                    <a:pt x="747" y="196"/>
                  </a:lnTo>
                  <a:lnTo>
                    <a:pt x="750" y="192"/>
                  </a:lnTo>
                  <a:lnTo>
                    <a:pt x="754" y="189"/>
                  </a:lnTo>
                  <a:lnTo>
                    <a:pt x="759" y="185"/>
                  </a:lnTo>
                  <a:lnTo>
                    <a:pt x="768" y="180"/>
                  </a:lnTo>
                  <a:lnTo>
                    <a:pt x="779" y="176"/>
                  </a:lnTo>
                  <a:lnTo>
                    <a:pt x="792" y="173"/>
                  </a:lnTo>
                  <a:lnTo>
                    <a:pt x="805" y="173"/>
                  </a:lnTo>
                  <a:lnTo>
                    <a:pt x="810" y="173"/>
                  </a:lnTo>
                  <a:lnTo>
                    <a:pt x="816" y="174"/>
                  </a:lnTo>
                  <a:lnTo>
                    <a:pt x="822" y="176"/>
                  </a:lnTo>
                  <a:lnTo>
                    <a:pt x="828" y="178"/>
                  </a:lnTo>
                  <a:lnTo>
                    <a:pt x="833" y="181"/>
                  </a:lnTo>
                  <a:lnTo>
                    <a:pt x="838" y="185"/>
                  </a:lnTo>
                  <a:lnTo>
                    <a:pt x="843" y="189"/>
                  </a:lnTo>
                  <a:lnTo>
                    <a:pt x="848" y="193"/>
                  </a:lnTo>
                  <a:lnTo>
                    <a:pt x="856" y="205"/>
                  </a:lnTo>
                  <a:lnTo>
                    <a:pt x="865" y="217"/>
                  </a:lnTo>
                  <a:lnTo>
                    <a:pt x="872" y="230"/>
                  </a:lnTo>
                  <a:lnTo>
                    <a:pt x="879" y="244"/>
                  </a:lnTo>
                  <a:lnTo>
                    <a:pt x="885" y="260"/>
                  </a:lnTo>
                  <a:lnTo>
                    <a:pt x="889" y="275"/>
                  </a:lnTo>
                  <a:lnTo>
                    <a:pt x="894" y="290"/>
                  </a:lnTo>
                  <a:lnTo>
                    <a:pt x="898" y="305"/>
                  </a:lnTo>
                  <a:lnTo>
                    <a:pt x="900" y="320"/>
                  </a:lnTo>
                  <a:lnTo>
                    <a:pt x="902" y="334"/>
                  </a:lnTo>
                  <a:lnTo>
                    <a:pt x="904" y="346"/>
                  </a:lnTo>
                  <a:lnTo>
                    <a:pt x="904" y="357"/>
                  </a:lnTo>
                  <a:lnTo>
                    <a:pt x="905" y="362"/>
                  </a:lnTo>
                  <a:lnTo>
                    <a:pt x="906" y="367"/>
                  </a:lnTo>
                  <a:lnTo>
                    <a:pt x="908" y="372"/>
                  </a:lnTo>
                  <a:lnTo>
                    <a:pt x="910" y="376"/>
                  </a:lnTo>
                  <a:lnTo>
                    <a:pt x="918" y="384"/>
                  </a:lnTo>
                  <a:lnTo>
                    <a:pt x="928" y="391"/>
                  </a:lnTo>
                  <a:lnTo>
                    <a:pt x="939" y="398"/>
                  </a:lnTo>
                  <a:lnTo>
                    <a:pt x="952" y="402"/>
                  </a:lnTo>
                  <a:lnTo>
                    <a:pt x="957" y="404"/>
                  </a:lnTo>
                  <a:lnTo>
                    <a:pt x="964" y="405"/>
                  </a:lnTo>
                  <a:lnTo>
                    <a:pt x="971" y="406"/>
                  </a:lnTo>
                  <a:lnTo>
                    <a:pt x="977" y="407"/>
                  </a:lnTo>
                  <a:lnTo>
                    <a:pt x="977" y="394"/>
                  </a:lnTo>
                  <a:lnTo>
                    <a:pt x="976" y="414"/>
                  </a:lnTo>
                  <a:lnTo>
                    <a:pt x="975" y="430"/>
                  </a:lnTo>
                  <a:lnTo>
                    <a:pt x="974" y="437"/>
                  </a:lnTo>
                  <a:lnTo>
                    <a:pt x="974" y="443"/>
                  </a:lnTo>
                  <a:lnTo>
                    <a:pt x="975" y="449"/>
                  </a:lnTo>
                  <a:lnTo>
                    <a:pt x="977" y="456"/>
                  </a:lnTo>
                  <a:lnTo>
                    <a:pt x="971" y="457"/>
                  </a:lnTo>
                  <a:lnTo>
                    <a:pt x="964" y="458"/>
                  </a:lnTo>
                  <a:lnTo>
                    <a:pt x="958" y="461"/>
                  </a:lnTo>
                  <a:lnTo>
                    <a:pt x="953" y="464"/>
                  </a:lnTo>
                  <a:lnTo>
                    <a:pt x="949" y="467"/>
                  </a:lnTo>
                  <a:lnTo>
                    <a:pt x="944" y="471"/>
                  </a:lnTo>
                  <a:lnTo>
                    <a:pt x="940" y="475"/>
                  </a:lnTo>
                  <a:lnTo>
                    <a:pt x="936" y="481"/>
                  </a:lnTo>
                  <a:lnTo>
                    <a:pt x="931" y="492"/>
                  </a:lnTo>
                  <a:lnTo>
                    <a:pt x="926" y="504"/>
                  </a:lnTo>
                  <a:lnTo>
                    <a:pt x="922" y="517"/>
                  </a:lnTo>
                  <a:lnTo>
                    <a:pt x="920" y="531"/>
                  </a:lnTo>
                  <a:lnTo>
                    <a:pt x="918" y="546"/>
                  </a:lnTo>
                  <a:lnTo>
                    <a:pt x="917" y="561"/>
                  </a:lnTo>
                  <a:lnTo>
                    <a:pt x="917" y="575"/>
                  </a:lnTo>
                  <a:lnTo>
                    <a:pt x="917" y="590"/>
                  </a:lnTo>
                  <a:lnTo>
                    <a:pt x="917" y="615"/>
                  </a:lnTo>
                  <a:lnTo>
                    <a:pt x="917" y="634"/>
                  </a:lnTo>
                  <a:lnTo>
                    <a:pt x="917" y="654"/>
                  </a:lnTo>
                  <a:lnTo>
                    <a:pt x="918" y="685"/>
                  </a:lnTo>
                  <a:lnTo>
                    <a:pt x="919" y="702"/>
                  </a:lnTo>
                  <a:lnTo>
                    <a:pt x="920" y="717"/>
                  </a:lnTo>
                  <a:lnTo>
                    <a:pt x="921" y="730"/>
                  </a:lnTo>
                  <a:lnTo>
                    <a:pt x="923" y="739"/>
                  </a:lnTo>
                  <a:lnTo>
                    <a:pt x="933" y="758"/>
                  </a:lnTo>
                  <a:lnTo>
                    <a:pt x="947" y="780"/>
                  </a:lnTo>
                  <a:lnTo>
                    <a:pt x="956" y="791"/>
                  </a:lnTo>
                  <a:lnTo>
                    <a:pt x="965" y="803"/>
                  </a:lnTo>
                  <a:lnTo>
                    <a:pt x="975" y="816"/>
                  </a:lnTo>
                  <a:lnTo>
                    <a:pt x="985" y="827"/>
                  </a:lnTo>
                  <a:lnTo>
                    <a:pt x="996" y="838"/>
                  </a:lnTo>
                  <a:lnTo>
                    <a:pt x="1007" y="848"/>
                  </a:lnTo>
                  <a:lnTo>
                    <a:pt x="1019" y="857"/>
                  </a:lnTo>
                  <a:lnTo>
                    <a:pt x="1030" y="865"/>
                  </a:lnTo>
                  <a:lnTo>
                    <a:pt x="1042" y="872"/>
                  </a:lnTo>
                  <a:lnTo>
                    <a:pt x="1054" y="877"/>
                  </a:lnTo>
                  <a:lnTo>
                    <a:pt x="1065" y="880"/>
                  </a:lnTo>
                  <a:lnTo>
                    <a:pt x="1077" y="881"/>
                  </a:lnTo>
                  <a:lnTo>
                    <a:pt x="1090" y="877"/>
                  </a:lnTo>
                  <a:lnTo>
                    <a:pt x="1114" y="865"/>
                  </a:lnTo>
                  <a:lnTo>
                    <a:pt x="1126" y="860"/>
                  </a:lnTo>
                  <a:lnTo>
                    <a:pt x="1140" y="855"/>
                  </a:lnTo>
                  <a:lnTo>
                    <a:pt x="1149" y="852"/>
                  </a:lnTo>
                  <a:lnTo>
                    <a:pt x="1156" y="850"/>
                  </a:lnTo>
                  <a:lnTo>
                    <a:pt x="1166" y="849"/>
                  </a:lnTo>
                  <a:lnTo>
                    <a:pt x="1178" y="849"/>
                  </a:lnTo>
                  <a:lnTo>
                    <a:pt x="1192" y="851"/>
                  </a:lnTo>
                  <a:lnTo>
                    <a:pt x="1208" y="852"/>
                  </a:lnTo>
                  <a:lnTo>
                    <a:pt x="1222" y="854"/>
                  </a:lnTo>
                  <a:lnTo>
                    <a:pt x="1235" y="854"/>
                  </a:lnTo>
                  <a:lnTo>
                    <a:pt x="1240" y="854"/>
                  </a:lnTo>
                  <a:lnTo>
                    <a:pt x="1244" y="853"/>
                  </a:lnTo>
                  <a:lnTo>
                    <a:pt x="1247" y="852"/>
                  </a:lnTo>
                  <a:lnTo>
                    <a:pt x="1249" y="850"/>
                  </a:lnTo>
                  <a:lnTo>
                    <a:pt x="1257" y="842"/>
                  </a:lnTo>
                  <a:lnTo>
                    <a:pt x="1264" y="834"/>
                  </a:lnTo>
                  <a:lnTo>
                    <a:pt x="1269" y="826"/>
                  </a:lnTo>
                  <a:lnTo>
                    <a:pt x="1274" y="818"/>
                  </a:lnTo>
                  <a:lnTo>
                    <a:pt x="1280" y="801"/>
                  </a:lnTo>
                  <a:lnTo>
                    <a:pt x="1285" y="785"/>
                  </a:lnTo>
                  <a:lnTo>
                    <a:pt x="1288" y="768"/>
                  </a:lnTo>
                  <a:lnTo>
                    <a:pt x="1292" y="750"/>
                  </a:lnTo>
                  <a:lnTo>
                    <a:pt x="1296" y="742"/>
                  </a:lnTo>
                  <a:lnTo>
                    <a:pt x="1299" y="733"/>
                  </a:lnTo>
                  <a:lnTo>
                    <a:pt x="1303" y="724"/>
                  </a:lnTo>
                  <a:lnTo>
                    <a:pt x="1309" y="715"/>
                  </a:lnTo>
                  <a:lnTo>
                    <a:pt x="1311" y="712"/>
                  </a:lnTo>
                  <a:lnTo>
                    <a:pt x="1313" y="709"/>
                  </a:lnTo>
                  <a:lnTo>
                    <a:pt x="1315" y="706"/>
                  </a:lnTo>
                  <a:lnTo>
                    <a:pt x="1319" y="703"/>
                  </a:lnTo>
                  <a:lnTo>
                    <a:pt x="1326" y="697"/>
                  </a:lnTo>
                  <a:lnTo>
                    <a:pt x="1336" y="693"/>
                  </a:lnTo>
                  <a:lnTo>
                    <a:pt x="1347" y="690"/>
                  </a:lnTo>
                  <a:lnTo>
                    <a:pt x="1359" y="687"/>
                  </a:lnTo>
                  <a:lnTo>
                    <a:pt x="1373" y="684"/>
                  </a:lnTo>
                  <a:lnTo>
                    <a:pt x="1387" y="682"/>
                  </a:lnTo>
                  <a:lnTo>
                    <a:pt x="1416" y="680"/>
                  </a:lnTo>
                  <a:lnTo>
                    <a:pt x="1446" y="678"/>
                  </a:lnTo>
                  <a:lnTo>
                    <a:pt x="1472" y="678"/>
                  </a:lnTo>
                  <a:lnTo>
                    <a:pt x="1495" y="678"/>
                  </a:lnTo>
                  <a:lnTo>
                    <a:pt x="1506" y="678"/>
                  </a:lnTo>
                  <a:lnTo>
                    <a:pt x="1522" y="678"/>
                  </a:lnTo>
                  <a:lnTo>
                    <a:pt x="1524" y="684"/>
                  </a:lnTo>
                  <a:lnTo>
                    <a:pt x="1528" y="693"/>
                  </a:lnTo>
                  <a:lnTo>
                    <a:pt x="1533" y="703"/>
                  </a:lnTo>
                  <a:lnTo>
                    <a:pt x="1535" y="709"/>
                  </a:lnTo>
                  <a:lnTo>
                    <a:pt x="1526" y="714"/>
                  </a:lnTo>
                  <a:lnTo>
                    <a:pt x="1515" y="720"/>
                  </a:lnTo>
                  <a:lnTo>
                    <a:pt x="1510" y="724"/>
                  </a:lnTo>
                  <a:lnTo>
                    <a:pt x="1503" y="729"/>
                  </a:lnTo>
                  <a:lnTo>
                    <a:pt x="1498" y="735"/>
                  </a:lnTo>
                  <a:lnTo>
                    <a:pt x="1492" y="741"/>
                  </a:lnTo>
                  <a:lnTo>
                    <a:pt x="1487" y="748"/>
                  </a:lnTo>
                  <a:lnTo>
                    <a:pt x="1481" y="758"/>
                  </a:lnTo>
                  <a:lnTo>
                    <a:pt x="1477" y="767"/>
                  </a:lnTo>
                  <a:lnTo>
                    <a:pt x="1473" y="778"/>
                  </a:lnTo>
                  <a:lnTo>
                    <a:pt x="1470" y="791"/>
                  </a:lnTo>
                  <a:lnTo>
                    <a:pt x="1469" y="804"/>
                  </a:lnTo>
                  <a:lnTo>
                    <a:pt x="1468" y="821"/>
                  </a:lnTo>
                  <a:lnTo>
                    <a:pt x="1469" y="838"/>
                  </a:lnTo>
                  <a:lnTo>
                    <a:pt x="1455" y="854"/>
                  </a:lnTo>
                  <a:lnTo>
                    <a:pt x="1444" y="868"/>
                  </a:lnTo>
                  <a:lnTo>
                    <a:pt x="1435" y="878"/>
                  </a:lnTo>
                  <a:lnTo>
                    <a:pt x="1428" y="888"/>
                  </a:lnTo>
                  <a:lnTo>
                    <a:pt x="1414" y="888"/>
                  </a:lnTo>
                  <a:lnTo>
                    <a:pt x="1401" y="888"/>
                  </a:lnTo>
                  <a:lnTo>
                    <a:pt x="1387" y="888"/>
                  </a:lnTo>
                  <a:lnTo>
                    <a:pt x="1369" y="888"/>
                  </a:lnTo>
                  <a:lnTo>
                    <a:pt x="1367" y="888"/>
                  </a:lnTo>
                  <a:lnTo>
                    <a:pt x="1359" y="888"/>
                  </a:lnTo>
                  <a:lnTo>
                    <a:pt x="1349" y="888"/>
                  </a:lnTo>
                  <a:lnTo>
                    <a:pt x="1336" y="888"/>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82" name="Freeform 194"/>
            <p:cNvSpPr>
              <a:spLocks/>
            </p:cNvSpPr>
            <p:nvPr>
              <p:custDataLst>
                <p:tags r:id="rId75"/>
              </p:custDataLst>
            </p:nvPr>
          </p:nvSpPr>
          <p:spPr bwMode="auto">
            <a:xfrm>
              <a:off x="2909402" y="4644091"/>
              <a:ext cx="232752" cy="233881"/>
            </a:xfrm>
            <a:custGeom>
              <a:avLst/>
              <a:gdLst>
                <a:gd name="T0" fmla="*/ 14 w 486"/>
                <a:gd name="T1" fmla="*/ 176 h 505"/>
                <a:gd name="T2" fmla="*/ 31 w 486"/>
                <a:gd name="T3" fmla="*/ 198 h 505"/>
                <a:gd name="T4" fmla="*/ 51 w 486"/>
                <a:gd name="T5" fmla="*/ 232 h 505"/>
                <a:gd name="T6" fmla="*/ 82 w 486"/>
                <a:gd name="T7" fmla="*/ 266 h 505"/>
                <a:gd name="T8" fmla="*/ 126 w 486"/>
                <a:gd name="T9" fmla="*/ 293 h 505"/>
                <a:gd name="T10" fmla="*/ 170 w 486"/>
                <a:gd name="T11" fmla="*/ 310 h 505"/>
                <a:gd name="T12" fmla="*/ 246 w 486"/>
                <a:gd name="T13" fmla="*/ 328 h 505"/>
                <a:gd name="T14" fmla="*/ 295 w 486"/>
                <a:gd name="T15" fmla="*/ 344 h 505"/>
                <a:gd name="T16" fmla="*/ 299 w 486"/>
                <a:gd name="T17" fmla="*/ 381 h 505"/>
                <a:gd name="T18" fmla="*/ 277 w 486"/>
                <a:gd name="T19" fmla="*/ 418 h 505"/>
                <a:gd name="T20" fmla="*/ 267 w 486"/>
                <a:gd name="T21" fmla="*/ 443 h 505"/>
                <a:gd name="T22" fmla="*/ 266 w 486"/>
                <a:gd name="T23" fmla="*/ 463 h 505"/>
                <a:gd name="T24" fmla="*/ 278 w 486"/>
                <a:gd name="T25" fmla="*/ 482 h 505"/>
                <a:gd name="T26" fmla="*/ 299 w 486"/>
                <a:gd name="T27" fmla="*/ 494 h 505"/>
                <a:gd name="T28" fmla="*/ 344 w 486"/>
                <a:gd name="T29" fmla="*/ 504 h 505"/>
                <a:gd name="T30" fmla="*/ 387 w 486"/>
                <a:gd name="T31" fmla="*/ 504 h 505"/>
                <a:gd name="T32" fmla="*/ 415 w 486"/>
                <a:gd name="T33" fmla="*/ 494 h 505"/>
                <a:gd name="T34" fmla="*/ 446 w 486"/>
                <a:gd name="T35" fmla="*/ 474 h 505"/>
                <a:gd name="T36" fmla="*/ 473 w 486"/>
                <a:gd name="T37" fmla="*/ 447 h 505"/>
                <a:gd name="T38" fmla="*/ 485 w 486"/>
                <a:gd name="T39" fmla="*/ 418 h 505"/>
                <a:gd name="T40" fmla="*/ 484 w 486"/>
                <a:gd name="T41" fmla="*/ 397 h 505"/>
                <a:gd name="T42" fmla="*/ 478 w 486"/>
                <a:gd name="T43" fmla="*/ 358 h 505"/>
                <a:gd name="T44" fmla="*/ 471 w 486"/>
                <a:gd name="T45" fmla="*/ 316 h 505"/>
                <a:gd name="T46" fmla="*/ 465 w 486"/>
                <a:gd name="T47" fmla="*/ 270 h 505"/>
                <a:gd name="T48" fmla="*/ 456 w 486"/>
                <a:gd name="T49" fmla="*/ 252 h 505"/>
                <a:gd name="T50" fmla="*/ 439 w 486"/>
                <a:gd name="T51" fmla="*/ 239 h 505"/>
                <a:gd name="T52" fmla="*/ 413 w 486"/>
                <a:gd name="T53" fmla="*/ 232 h 505"/>
                <a:gd name="T54" fmla="*/ 392 w 486"/>
                <a:gd name="T55" fmla="*/ 222 h 505"/>
                <a:gd name="T56" fmla="*/ 370 w 486"/>
                <a:gd name="T57" fmla="*/ 207 h 505"/>
                <a:gd name="T58" fmla="*/ 330 w 486"/>
                <a:gd name="T59" fmla="*/ 188 h 505"/>
                <a:gd name="T60" fmla="*/ 290 w 486"/>
                <a:gd name="T61" fmla="*/ 172 h 505"/>
                <a:gd name="T62" fmla="*/ 273 w 486"/>
                <a:gd name="T63" fmla="*/ 160 h 505"/>
                <a:gd name="T64" fmla="*/ 264 w 486"/>
                <a:gd name="T65" fmla="*/ 151 h 505"/>
                <a:gd name="T66" fmla="*/ 261 w 486"/>
                <a:gd name="T67" fmla="*/ 125 h 505"/>
                <a:gd name="T68" fmla="*/ 261 w 486"/>
                <a:gd name="T69" fmla="*/ 90 h 505"/>
                <a:gd name="T70" fmla="*/ 255 w 486"/>
                <a:gd name="T71" fmla="*/ 71 h 505"/>
                <a:gd name="T72" fmla="*/ 241 w 486"/>
                <a:gd name="T73" fmla="*/ 55 h 505"/>
                <a:gd name="T74" fmla="*/ 234 w 486"/>
                <a:gd name="T75" fmla="*/ 37 h 505"/>
                <a:gd name="T76" fmla="*/ 199 w 486"/>
                <a:gd name="T77" fmla="*/ 12 h 505"/>
                <a:gd name="T78" fmla="*/ 186 w 486"/>
                <a:gd name="T79" fmla="*/ 8 h 505"/>
                <a:gd name="T80" fmla="*/ 173 w 486"/>
                <a:gd name="T81" fmla="*/ 2 h 505"/>
                <a:gd name="T82" fmla="*/ 139 w 486"/>
                <a:gd name="T83" fmla="*/ 1 h 505"/>
                <a:gd name="T84" fmla="*/ 70 w 486"/>
                <a:gd name="T85" fmla="*/ 11 h 505"/>
                <a:gd name="T86" fmla="*/ 42 w 486"/>
                <a:gd name="T87" fmla="*/ 21 h 505"/>
                <a:gd name="T88" fmla="*/ 24 w 486"/>
                <a:gd name="T89" fmla="*/ 37 h 505"/>
                <a:gd name="T90" fmla="*/ 20 w 486"/>
                <a:gd name="T91" fmla="*/ 64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6" h="505">
                  <a:moveTo>
                    <a:pt x="0" y="166"/>
                  </a:moveTo>
                  <a:lnTo>
                    <a:pt x="7" y="171"/>
                  </a:lnTo>
                  <a:lnTo>
                    <a:pt x="14" y="176"/>
                  </a:lnTo>
                  <a:lnTo>
                    <a:pt x="19" y="181"/>
                  </a:lnTo>
                  <a:lnTo>
                    <a:pt x="24" y="186"/>
                  </a:lnTo>
                  <a:lnTo>
                    <a:pt x="31" y="198"/>
                  </a:lnTo>
                  <a:lnTo>
                    <a:pt x="39" y="210"/>
                  </a:lnTo>
                  <a:lnTo>
                    <a:pt x="44" y="221"/>
                  </a:lnTo>
                  <a:lnTo>
                    <a:pt x="51" y="232"/>
                  </a:lnTo>
                  <a:lnTo>
                    <a:pt x="58" y="242"/>
                  </a:lnTo>
                  <a:lnTo>
                    <a:pt x="66" y="253"/>
                  </a:lnTo>
                  <a:lnTo>
                    <a:pt x="82" y="266"/>
                  </a:lnTo>
                  <a:lnTo>
                    <a:pt x="96" y="276"/>
                  </a:lnTo>
                  <a:lnTo>
                    <a:pt x="111" y="285"/>
                  </a:lnTo>
                  <a:lnTo>
                    <a:pt x="126" y="293"/>
                  </a:lnTo>
                  <a:lnTo>
                    <a:pt x="140" y="299"/>
                  </a:lnTo>
                  <a:lnTo>
                    <a:pt x="155" y="305"/>
                  </a:lnTo>
                  <a:lnTo>
                    <a:pt x="170" y="310"/>
                  </a:lnTo>
                  <a:lnTo>
                    <a:pt x="185" y="314"/>
                  </a:lnTo>
                  <a:lnTo>
                    <a:pt x="215" y="321"/>
                  </a:lnTo>
                  <a:lnTo>
                    <a:pt x="246" y="328"/>
                  </a:lnTo>
                  <a:lnTo>
                    <a:pt x="262" y="332"/>
                  </a:lnTo>
                  <a:lnTo>
                    <a:pt x="278" y="338"/>
                  </a:lnTo>
                  <a:lnTo>
                    <a:pt x="295" y="344"/>
                  </a:lnTo>
                  <a:lnTo>
                    <a:pt x="312" y="351"/>
                  </a:lnTo>
                  <a:lnTo>
                    <a:pt x="307" y="367"/>
                  </a:lnTo>
                  <a:lnTo>
                    <a:pt x="299" y="381"/>
                  </a:lnTo>
                  <a:lnTo>
                    <a:pt x="291" y="394"/>
                  </a:lnTo>
                  <a:lnTo>
                    <a:pt x="284" y="406"/>
                  </a:lnTo>
                  <a:lnTo>
                    <a:pt x="277" y="418"/>
                  </a:lnTo>
                  <a:lnTo>
                    <a:pt x="272" y="430"/>
                  </a:lnTo>
                  <a:lnTo>
                    <a:pt x="269" y="436"/>
                  </a:lnTo>
                  <a:lnTo>
                    <a:pt x="267" y="443"/>
                  </a:lnTo>
                  <a:lnTo>
                    <a:pt x="266" y="449"/>
                  </a:lnTo>
                  <a:lnTo>
                    <a:pt x="266" y="456"/>
                  </a:lnTo>
                  <a:lnTo>
                    <a:pt x="266" y="463"/>
                  </a:lnTo>
                  <a:lnTo>
                    <a:pt x="269" y="471"/>
                  </a:lnTo>
                  <a:lnTo>
                    <a:pt x="273" y="477"/>
                  </a:lnTo>
                  <a:lnTo>
                    <a:pt x="278" y="482"/>
                  </a:lnTo>
                  <a:lnTo>
                    <a:pt x="284" y="487"/>
                  </a:lnTo>
                  <a:lnTo>
                    <a:pt x="291" y="491"/>
                  </a:lnTo>
                  <a:lnTo>
                    <a:pt x="299" y="494"/>
                  </a:lnTo>
                  <a:lnTo>
                    <a:pt x="308" y="497"/>
                  </a:lnTo>
                  <a:lnTo>
                    <a:pt x="325" y="501"/>
                  </a:lnTo>
                  <a:lnTo>
                    <a:pt x="344" y="504"/>
                  </a:lnTo>
                  <a:lnTo>
                    <a:pt x="363" y="505"/>
                  </a:lnTo>
                  <a:lnTo>
                    <a:pt x="379" y="505"/>
                  </a:lnTo>
                  <a:lnTo>
                    <a:pt x="387" y="504"/>
                  </a:lnTo>
                  <a:lnTo>
                    <a:pt x="396" y="502"/>
                  </a:lnTo>
                  <a:lnTo>
                    <a:pt x="406" y="499"/>
                  </a:lnTo>
                  <a:lnTo>
                    <a:pt x="415" y="494"/>
                  </a:lnTo>
                  <a:lnTo>
                    <a:pt x="426" y="488"/>
                  </a:lnTo>
                  <a:lnTo>
                    <a:pt x="436" y="482"/>
                  </a:lnTo>
                  <a:lnTo>
                    <a:pt x="446" y="474"/>
                  </a:lnTo>
                  <a:lnTo>
                    <a:pt x="456" y="465"/>
                  </a:lnTo>
                  <a:lnTo>
                    <a:pt x="465" y="456"/>
                  </a:lnTo>
                  <a:lnTo>
                    <a:pt x="473" y="447"/>
                  </a:lnTo>
                  <a:lnTo>
                    <a:pt x="478" y="437"/>
                  </a:lnTo>
                  <a:lnTo>
                    <a:pt x="482" y="428"/>
                  </a:lnTo>
                  <a:lnTo>
                    <a:pt x="485" y="418"/>
                  </a:lnTo>
                  <a:lnTo>
                    <a:pt x="486" y="407"/>
                  </a:lnTo>
                  <a:lnTo>
                    <a:pt x="485" y="402"/>
                  </a:lnTo>
                  <a:lnTo>
                    <a:pt x="484" y="397"/>
                  </a:lnTo>
                  <a:lnTo>
                    <a:pt x="481" y="393"/>
                  </a:lnTo>
                  <a:lnTo>
                    <a:pt x="478" y="388"/>
                  </a:lnTo>
                  <a:lnTo>
                    <a:pt x="478" y="358"/>
                  </a:lnTo>
                  <a:lnTo>
                    <a:pt x="475" y="345"/>
                  </a:lnTo>
                  <a:lnTo>
                    <a:pt x="473" y="331"/>
                  </a:lnTo>
                  <a:lnTo>
                    <a:pt x="471" y="316"/>
                  </a:lnTo>
                  <a:lnTo>
                    <a:pt x="470" y="299"/>
                  </a:lnTo>
                  <a:lnTo>
                    <a:pt x="468" y="284"/>
                  </a:lnTo>
                  <a:lnTo>
                    <a:pt x="465" y="270"/>
                  </a:lnTo>
                  <a:lnTo>
                    <a:pt x="463" y="263"/>
                  </a:lnTo>
                  <a:lnTo>
                    <a:pt x="461" y="257"/>
                  </a:lnTo>
                  <a:lnTo>
                    <a:pt x="456" y="252"/>
                  </a:lnTo>
                  <a:lnTo>
                    <a:pt x="452" y="247"/>
                  </a:lnTo>
                  <a:lnTo>
                    <a:pt x="446" y="242"/>
                  </a:lnTo>
                  <a:lnTo>
                    <a:pt x="439" y="239"/>
                  </a:lnTo>
                  <a:lnTo>
                    <a:pt x="431" y="236"/>
                  </a:lnTo>
                  <a:lnTo>
                    <a:pt x="422" y="234"/>
                  </a:lnTo>
                  <a:lnTo>
                    <a:pt x="413" y="232"/>
                  </a:lnTo>
                  <a:lnTo>
                    <a:pt x="406" y="229"/>
                  </a:lnTo>
                  <a:lnTo>
                    <a:pt x="398" y="226"/>
                  </a:lnTo>
                  <a:lnTo>
                    <a:pt x="392" y="222"/>
                  </a:lnTo>
                  <a:lnTo>
                    <a:pt x="386" y="216"/>
                  </a:lnTo>
                  <a:lnTo>
                    <a:pt x="378" y="212"/>
                  </a:lnTo>
                  <a:lnTo>
                    <a:pt x="370" y="207"/>
                  </a:lnTo>
                  <a:lnTo>
                    <a:pt x="363" y="203"/>
                  </a:lnTo>
                  <a:lnTo>
                    <a:pt x="346" y="196"/>
                  </a:lnTo>
                  <a:lnTo>
                    <a:pt x="330" y="188"/>
                  </a:lnTo>
                  <a:lnTo>
                    <a:pt x="313" y="182"/>
                  </a:lnTo>
                  <a:lnTo>
                    <a:pt x="298" y="176"/>
                  </a:lnTo>
                  <a:lnTo>
                    <a:pt x="290" y="172"/>
                  </a:lnTo>
                  <a:lnTo>
                    <a:pt x="284" y="169"/>
                  </a:lnTo>
                  <a:lnTo>
                    <a:pt x="278" y="165"/>
                  </a:lnTo>
                  <a:lnTo>
                    <a:pt x="273" y="160"/>
                  </a:lnTo>
                  <a:lnTo>
                    <a:pt x="269" y="158"/>
                  </a:lnTo>
                  <a:lnTo>
                    <a:pt x="266" y="154"/>
                  </a:lnTo>
                  <a:lnTo>
                    <a:pt x="264" y="151"/>
                  </a:lnTo>
                  <a:lnTo>
                    <a:pt x="263" y="146"/>
                  </a:lnTo>
                  <a:lnTo>
                    <a:pt x="262" y="136"/>
                  </a:lnTo>
                  <a:lnTo>
                    <a:pt x="261" y="125"/>
                  </a:lnTo>
                  <a:lnTo>
                    <a:pt x="261" y="113"/>
                  </a:lnTo>
                  <a:lnTo>
                    <a:pt x="262" y="101"/>
                  </a:lnTo>
                  <a:lnTo>
                    <a:pt x="261" y="90"/>
                  </a:lnTo>
                  <a:lnTo>
                    <a:pt x="260" y="81"/>
                  </a:lnTo>
                  <a:lnTo>
                    <a:pt x="258" y="75"/>
                  </a:lnTo>
                  <a:lnTo>
                    <a:pt x="255" y="71"/>
                  </a:lnTo>
                  <a:lnTo>
                    <a:pt x="251" y="67"/>
                  </a:lnTo>
                  <a:lnTo>
                    <a:pt x="246" y="61"/>
                  </a:lnTo>
                  <a:lnTo>
                    <a:pt x="241" y="55"/>
                  </a:lnTo>
                  <a:lnTo>
                    <a:pt x="237" y="47"/>
                  </a:lnTo>
                  <a:lnTo>
                    <a:pt x="235" y="43"/>
                  </a:lnTo>
                  <a:lnTo>
                    <a:pt x="234" y="37"/>
                  </a:lnTo>
                  <a:lnTo>
                    <a:pt x="233" y="32"/>
                  </a:lnTo>
                  <a:lnTo>
                    <a:pt x="233" y="25"/>
                  </a:lnTo>
                  <a:lnTo>
                    <a:pt x="199" y="12"/>
                  </a:lnTo>
                  <a:lnTo>
                    <a:pt x="195" y="12"/>
                  </a:lnTo>
                  <a:lnTo>
                    <a:pt x="190" y="10"/>
                  </a:lnTo>
                  <a:lnTo>
                    <a:pt x="186" y="8"/>
                  </a:lnTo>
                  <a:lnTo>
                    <a:pt x="182" y="6"/>
                  </a:lnTo>
                  <a:lnTo>
                    <a:pt x="177" y="4"/>
                  </a:lnTo>
                  <a:lnTo>
                    <a:pt x="173" y="2"/>
                  </a:lnTo>
                  <a:lnTo>
                    <a:pt x="166" y="0"/>
                  </a:lnTo>
                  <a:lnTo>
                    <a:pt x="160" y="0"/>
                  </a:lnTo>
                  <a:lnTo>
                    <a:pt x="139" y="1"/>
                  </a:lnTo>
                  <a:lnTo>
                    <a:pt x="116" y="2"/>
                  </a:lnTo>
                  <a:lnTo>
                    <a:pt x="92" y="6"/>
                  </a:lnTo>
                  <a:lnTo>
                    <a:pt x="70" y="11"/>
                  </a:lnTo>
                  <a:lnTo>
                    <a:pt x="60" y="14"/>
                  </a:lnTo>
                  <a:lnTo>
                    <a:pt x="50" y="17"/>
                  </a:lnTo>
                  <a:lnTo>
                    <a:pt x="42" y="21"/>
                  </a:lnTo>
                  <a:lnTo>
                    <a:pt x="34" y="27"/>
                  </a:lnTo>
                  <a:lnTo>
                    <a:pt x="28" y="31"/>
                  </a:lnTo>
                  <a:lnTo>
                    <a:pt x="24" y="37"/>
                  </a:lnTo>
                  <a:lnTo>
                    <a:pt x="21" y="43"/>
                  </a:lnTo>
                  <a:lnTo>
                    <a:pt x="20" y="49"/>
                  </a:lnTo>
                  <a:lnTo>
                    <a:pt x="20" y="64"/>
                  </a:lnTo>
                  <a:lnTo>
                    <a:pt x="20" y="74"/>
                  </a:lnTo>
                  <a:lnTo>
                    <a:pt x="0" y="166"/>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83" name="Freeform 214"/>
            <p:cNvSpPr>
              <a:spLocks/>
            </p:cNvSpPr>
            <p:nvPr>
              <p:custDataLst>
                <p:tags r:id="rId76"/>
              </p:custDataLst>
            </p:nvPr>
          </p:nvSpPr>
          <p:spPr bwMode="auto">
            <a:xfrm>
              <a:off x="2944475" y="5553233"/>
              <a:ext cx="135505" cy="87924"/>
            </a:xfrm>
            <a:custGeom>
              <a:avLst/>
              <a:gdLst>
                <a:gd name="T0" fmla="*/ 103555 w 281"/>
                <a:gd name="T1" fmla="*/ 87058 h 193"/>
                <a:gd name="T2" fmla="*/ 82844 w 281"/>
                <a:gd name="T3" fmla="*/ 88613 h 193"/>
                <a:gd name="T4" fmla="*/ 74031 w 281"/>
                <a:gd name="T5" fmla="*/ 87058 h 193"/>
                <a:gd name="T6" fmla="*/ 68302 w 281"/>
                <a:gd name="T7" fmla="*/ 84985 h 193"/>
                <a:gd name="T8" fmla="*/ 57286 w 281"/>
                <a:gd name="T9" fmla="*/ 69957 h 193"/>
                <a:gd name="T10" fmla="*/ 45828 w 281"/>
                <a:gd name="T11" fmla="*/ 48711 h 193"/>
                <a:gd name="T12" fmla="*/ 41422 w 281"/>
                <a:gd name="T13" fmla="*/ 38347 h 193"/>
                <a:gd name="T14" fmla="*/ 38337 w 281"/>
                <a:gd name="T15" fmla="*/ 26428 h 193"/>
                <a:gd name="T16" fmla="*/ 36575 w 281"/>
                <a:gd name="T17" fmla="*/ 13991 h 193"/>
                <a:gd name="T18" fmla="*/ 18948 w 281"/>
                <a:gd name="T19" fmla="*/ 0 h 193"/>
                <a:gd name="T20" fmla="*/ 12338 w 281"/>
                <a:gd name="T21" fmla="*/ 26947 h 193"/>
                <a:gd name="T22" fmla="*/ 7932 w 281"/>
                <a:gd name="T23" fmla="*/ 31610 h 193"/>
                <a:gd name="T24" fmla="*/ 2644 w 281"/>
                <a:gd name="T25" fmla="*/ 35756 h 193"/>
                <a:gd name="T26" fmla="*/ 0 w 281"/>
                <a:gd name="T27" fmla="*/ 37829 h 193"/>
                <a:gd name="T28" fmla="*/ 441 w 281"/>
                <a:gd name="T29" fmla="*/ 38865 h 193"/>
                <a:gd name="T30" fmla="*/ 3966 w 281"/>
                <a:gd name="T31" fmla="*/ 41974 h 193"/>
                <a:gd name="T32" fmla="*/ 16304 w 281"/>
                <a:gd name="T33" fmla="*/ 57520 h 193"/>
                <a:gd name="T34" fmla="*/ 19830 w 281"/>
                <a:gd name="T35" fmla="*/ 63221 h 193"/>
                <a:gd name="T36" fmla="*/ 23355 w 281"/>
                <a:gd name="T37" fmla="*/ 66848 h 193"/>
                <a:gd name="T38" fmla="*/ 27321 w 281"/>
                <a:gd name="T39" fmla="*/ 69439 h 193"/>
                <a:gd name="T40" fmla="*/ 31287 w 281"/>
                <a:gd name="T41" fmla="*/ 70475 h 193"/>
                <a:gd name="T42" fmla="*/ 33490 w 281"/>
                <a:gd name="T43" fmla="*/ 73066 h 193"/>
                <a:gd name="T44" fmla="*/ 34812 w 281"/>
                <a:gd name="T45" fmla="*/ 76694 h 193"/>
                <a:gd name="T46" fmla="*/ 37897 w 281"/>
                <a:gd name="T47" fmla="*/ 79285 h 193"/>
                <a:gd name="T48" fmla="*/ 43625 w 281"/>
                <a:gd name="T49" fmla="*/ 79803 h 193"/>
                <a:gd name="T50" fmla="*/ 46710 w 281"/>
                <a:gd name="T51" fmla="*/ 81358 h 193"/>
                <a:gd name="T52" fmla="*/ 48032 w 281"/>
                <a:gd name="T53" fmla="*/ 84467 h 193"/>
                <a:gd name="T54" fmla="*/ 48032 w 281"/>
                <a:gd name="T55" fmla="*/ 92758 h 193"/>
                <a:gd name="T56" fmla="*/ 48913 w 281"/>
                <a:gd name="T57" fmla="*/ 97940 h 193"/>
                <a:gd name="T58" fmla="*/ 50676 w 281"/>
                <a:gd name="T59" fmla="*/ 100013 h 193"/>
                <a:gd name="T60" fmla="*/ 56845 w 281"/>
                <a:gd name="T61" fmla="*/ 100013 h 193"/>
                <a:gd name="T62" fmla="*/ 72268 w 281"/>
                <a:gd name="T63" fmla="*/ 98977 h 193"/>
                <a:gd name="T64" fmla="*/ 79319 w 281"/>
                <a:gd name="T65" fmla="*/ 97940 h 193"/>
                <a:gd name="T66" fmla="*/ 84606 w 281"/>
                <a:gd name="T67" fmla="*/ 96386 h 193"/>
                <a:gd name="T68" fmla="*/ 93420 w 281"/>
                <a:gd name="T69" fmla="*/ 97422 h 193"/>
                <a:gd name="T70" fmla="*/ 123825 w 281"/>
                <a:gd name="T71" fmla="*/ 86540 h 19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81" h="193">
                  <a:moveTo>
                    <a:pt x="275" y="167"/>
                  </a:moveTo>
                  <a:lnTo>
                    <a:pt x="235" y="168"/>
                  </a:lnTo>
                  <a:lnTo>
                    <a:pt x="202" y="171"/>
                  </a:lnTo>
                  <a:lnTo>
                    <a:pt x="188" y="171"/>
                  </a:lnTo>
                  <a:lnTo>
                    <a:pt x="175" y="169"/>
                  </a:lnTo>
                  <a:lnTo>
                    <a:pt x="168" y="168"/>
                  </a:lnTo>
                  <a:lnTo>
                    <a:pt x="162" y="166"/>
                  </a:lnTo>
                  <a:lnTo>
                    <a:pt x="155" y="164"/>
                  </a:lnTo>
                  <a:lnTo>
                    <a:pt x="149" y="161"/>
                  </a:lnTo>
                  <a:lnTo>
                    <a:pt x="130" y="135"/>
                  </a:lnTo>
                  <a:lnTo>
                    <a:pt x="108" y="103"/>
                  </a:lnTo>
                  <a:lnTo>
                    <a:pt x="104" y="94"/>
                  </a:lnTo>
                  <a:lnTo>
                    <a:pt x="98" y="84"/>
                  </a:lnTo>
                  <a:lnTo>
                    <a:pt x="94" y="74"/>
                  </a:lnTo>
                  <a:lnTo>
                    <a:pt x="90" y="63"/>
                  </a:lnTo>
                  <a:lnTo>
                    <a:pt x="87" y="51"/>
                  </a:lnTo>
                  <a:lnTo>
                    <a:pt x="85" y="39"/>
                  </a:lnTo>
                  <a:lnTo>
                    <a:pt x="83" y="27"/>
                  </a:lnTo>
                  <a:lnTo>
                    <a:pt x="83" y="13"/>
                  </a:lnTo>
                  <a:lnTo>
                    <a:pt x="43" y="0"/>
                  </a:lnTo>
                  <a:lnTo>
                    <a:pt x="30" y="50"/>
                  </a:lnTo>
                  <a:lnTo>
                    <a:pt x="28" y="52"/>
                  </a:lnTo>
                  <a:lnTo>
                    <a:pt x="23" y="56"/>
                  </a:lnTo>
                  <a:lnTo>
                    <a:pt x="18" y="61"/>
                  </a:lnTo>
                  <a:lnTo>
                    <a:pt x="11" y="65"/>
                  </a:lnTo>
                  <a:lnTo>
                    <a:pt x="6" y="69"/>
                  </a:lnTo>
                  <a:lnTo>
                    <a:pt x="1" y="72"/>
                  </a:lnTo>
                  <a:lnTo>
                    <a:pt x="0" y="73"/>
                  </a:lnTo>
                  <a:lnTo>
                    <a:pt x="0" y="74"/>
                  </a:lnTo>
                  <a:lnTo>
                    <a:pt x="1" y="75"/>
                  </a:lnTo>
                  <a:lnTo>
                    <a:pt x="3" y="75"/>
                  </a:lnTo>
                  <a:lnTo>
                    <a:pt x="9" y="81"/>
                  </a:lnTo>
                  <a:lnTo>
                    <a:pt x="23" y="96"/>
                  </a:lnTo>
                  <a:lnTo>
                    <a:pt x="37" y="111"/>
                  </a:lnTo>
                  <a:lnTo>
                    <a:pt x="43" y="118"/>
                  </a:lnTo>
                  <a:lnTo>
                    <a:pt x="45" y="122"/>
                  </a:lnTo>
                  <a:lnTo>
                    <a:pt x="49" y="126"/>
                  </a:lnTo>
                  <a:lnTo>
                    <a:pt x="53" y="129"/>
                  </a:lnTo>
                  <a:lnTo>
                    <a:pt x="57" y="132"/>
                  </a:lnTo>
                  <a:lnTo>
                    <a:pt x="62" y="134"/>
                  </a:lnTo>
                  <a:lnTo>
                    <a:pt x="66" y="135"/>
                  </a:lnTo>
                  <a:lnTo>
                    <a:pt x="71" y="136"/>
                  </a:lnTo>
                  <a:lnTo>
                    <a:pt x="76" y="136"/>
                  </a:lnTo>
                  <a:lnTo>
                    <a:pt x="76" y="141"/>
                  </a:lnTo>
                  <a:lnTo>
                    <a:pt x="77" y="145"/>
                  </a:lnTo>
                  <a:lnTo>
                    <a:pt x="79" y="148"/>
                  </a:lnTo>
                  <a:lnTo>
                    <a:pt x="82" y="150"/>
                  </a:lnTo>
                  <a:lnTo>
                    <a:pt x="86" y="153"/>
                  </a:lnTo>
                  <a:lnTo>
                    <a:pt x="93" y="154"/>
                  </a:lnTo>
                  <a:lnTo>
                    <a:pt x="99" y="154"/>
                  </a:lnTo>
                  <a:lnTo>
                    <a:pt x="104" y="156"/>
                  </a:lnTo>
                  <a:lnTo>
                    <a:pt x="106" y="157"/>
                  </a:lnTo>
                  <a:lnTo>
                    <a:pt x="108" y="160"/>
                  </a:lnTo>
                  <a:lnTo>
                    <a:pt x="109" y="163"/>
                  </a:lnTo>
                  <a:lnTo>
                    <a:pt x="109" y="167"/>
                  </a:lnTo>
                  <a:lnTo>
                    <a:pt x="109" y="179"/>
                  </a:lnTo>
                  <a:lnTo>
                    <a:pt x="111" y="187"/>
                  </a:lnTo>
                  <a:lnTo>
                    <a:pt x="111" y="189"/>
                  </a:lnTo>
                  <a:lnTo>
                    <a:pt x="113" y="191"/>
                  </a:lnTo>
                  <a:lnTo>
                    <a:pt x="115" y="193"/>
                  </a:lnTo>
                  <a:lnTo>
                    <a:pt x="117" y="193"/>
                  </a:lnTo>
                  <a:lnTo>
                    <a:pt x="129" y="193"/>
                  </a:lnTo>
                  <a:lnTo>
                    <a:pt x="149" y="192"/>
                  </a:lnTo>
                  <a:lnTo>
                    <a:pt x="164" y="191"/>
                  </a:lnTo>
                  <a:lnTo>
                    <a:pt x="174" y="190"/>
                  </a:lnTo>
                  <a:lnTo>
                    <a:pt x="180" y="189"/>
                  </a:lnTo>
                  <a:lnTo>
                    <a:pt x="186" y="187"/>
                  </a:lnTo>
                  <a:lnTo>
                    <a:pt x="192" y="186"/>
                  </a:lnTo>
                  <a:lnTo>
                    <a:pt x="200" y="187"/>
                  </a:lnTo>
                  <a:lnTo>
                    <a:pt x="212" y="188"/>
                  </a:lnTo>
                  <a:lnTo>
                    <a:pt x="229" y="192"/>
                  </a:lnTo>
                  <a:lnTo>
                    <a:pt x="281" y="167"/>
                  </a:lnTo>
                  <a:lnTo>
                    <a:pt x="275" y="16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84" name="Freeform 219"/>
            <p:cNvSpPr>
              <a:spLocks/>
            </p:cNvSpPr>
            <p:nvPr>
              <p:custDataLst>
                <p:tags r:id="rId77"/>
              </p:custDataLst>
            </p:nvPr>
          </p:nvSpPr>
          <p:spPr bwMode="auto">
            <a:xfrm>
              <a:off x="2069262" y="3610093"/>
              <a:ext cx="102029" cy="128371"/>
            </a:xfrm>
            <a:custGeom>
              <a:avLst/>
              <a:gdLst>
                <a:gd name="T0" fmla="*/ 8 w 214"/>
                <a:gd name="T1" fmla="*/ 207 h 271"/>
                <a:gd name="T2" fmla="*/ 12 w 214"/>
                <a:gd name="T3" fmla="*/ 181 h 271"/>
                <a:gd name="T4" fmla="*/ 24 w 214"/>
                <a:gd name="T5" fmla="*/ 148 h 271"/>
                <a:gd name="T6" fmla="*/ 35 w 214"/>
                <a:gd name="T7" fmla="*/ 118 h 271"/>
                <a:gd name="T8" fmla="*/ 44 w 214"/>
                <a:gd name="T9" fmla="*/ 112 h 271"/>
                <a:gd name="T10" fmla="*/ 65 w 214"/>
                <a:gd name="T11" fmla="*/ 111 h 271"/>
                <a:gd name="T12" fmla="*/ 89 w 214"/>
                <a:gd name="T13" fmla="*/ 111 h 271"/>
                <a:gd name="T14" fmla="*/ 106 w 214"/>
                <a:gd name="T15" fmla="*/ 110 h 271"/>
                <a:gd name="T16" fmla="*/ 120 w 214"/>
                <a:gd name="T17" fmla="*/ 105 h 271"/>
                <a:gd name="T18" fmla="*/ 130 w 214"/>
                <a:gd name="T19" fmla="*/ 94 h 271"/>
                <a:gd name="T20" fmla="*/ 113 w 214"/>
                <a:gd name="T21" fmla="*/ 73 h 271"/>
                <a:gd name="T22" fmla="*/ 86 w 214"/>
                <a:gd name="T23" fmla="*/ 58 h 271"/>
                <a:gd name="T24" fmla="*/ 77 w 214"/>
                <a:gd name="T25" fmla="*/ 49 h 271"/>
                <a:gd name="T26" fmla="*/ 74 w 214"/>
                <a:gd name="T27" fmla="*/ 41 h 271"/>
                <a:gd name="T28" fmla="*/ 75 w 214"/>
                <a:gd name="T29" fmla="*/ 34 h 271"/>
                <a:gd name="T30" fmla="*/ 82 w 214"/>
                <a:gd name="T31" fmla="*/ 28 h 271"/>
                <a:gd name="T32" fmla="*/ 101 w 214"/>
                <a:gd name="T33" fmla="*/ 19 h 271"/>
                <a:gd name="T34" fmla="*/ 150 w 214"/>
                <a:gd name="T35" fmla="*/ 3 h 271"/>
                <a:gd name="T36" fmla="*/ 180 w 214"/>
                <a:gd name="T37" fmla="*/ 0 h 271"/>
                <a:gd name="T38" fmla="*/ 198 w 214"/>
                <a:gd name="T39" fmla="*/ 0 h 271"/>
                <a:gd name="T40" fmla="*/ 207 w 214"/>
                <a:gd name="T41" fmla="*/ 49 h 271"/>
                <a:gd name="T42" fmla="*/ 199 w 214"/>
                <a:gd name="T43" fmla="*/ 77 h 271"/>
                <a:gd name="T44" fmla="*/ 195 w 214"/>
                <a:gd name="T45" fmla="*/ 105 h 271"/>
                <a:gd name="T46" fmla="*/ 187 w 214"/>
                <a:gd name="T47" fmla="*/ 148 h 271"/>
                <a:gd name="T48" fmla="*/ 213 w 214"/>
                <a:gd name="T49" fmla="*/ 154 h 271"/>
                <a:gd name="T50" fmla="*/ 214 w 214"/>
                <a:gd name="T51" fmla="*/ 166 h 271"/>
                <a:gd name="T52" fmla="*/ 210 w 214"/>
                <a:gd name="T53" fmla="*/ 174 h 271"/>
                <a:gd name="T54" fmla="*/ 207 w 214"/>
                <a:gd name="T55" fmla="*/ 177 h 271"/>
                <a:gd name="T56" fmla="*/ 200 w 214"/>
                <a:gd name="T57" fmla="*/ 178 h 271"/>
                <a:gd name="T58" fmla="*/ 192 w 214"/>
                <a:gd name="T59" fmla="*/ 196 h 271"/>
                <a:gd name="T60" fmla="*/ 181 w 214"/>
                <a:gd name="T61" fmla="*/ 214 h 271"/>
                <a:gd name="T62" fmla="*/ 155 w 214"/>
                <a:gd name="T63" fmla="*/ 243 h 271"/>
                <a:gd name="T64" fmla="*/ 120 w 214"/>
                <a:gd name="T65" fmla="*/ 271 h 271"/>
                <a:gd name="T66" fmla="*/ 87 w 214"/>
                <a:gd name="T67" fmla="*/ 261 h 271"/>
                <a:gd name="T68" fmla="*/ 55 w 214"/>
                <a:gd name="T69" fmla="*/ 248 h 271"/>
                <a:gd name="T70" fmla="*/ 0 w 214"/>
                <a:gd name="T71" fmla="*/ 221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4" h="271">
                  <a:moveTo>
                    <a:pt x="7" y="221"/>
                  </a:moveTo>
                  <a:lnTo>
                    <a:pt x="8" y="207"/>
                  </a:lnTo>
                  <a:lnTo>
                    <a:pt x="9" y="192"/>
                  </a:lnTo>
                  <a:lnTo>
                    <a:pt x="12" y="181"/>
                  </a:lnTo>
                  <a:lnTo>
                    <a:pt x="16" y="170"/>
                  </a:lnTo>
                  <a:lnTo>
                    <a:pt x="24" y="148"/>
                  </a:lnTo>
                  <a:lnTo>
                    <a:pt x="34" y="123"/>
                  </a:lnTo>
                  <a:lnTo>
                    <a:pt x="35" y="118"/>
                  </a:lnTo>
                  <a:lnTo>
                    <a:pt x="40" y="114"/>
                  </a:lnTo>
                  <a:lnTo>
                    <a:pt x="44" y="112"/>
                  </a:lnTo>
                  <a:lnTo>
                    <a:pt x="51" y="111"/>
                  </a:lnTo>
                  <a:lnTo>
                    <a:pt x="65" y="111"/>
                  </a:lnTo>
                  <a:lnTo>
                    <a:pt x="82" y="111"/>
                  </a:lnTo>
                  <a:lnTo>
                    <a:pt x="89" y="111"/>
                  </a:lnTo>
                  <a:lnTo>
                    <a:pt x="98" y="111"/>
                  </a:lnTo>
                  <a:lnTo>
                    <a:pt x="106" y="110"/>
                  </a:lnTo>
                  <a:lnTo>
                    <a:pt x="113" y="108"/>
                  </a:lnTo>
                  <a:lnTo>
                    <a:pt x="120" y="105"/>
                  </a:lnTo>
                  <a:lnTo>
                    <a:pt x="125" y="100"/>
                  </a:lnTo>
                  <a:lnTo>
                    <a:pt x="130" y="94"/>
                  </a:lnTo>
                  <a:lnTo>
                    <a:pt x="133" y="85"/>
                  </a:lnTo>
                  <a:lnTo>
                    <a:pt x="113" y="73"/>
                  </a:lnTo>
                  <a:lnTo>
                    <a:pt x="94" y="63"/>
                  </a:lnTo>
                  <a:lnTo>
                    <a:pt x="86" y="58"/>
                  </a:lnTo>
                  <a:lnTo>
                    <a:pt x="79" y="52"/>
                  </a:lnTo>
                  <a:lnTo>
                    <a:pt x="77" y="49"/>
                  </a:lnTo>
                  <a:lnTo>
                    <a:pt x="75" y="45"/>
                  </a:lnTo>
                  <a:lnTo>
                    <a:pt x="74" y="41"/>
                  </a:lnTo>
                  <a:lnTo>
                    <a:pt x="74" y="37"/>
                  </a:lnTo>
                  <a:lnTo>
                    <a:pt x="75" y="34"/>
                  </a:lnTo>
                  <a:lnTo>
                    <a:pt x="77" y="31"/>
                  </a:lnTo>
                  <a:lnTo>
                    <a:pt x="82" y="28"/>
                  </a:lnTo>
                  <a:lnTo>
                    <a:pt x="87" y="25"/>
                  </a:lnTo>
                  <a:lnTo>
                    <a:pt x="101" y="19"/>
                  </a:lnTo>
                  <a:lnTo>
                    <a:pt x="118" y="13"/>
                  </a:lnTo>
                  <a:lnTo>
                    <a:pt x="150" y="3"/>
                  </a:lnTo>
                  <a:lnTo>
                    <a:pt x="167" y="0"/>
                  </a:lnTo>
                  <a:lnTo>
                    <a:pt x="180" y="0"/>
                  </a:lnTo>
                  <a:lnTo>
                    <a:pt x="190" y="0"/>
                  </a:lnTo>
                  <a:lnTo>
                    <a:pt x="198" y="0"/>
                  </a:lnTo>
                  <a:lnTo>
                    <a:pt x="200" y="0"/>
                  </a:lnTo>
                  <a:lnTo>
                    <a:pt x="207" y="49"/>
                  </a:lnTo>
                  <a:lnTo>
                    <a:pt x="202" y="63"/>
                  </a:lnTo>
                  <a:lnTo>
                    <a:pt x="199" y="77"/>
                  </a:lnTo>
                  <a:lnTo>
                    <a:pt x="196" y="92"/>
                  </a:lnTo>
                  <a:lnTo>
                    <a:pt x="195" y="105"/>
                  </a:lnTo>
                  <a:lnTo>
                    <a:pt x="190" y="129"/>
                  </a:lnTo>
                  <a:lnTo>
                    <a:pt x="187" y="148"/>
                  </a:lnTo>
                  <a:lnTo>
                    <a:pt x="202" y="151"/>
                  </a:lnTo>
                  <a:lnTo>
                    <a:pt x="213" y="154"/>
                  </a:lnTo>
                  <a:lnTo>
                    <a:pt x="214" y="158"/>
                  </a:lnTo>
                  <a:lnTo>
                    <a:pt x="214" y="166"/>
                  </a:lnTo>
                  <a:lnTo>
                    <a:pt x="213" y="170"/>
                  </a:lnTo>
                  <a:lnTo>
                    <a:pt x="210" y="174"/>
                  </a:lnTo>
                  <a:lnTo>
                    <a:pt x="209" y="176"/>
                  </a:lnTo>
                  <a:lnTo>
                    <a:pt x="207" y="177"/>
                  </a:lnTo>
                  <a:lnTo>
                    <a:pt x="203" y="178"/>
                  </a:lnTo>
                  <a:lnTo>
                    <a:pt x="200" y="178"/>
                  </a:lnTo>
                  <a:lnTo>
                    <a:pt x="197" y="187"/>
                  </a:lnTo>
                  <a:lnTo>
                    <a:pt x="192" y="196"/>
                  </a:lnTo>
                  <a:lnTo>
                    <a:pt x="188" y="205"/>
                  </a:lnTo>
                  <a:lnTo>
                    <a:pt x="181" y="214"/>
                  </a:lnTo>
                  <a:lnTo>
                    <a:pt x="169" y="229"/>
                  </a:lnTo>
                  <a:lnTo>
                    <a:pt x="155" y="243"/>
                  </a:lnTo>
                  <a:lnTo>
                    <a:pt x="131" y="263"/>
                  </a:lnTo>
                  <a:lnTo>
                    <a:pt x="120" y="271"/>
                  </a:lnTo>
                  <a:lnTo>
                    <a:pt x="103" y="266"/>
                  </a:lnTo>
                  <a:lnTo>
                    <a:pt x="87" y="261"/>
                  </a:lnTo>
                  <a:lnTo>
                    <a:pt x="71" y="254"/>
                  </a:lnTo>
                  <a:lnTo>
                    <a:pt x="55" y="248"/>
                  </a:lnTo>
                  <a:lnTo>
                    <a:pt x="27" y="235"/>
                  </a:lnTo>
                  <a:lnTo>
                    <a:pt x="0" y="221"/>
                  </a:lnTo>
                  <a:lnTo>
                    <a:pt x="7" y="221"/>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85" name="Freeform 220"/>
            <p:cNvSpPr>
              <a:spLocks/>
            </p:cNvSpPr>
            <p:nvPr>
              <p:custDataLst>
                <p:tags r:id="rId78"/>
              </p:custDataLst>
            </p:nvPr>
          </p:nvSpPr>
          <p:spPr bwMode="auto">
            <a:xfrm>
              <a:off x="2121871" y="3706812"/>
              <a:ext cx="78116" cy="50995"/>
            </a:xfrm>
            <a:custGeom>
              <a:avLst/>
              <a:gdLst>
                <a:gd name="T0" fmla="*/ 60 w 153"/>
                <a:gd name="T1" fmla="*/ 0 h 80"/>
                <a:gd name="T2" fmla="*/ 83 w 153"/>
                <a:gd name="T3" fmla="*/ 14 h 80"/>
                <a:gd name="T4" fmla="*/ 104 w 153"/>
                <a:gd name="T5" fmla="*/ 24 h 80"/>
                <a:gd name="T6" fmla="*/ 115 w 153"/>
                <a:gd name="T7" fmla="*/ 28 h 80"/>
                <a:gd name="T8" fmla="*/ 126 w 153"/>
                <a:gd name="T9" fmla="*/ 31 h 80"/>
                <a:gd name="T10" fmla="*/ 133 w 153"/>
                <a:gd name="T11" fmla="*/ 32 h 80"/>
                <a:gd name="T12" fmla="*/ 139 w 153"/>
                <a:gd name="T13" fmla="*/ 32 h 80"/>
                <a:gd name="T14" fmla="*/ 146 w 153"/>
                <a:gd name="T15" fmla="*/ 31 h 80"/>
                <a:gd name="T16" fmla="*/ 153 w 153"/>
                <a:gd name="T17" fmla="*/ 30 h 80"/>
                <a:gd name="T18" fmla="*/ 153 w 153"/>
                <a:gd name="T19" fmla="*/ 56 h 80"/>
                <a:gd name="T20" fmla="*/ 149 w 153"/>
                <a:gd name="T21" fmla="*/ 60 h 80"/>
                <a:gd name="T22" fmla="*/ 145 w 153"/>
                <a:gd name="T23" fmla="*/ 65 h 80"/>
                <a:gd name="T24" fmla="*/ 138 w 153"/>
                <a:gd name="T25" fmla="*/ 69 h 80"/>
                <a:gd name="T26" fmla="*/ 132 w 153"/>
                <a:gd name="T27" fmla="*/ 72 h 80"/>
                <a:gd name="T28" fmla="*/ 125 w 153"/>
                <a:gd name="T29" fmla="*/ 75 h 80"/>
                <a:gd name="T30" fmla="*/ 119 w 153"/>
                <a:gd name="T31" fmla="*/ 78 h 80"/>
                <a:gd name="T32" fmla="*/ 112 w 153"/>
                <a:gd name="T33" fmla="*/ 79 h 80"/>
                <a:gd name="T34" fmla="*/ 106 w 153"/>
                <a:gd name="T35" fmla="*/ 80 h 80"/>
                <a:gd name="T36" fmla="*/ 90 w 153"/>
                <a:gd name="T37" fmla="*/ 74 h 80"/>
                <a:gd name="T38" fmla="*/ 76 w 153"/>
                <a:gd name="T39" fmla="*/ 71 h 80"/>
                <a:gd name="T40" fmla="*/ 63 w 153"/>
                <a:gd name="T41" fmla="*/ 69 h 80"/>
                <a:gd name="T42" fmla="*/ 50 w 153"/>
                <a:gd name="T43" fmla="*/ 69 h 80"/>
                <a:gd name="T44" fmla="*/ 39 w 153"/>
                <a:gd name="T45" fmla="*/ 68 h 80"/>
                <a:gd name="T46" fmla="*/ 27 w 153"/>
                <a:gd name="T47" fmla="*/ 67 h 80"/>
                <a:gd name="T48" fmla="*/ 14 w 153"/>
                <a:gd name="T49" fmla="*/ 65 h 80"/>
                <a:gd name="T50" fmla="*/ 0 w 153"/>
                <a:gd name="T51" fmla="*/ 62 h 80"/>
                <a:gd name="T52" fmla="*/ 7 w 153"/>
                <a:gd name="T53" fmla="*/ 58 h 80"/>
                <a:gd name="T54" fmla="*/ 23 w 153"/>
                <a:gd name="T55" fmla="*/ 45 h 80"/>
                <a:gd name="T56" fmla="*/ 34 w 153"/>
                <a:gd name="T57" fmla="*/ 37 h 80"/>
                <a:gd name="T58" fmla="*/ 45 w 153"/>
                <a:gd name="T59" fmla="*/ 28 h 80"/>
                <a:gd name="T60" fmla="*/ 56 w 153"/>
                <a:gd name="T61" fmla="*/ 17 h 80"/>
                <a:gd name="T62" fmla="*/ 67 w 153"/>
                <a:gd name="T63" fmla="*/ 6 h 80"/>
                <a:gd name="T64" fmla="*/ 60 w 153"/>
                <a:gd name="T65"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3" h="80">
                  <a:moveTo>
                    <a:pt x="60" y="0"/>
                  </a:moveTo>
                  <a:lnTo>
                    <a:pt x="83" y="14"/>
                  </a:lnTo>
                  <a:lnTo>
                    <a:pt x="104" y="24"/>
                  </a:lnTo>
                  <a:lnTo>
                    <a:pt x="115" y="28"/>
                  </a:lnTo>
                  <a:lnTo>
                    <a:pt x="126" y="31"/>
                  </a:lnTo>
                  <a:lnTo>
                    <a:pt x="133" y="32"/>
                  </a:lnTo>
                  <a:lnTo>
                    <a:pt x="139" y="32"/>
                  </a:lnTo>
                  <a:lnTo>
                    <a:pt x="146" y="31"/>
                  </a:lnTo>
                  <a:lnTo>
                    <a:pt x="153" y="30"/>
                  </a:lnTo>
                  <a:lnTo>
                    <a:pt x="153" y="56"/>
                  </a:lnTo>
                  <a:lnTo>
                    <a:pt x="149" y="60"/>
                  </a:lnTo>
                  <a:lnTo>
                    <a:pt x="145" y="65"/>
                  </a:lnTo>
                  <a:lnTo>
                    <a:pt x="138" y="69"/>
                  </a:lnTo>
                  <a:lnTo>
                    <a:pt x="132" y="72"/>
                  </a:lnTo>
                  <a:lnTo>
                    <a:pt x="125" y="75"/>
                  </a:lnTo>
                  <a:lnTo>
                    <a:pt x="119" y="78"/>
                  </a:lnTo>
                  <a:lnTo>
                    <a:pt x="112" y="79"/>
                  </a:lnTo>
                  <a:lnTo>
                    <a:pt x="106" y="80"/>
                  </a:lnTo>
                  <a:lnTo>
                    <a:pt x="90" y="74"/>
                  </a:lnTo>
                  <a:lnTo>
                    <a:pt x="76" y="71"/>
                  </a:lnTo>
                  <a:lnTo>
                    <a:pt x="63" y="69"/>
                  </a:lnTo>
                  <a:lnTo>
                    <a:pt x="50" y="69"/>
                  </a:lnTo>
                  <a:lnTo>
                    <a:pt x="39" y="68"/>
                  </a:lnTo>
                  <a:lnTo>
                    <a:pt x="27" y="67"/>
                  </a:lnTo>
                  <a:lnTo>
                    <a:pt x="14" y="65"/>
                  </a:lnTo>
                  <a:lnTo>
                    <a:pt x="0" y="62"/>
                  </a:lnTo>
                  <a:lnTo>
                    <a:pt x="7" y="58"/>
                  </a:lnTo>
                  <a:lnTo>
                    <a:pt x="23" y="45"/>
                  </a:lnTo>
                  <a:lnTo>
                    <a:pt x="34" y="37"/>
                  </a:lnTo>
                  <a:lnTo>
                    <a:pt x="45" y="28"/>
                  </a:lnTo>
                  <a:lnTo>
                    <a:pt x="56" y="17"/>
                  </a:lnTo>
                  <a:lnTo>
                    <a:pt x="67" y="6"/>
                  </a:lnTo>
                  <a:lnTo>
                    <a:pt x="60" y="0"/>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86" name="Freeform 221"/>
            <p:cNvSpPr>
              <a:spLocks/>
            </p:cNvSpPr>
            <p:nvPr>
              <p:custDataLst>
                <p:tags r:id="rId79"/>
              </p:custDataLst>
            </p:nvPr>
          </p:nvSpPr>
          <p:spPr bwMode="auto">
            <a:xfrm>
              <a:off x="2156943" y="3673398"/>
              <a:ext cx="156230" cy="77374"/>
            </a:xfrm>
            <a:custGeom>
              <a:avLst/>
              <a:gdLst>
                <a:gd name="T0" fmla="*/ 0 w 332"/>
                <a:gd name="T1" fmla="*/ 77 h 169"/>
                <a:gd name="T2" fmla="*/ 44 w 332"/>
                <a:gd name="T3" fmla="*/ 101 h 169"/>
                <a:gd name="T4" fmla="*/ 66 w 332"/>
                <a:gd name="T5" fmla="*/ 108 h 169"/>
                <a:gd name="T6" fmla="*/ 79 w 332"/>
                <a:gd name="T7" fmla="*/ 109 h 169"/>
                <a:gd name="T8" fmla="*/ 93 w 332"/>
                <a:gd name="T9" fmla="*/ 107 h 169"/>
                <a:gd name="T10" fmla="*/ 90 w 332"/>
                <a:gd name="T11" fmla="*/ 144 h 169"/>
                <a:gd name="T12" fmla="*/ 95 w 332"/>
                <a:gd name="T13" fmla="*/ 154 h 169"/>
                <a:gd name="T14" fmla="*/ 99 w 332"/>
                <a:gd name="T15" fmla="*/ 163 h 169"/>
                <a:gd name="T16" fmla="*/ 107 w 332"/>
                <a:gd name="T17" fmla="*/ 168 h 169"/>
                <a:gd name="T18" fmla="*/ 117 w 332"/>
                <a:gd name="T19" fmla="*/ 169 h 169"/>
                <a:gd name="T20" fmla="*/ 123 w 332"/>
                <a:gd name="T21" fmla="*/ 166 h 169"/>
                <a:gd name="T22" fmla="*/ 132 w 332"/>
                <a:gd name="T23" fmla="*/ 157 h 169"/>
                <a:gd name="T24" fmla="*/ 146 w 332"/>
                <a:gd name="T25" fmla="*/ 136 h 169"/>
                <a:gd name="T26" fmla="*/ 174 w 332"/>
                <a:gd name="T27" fmla="*/ 115 h 169"/>
                <a:gd name="T28" fmla="*/ 214 w 332"/>
                <a:gd name="T29" fmla="*/ 96 h 169"/>
                <a:gd name="T30" fmla="*/ 256 w 332"/>
                <a:gd name="T31" fmla="*/ 80 h 169"/>
                <a:gd name="T32" fmla="*/ 304 w 332"/>
                <a:gd name="T33" fmla="*/ 65 h 169"/>
                <a:gd name="T34" fmla="*/ 332 w 332"/>
                <a:gd name="T35" fmla="*/ 46 h 169"/>
                <a:gd name="T36" fmla="*/ 332 w 332"/>
                <a:gd name="T37" fmla="*/ 22 h 169"/>
                <a:gd name="T38" fmla="*/ 320 w 332"/>
                <a:gd name="T39" fmla="*/ 2 h 169"/>
                <a:gd name="T40" fmla="*/ 283 w 332"/>
                <a:gd name="T41" fmla="*/ 1 h 169"/>
                <a:gd name="T42" fmla="*/ 234 w 332"/>
                <a:gd name="T43" fmla="*/ 0 h 169"/>
                <a:gd name="T44" fmla="*/ 180 w 332"/>
                <a:gd name="T45" fmla="*/ 1 h 169"/>
                <a:gd name="T46" fmla="*/ 131 w 332"/>
                <a:gd name="T47" fmla="*/ 4 h 169"/>
                <a:gd name="T48" fmla="*/ 90 w 332"/>
                <a:gd name="T49" fmla="*/ 10 h 169"/>
                <a:gd name="T50" fmla="*/ 59 w 332"/>
                <a:gd name="T51" fmla="*/ 19 h 169"/>
                <a:gd name="T52" fmla="*/ 42 w 332"/>
                <a:gd name="T53" fmla="*/ 22 h 169"/>
                <a:gd name="T54" fmla="*/ 35 w 332"/>
                <a:gd name="T55" fmla="*/ 23 h 169"/>
                <a:gd name="T56" fmla="*/ 34 w 332"/>
                <a:gd name="T57" fmla="*/ 26 h 169"/>
                <a:gd name="T58" fmla="*/ 33 w 332"/>
                <a:gd name="T59" fmla="*/ 38 h 169"/>
                <a:gd name="T60" fmla="*/ 29 w 332"/>
                <a:gd name="T61" fmla="*/ 44 h 169"/>
                <a:gd name="T62" fmla="*/ 23 w 332"/>
                <a:gd name="T63" fmla="*/ 46 h 169"/>
                <a:gd name="T64" fmla="*/ 19 w 332"/>
                <a:gd name="T65" fmla="*/ 55 h 169"/>
                <a:gd name="T66" fmla="*/ 11 w 332"/>
                <a:gd name="T67" fmla="*/ 72 h 169"/>
                <a:gd name="T68" fmla="*/ 7 w 332"/>
                <a:gd name="T69" fmla="*/ 83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32" h="169">
                  <a:moveTo>
                    <a:pt x="7" y="83"/>
                  </a:moveTo>
                  <a:lnTo>
                    <a:pt x="0" y="77"/>
                  </a:lnTo>
                  <a:lnTo>
                    <a:pt x="23" y="91"/>
                  </a:lnTo>
                  <a:lnTo>
                    <a:pt x="44" y="101"/>
                  </a:lnTo>
                  <a:lnTo>
                    <a:pt x="55" y="105"/>
                  </a:lnTo>
                  <a:lnTo>
                    <a:pt x="66" y="108"/>
                  </a:lnTo>
                  <a:lnTo>
                    <a:pt x="73" y="109"/>
                  </a:lnTo>
                  <a:lnTo>
                    <a:pt x="79" y="109"/>
                  </a:lnTo>
                  <a:lnTo>
                    <a:pt x="86" y="108"/>
                  </a:lnTo>
                  <a:lnTo>
                    <a:pt x="93" y="107"/>
                  </a:lnTo>
                  <a:lnTo>
                    <a:pt x="86" y="139"/>
                  </a:lnTo>
                  <a:lnTo>
                    <a:pt x="90" y="144"/>
                  </a:lnTo>
                  <a:lnTo>
                    <a:pt x="94" y="149"/>
                  </a:lnTo>
                  <a:lnTo>
                    <a:pt x="95" y="154"/>
                  </a:lnTo>
                  <a:lnTo>
                    <a:pt x="97" y="158"/>
                  </a:lnTo>
                  <a:lnTo>
                    <a:pt x="99" y="163"/>
                  </a:lnTo>
                  <a:lnTo>
                    <a:pt x="102" y="166"/>
                  </a:lnTo>
                  <a:lnTo>
                    <a:pt x="107" y="168"/>
                  </a:lnTo>
                  <a:lnTo>
                    <a:pt x="113" y="169"/>
                  </a:lnTo>
                  <a:lnTo>
                    <a:pt x="117" y="169"/>
                  </a:lnTo>
                  <a:lnTo>
                    <a:pt x="120" y="167"/>
                  </a:lnTo>
                  <a:lnTo>
                    <a:pt x="123" y="166"/>
                  </a:lnTo>
                  <a:lnTo>
                    <a:pt x="127" y="163"/>
                  </a:lnTo>
                  <a:lnTo>
                    <a:pt x="132" y="157"/>
                  </a:lnTo>
                  <a:lnTo>
                    <a:pt x="138" y="150"/>
                  </a:lnTo>
                  <a:lnTo>
                    <a:pt x="146" y="136"/>
                  </a:lnTo>
                  <a:lnTo>
                    <a:pt x="153" y="127"/>
                  </a:lnTo>
                  <a:lnTo>
                    <a:pt x="174" y="115"/>
                  </a:lnTo>
                  <a:lnTo>
                    <a:pt x="195" y="105"/>
                  </a:lnTo>
                  <a:lnTo>
                    <a:pt x="214" y="96"/>
                  </a:lnTo>
                  <a:lnTo>
                    <a:pt x="235" y="88"/>
                  </a:lnTo>
                  <a:lnTo>
                    <a:pt x="256" y="80"/>
                  </a:lnTo>
                  <a:lnTo>
                    <a:pt x="279" y="73"/>
                  </a:lnTo>
                  <a:lnTo>
                    <a:pt x="304" y="65"/>
                  </a:lnTo>
                  <a:lnTo>
                    <a:pt x="332" y="58"/>
                  </a:lnTo>
                  <a:lnTo>
                    <a:pt x="332" y="46"/>
                  </a:lnTo>
                  <a:lnTo>
                    <a:pt x="332" y="35"/>
                  </a:lnTo>
                  <a:lnTo>
                    <a:pt x="332" y="22"/>
                  </a:lnTo>
                  <a:lnTo>
                    <a:pt x="332" y="3"/>
                  </a:lnTo>
                  <a:lnTo>
                    <a:pt x="320" y="2"/>
                  </a:lnTo>
                  <a:lnTo>
                    <a:pt x="303" y="2"/>
                  </a:lnTo>
                  <a:lnTo>
                    <a:pt x="283" y="1"/>
                  </a:lnTo>
                  <a:lnTo>
                    <a:pt x="259" y="0"/>
                  </a:lnTo>
                  <a:lnTo>
                    <a:pt x="234" y="0"/>
                  </a:lnTo>
                  <a:lnTo>
                    <a:pt x="208" y="0"/>
                  </a:lnTo>
                  <a:lnTo>
                    <a:pt x="180" y="1"/>
                  </a:lnTo>
                  <a:lnTo>
                    <a:pt x="153" y="3"/>
                  </a:lnTo>
                  <a:lnTo>
                    <a:pt x="131" y="4"/>
                  </a:lnTo>
                  <a:lnTo>
                    <a:pt x="110" y="6"/>
                  </a:lnTo>
                  <a:lnTo>
                    <a:pt x="90" y="10"/>
                  </a:lnTo>
                  <a:lnTo>
                    <a:pt x="73" y="15"/>
                  </a:lnTo>
                  <a:lnTo>
                    <a:pt x="59" y="19"/>
                  </a:lnTo>
                  <a:lnTo>
                    <a:pt x="46" y="22"/>
                  </a:lnTo>
                  <a:lnTo>
                    <a:pt x="42" y="22"/>
                  </a:lnTo>
                  <a:lnTo>
                    <a:pt x="38" y="23"/>
                  </a:lnTo>
                  <a:lnTo>
                    <a:pt x="35" y="23"/>
                  </a:lnTo>
                  <a:lnTo>
                    <a:pt x="33" y="22"/>
                  </a:lnTo>
                  <a:lnTo>
                    <a:pt x="34" y="26"/>
                  </a:lnTo>
                  <a:lnTo>
                    <a:pt x="34" y="34"/>
                  </a:lnTo>
                  <a:lnTo>
                    <a:pt x="33" y="38"/>
                  </a:lnTo>
                  <a:lnTo>
                    <a:pt x="30" y="42"/>
                  </a:lnTo>
                  <a:lnTo>
                    <a:pt x="29" y="44"/>
                  </a:lnTo>
                  <a:lnTo>
                    <a:pt x="27" y="45"/>
                  </a:lnTo>
                  <a:lnTo>
                    <a:pt x="23" y="46"/>
                  </a:lnTo>
                  <a:lnTo>
                    <a:pt x="20" y="46"/>
                  </a:lnTo>
                  <a:lnTo>
                    <a:pt x="19" y="55"/>
                  </a:lnTo>
                  <a:lnTo>
                    <a:pt x="16" y="63"/>
                  </a:lnTo>
                  <a:lnTo>
                    <a:pt x="11" y="72"/>
                  </a:lnTo>
                  <a:lnTo>
                    <a:pt x="7" y="77"/>
                  </a:lnTo>
                  <a:lnTo>
                    <a:pt x="7" y="83"/>
                  </a:lnTo>
                </a:path>
              </a:pathLst>
            </a:custGeom>
            <a:solidFill>
              <a:srgbClr val="FFC00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87" name="Freeform 224"/>
            <p:cNvSpPr>
              <a:spLocks/>
            </p:cNvSpPr>
            <p:nvPr>
              <p:custDataLst>
                <p:tags r:id="rId80"/>
              </p:custDataLst>
            </p:nvPr>
          </p:nvSpPr>
          <p:spPr bwMode="auto">
            <a:xfrm>
              <a:off x="2319550" y="3847491"/>
              <a:ext cx="157824" cy="68580"/>
            </a:xfrm>
            <a:custGeom>
              <a:avLst/>
              <a:gdLst>
                <a:gd name="T0" fmla="*/ 3 w 329"/>
                <a:gd name="T1" fmla="*/ 58 h 154"/>
                <a:gd name="T2" fmla="*/ 0 w 329"/>
                <a:gd name="T3" fmla="*/ 42 h 154"/>
                <a:gd name="T4" fmla="*/ 2 w 329"/>
                <a:gd name="T5" fmla="*/ 31 h 154"/>
                <a:gd name="T6" fmla="*/ 17 w 329"/>
                <a:gd name="T7" fmla="*/ 33 h 154"/>
                <a:gd name="T8" fmla="*/ 36 w 329"/>
                <a:gd name="T9" fmla="*/ 41 h 154"/>
                <a:gd name="T10" fmla="*/ 49 w 329"/>
                <a:gd name="T11" fmla="*/ 43 h 154"/>
                <a:gd name="T12" fmla="*/ 67 w 329"/>
                <a:gd name="T13" fmla="*/ 43 h 154"/>
                <a:gd name="T14" fmla="*/ 86 w 329"/>
                <a:gd name="T15" fmla="*/ 39 h 154"/>
                <a:gd name="T16" fmla="*/ 110 w 329"/>
                <a:gd name="T17" fmla="*/ 30 h 154"/>
                <a:gd name="T18" fmla="*/ 140 w 329"/>
                <a:gd name="T19" fmla="*/ 13 h 154"/>
                <a:gd name="T20" fmla="*/ 162 w 329"/>
                <a:gd name="T21" fmla="*/ 4 h 154"/>
                <a:gd name="T22" fmla="*/ 179 w 329"/>
                <a:gd name="T23" fmla="*/ 0 h 154"/>
                <a:gd name="T24" fmla="*/ 203 w 329"/>
                <a:gd name="T25" fmla="*/ 0 h 154"/>
                <a:gd name="T26" fmla="*/ 224 w 329"/>
                <a:gd name="T27" fmla="*/ 6 h 154"/>
                <a:gd name="T28" fmla="*/ 243 w 329"/>
                <a:gd name="T29" fmla="*/ 15 h 154"/>
                <a:gd name="T30" fmla="*/ 259 w 329"/>
                <a:gd name="T31" fmla="*/ 28 h 154"/>
                <a:gd name="T32" fmla="*/ 280 w 329"/>
                <a:gd name="T33" fmla="*/ 46 h 154"/>
                <a:gd name="T34" fmla="*/ 302 w 329"/>
                <a:gd name="T35" fmla="*/ 61 h 154"/>
                <a:gd name="T36" fmla="*/ 319 w 329"/>
                <a:gd name="T37" fmla="*/ 67 h 154"/>
                <a:gd name="T38" fmla="*/ 313 w 329"/>
                <a:gd name="T39" fmla="*/ 82 h 154"/>
                <a:gd name="T40" fmla="*/ 293 w 329"/>
                <a:gd name="T41" fmla="*/ 106 h 154"/>
                <a:gd name="T42" fmla="*/ 277 w 329"/>
                <a:gd name="T43" fmla="*/ 138 h 154"/>
                <a:gd name="T44" fmla="*/ 265 w 329"/>
                <a:gd name="T45" fmla="*/ 153 h 154"/>
                <a:gd name="T46" fmla="*/ 253 w 329"/>
                <a:gd name="T47" fmla="*/ 146 h 154"/>
                <a:gd name="T48" fmla="*/ 240 w 329"/>
                <a:gd name="T49" fmla="*/ 136 h 154"/>
                <a:gd name="T50" fmla="*/ 230 w 329"/>
                <a:gd name="T51" fmla="*/ 126 h 154"/>
                <a:gd name="T52" fmla="*/ 230 w 329"/>
                <a:gd name="T53" fmla="*/ 114 h 154"/>
                <a:gd name="T54" fmla="*/ 235 w 329"/>
                <a:gd name="T55" fmla="*/ 100 h 154"/>
                <a:gd name="T56" fmla="*/ 249 w 329"/>
                <a:gd name="T57" fmla="*/ 86 h 154"/>
                <a:gd name="T58" fmla="*/ 233 w 329"/>
                <a:gd name="T59" fmla="*/ 68 h 154"/>
                <a:gd name="T60" fmla="*/ 207 w 329"/>
                <a:gd name="T61" fmla="*/ 55 h 154"/>
                <a:gd name="T62" fmla="*/ 195 w 329"/>
                <a:gd name="T63" fmla="*/ 41 h 154"/>
                <a:gd name="T64" fmla="*/ 179 w 329"/>
                <a:gd name="T65" fmla="*/ 34 h 154"/>
                <a:gd name="T66" fmla="*/ 163 w 329"/>
                <a:gd name="T67" fmla="*/ 41 h 154"/>
                <a:gd name="T68" fmla="*/ 150 w 329"/>
                <a:gd name="T69" fmla="*/ 50 h 154"/>
                <a:gd name="T70" fmla="*/ 140 w 329"/>
                <a:gd name="T71" fmla="*/ 61 h 154"/>
                <a:gd name="T72" fmla="*/ 132 w 329"/>
                <a:gd name="T73" fmla="*/ 74 h 154"/>
                <a:gd name="T74" fmla="*/ 128 w 329"/>
                <a:gd name="T75" fmla="*/ 88 h 154"/>
                <a:gd name="T76" fmla="*/ 123 w 329"/>
                <a:gd name="T77" fmla="*/ 109 h 154"/>
                <a:gd name="T78" fmla="*/ 122 w 329"/>
                <a:gd name="T79" fmla="*/ 125 h 154"/>
                <a:gd name="T80" fmla="*/ 118 w 329"/>
                <a:gd name="T81" fmla="*/ 129 h 154"/>
                <a:gd name="T82" fmla="*/ 108 w 329"/>
                <a:gd name="T83" fmla="*/ 135 h 154"/>
                <a:gd name="T84" fmla="*/ 96 w 329"/>
                <a:gd name="T85" fmla="*/ 135 h 154"/>
                <a:gd name="T86" fmla="*/ 83 w 329"/>
                <a:gd name="T87" fmla="*/ 129 h 154"/>
                <a:gd name="T88" fmla="*/ 66 w 329"/>
                <a:gd name="T89" fmla="*/ 116 h 154"/>
                <a:gd name="T90" fmla="*/ 48 w 329"/>
                <a:gd name="T91" fmla="*/ 94 h 154"/>
                <a:gd name="T92" fmla="*/ 33 w 329"/>
                <a:gd name="T93" fmla="*/ 80 h 154"/>
                <a:gd name="T94" fmla="*/ 22 w 329"/>
                <a:gd name="T95" fmla="*/ 74 h 154"/>
                <a:gd name="T96" fmla="*/ 3 w 329"/>
                <a:gd name="T97" fmla="*/ 73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29" h="154">
                  <a:moveTo>
                    <a:pt x="3" y="73"/>
                  </a:moveTo>
                  <a:lnTo>
                    <a:pt x="3" y="58"/>
                  </a:lnTo>
                  <a:lnTo>
                    <a:pt x="0" y="47"/>
                  </a:lnTo>
                  <a:lnTo>
                    <a:pt x="0" y="42"/>
                  </a:lnTo>
                  <a:lnTo>
                    <a:pt x="0" y="37"/>
                  </a:lnTo>
                  <a:lnTo>
                    <a:pt x="2" y="31"/>
                  </a:lnTo>
                  <a:lnTo>
                    <a:pt x="3" y="25"/>
                  </a:lnTo>
                  <a:lnTo>
                    <a:pt x="17" y="33"/>
                  </a:lnTo>
                  <a:lnTo>
                    <a:pt x="30" y="39"/>
                  </a:lnTo>
                  <a:lnTo>
                    <a:pt x="36" y="41"/>
                  </a:lnTo>
                  <a:lnTo>
                    <a:pt x="42" y="42"/>
                  </a:lnTo>
                  <a:lnTo>
                    <a:pt x="49" y="43"/>
                  </a:lnTo>
                  <a:lnTo>
                    <a:pt x="56" y="43"/>
                  </a:lnTo>
                  <a:lnTo>
                    <a:pt x="67" y="43"/>
                  </a:lnTo>
                  <a:lnTo>
                    <a:pt x="77" y="41"/>
                  </a:lnTo>
                  <a:lnTo>
                    <a:pt x="86" y="39"/>
                  </a:lnTo>
                  <a:lnTo>
                    <a:pt x="95" y="36"/>
                  </a:lnTo>
                  <a:lnTo>
                    <a:pt x="110" y="30"/>
                  </a:lnTo>
                  <a:lnTo>
                    <a:pt x="126" y="21"/>
                  </a:lnTo>
                  <a:lnTo>
                    <a:pt x="140" y="13"/>
                  </a:lnTo>
                  <a:lnTo>
                    <a:pt x="154" y="6"/>
                  </a:lnTo>
                  <a:lnTo>
                    <a:pt x="162" y="4"/>
                  </a:lnTo>
                  <a:lnTo>
                    <a:pt x="171" y="2"/>
                  </a:lnTo>
                  <a:lnTo>
                    <a:pt x="179" y="0"/>
                  </a:lnTo>
                  <a:lnTo>
                    <a:pt x="189" y="0"/>
                  </a:lnTo>
                  <a:lnTo>
                    <a:pt x="203" y="0"/>
                  </a:lnTo>
                  <a:lnTo>
                    <a:pt x="214" y="3"/>
                  </a:lnTo>
                  <a:lnTo>
                    <a:pt x="224" y="6"/>
                  </a:lnTo>
                  <a:lnTo>
                    <a:pt x="234" y="10"/>
                  </a:lnTo>
                  <a:lnTo>
                    <a:pt x="243" y="15"/>
                  </a:lnTo>
                  <a:lnTo>
                    <a:pt x="251" y="21"/>
                  </a:lnTo>
                  <a:lnTo>
                    <a:pt x="259" y="28"/>
                  </a:lnTo>
                  <a:lnTo>
                    <a:pt x="266" y="34"/>
                  </a:lnTo>
                  <a:lnTo>
                    <a:pt x="280" y="46"/>
                  </a:lnTo>
                  <a:lnTo>
                    <a:pt x="295" y="57"/>
                  </a:lnTo>
                  <a:lnTo>
                    <a:pt x="302" y="61"/>
                  </a:lnTo>
                  <a:lnTo>
                    <a:pt x="310" y="64"/>
                  </a:lnTo>
                  <a:lnTo>
                    <a:pt x="319" y="67"/>
                  </a:lnTo>
                  <a:lnTo>
                    <a:pt x="329" y="67"/>
                  </a:lnTo>
                  <a:lnTo>
                    <a:pt x="313" y="82"/>
                  </a:lnTo>
                  <a:lnTo>
                    <a:pt x="301" y="94"/>
                  </a:lnTo>
                  <a:lnTo>
                    <a:pt x="293" y="106"/>
                  </a:lnTo>
                  <a:lnTo>
                    <a:pt x="286" y="117"/>
                  </a:lnTo>
                  <a:lnTo>
                    <a:pt x="277" y="138"/>
                  </a:lnTo>
                  <a:lnTo>
                    <a:pt x="268" y="154"/>
                  </a:lnTo>
                  <a:lnTo>
                    <a:pt x="265" y="153"/>
                  </a:lnTo>
                  <a:lnTo>
                    <a:pt x="260" y="150"/>
                  </a:lnTo>
                  <a:lnTo>
                    <a:pt x="253" y="146"/>
                  </a:lnTo>
                  <a:lnTo>
                    <a:pt x="246" y="141"/>
                  </a:lnTo>
                  <a:lnTo>
                    <a:pt x="240" y="136"/>
                  </a:lnTo>
                  <a:lnTo>
                    <a:pt x="234" y="130"/>
                  </a:lnTo>
                  <a:lnTo>
                    <a:pt x="230" y="126"/>
                  </a:lnTo>
                  <a:lnTo>
                    <a:pt x="229" y="123"/>
                  </a:lnTo>
                  <a:lnTo>
                    <a:pt x="230" y="114"/>
                  </a:lnTo>
                  <a:lnTo>
                    <a:pt x="232" y="107"/>
                  </a:lnTo>
                  <a:lnTo>
                    <a:pt x="235" y="100"/>
                  </a:lnTo>
                  <a:lnTo>
                    <a:pt x="240" y="95"/>
                  </a:lnTo>
                  <a:lnTo>
                    <a:pt x="249" y="86"/>
                  </a:lnTo>
                  <a:lnTo>
                    <a:pt x="255" y="80"/>
                  </a:lnTo>
                  <a:lnTo>
                    <a:pt x="233" y="68"/>
                  </a:lnTo>
                  <a:lnTo>
                    <a:pt x="215" y="60"/>
                  </a:lnTo>
                  <a:lnTo>
                    <a:pt x="207" y="55"/>
                  </a:lnTo>
                  <a:lnTo>
                    <a:pt x="200" y="49"/>
                  </a:lnTo>
                  <a:lnTo>
                    <a:pt x="195" y="41"/>
                  </a:lnTo>
                  <a:lnTo>
                    <a:pt x="189" y="31"/>
                  </a:lnTo>
                  <a:lnTo>
                    <a:pt x="179" y="34"/>
                  </a:lnTo>
                  <a:lnTo>
                    <a:pt x="171" y="37"/>
                  </a:lnTo>
                  <a:lnTo>
                    <a:pt x="163" y="41"/>
                  </a:lnTo>
                  <a:lnTo>
                    <a:pt x="156" y="45"/>
                  </a:lnTo>
                  <a:lnTo>
                    <a:pt x="150" y="50"/>
                  </a:lnTo>
                  <a:lnTo>
                    <a:pt x="144" y="55"/>
                  </a:lnTo>
                  <a:lnTo>
                    <a:pt x="140" y="61"/>
                  </a:lnTo>
                  <a:lnTo>
                    <a:pt x="136" y="67"/>
                  </a:lnTo>
                  <a:lnTo>
                    <a:pt x="132" y="74"/>
                  </a:lnTo>
                  <a:lnTo>
                    <a:pt x="130" y="81"/>
                  </a:lnTo>
                  <a:lnTo>
                    <a:pt x="128" y="88"/>
                  </a:lnTo>
                  <a:lnTo>
                    <a:pt x="126" y="95"/>
                  </a:lnTo>
                  <a:lnTo>
                    <a:pt x="123" y="109"/>
                  </a:lnTo>
                  <a:lnTo>
                    <a:pt x="122" y="123"/>
                  </a:lnTo>
                  <a:lnTo>
                    <a:pt x="122" y="125"/>
                  </a:lnTo>
                  <a:lnTo>
                    <a:pt x="120" y="127"/>
                  </a:lnTo>
                  <a:lnTo>
                    <a:pt x="118" y="129"/>
                  </a:lnTo>
                  <a:lnTo>
                    <a:pt x="115" y="131"/>
                  </a:lnTo>
                  <a:lnTo>
                    <a:pt x="108" y="135"/>
                  </a:lnTo>
                  <a:lnTo>
                    <a:pt x="103" y="136"/>
                  </a:lnTo>
                  <a:lnTo>
                    <a:pt x="96" y="135"/>
                  </a:lnTo>
                  <a:lnTo>
                    <a:pt x="89" y="132"/>
                  </a:lnTo>
                  <a:lnTo>
                    <a:pt x="83" y="129"/>
                  </a:lnTo>
                  <a:lnTo>
                    <a:pt x="77" y="125"/>
                  </a:lnTo>
                  <a:lnTo>
                    <a:pt x="66" y="116"/>
                  </a:lnTo>
                  <a:lnTo>
                    <a:pt x="58" y="105"/>
                  </a:lnTo>
                  <a:lnTo>
                    <a:pt x="48" y="94"/>
                  </a:lnTo>
                  <a:lnTo>
                    <a:pt x="38" y="84"/>
                  </a:lnTo>
                  <a:lnTo>
                    <a:pt x="33" y="80"/>
                  </a:lnTo>
                  <a:lnTo>
                    <a:pt x="28" y="76"/>
                  </a:lnTo>
                  <a:lnTo>
                    <a:pt x="22" y="74"/>
                  </a:lnTo>
                  <a:lnTo>
                    <a:pt x="16" y="73"/>
                  </a:lnTo>
                  <a:lnTo>
                    <a:pt x="3" y="73"/>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grpSp>
          <p:nvGrpSpPr>
            <p:cNvPr id="47" name="Group 438"/>
            <p:cNvGrpSpPr>
              <a:grpSpLocks/>
            </p:cNvGrpSpPr>
            <p:nvPr>
              <p:custDataLst>
                <p:tags r:id="rId81"/>
              </p:custDataLst>
            </p:nvPr>
          </p:nvGrpSpPr>
          <p:grpSpPr bwMode="auto">
            <a:xfrm>
              <a:off x="2738780" y="4722701"/>
              <a:ext cx="422102" cy="907956"/>
              <a:chOff x="1589" y="3126"/>
              <a:chExt cx="290" cy="657"/>
            </a:xfrm>
            <a:grpFill/>
          </p:grpSpPr>
          <p:sp>
            <p:nvSpPr>
              <p:cNvPr id="540" name="Freeform 439"/>
              <p:cNvSpPr>
                <a:spLocks/>
              </p:cNvSpPr>
              <p:nvPr/>
            </p:nvSpPr>
            <p:spPr bwMode="auto">
              <a:xfrm>
                <a:off x="1748" y="3531"/>
                <a:ext cx="14" cy="17"/>
              </a:xfrm>
              <a:custGeom>
                <a:avLst/>
                <a:gdLst>
                  <a:gd name="T0" fmla="*/ 46 w 46"/>
                  <a:gd name="T1" fmla="*/ 12 h 51"/>
                  <a:gd name="T2" fmla="*/ 19 w 46"/>
                  <a:gd name="T3" fmla="*/ 0 h 51"/>
                  <a:gd name="T4" fmla="*/ 13 w 46"/>
                  <a:gd name="T5" fmla="*/ 5 h 51"/>
                  <a:gd name="T6" fmla="*/ 7 w 46"/>
                  <a:gd name="T7" fmla="*/ 9 h 51"/>
                  <a:gd name="T8" fmla="*/ 4 w 46"/>
                  <a:gd name="T9" fmla="*/ 12 h 51"/>
                  <a:gd name="T10" fmla="*/ 2 w 46"/>
                  <a:gd name="T11" fmla="*/ 14 h 51"/>
                  <a:gd name="T12" fmla="*/ 0 w 46"/>
                  <a:gd name="T13" fmla="*/ 16 h 51"/>
                  <a:gd name="T14" fmla="*/ 0 w 46"/>
                  <a:gd name="T15" fmla="*/ 19 h 51"/>
                  <a:gd name="T16" fmla="*/ 0 w 46"/>
                  <a:gd name="T17" fmla="*/ 24 h 51"/>
                  <a:gd name="T18" fmla="*/ 2 w 46"/>
                  <a:gd name="T19" fmla="*/ 29 h 51"/>
                  <a:gd name="T20" fmla="*/ 4 w 46"/>
                  <a:gd name="T21" fmla="*/ 36 h 51"/>
                  <a:gd name="T22" fmla="*/ 7 w 46"/>
                  <a:gd name="T23" fmla="*/ 41 h 51"/>
                  <a:gd name="T24" fmla="*/ 10 w 46"/>
                  <a:gd name="T25" fmla="*/ 46 h 51"/>
                  <a:gd name="T26" fmla="*/ 13 w 46"/>
                  <a:gd name="T27" fmla="*/ 49 h 51"/>
                  <a:gd name="T28" fmla="*/ 15 w 46"/>
                  <a:gd name="T29" fmla="*/ 50 h 51"/>
                  <a:gd name="T30" fmla="*/ 16 w 46"/>
                  <a:gd name="T31" fmla="*/ 51 h 51"/>
                  <a:gd name="T32" fmla="*/ 18 w 46"/>
                  <a:gd name="T33" fmla="*/ 51 h 51"/>
                  <a:gd name="T34" fmla="*/ 19 w 46"/>
                  <a:gd name="T35" fmla="*/ 50 h 51"/>
                  <a:gd name="T36" fmla="*/ 35 w 46"/>
                  <a:gd name="T37" fmla="*/ 50 h 51"/>
                  <a:gd name="T38" fmla="*/ 46 w 46"/>
                  <a:gd name="T39" fmla="*/ 50 h 51"/>
                  <a:gd name="T40" fmla="*/ 46 w 46"/>
                  <a:gd name="T41" fmla="*/ 37 h 51"/>
                  <a:gd name="T42" fmla="*/ 46 w 46"/>
                  <a:gd name="T43" fmla="*/ 26 h 51"/>
                  <a:gd name="T44" fmla="*/ 46 w 46"/>
                  <a:gd name="T45" fmla="*/ 18 h 51"/>
                  <a:gd name="T46" fmla="*/ 46 w 46"/>
                  <a:gd name="T47" fmla="*/ 1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6" h="51">
                    <a:moveTo>
                      <a:pt x="46" y="12"/>
                    </a:moveTo>
                    <a:lnTo>
                      <a:pt x="19" y="0"/>
                    </a:lnTo>
                    <a:lnTo>
                      <a:pt x="13" y="5"/>
                    </a:lnTo>
                    <a:lnTo>
                      <a:pt x="7" y="9"/>
                    </a:lnTo>
                    <a:lnTo>
                      <a:pt x="4" y="12"/>
                    </a:lnTo>
                    <a:lnTo>
                      <a:pt x="2" y="14"/>
                    </a:lnTo>
                    <a:lnTo>
                      <a:pt x="0" y="16"/>
                    </a:lnTo>
                    <a:lnTo>
                      <a:pt x="0" y="19"/>
                    </a:lnTo>
                    <a:lnTo>
                      <a:pt x="0" y="24"/>
                    </a:lnTo>
                    <a:lnTo>
                      <a:pt x="2" y="29"/>
                    </a:lnTo>
                    <a:lnTo>
                      <a:pt x="4" y="36"/>
                    </a:lnTo>
                    <a:lnTo>
                      <a:pt x="7" y="41"/>
                    </a:lnTo>
                    <a:lnTo>
                      <a:pt x="10" y="46"/>
                    </a:lnTo>
                    <a:lnTo>
                      <a:pt x="13" y="49"/>
                    </a:lnTo>
                    <a:lnTo>
                      <a:pt x="15" y="50"/>
                    </a:lnTo>
                    <a:lnTo>
                      <a:pt x="16" y="51"/>
                    </a:lnTo>
                    <a:lnTo>
                      <a:pt x="18" y="51"/>
                    </a:lnTo>
                    <a:lnTo>
                      <a:pt x="19" y="50"/>
                    </a:lnTo>
                    <a:lnTo>
                      <a:pt x="35" y="50"/>
                    </a:lnTo>
                    <a:lnTo>
                      <a:pt x="46" y="50"/>
                    </a:lnTo>
                    <a:lnTo>
                      <a:pt x="46" y="37"/>
                    </a:lnTo>
                    <a:lnTo>
                      <a:pt x="46" y="26"/>
                    </a:lnTo>
                    <a:lnTo>
                      <a:pt x="46" y="18"/>
                    </a:lnTo>
                    <a:lnTo>
                      <a:pt x="46" y="1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541" name="Freeform 440"/>
              <p:cNvSpPr>
                <a:spLocks/>
              </p:cNvSpPr>
              <p:nvPr/>
            </p:nvSpPr>
            <p:spPr bwMode="auto">
              <a:xfrm>
                <a:off x="1759" y="3730"/>
                <a:ext cx="62" cy="53"/>
              </a:xfrm>
              <a:custGeom>
                <a:avLst/>
                <a:gdLst>
                  <a:gd name="T0" fmla="*/ 0 w 192"/>
                  <a:gd name="T1" fmla="*/ 0 h 158"/>
                  <a:gd name="T2" fmla="*/ 0 w 192"/>
                  <a:gd name="T3" fmla="*/ 14 h 158"/>
                  <a:gd name="T4" fmla="*/ 2 w 192"/>
                  <a:gd name="T5" fmla="*/ 26 h 158"/>
                  <a:gd name="T6" fmla="*/ 4 w 192"/>
                  <a:gd name="T7" fmla="*/ 38 h 158"/>
                  <a:gd name="T8" fmla="*/ 7 w 192"/>
                  <a:gd name="T9" fmla="*/ 50 h 158"/>
                  <a:gd name="T10" fmla="*/ 11 w 192"/>
                  <a:gd name="T11" fmla="*/ 61 h 158"/>
                  <a:gd name="T12" fmla="*/ 15 w 192"/>
                  <a:gd name="T13" fmla="*/ 71 h 158"/>
                  <a:gd name="T14" fmla="*/ 21 w 192"/>
                  <a:gd name="T15" fmla="*/ 81 h 158"/>
                  <a:gd name="T16" fmla="*/ 25 w 192"/>
                  <a:gd name="T17" fmla="*/ 90 h 158"/>
                  <a:gd name="T18" fmla="*/ 47 w 192"/>
                  <a:gd name="T19" fmla="*/ 122 h 158"/>
                  <a:gd name="T20" fmla="*/ 66 w 192"/>
                  <a:gd name="T21" fmla="*/ 148 h 158"/>
                  <a:gd name="T22" fmla="*/ 72 w 192"/>
                  <a:gd name="T23" fmla="*/ 151 h 158"/>
                  <a:gd name="T24" fmla="*/ 79 w 192"/>
                  <a:gd name="T25" fmla="*/ 153 h 158"/>
                  <a:gd name="T26" fmla="*/ 85 w 192"/>
                  <a:gd name="T27" fmla="*/ 155 h 158"/>
                  <a:gd name="T28" fmla="*/ 92 w 192"/>
                  <a:gd name="T29" fmla="*/ 156 h 158"/>
                  <a:gd name="T30" fmla="*/ 105 w 192"/>
                  <a:gd name="T31" fmla="*/ 158 h 158"/>
                  <a:gd name="T32" fmla="*/ 119 w 192"/>
                  <a:gd name="T33" fmla="*/ 158 h 158"/>
                  <a:gd name="T34" fmla="*/ 152 w 192"/>
                  <a:gd name="T35" fmla="*/ 155 h 158"/>
                  <a:gd name="T36" fmla="*/ 192 w 192"/>
                  <a:gd name="T37" fmla="*/ 154 h 158"/>
                  <a:gd name="T38" fmla="*/ 184 w 192"/>
                  <a:gd name="T39" fmla="*/ 153 h 158"/>
                  <a:gd name="T40" fmla="*/ 176 w 192"/>
                  <a:gd name="T41" fmla="*/ 152 h 158"/>
                  <a:gd name="T42" fmla="*/ 168 w 192"/>
                  <a:gd name="T43" fmla="*/ 151 h 158"/>
                  <a:gd name="T44" fmla="*/ 160 w 192"/>
                  <a:gd name="T45" fmla="*/ 149 h 158"/>
                  <a:gd name="T46" fmla="*/ 145 w 192"/>
                  <a:gd name="T47" fmla="*/ 144 h 158"/>
                  <a:gd name="T48" fmla="*/ 129 w 192"/>
                  <a:gd name="T49" fmla="*/ 138 h 158"/>
                  <a:gd name="T50" fmla="*/ 115 w 192"/>
                  <a:gd name="T51" fmla="*/ 130 h 158"/>
                  <a:gd name="T52" fmla="*/ 101 w 192"/>
                  <a:gd name="T53" fmla="*/ 120 h 158"/>
                  <a:gd name="T54" fmla="*/ 87 w 192"/>
                  <a:gd name="T55" fmla="*/ 110 h 158"/>
                  <a:gd name="T56" fmla="*/ 75 w 192"/>
                  <a:gd name="T57" fmla="*/ 98 h 158"/>
                  <a:gd name="T58" fmla="*/ 63 w 192"/>
                  <a:gd name="T59" fmla="*/ 87 h 158"/>
                  <a:gd name="T60" fmla="*/ 52 w 192"/>
                  <a:gd name="T61" fmla="*/ 75 h 158"/>
                  <a:gd name="T62" fmla="*/ 42 w 192"/>
                  <a:gd name="T63" fmla="*/ 63 h 158"/>
                  <a:gd name="T64" fmla="*/ 35 w 192"/>
                  <a:gd name="T65" fmla="*/ 50 h 158"/>
                  <a:gd name="T66" fmla="*/ 27 w 192"/>
                  <a:gd name="T67" fmla="*/ 38 h 158"/>
                  <a:gd name="T68" fmla="*/ 21 w 192"/>
                  <a:gd name="T69" fmla="*/ 26 h 158"/>
                  <a:gd name="T70" fmla="*/ 16 w 192"/>
                  <a:gd name="T71" fmla="*/ 16 h 158"/>
                  <a:gd name="T72" fmla="*/ 13 w 192"/>
                  <a:gd name="T73" fmla="*/ 6 h 158"/>
                  <a:gd name="T74" fmla="*/ 0 w 192"/>
                  <a:gd name="T75"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92" h="158">
                    <a:moveTo>
                      <a:pt x="0" y="0"/>
                    </a:moveTo>
                    <a:lnTo>
                      <a:pt x="0" y="14"/>
                    </a:lnTo>
                    <a:lnTo>
                      <a:pt x="2" y="26"/>
                    </a:lnTo>
                    <a:lnTo>
                      <a:pt x="4" y="38"/>
                    </a:lnTo>
                    <a:lnTo>
                      <a:pt x="7" y="50"/>
                    </a:lnTo>
                    <a:lnTo>
                      <a:pt x="11" y="61"/>
                    </a:lnTo>
                    <a:lnTo>
                      <a:pt x="15" y="71"/>
                    </a:lnTo>
                    <a:lnTo>
                      <a:pt x="21" y="81"/>
                    </a:lnTo>
                    <a:lnTo>
                      <a:pt x="25" y="90"/>
                    </a:lnTo>
                    <a:lnTo>
                      <a:pt x="47" y="122"/>
                    </a:lnTo>
                    <a:lnTo>
                      <a:pt x="66" y="148"/>
                    </a:lnTo>
                    <a:lnTo>
                      <a:pt x="72" y="151"/>
                    </a:lnTo>
                    <a:lnTo>
                      <a:pt x="79" y="153"/>
                    </a:lnTo>
                    <a:lnTo>
                      <a:pt x="85" y="155"/>
                    </a:lnTo>
                    <a:lnTo>
                      <a:pt x="92" y="156"/>
                    </a:lnTo>
                    <a:lnTo>
                      <a:pt x="105" y="158"/>
                    </a:lnTo>
                    <a:lnTo>
                      <a:pt x="119" y="158"/>
                    </a:lnTo>
                    <a:lnTo>
                      <a:pt x="152" y="155"/>
                    </a:lnTo>
                    <a:lnTo>
                      <a:pt x="192" y="154"/>
                    </a:lnTo>
                    <a:lnTo>
                      <a:pt x="184" y="153"/>
                    </a:lnTo>
                    <a:lnTo>
                      <a:pt x="176" y="152"/>
                    </a:lnTo>
                    <a:lnTo>
                      <a:pt x="168" y="151"/>
                    </a:lnTo>
                    <a:lnTo>
                      <a:pt x="160" y="149"/>
                    </a:lnTo>
                    <a:lnTo>
                      <a:pt x="145" y="144"/>
                    </a:lnTo>
                    <a:lnTo>
                      <a:pt x="129" y="138"/>
                    </a:lnTo>
                    <a:lnTo>
                      <a:pt x="115" y="130"/>
                    </a:lnTo>
                    <a:lnTo>
                      <a:pt x="101" y="120"/>
                    </a:lnTo>
                    <a:lnTo>
                      <a:pt x="87" y="110"/>
                    </a:lnTo>
                    <a:lnTo>
                      <a:pt x="75" y="98"/>
                    </a:lnTo>
                    <a:lnTo>
                      <a:pt x="63" y="87"/>
                    </a:lnTo>
                    <a:lnTo>
                      <a:pt x="52" y="75"/>
                    </a:lnTo>
                    <a:lnTo>
                      <a:pt x="42" y="63"/>
                    </a:lnTo>
                    <a:lnTo>
                      <a:pt x="35" y="50"/>
                    </a:lnTo>
                    <a:lnTo>
                      <a:pt x="27" y="38"/>
                    </a:lnTo>
                    <a:lnTo>
                      <a:pt x="21" y="26"/>
                    </a:lnTo>
                    <a:lnTo>
                      <a:pt x="16" y="16"/>
                    </a:lnTo>
                    <a:lnTo>
                      <a:pt x="13" y="6"/>
                    </a:lnTo>
                    <a:lnTo>
                      <a:pt x="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542" name="Freeform 441"/>
              <p:cNvSpPr>
                <a:spLocks/>
              </p:cNvSpPr>
              <p:nvPr/>
            </p:nvSpPr>
            <p:spPr bwMode="auto">
              <a:xfrm>
                <a:off x="1589" y="3126"/>
                <a:ext cx="290" cy="606"/>
              </a:xfrm>
              <a:custGeom>
                <a:avLst/>
                <a:gdLst>
                  <a:gd name="T0" fmla="*/ 772 w 884"/>
                  <a:gd name="T1" fmla="*/ 415 h 1818"/>
                  <a:gd name="T2" fmla="*/ 873 w 884"/>
                  <a:gd name="T3" fmla="*/ 342 h 1818"/>
                  <a:gd name="T4" fmla="*/ 884 w 884"/>
                  <a:gd name="T5" fmla="*/ 232 h 1818"/>
                  <a:gd name="T6" fmla="*/ 840 w 884"/>
                  <a:gd name="T7" fmla="*/ 192 h 1818"/>
                  <a:gd name="T8" fmla="*/ 841 w 884"/>
                  <a:gd name="T9" fmla="*/ 262 h 1818"/>
                  <a:gd name="T10" fmla="*/ 774 w 884"/>
                  <a:gd name="T11" fmla="*/ 328 h 1818"/>
                  <a:gd name="T12" fmla="*/ 667 w 884"/>
                  <a:gd name="T13" fmla="*/ 331 h 1818"/>
                  <a:gd name="T14" fmla="*/ 625 w 884"/>
                  <a:gd name="T15" fmla="*/ 290 h 1818"/>
                  <a:gd name="T16" fmla="*/ 658 w 884"/>
                  <a:gd name="T17" fmla="*/ 215 h 1818"/>
                  <a:gd name="T18" fmla="*/ 544 w 884"/>
                  <a:gd name="T19" fmla="*/ 148 h 1818"/>
                  <a:gd name="T20" fmla="*/ 425 w 884"/>
                  <a:gd name="T21" fmla="*/ 87 h 1818"/>
                  <a:gd name="T22" fmla="*/ 373 w 884"/>
                  <a:gd name="T23" fmla="*/ 10 h 1818"/>
                  <a:gd name="T24" fmla="*/ 286 w 884"/>
                  <a:gd name="T25" fmla="*/ 22 h 1818"/>
                  <a:gd name="T26" fmla="*/ 234 w 884"/>
                  <a:gd name="T27" fmla="*/ 24 h 1818"/>
                  <a:gd name="T28" fmla="*/ 171 w 884"/>
                  <a:gd name="T29" fmla="*/ 8 h 1818"/>
                  <a:gd name="T30" fmla="*/ 98 w 884"/>
                  <a:gd name="T31" fmla="*/ 54 h 1818"/>
                  <a:gd name="T32" fmla="*/ 67 w 884"/>
                  <a:gd name="T33" fmla="*/ 116 h 1818"/>
                  <a:gd name="T34" fmla="*/ 27 w 884"/>
                  <a:gd name="T35" fmla="*/ 179 h 1818"/>
                  <a:gd name="T36" fmla="*/ 55 w 884"/>
                  <a:gd name="T37" fmla="*/ 251 h 1818"/>
                  <a:gd name="T38" fmla="*/ 51 w 884"/>
                  <a:gd name="T39" fmla="*/ 319 h 1818"/>
                  <a:gd name="T40" fmla="*/ 0 w 884"/>
                  <a:gd name="T41" fmla="*/ 432 h 1818"/>
                  <a:gd name="T42" fmla="*/ 12 w 884"/>
                  <a:gd name="T43" fmla="*/ 609 h 1818"/>
                  <a:gd name="T44" fmla="*/ 76 w 884"/>
                  <a:gd name="T45" fmla="*/ 696 h 1818"/>
                  <a:gd name="T46" fmla="*/ 60 w 884"/>
                  <a:gd name="T47" fmla="*/ 753 h 1818"/>
                  <a:gd name="T48" fmla="*/ 60 w 884"/>
                  <a:gd name="T49" fmla="*/ 808 h 1818"/>
                  <a:gd name="T50" fmla="*/ 81 w 884"/>
                  <a:gd name="T51" fmla="*/ 850 h 1818"/>
                  <a:gd name="T52" fmla="*/ 53 w 884"/>
                  <a:gd name="T53" fmla="*/ 900 h 1818"/>
                  <a:gd name="T54" fmla="*/ 82 w 884"/>
                  <a:gd name="T55" fmla="*/ 983 h 1818"/>
                  <a:gd name="T56" fmla="*/ 81 w 884"/>
                  <a:gd name="T57" fmla="*/ 1055 h 1818"/>
                  <a:gd name="T58" fmla="*/ 78 w 884"/>
                  <a:gd name="T59" fmla="*/ 1152 h 1818"/>
                  <a:gd name="T60" fmla="*/ 137 w 884"/>
                  <a:gd name="T61" fmla="*/ 1265 h 1818"/>
                  <a:gd name="T62" fmla="*/ 198 w 884"/>
                  <a:gd name="T63" fmla="*/ 1394 h 1818"/>
                  <a:gd name="T64" fmla="*/ 217 w 884"/>
                  <a:gd name="T65" fmla="*/ 1463 h 1818"/>
                  <a:gd name="T66" fmla="*/ 230 w 884"/>
                  <a:gd name="T67" fmla="*/ 1526 h 1818"/>
                  <a:gd name="T68" fmla="*/ 213 w 884"/>
                  <a:gd name="T69" fmla="*/ 1590 h 1818"/>
                  <a:gd name="T70" fmla="*/ 201 w 884"/>
                  <a:gd name="T71" fmla="*/ 1644 h 1818"/>
                  <a:gd name="T72" fmla="*/ 228 w 884"/>
                  <a:gd name="T73" fmla="*/ 1718 h 1818"/>
                  <a:gd name="T74" fmla="*/ 311 w 884"/>
                  <a:gd name="T75" fmla="*/ 1772 h 1818"/>
                  <a:gd name="T76" fmla="*/ 392 w 884"/>
                  <a:gd name="T77" fmla="*/ 1798 h 1818"/>
                  <a:gd name="T78" fmla="*/ 451 w 884"/>
                  <a:gd name="T79" fmla="*/ 1786 h 1818"/>
                  <a:gd name="T80" fmla="*/ 454 w 884"/>
                  <a:gd name="T81" fmla="*/ 1703 h 1818"/>
                  <a:gd name="T82" fmla="*/ 470 w 884"/>
                  <a:gd name="T83" fmla="*/ 1612 h 1818"/>
                  <a:gd name="T84" fmla="*/ 495 w 884"/>
                  <a:gd name="T85" fmla="*/ 1509 h 1818"/>
                  <a:gd name="T86" fmla="*/ 420 w 884"/>
                  <a:gd name="T87" fmla="*/ 1486 h 1818"/>
                  <a:gd name="T88" fmla="*/ 401 w 884"/>
                  <a:gd name="T89" fmla="*/ 1430 h 1818"/>
                  <a:gd name="T90" fmla="*/ 453 w 884"/>
                  <a:gd name="T91" fmla="*/ 1395 h 1818"/>
                  <a:gd name="T92" fmla="*/ 484 w 884"/>
                  <a:gd name="T93" fmla="*/ 1332 h 1818"/>
                  <a:gd name="T94" fmla="*/ 455 w 884"/>
                  <a:gd name="T95" fmla="*/ 1224 h 1818"/>
                  <a:gd name="T96" fmla="*/ 425 w 884"/>
                  <a:gd name="T97" fmla="*/ 1141 h 1818"/>
                  <a:gd name="T98" fmla="*/ 518 w 884"/>
                  <a:gd name="T99" fmla="*/ 1166 h 1818"/>
                  <a:gd name="T100" fmla="*/ 568 w 884"/>
                  <a:gd name="T101" fmla="*/ 1151 h 1818"/>
                  <a:gd name="T102" fmla="*/ 558 w 884"/>
                  <a:gd name="T103" fmla="*/ 1078 h 1818"/>
                  <a:gd name="T104" fmla="*/ 565 w 884"/>
                  <a:gd name="T105" fmla="*/ 1030 h 1818"/>
                  <a:gd name="T106" fmla="*/ 676 w 884"/>
                  <a:gd name="T107" fmla="*/ 1023 h 1818"/>
                  <a:gd name="T108" fmla="*/ 795 w 884"/>
                  <a:gd name="T109" fmla="*/ 973 h 1818"/>
                  <a:gd name="T110" fmla="*/ 816 w 884"/>
                  <a:gd name="T111" fmla="*/ 882 h 1818"/>
                  <a:gd name="T112" fmla="*/ 781 w 884"/>
                  <a:gd name="T113" fmla="*/ 852 h 1818"/>
                  <a:gd name="T114" fmla="*/ 758 w 884"/>
                  <a:gd name="T115" fmla="*/ 810 h 1818"/>
                  <a:gd name="T116" fmla="*/ 692 w 884"/>
                  <a:gd name="T117" fmla="*/ 752 h 1818"/>
                  <a:gd name="T118" fmla="*/ 701 w 884"/>
                  <a:gd name="T119" fmla="*/ 532 h 1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4" h="1818">
                    <a:moveTo>
                      <a:pt x="725" y="493"/>
                    </a:moveTo>
                    <a:lnTo>
                      <a:pt x="726" y="484"/>
                    </a:lnTo>
                    <a:lnTo>
                      <a:pt x="729" y="474"/>
                    </a:lnTo>
                    <a:lnTo>
                      <a:pt x="735" y="462"/>
                    </a:lnTo>
                    <a:lnTo>
                      <a:pt x="742" y="450"/>
                    </a:lnTo>
                    <a:lnTo>
                      <a:pt x="750" y="438"/>
                    </a:lnTo>
                    <a:lnTo>
                      <a:pt x="761" y="427"/>
                    </a:lnTo>
                    <a:lnTo>
                      <a:pt x="772" y="415"/>
                    </a:lnTo>
                    <a:lnTo>
                      <a:pt x="784" y="402"/>
                    </a:lnTo>
                    <a:lnTo>
                      <a:pt x="798" y="391"/>
                    </a:lnTo>
                    <a:lnTo>
                      <a:pt x="811" y="381"/>
                    </a:lnTo>
                    <a:lnTo>
                      <a:pt x="824" y="371"/>
                    </a:lnTo>
                    <a:lnTo>
                      <a:pt x="837" y="362"/>
                    </a:lnTo>
                    <a:lnTo>
                      <a:pt x="849" y="353"/>
                    </a:lnTo>
                    <a:lnTo>
                      <a:pt x="862" y="347"/>
                    </a:lnTo>
                    <a:lnTo>
                      <a:pt x="873" y="342"/>
                    </a:lnTo>
                    <a:lnTo>
                      <a:pt x="884" y="339"/>
                    </a:lnTo>
                    <a:lnTo>
                      <a:pt x="884" y="329"/>
                    </a:lnTo>
                    <a:lnTo>
                      <a:pt x="884" y="310"/>
                    </a:lnTo>
                    <a:lnTo>
                      <a:pt x="884" y="289"/>
                    </a:lnTo>
                    <a:lnTo>
                      <a:pt x="884" y="272"/>
                    </a:lnTo>
                    <a:lnTo>
                      <a:pt x="884" y="259"/>
                    </a:lnTo>
                    <a:lnTo>
                      <a:pt x="884" y="247"/>
                    </a:lnTo>
                    <a:lnTo>
                      <a:pt x="884" y="232"/>
                    </a:lnTo>
                    <a:lnTo>
                      <a:pt x="884" y="216"/>
                    </a:lnTo>
                    <a:lnTo>
                      <a:pt x="874" y="216"/>
                    </a:lnTo>
                    <a:lnTo>
                      <a:pt x="867" y="214"/>
                    </a:lnTo>
                    <a:lnTo>
                      <a:pt x="859" y="211"/>
                    </a:lnTo>
                    <a:lnTo>
                      <a:pt x="854" y="208"/>
                    </a:lnTo>
                    <a:lnTo>
                      <a:pt x="848" y="203"/>
                    </a:lnTo>
                    <a:lnTo>
                      <a:pt x="844" y="198"/>
                    </a:lnTo>
                    <a:lnTo>
                      <a:pt x="840" y="192"/>
                    </a:lnTo>
                    <a:lnTo>
                      <a:pt x="837" y="185"/>
                    </a:lnTo>
                    <a:lnTo>
                      <a:pt x="837" y="222"/>
                    </a:lnTo>
                    <a:lnTo>
                      <a:pt x="840" y="227"/>
                    </a:lnTo>
                    <a:lnTo>
                      <a:pt x="843" y="231"/>
                    </a:lnTo>
                    <a:lnTo>
                      <a:pt x="844" y="236"/>
                    </a:lnTo>
                    <a:lnTo>
                      <a:pt x="845" y="241"/>
                    </a:lnTo>
                    <a:lnTo>
                      <a:pt x="844" y="252"/>
                    </a:lnTo>
                    <a:lnTo>
                      <a:pt x="841" y="262"/>
                    </a:lnTo>
                    <a:lnTo>
                      <a:pt x="837" y="271"/>
                    </a:lnTo>
                    <a:lnTo>
                      <a:pt x="832" y="281"/>
                    </a:lnTo>
                    <a:lnTo>
                      <a:pt x="824" y="290"/>
                    </a:lnTo>
                    <a:lnTo>
                      <a:pt x="815" y="299"/>
                    </a:lnTo>
                    <a:lnTo>
                      <a:pt x="805" y="308"/>
                    </a:lnTo>
                    <a:lnTo>
                      <a:pt x="795" y="316"/>
                    </a:lnTo>
                    <a:lnTo>
                      <a:pt x="785" y="322"/>
                    </a:lnTo>
                    <a:lnTo>
                      <a:pt x="774" y="328"/>
                    </a:lnTo>
                    <a:lnTo>
                      <a:pt x="765" y="333"/>
                    </a:lnTo>
                    <a:lnTo>
                      <a:pt x="755" y="336"/>
                    </a:lnTo>
                    <a:lnTo>
                      <a:pt x="746" y="338"/>
                    </a:lnTo>
                    <a:lnTo>
                      <a:pt x="738" y="339"/>
                    </a:lnTo>
                    <a:lnTo>
                      <a:pt x="722" y="339"/>
                    </a:lnTo>
                    <a:lnTo>
                      <a:pt x="703" y="338"/>
                    </a:lnTo>
                    <a:lnTo>
                      <a:pt x="684" y="335"/>
                    </a:lnTo>
                    <a:lnTo>
                      <a:pt x="667" y="331"/>
                    </a:lnTo>
                    <a:lnTo>
                      <a:pt x="658" y="328"/>
                    </a:lnTo>
                    <a:lnTo>
                      <a:pt x="650" y="325"/>
                    </a:lnTo>
                    <a:lnTo>
                      <a:pt x="643" y="321"/>
                    </a:lnTo>
                    <a:lnTo>
                      <a:pt x="637" y="316"/>
                    </a:lnTo>
                    <a:lnTo>
                      <a:pt x="632" y="311"/>
                    </a:lnTo>
                    <a:lnTo>
                      <a:pt x="628" y="305"/>
                    </a:lnTo>
                    <a:lnTo>
                      <a:pt x="625" y="297"/>
                    </a:lnTo>
                    <a:lnTo>
                      <a:pt x="625" y="290"/>
                    </a:lnTo>
                    <a:lnTo>
                      <a:pt x="625" y="283"/>
                    </a:lnTo>
                    <a:lnTo>
                      <a:pt x="626" y="277"/>
                    </a:lnTo>
                    <a:lnTo>
                      <a:pt x="628" y="270"/>
                    </a:lnTo>
                    <a:lnTo>
                      <a:pt x="631" y="264"/>
                    </a:lnTo>
                    <a:lnTo>
                      <a:pt x="636" y="252"/>
                    </a:lnTo>
                    <a:lnTo>
                      <a:pt x="643" y="240"/>
                    </a:lnTo>
                    <a:lnTo>
                      <a:pt x="650" y="228"/>
                    </a:lnTo>
                    <a:lnTo>
                      <a:pt x="658" y="215"/>
                    </a:lnTo>
                    <a:lnTo>
                      <a:pt x="666" y="201"/>
                    </a:lnTo>
                    <a:lnTo>
                      <a:pt x="671" y="185"/>
                    </a:lnTo>
                    <a:lnTo>
                      <a:pt x="654" y="178"/>
                    </a:lnTo>
                    <a:lnTo>
                      <a:pt x="637" y="172"/>
                    </a:lnTo>
                    <a:lnTo>
                      <a:pt x="621" y="166"/>
                    </a:lnTo>
                    <a:lnTo>
                      <a:pt x="605" y="162"/>
                    </a:lnTo>
                    <a:lnTo>
                      <a:pt x="574" y="155"/>
                    </a:lnTo>
                    <a:lnTo>
                      <a:pt x="544" y="148"/>
                    </a:lnTo>
                    <a:lnTo>
                      <a:pt x="529" y="144"/>
                    </a:lnTo>
                    <a:lnTo>
                      <a:pt x="514" y="139"/>
                    </a:lnTo>
                    <a:lnTo>
                      <a:pt x="499" y="133"/>
                    </a:lnTo>
                    <a:lnTo>
                      <a:pt x="485" y="127"/>
                    </a:lnTo>
                    <a:lnTo>
                      <a:pt x="470" y="119"/>
                    </a:lnTo>
                    <a:lnTo>
                      <a:pt x="455" y="110"/>
                    </a:lnTo>
                    <a:lnTo>
                      <a:pt x="441" y="100"/>
                    </a:lnTo>
                    <a:lnTo>
                      <a:pt x="425" y="87"/>
                    </a:lnTo>
                    <a:lnTo>
                      <a:pt x="417" y="76"/>
                    </a:lnTo>
                    <a:lnTo>
                      <a:pt x="410" y="66"/>
                    </a:lnTo>
                    <a:lnTo>
                      <a:pt x="403" y="55"/>
                    </a:lnTo>
                    <a:lnTo>
                      <a:pt x="398" y="44"/>
                    </a:lnTo>
                    <a:lnTo>
                      <a:pt x="390" y="32"/>
                    </a:lnTo>
                    <a:lnTo>
                      <a:pt x="383" y="20"/>
                    </a:lnTo>
                    <a:lnTo>
                      <a:pt x="378" y="15"/>
                    </a:lnTo>
                    <a:lnTo>
                      <a:pt x="373" y="10"/>
                    </a:lnTo>
                    <a:lnTo>
                      <a:pt x="366" y="5"/>
                    </a:lnTo>
                    <a:lnTo>
                      <a:pt x="359" y="0"/>
                    </a:lnTo>
                    <a:lnTo>
                      <a:pt x="332" y="6"/>
                    </a:lnTo>
                    <a:lnTo>
                      <a:pt x="308" y="11"/>
                    </a:lnTo>
                    <a:lnTo>
                      <a:pt x="302" y="13"/>
                    </a:lnTo>
                    <a:lnTo>
                      <a:pt x="297" y="15"/>
                    </a:lnTo>
                    <a:lnTo>
                      <a:pt x="291" y="19"/>
                    </a:lnTo>
                    <a:lnTo>
                      <a:pt x="286" y="22"/>
                    </a:lnTo>
                    <a:lnTo>
                      <a:pt x="281" y="28"/>
                    </a:lnTo>
                    <a:lnTo>
                      <a:pt x="276" y="34"/>
                    </a:lnTo>
                    <a:lnTo>
                      <a:pt x="272" y="41"/>
                    </a:lnTo>
                    <a:lnTo>
                      <a:pt x="266" y="50"/>
                    </a:lnTo>
                    <a:lnTo>
                      <a:pt x="257" y="44"/>
                    </a:lnTo>
                    <a:lnTo>
                      <a:pt x="249" y="38"/>
                    </a:lnTo>
                    <a:lnTo>
                      <a:pt x="242" y="31"/>
                    </a:lnTo>
                    <a:lnTo>
                      <a:pt x="234" y="24"/>
                    </a:lnTo>
                    <a:lnTo>
                      <a:pt x="225" y="17"/>
                    </a:lnTo>
                    <a:lnTo>
                      <a:pt x="215" y="11"/>
                    </a:lnTo>
                    <a:lnTo>
                      <a:pt x="209" y="9"/>
                    </a:lnTo>
                    <a:lnTo>
                      <a:pt x="202" y="8"/>
                    </a:lnTo>
                    <a:lnTo>
                      <a:pt x="195" y="7"/>
                    </a:lnTo>
                    <a:lnTo>
                      <a:pt x="186" y="6"/>
                    </a:lnTo>
                    <a:lnTo>
                      <a:pt x="178" y="7"/>
                    </a:lnTo>
                    <a:lnTo>
                      <a:pt x="171" y="8"/>
                    </a:lnTo>
                    <a:lnTo>
                      <a:pt x="163" y="11"/>
                    </a:lnTo>
                    <a:lnTo>
                      <a:pt x="156" y="14"/>
                    </a:lnTo>
                    <a:lnTo>
                      <a:pt x="143" y="22"/>
                    </a:lnTo>
                    <a:lnTo>
                      <a:pt x="132" y="32"/>
                    </a:lnTo>
                    <a:lnTo>
                      <a:pt x="120" y="41"/>
                    </a:lnTo>
                    <a:lnTo>
                      <a:pt x="110" y="48"/>
                    </a:lnTo>
                    <a:lnTo>
                      <a:pt x="105" y="51"/>
                    </a:lnTo>
                    <a:lnTo>
                      <a:pt x="98" y="54"/>
                    </a:lnTo>
                    <a:lnTo>
                      <a:pt x="93" y="55"/>
                    </a:lnTo>
                    <a:lnTo>
                      <a:pt x="87" y="56"/>
                    </a:lnTo>
                    <a:lnTo>
                      <a:pt x="86" y="69"/>
                    </a:lnTo>
                    <a:lnTo>
                      <a:pt x="84" y="81"/>
                    </a:lnTo>
                    <a:lnTo>
                      <a:pt x="82" y="91"/>
                    </a:lnTo>
                    <a:lnTo>
                      <a:pt x="77" y="100"/>
                    </a:lnTo>
                    <a:lnTo>
                      <a:pt x="73" y="109"/>
                    </a:lnTo>
                    <a:lnTo>
                      <a:pt x="67" y="116"/>
                    </a:lnTo>
                    <a:lnTo>
                      <a:pt x="62" y="123"/>
                    </a:lnTo>
                    <a:lnTo>
                      <a:pt x="56" y="129"/>
                    </a:lnTo>
                    <a:lnTo>
                      <a:pt x="45" y="141"/>
                    </a:lnTo>
                    <a:lnTo>
                      <a:pt x="37" y="152"/>
                    </a:lnTo>
                    <a:lnTo>
                      <a:pt x="32" y="158"/>
                    </a:lnTo>
                    <a:lnTo>
                      <a:pt x="30" y="164"/>
                    </a:lnTo>
                    <a:lnTo>
                      <a:pt x="28" y="171"/>
                    </a:lnTo>
                    <a:lnTo>
                      <a:pt x="27" y="179"/>
                    </a:lnTo>
                    <a:lnTo>
                      <a:pt x="28" y="186"/>
                    </a:lnTo>
                    <a:lnTo>
                      <a:pt x="28" y="194"/>
                    </a:lnTo>
                    <a:lnTo>
                      <a:pt x="30" y="201"/>
                    </a:lnTo>
                    <a:lnTo>
                      <a:pt x="32" y="207"/>
                    </a:lnTo>
                    <a:lnTo>
                      <a:pt x="38" y="218"/>
                    </a:lnTo>
                    <a:lnTo>
                      <a:pt x="43" y="228"/>
                    </a:lnTo>
                    <a:lnTo>
                      <a:pt x="50" y="239"/>
                    </a:lnTo>
                    <a:lnTo>
                      <a:pt x="55" y="251"/>
                    </a:lnTo>
                    <a:lnTo>
                      <a:pt x="57" y="257"/>
                    </a:lnTo>
                    <a:lnTo>
                      <a:pt x="59" y="263"/>
                    </a:lnTo>
                    <a:lnTo>
                      <a:pt x="60" y="270"/>
                    </a:lnTo>
                    <a:lnTo>
                      <a:pt x="60" y="278"/>
                    </a:lnTo>
                    <a:lnTo>
                      <a:pt x="60" y="289"/>
                    </a:lnTo>
                    <a:lnTo>
                      <a:pt x="57" y="299"/>
                    </a:lnTo>
                    <a:lnTo>
                      <a:pt x="54" y="310"/>
                    </a:lnTo>
                    <a:lnTo>
                      <a:pt x="51" y="319"/>
                    </a:lnTo>
                    <a:lnTo>
                      <a:pt x="41" y="337"/>
                    </a:lnTo>
                    <a:lnTo>
                      <a:pt x="30" y="354"/>
                    </a:lnTo>
                    <a:lnTo>
                      <a:pt x="19" y="372"/>
                    </a:lnTo>
                    <a:lnTo>
                      <a:pt x="9" y="390"/>
                    </a:lnTo>
                    <a:lnTo>
                      <a:pt x="6" y="400"/>
                    </a:lnTo>
                    <a:lnTo>
                      <a:pt x="3" y="410"/>
                    </a:lnTo>
                    <a:lnTo>
                      <a:pt x="2" y="421"/>
                    </a:lnTo>
                    <a:lnTo>
                      <a:pt x="0" y="432"/>
                    </a:lnTo>
                    <a:lnTo>
                      <a:pt x="0" y="471"/>
                    </a:lnTo>
                    <a:lnTo>
                      <a:pt x="0" y="501"/>
                    </a:lnTo>
                    <a:lnTo>
                      <a:pt x="0" y="529"/>
                    </a:lnTo>
                    <a:lnTo>
                      <a:pt x="0" y="561"/>
                    </a:lnTo>
                    <a:lnTo>
                      <a:pt x="2" y="574"/>
                    </a:lnTo>
                    <a:lnTo>
                      <a:pt x="4" y="587"/>
                    </a:lnTo>
                    <a:lnTo>
                      <a:pt x="8" y="598"/>
                    </a:lnTo>
                    <a:lnTo>
                      <a:pt x="12" y="609"/>
                    </a:lnTo>
                    <a:lnTo>
                      <a:pt x="19" y="618"/>
                    </a:lnTo>
                    <a:lnTo>
                      <a:pt x="26" y="627"/>
                    </a:lnTo>
                    <a:lnTo>
                      <a:pt x="33" y="637"/>
                    </a:lnTo>
                    <a:lnTo>
                      <a:pt x="40" y="645"/>
                    </a:lnTo>
                    <a:lnTo>
                      <a:pt x="55" y="662"/>
                    </a:lnTo>
                    <a:lnTo>
                      <a:pt x="67" y="678"/>
                    </a:lnTo>
                    <a:lnTo>
                      <a:pt x="73" y="686"/>
                    </a:lnTo>
                    <a:lnTo>
                      <a:pt x="76" y="696"/>
                    </a:lnTo>
                    <a:lnTo>
                      <a:pt x="79" y="705"/>
                    </a:lnTo>
                    <a:lnTo>
                      <a:pt x="81" y="715"/>
                    </a:lnTo>
                    <a:lnTo>
                      <a:pt x="79" y="722"/>
                    </a:lnTo>
                    <a:lnTo>
                      <a:pt x="78" y="728"/>
                    </a:lnTo>
                    <a:lnTo>
                      <a:pt x="75" y="733"/>
                    </a:lnTo>
                    <a:lnTo>
                      <a:pt x="73" y="738"/>
                    </a:lnTo>
                    <a:lnTo>
                      <a:pt x="66" y="747"/>
                    </a:lnTo>
                    <a:lnTo>
                      <a:pt x="60" y="753"/>
                    </a:lnTo>
                    <a:lnTo>
                      <a:pt x="71" y="753"/>
                    </a:lnTo>
                    <a:lnTo>
                      <a:pt x="81" y="753"/>
                    </a:lnTo>
                    <a:lnTo>
                      <a:pt x="79" y="760"/>
                    </a:lnTo>
                    <a:lnTo>
                      <a:pt x="77" y="768"/>
                    </a:lnTo>
                    <a:lnTo>
                      <a:pt x="74" y="776"/>
                    </a:lnTo>
                    <a:lnTo>
                      <a:pt x="71" y="784"/>
                    </a:lnTo>
                    <a:lnTo>
                      <a:pt x="63" y="799"/>
                    </a:lnTo>
                    <a:lnTo>
                      <a:pt x="60" y="808"/>
                    </a:lnTo>
                    <a:lnTo>
                      <a:pt x="61" y="813"/>
                    </a:lnTo>
                    <a:lnTo>
                      <a:pt x="63" y="817"/>
                    </a:lnTo>
                    <a:lnTo>
                      <a:pt x="66" y="822"/>
                    </a:lnTo>
                    <a:lnTo>
                      <a:pt x="71" y="827"/>
                    </a:lnTo>
                    <a:lnTo>
                      <a:pt x="74" y="832"/>
                    </a:lnTo>
                    <a:lnTo>
                      <a:pt x="77" y="838"/>
                    </a:lnTo>
                    <a:lnTo>
                      <a:pt x="79" y="844"/>
                    </a:lnTo>
                    <a:lnTo>
                      <a:pt x="81" y="850"/>
                    </a:lnTo>
                    <a:lnTo>
                      <a:pt x="79" y="858"/>
                    </a:lnTo>
                    <a:lnTo>
                      <a:pt x="76" y="864"/>
                    </a:lnTo>
                    <a:lnTo>
                      <a:pt x="72" y="870"/>
                    </a:lnTo>
                    <a:lnTo>
                      <a:pt x="67" y="876"/>
                    </a:lnTo>
                    <a:lnTo>
                      <a:pt x="62" y="881"/>
                    </a:lnTo>
                    <a:lnTo>
                      <a:pt x="57" y="887"/>
                    </a:lnTo>
                    <a:lnTo>
                      <a:pt x="54" y="893"/>
                    </a:lnTo>
                    <a:lnTo>
                      <a:pt x="53" y="900"/>
                    </a:lnTo>
                    <a:lnTo>
                      <a:pt x="54" y="909"/>
                    </a:lnTo>
                    <a:lnTo>
                      <a:pt x="55" y="918"/>
                    </a:lnTo>
                    <a:lnTo>
                      <a:pt x="56" y="925"/>
                    </a:lnTo>
                    <a:lnTo>
                      <a:pt x="59" y="932"/>
                    </a:lnTo>
                    <a:lnTo>
                      <a:pt x="64" y="945"/>
                    </a:lnTo>
                    <a:lnTo>
                      <a:pt x="71" y="958"/>
                    </a:lnTo>
                    <a:lnTo>
                      <a:pt x="76" y="970"/>
                    </a:lnTo>
                    <a:lnTo>
                      <a:pt x="82" y="983"/>
                    </a:lnTo>
                    <a:lnTo>
                      <a:pt x="84" y="989"/>
                    </a:lnTo>
                    <a:lnTo>
                      <a:pt x="85" y="996"/>
                    </a:lnTo>
                    <a:lnTo>
                      <a:pt x="86" y="1003"/>
                    </a:lnTo>
                    <a:lnTo>
                      <a:pt x="87" y="1011"/>
                    </a:lnTo>
                    <a:lnTo>
                      <a:pt x="86" y="1022"/>
                    </a:lnTo>
                    <a:lnTo>
                      <a:pt x="85" y="1034"/>
                    </a:lnTo>
                    <a:lnTo>
                      <a:pt x="83" y="1044"/>
                    </a:lnTo>
                    <a:lnTo>
                      <a:pt x="81" y="1055"/>
                    </a:lnTo>
                    <a:lnTo>
                      <a:pt x="77" y="1066"/>
                    </a:lnTo>
                    <a:lnTo>
                      <a:pt x="75" y="1077"/>
                    </a:lnTo>
                    <a:lnTo>
                      <a:pt x="74" y="1090"/>
                    </a:lnTo>
                    <a:lnTo>
                      <a:pt x="74" y="1103"/>
                    </a:lnTo>
                    <a:lnTo>
                      <a:pt x="74" y="1116"/>
                    </a:lnTo>
                    <a:lnTo>
                      <a:pt x="75" y="1128"/>
                    </a:lnTo>
                    <a:lnTo>
                      <a:pt x="76" y="1141"/>
                    </a:lnTo>
                    <a:lnTo>
                      <a:pt x="78" y="1152"/>
                    </a:lnTo>
                    <a:lnTo>
                      <a:pt x="82" y="1163"/>
                    </a:lnTo>
                    <a:lnTo>
                      <a:pt x="85" y="1174"/>
                    </a:lnTo>
                    <a:lnTo>
                      <a:pt x="89" y="1184"/>
                    </a:lnTo>
                    <a:lnTo>
                      <a:pt x="94" y="1195"/>
                    </a:lnTo>
                    <a:lnTo>
                      <a:pt x="103" y="1213"/>
                    </a:lnTo>
                    <a:lnTo>
                      <a:pt x="113" y="1231"/>
                    </a:lnTo>
                    <a:lnTo>
                      <a:pt x="124" y="1249"/>
                    </a:lnTo>
                    <a:lnTo>
                      <a:pt x="137" y="1265"/>
                    </a:lnTo>
                    <a:lnTo>
                      <a:pt x="149" y="1282"/>
                    </a:lnTo>
                    <a:lnTo>
                      <a:pt x="160" y="1298"/>
                    </a:lnTo>
                    <a:lnTo>
                      <a:pt x="171" y="1316"/>
                    </a:lnTo>
                    <a:lnTo>
                      <a:pt x="180" y="1334"/>
                    </a:lnTo>
                    <a:lnTo>
                      <a:pt x="188" y="1352"/>
                    </a:lnTo>
                    <a:lnTo>
                      <a:pt x="195" y="1373"/>
                    </a:lnTo>
                    <a:lnTo>
                      <a:pt x="197" y="1383"/>
                    </a:lnTo>
                    <a:lnTo>
                      <a:pt x="198" y="1394"/>
                    </a:lnTo>
                    <a:lnTo>
                      <a:pt x="199" y="1405"/>
                    </a:lnTo>
                    <a:lnTo>
                      <a:pt x="200" y="1418"/>
                    </a:lnTo>
                    <a:lnTo>
                      <a:pt x="200" y="1425"/>
                    </a:lnTo>
                    <a:lnTo>
                      <a:pt x="201" y="1431"/>
                    </a:lnTo>
                    <a:lnTo>
                      <a:pt x="202" y="1437"/>
                    </a:lnTo>
                    <a:lnTo>
                      <a:pt x="205" y="1442"/>
                    </a:lnTo>
                    <a:lnTo>
                      <a:pt x="210" y="1453"/>
                    </a:lnTo>
                    <a:lnTo>
                      <a:pt x="217" y="1463"/>
                    </a:lnTo>
                    <a:lnTo>
                      <a:pt x="222" y="1475"/>
                    </a:lnTo>
                    <a:lnTo>
                      <a:pt x="228" y="1485"/>
                    </a:lnTo>
                    <a:lnTo>
                      <a:pt x="230" y="1491"/>
                    </a:lnTo>
                    <a:lnTo>
                      <a:pt x="231" y="1497"/>
                    </a:lnTo>
                    <a:lnTo>
                      <a:pt x="232" y="1503"/>
                    </a:lnTo>
                    <a:lnTo>
                      <a:pt x="233" y="1510"/>
                    </a:lnTo>
                    <a:lnTo>
                      <a:pt x="232" y="1518"/>
                    </a:lnTo>
                    <a:lnTo>
                      <a:pt x="230" y="1526"/>
                    </a:lnTo>
                    <a:lnTo>
                      <a:pt x="227" y="1532"/>
                    </a:lnTo>
                    <a:lnTo>
                      <a:pt x="223" y="1537"/>
                    </a:lnTo>
                    <a:lnTo>
                      <a:pt x="219" y="1542"/>
                    </a:lnTo>
                    <a:lnTo>
                      <a:pt x="216" y="1547"/>
                    </a:lnTo>
                    <a:lnTo>
                      <a:pt x="213" y="1553"/>
                    </a:lnTo>
                    <a:lnTo>
                      <a:pt x="213" y="1559"/>
                    </a:lnTo>
                    <a:lnTo>
                      <a:pt x="213" y="1578"/>
                    </a:lnTo>
                    <a:lnTo>
                      <a:pt x="213" y="1590"/>
                    </a:lnTo>
                    <a:lnTo>
                      <a:pt x="213" y="1598"/>
                    </a:lnTo>
                    <a:lnTo>
                      <a:pt x="213" y="1603"/>
                    </a:lnTo>
                    <a:lnTo>
                      <a:pt x="212" y="1609"/>
                    </a:lnTo>
                    <a:lnTo>
                      <a:pt x="211" y="1615"/>
                    </a:lnTo>
                    <a:lnTo>
                      <a:pt x="209" y="1622"/>
                    </a:lnTo>
                    <a:lnTo>
                      <a:pt x="207" y="1628"/>
                    </a:lnTo>
                    <a:lnTo>
                      <a:pt x="204" y="1635"/>
                    </a:lnTo>
                    <a:lnTo>
                      <a:pt x="201" y="1644"/>
                    </a:lnTo>
                    <a:lnTo>
                      <a:pt x="200" y="1654"/>
                    </a:lnTo>
                    <a:lnTo>
                      <a:pt x="200" y="1664"/>
                    </a:lnTo>
                    <a:lnTo>
                      <a:pt x="200" y="1672"/>
                    </a:lnTo>
                    <a:lnTo>
                      <a:pt x="204" y="1681"/>
                    </a:lnTo>
                    <a:lnTo>
                      <a:pt x="207" y="1690"/>
                    </a:lnTo>
                    <a:lnTo>
                      <a:pt x="213" y="1700"/>
                    </a:lnTo>
                    <a:lnTo>
                      <a:pt x="220" y="1709"/>
                    </a:lnTo>
                    <a:lnTo>
                      <a:pt x="228" y="1718"/>
                    </a:lnTo>
                    <a:lnTo>
                      <a:pt x="236" y="1727"/>
                    </a:lnTo>
                    <a:lnTo>
                      <a:pt x="246" y="1735"/>
                    </a:lnTo>
                    <a:lnTo>
                      <a:pt x="256" y="1743"/>
                    </a:lnTo>
                    <a:lnTo>
                      <a:pt x="267" y="1752"/>
                    </a:lnTo>
                    <a:lnTo>
                      <a:pt x="278" y="1758"/>
                    </a:lnTo>
                    <a:lnTo>
                      <a:pt x="289" y="1764"/>
                    </a:lnTo>
                    <a:lnTo>
                      <a:pt x="300" y="1769"/>
                    </a:lnTo>
                    <a:lnTo>
                      <a:pt x="311" y="1772"/>
                    </a:lnTo>
                    <a:lnTo>
                      <a:pt x="322" y="1774"/>
                    </a:lnTo>
                    <a:lnTo>
                      <a:pt x="333" y="1775"/>
                    </a:lnTo>
                    <a:lnTo>
                      <a:pt x="342" y="1776"/>
                    </a:lnTo>
                    <a:lnTo>
                      <a:pt x="351" y="1779"/>
                    </a:lnTo>
                    <a:lnTo>
                      <a:pt x="358" y="1781"/>
                    </a:lnTo>
                    <a:lnTo>
                      <a:pt x="366" y="1784"/>
                    </a:lnTo>
                    <a:lnTo>
                      <a:pt x="380" y="1791"/>
                    </a:lnTo>
                    <a:lnTo>
                      <a:pt x="392" y="1798"/>
                    </a:lnTo>
                    <a:lnTo>
                      <a:pt x="404" y="1807"/>
                    </a:lnTo>
                    <a:lnTo>
                      <a:pt x="419" y="1813"/>
                    </a:lnTo>
                    <a:lnTo>
                      <a:pt x="426" y="1815"/>
                    </a:lnTo>
                    <a:lnTo>
                      <a:pt x="434" y="1817"/>
                    </a:lnTo>
                    <a:lnTo>
                      <a:pt x="443" y="1818"/>
                    </a:lnTo>
                    <a:lnTo>
                      <a:pt x="452" y="1818"/>
                    </a:lnTo>
                    <a:lnTo>
                      <a:pt x="452" y="1803"/>
                    </a:lnTo>
                    <a:lnTo>
                      <a:pt x="451" y="1786"/>
                    </a:lnTo>
                    <a:lnTo>
                      <a:pt x="448" y="1772"/>
                    </a:lnTo>
                    <a:lnTo>
                      <a:pt x="445" y="1758"/>
                    </a:lnTo>
                    <a:lnTo>
                      <a:pt x="441" y="1736"/>
                    </a:lnTo>
                    <a:lnTo>
                      <a:pt x="439" y="1726"/>
                    </a:lnTo>
                    <a:lnTo>
                      <a:pt x="440" y="1721"/>
                    </a:lnTo>
                    <a:lnTo>
                      <a:pt x="443" y="1715"/>
                    </a:lnTo>
                    <a:lnTo>
                      <a:pt x="448" y="1709"/>
                    </a:lnTo>
                    <a:lnTo>
                      <a:pt x="454" y="1703"/>
                    </a:lnTo>
                    <a:lnTo>
                      <a:pt x="460" y="1698"/>
                    </a:lnTo>
                    <a:lnTo>
                      <a:pt x="467" y="1693"/>
                    </a:lnTo>
                    <a:lnTo>
                      <a:pt x="474" y="1689"/>
                    </a:lnTo>
                    <a:lnTo>
                      <a:pt x="479" y="1688"/>
                    </a:lnTo>
                    <a:lnTo>
                      <a:pt x="466" y="1633"/>
                    </a:lnTo>
                    <a:lnTo>
                      <a:pt x="459" y="1633"/>
                    </a:lnTo>
                    <a:lnTo>
                      <a:pt x="459" y="1615"/>
                    </a:lnTo>
                    <a:lnTo>
                      <a:pt x="470" y="1612"/>
                    </a:lnTo>
                    <a:lnTo>
                      <a:pt x="479" y="1610"/>
                    </a:lnTo>
                    <a:lnTo>
                      <a:pt x="487" y="1608"/>
                    </a:lnTo>
                    <a:lnTo>
                      <a:pt x="493" y="1605"/>
                    </a:lnTo>
                    <a:lnTo>
                      <a:pt x="505" y="1599"/>
                    </a:lnTo>
                    <a:lnTo>
                      <a:pt x="519" y="1590"/>
                    </a:lnTo>
                    <a:lnTo>
                      <a:pt x="519" y="1510"/>
                    </a:lnTo>
                    <a:lnTo>
                      <a:pt x="507" y="1510"/>
                    </a:lnTo>
                    <a:lnTo>
                      <a:pt x="495" y="1509"/>
                    </a:lnTo>
                    <a:lnTo>
                      <a:pt x="482" y="1508"/>
                    </a:lnTo>
                    <a:lnTo>
                      <a:pt x="471" y="1506"/>
                    </a:lnTo>
                    <a:lnTo>
                      <a:pt x="462" y="1504"/>
                    </a:lnTo>
                    <a:lnTo>
                      <a:pt x="452" y="1502"/>
                    </a:lnTo>
                    <a:lnTo>
                      <a:pt x="443" y="1498"/>
                    </a:lnTo>
                    <a:lnTo>
                      <a:pt x="434" y="1495"/>
                    </a:lnTo>
                    <a:lnTo>
                      <a:pt x="426" y="1490"/>
                    </a:lnTo>
                    <a:lnTo>
                      <a:pt x="420" y="1486"/>
                    </a:lnTo>
                    <a:lnTo>
                      <a:pt x="413" y="1480"/>
                    </a:lnTo>
                    <a:lnTo>
                      <a:pt x="409" y="1474"/>
                    </a:lnTo>
                    <a:lnTo>
                      <a:pt x="404" y="1466"/>
                    </a:lnTo>
                    <a:lnTo>
                      <a:pt x="401" y="1459"/>
                    </a:lnTo>
                    <a:lnTo>
                      <a:pt x="400" y="1451"/>
                    </a:lnTo>
                    <a:lnTo>
                      <a:pt x="399" y="1442"/>
                    </a:lnTo>
                    <a:lnTo>
                      <a:pt x="400" y="1436"/>
                    </a:lnTo>
                    <a:lnTo>
                      <a:pt x="401" y="1430"/>
                    </a:lnTo>
                    <a:lnTo>
                      <a:pt x="404" y="1424"/>
                    </a:lnTo>
                    <a:lnTo>
                      <a:pt x="408" y="1419"/>
                    </a:lnTo>
                    <a:lnTo>
                      <a:pt x="412" y="1415"/>
                    </a:lnTo>
                    <a:lnTo>
                      <a:pt x="417" y="1410"/>
                    </a:lnTo>
                    <a:lnTo>
                      <a:pt x="422" y="1407"/>
                    </a:lnTo>
                    <a:lnTo>
                      <a:pt x="429" y="1403"/>
                    </a:lnTo>
                    <a:lnTo>
                      <a:pt x="441" y="1399"/>
                    </a:lnTo>
                    <a:lnTo>
                      <a:pt x="453" y="1395"/>
                    </a:lnTo>
                    <a:lnTo>
                      <a:pt x="464" y="1393"/>
                    </a:lnTo>
                    <a:lnTo>
                      <a:pt x="473" y="1393"/>
                    </a:lnTo>
                    <a:lnTo>
                      <a:pt x="473" y="1384"/>
                    </a:lnTo>
                    <a:lnTo>
                      <a:pt x="474" y="1374"/>
                    </a:lnTo>
                    <a:lnTo>
                      <a:pt x="476" y="1364"/>
                    </a:lnTo>
                    <a:lnTo>
                      <a:pt x="479" y="1353"/>
                    </a:lnTo>
                    <a:lnTo>
                      <a:pt x="481" y="1342"/>
                    </a:lnTo>
                    <a:lnTo>
                      <a:pt x="484" y="1332"/>
                    </a:lnTo>
                    <a:lnTo>
                      <a:pt x="485" y="1323"/>
                    </a:lnTo>
                    <a:lnTo>
                      <a:pt x="486" y="1313"/>
                    </a:lnTo>
                    <a:lnTo>
                      <a:pt x="485" y="1301"/>
                    </a:lnTo>
                    <a:lnTo>
                      <a:pt x="482" y="1290"/>
                    </a:lnTo>
                    <a:lnTo>
                      <a:pt x="480" y="1278"/>
                    </a:lnTo>
                    <a:lnTo>
                      <a:pt x="476" y="1267"/>
                    </a:lnTo>
                    <a:lnTo>
                      <a:pt x="466" y="1245"/>
                    </a:lnTo>
                    <a:lnTo>
                      <a:pt x="455" y="1224"/>
                    </a:lnTo>
                    <a:lnTo>
                      <a:pt x="444" y="1205"/>
                    </a:lnTo>
                    <a:lnTo>
                      <a:pt x="435" y="1187"/>
                    </a:lnTo>
                    <a:lnTo>
                      <a:pt x="431" y="1179"/>
                    </a:lnTo>
                    <a:lnTo>
                      <a:pt x="429" y="1172"/>
                    </a:lnTo>
                    <a:lnTo>
                      <a:pt x="426" y="1165"/>
                    </a:lnTo>
                    <a:lnTo>
                      <a:pt x="425" y="1159"/>
                    </a:lnTo>
                    <a:lnTo>
                      <a:pt x="425" y="1148"/>
                    </a:lnTo>
                    <a:lnTo>
                      <a:pt x="425" y="1141"/>
                    </a:lnTo>
                    <a:lnTo>
                      <a:pt x="433" y="1141"/>
                    </a:lnTo>
                    <a:lnTo>
                      <a:pt x="441" y="1142"/>
                    </a:lnTo>
                    <a:lnTo>
                      <a:pt x="448" y="1144"/>
                    </a:lnTo>
                    <a:lnTo>
                      <a:pt x="456" y="1145"/>
                    </a:lnTo>
                    <a:lnTo>
                      <a:pt x="473" y="1150"/>
                    </a:lnTo>
                    <a:lnTo>
                      <a:pt x="488" y="1156"/>
                    </a:lnTo>
                    <a:lnTo>
                      <a:pt x="503" y="1161"/>
                    </a:lnTo>
                    <a:lnTo>
                      <a:pt x="518" y="1166"/>
                    </a:lnTo>
                    <a:lnTo>
                      <a:pt x="532" y="1170"/>
                    </a:lnTo>
                    <a:lnTo>
                      <a:pt x="545" y="1171"/>
                    </a:lnTo>
                    <a:lnTo>
                      <a:pt x="549" y="1171"/>
                    </a:lnTo>
                    <a:lnTo>
                      <a:pt x="554" y="1169"/>
                    </a:lnTo>
                    <a:lnTo>
                      <a:pt x="557" y="1168"/>
                    </a:lnTo>
                    <a:lnTo>
                      <a:pt x="560" y="1165"/>
                    </a:lnTo>
                    <a:lnTo>
                      <a:pt x="565" y="1159"/>
                    </a:lnTo>
                    <a:lnTo>
                      <a:pt x="568" y="1151"/>
                    </a:lnTo>
                    <a:lnTo>
                      <a:pt x="570" y="1142"/>
                    </a:lnTo>
                    <a:lnTo>
                      <a:pt x="571" y="1132"/>
                    </a:lnTo>
                    <a:lnTo>
                      <a:pt x="571" y="1123"/>
                    </a:lnTo>
                    <a:lnTo>
                      <a:pt x="571" y="1116"/>
                    </a:lnTo>
                    <a:lnTo>
                      <a:pt x="569" y="1112"/>
                    </a:lnTo>
                    <a:lnTo>
                      <a:pt x="565" y="1102"/>
                    </a:lnTo>
                    <a:lnTo>
                      <a:pt x="560" y="1090"/>
                    </a:lnTo>
                    <a:lnTo>
                      <a:pt x="558" y="1078"/>
                    </a:lnTo>
                    <a:lnTo>
                      <a:pt x="552" y="1066"/>
                    </a:lnTo>
                    <a:lnTo>
                      <a:pt x="545" y="1054"/>
                    </a:lnTo>
                    <a:lnTo>
                      <a:pt x="546" y="1049"/>
                    </a:lnTo>
                    <a:lnTo>
                      <a:pt x="548" y="1044"/>
                    </a:lnTo>
                    <a:lnTo>
                      <a:pt x="551" y="1040"/>
                    </a:lnTo>
                    <a:lnTo>
                      <a:pt x="555" y="1036"/>
                    </a:lnTo>
                    <a:lnTo>
                      <a:pt x="559" y="1032"/>
                    </a:lnTo>
                    <a:lnTo>
                      <a:pt x="565" y="1030"/>
                    </a:lnTo>
                    <a:lnTo>
                      <a:pt x="571" y="1027"/>
                    </a:lnTo>
                    <a:lnTo>
                      <a:pt x="578" y="1025"/>
                    </a:lnTo>
                    <a:lnTo>
                      <a:pt x="591" y="1022"/>
                    </a:lnTo>
                    <a:lnTo>
                      <a:pt x="604" y="1021"/>
                    </a:lnTo>
                    <a:lnTo>
                      <a:pt x="615" y="1021"/>
                    </a:lnTo>
                    <a:lnTo>
                      <a:pt x="625" y="1023"/>
                    </a:lnTo>
                    <a:lnTo>
                      <a:pt x="652" y="1023"/>
                    </a:lnTo>
                    <a:lnTo>
                      <a:pt x="676" y="1023"/>
                    </a:lnTo>
                    <a:lnTo>
                      <a:pt x="697" y="1021"/>
                    </a:lnTo>
                    <a:lnTo>
                      <a:pt x="716" y="1017"/>
                    </a:lnTo>
                    <a:lnTo>
                      <a:pt x="734" y="1013"/>
                    </a:lnTo>
                    <a:lnTo>
                      <a:pt x="750" y="1007"/>
                    </a:lnTo>
                    <a:lnTo>
                      <a:pt x="764" y="1001"/>
                    </a:lnTo>
                    <a:lnTo>
                      <a:pt x="776" y="993"/>
                    </a:lnTo>
                    <a:lnTo>
                      <a:pt x="787" y="984"/>
                    </a:lnTo>
                    <a:lnTo>
                      <a:pt x="795" y="973"/>
                    </a:lnTo>
                    <a:lnTo>
                      <a:pt x="802" y="961"/>
                    </a:lnTo>
                    <a:lnTo>
                      <a:pt x="809" y="949"/>
                    </a:lnTo>
                    <a:lnTo>
                      <a:pt x="812" y="935"/>
                    </a:lnTo>
                    <a:lnTo>
                      <a:pt x="815" y="921"/>
                    </a:lnTo>
                    <a:lnTo>
                      <a:pt x="817" y="904"/>
                    </a:lnTo>
                    <a:lnTo>
                      <a:pt x="817" y="888"/>
                    </a:lnTo>
                    <a:lnTo>
                      <a:pt x="817" y="884"/>
                    </a:lnTo>
                    <a:lnTo>
                      <a:pt x="816" y="882"/>
                    </a:lnTo>
                    <a:lnTo>
                      <a:pt x="815" y="879"/>
                    </a:lnTo>
                    <a:lnTo>
                      <a:pt x="813" y="877"/>
                    </a:lnTo>
                    <a:lnTo>
                      <a:pt x="809" y="874"/>
                    </a:lnTo>
                    <a:lnTo>
                      <a:pt x="803" y="871"/>
                    </a:lnTo>
                    <a:lnTo>
                      <a:pt x="792" y="867"/>
                    </a:lnTo>
                    <a:lnTo>
                      <a:pt x="784" y="863"/>
                    </a:lnTo>
                    <a:lnTo>
                      <a:pt x="782" y="859"/>
                    </a:lnTo>
                    <a:lnTo>
                      <a:pt x="781" y="852"/>
                    </a:lnTo>
                    <a:lnTo>
                      <a:pt x="780" y="847"/>
                    </a:lnTo>
                    <a:lnTo>
                      <a:pt x="779" y="841"/>
                    </a:lnTo>
                    <a:lnTo>
                      <a:pt x="780" y="836"/>
                    </a:lnTo>
                    <a:lnTo>
                      <a:pt x="781" y="830"/>
                    </a:lnTo>
                    <a:lnTo>
                      <a:pt x="782" y="825"/>
                    </a:lnTo>
                    <a:lnTo>
                      <a:pt x="784" y="820"/>
                    </a:lnTo>
                    <a:lnTo>
                      <a:pt x="772" y="816"/>
                    </a:lnTo>
                    <a:lnTo>
                      <a:pt x="758" y="810"/>
                    </a:lnTo>
                    <a:lnTo>
                      <a:pt x="742" y="800"/>
                    </a:lnTo>
                    <a:lnTo>
                      <a:pt x="725" y="789"/>
                    </a:lnTo>
                    <a:lnTo>
                      <a:pt x="717" y="783"/>
                    </a:lnTo>
                    <a:lnTo>
                      <a:pt x="711" y="777"/>
                    </a:lnTo>
                    <a:lnTo>
                      <a:pt x="704" y="771"/>
                    </a:lnTo>
                    <a:lnTo>
                      <a:pt x="700" y="765"/>
                    </a:lnTo>
                    <a:lnTo>
                      <a:pt x="695" y="758"/>
                    </a:lnTo>
                    <a:lnTo>
                      <a:pt x="692" y="752"/>
                    </a:lnTo>
                    <a:lnTo>
                      <a:pt x="691" y="745"/>
                    </a:lnTo>
                    <a:lnTo>
                      <a:pt x="691" y="739"/>
                    </a:lnTo>
                    <a:lnTo>
                      <a:pt x="698" y="616"/>
                    </a:lnTo>
                    <a:lnTo>
                      <a:pt x="697" y="585"/>
                    </a:lnTo>
                    <a:lnTo>
                      <a:pt x="697" y="553"/>
                    </a:lnTo>
                    <a:lnTo>
                      <a:pt x="698" y="546"/>
                    </a:lnTo>
                    <a:lnTo>
                      <a:pt x="699" y="539"/>
                    </a:lnTo>
                    <a:lnTo>
                      <a:pt x="701" y="532"/>
                    </a:lnTo>
                    <a:lnTo>
                      <a:pt x="703" y="525"/>
                    </a:lnTo>
                    <a:lnTo>
                      <a:pt x="708" y="518"/>
                    </a:lnTo>
                    <a:lnTo>
                      <a:pt x="712" y="511"/>
                    </a:lnTo>
                    <a:lnTo>
                      <a:pt x="717" y="505"/>
                    </a:lnTo>
                    <a:lnTo>
                      <a:pt x="725" y="499"/>
                    </a:lnTo>
                    <a:lnTo>
                      <a:pt x="725" y="493"/>
                    </a:lnTo>
                  </a:path>
                </a:pathLst>
              </a:custGeom>
              <a:solidFill>
                <a:srgbClr val="92D050"/>
              </a:solid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grpSp>
        <p:sp>
          <p:nvSpPr>
            <p:cNvPr id="89" name="Freeform 541"/>
            <p:cNvSpPr>
              <a:spLocks/>
            </p:cNvSpPr>
            <p:nvPr>
              <p:custDataLst>
                <p:tags r:id="rId82"/>
              </p:custDataLst>
            </p:nvPr>
          </p:nvSpPr>
          <p:spPr bwMode="auto">
            <a:xfrm>
              <a:off x="3003459" y="3938932"/>
              <a:ext cx="110001" cy="107268"/>
            </a:xfrm>
            <a:custGeom>
              <a:avLst/>
              <a:gdLst>
                <a:gd name="T0" fmla="*/ 63 w 226"/>
                <a:gd name="T1" fmla="*/ 236 h 237"/>
                <a:gd name="T2" fmla="*/ 68 w 226"/>
                <a:gd name="T3" fmla="*/ 237 h 237"/>
                <a:gd name="T4" fmla="*/ 75 w 226"/>
                <a:gd name="T5" fmla="*/ 235 h 237"/>
                <a:gd name="T6" fmla="*/ 83 w 226"/>
                <a:gd name="T7" fmla="*/ 234 h 237"/>
                <a:gd name="T8" fmla="*/ 89 w 226"/>
                <a:gd name="T9" fmla="*/ 230 h 237"/>
                <a:gd name="T10" fmla="*/ 96 w 226"/>
                <a:gd name="T11" fmla="*/ 223 h 237"/>
                <a:gd name="T12" fmla="*/ 99 w 226"/>
                <a:gd name="T13" fmla="*/ 214 h 237"/>
                <a:gd name="T14" fmla="*/ 123 w 226"/>
                <a:gd name="T15" fmla="*/ 209 h 237"/>
                <a:gd name="T16" fmla="*/ 166 w 226"/>
                <a:gd name="T17" fmla="*/ 205 h 237"/>
                <a:gd name="T18" fmla="*/ 195 w 226"/>
                <a:gd name="T19" fmla="*/ 198 h 237"/>
                <a:gd name="T20" fmla="*/ 209 w 226"/>
                <a:gd name="T21" fmla="*/ 191 h 237"/>
                <a:gd name="T22" fmla="*/ 220 w 226"/>
                <a:gd name="T23" fmla="*/ 181 h 237"/>
                <a:gd name="T24" fmla="*/ 225 w 226"/>
                <a:gd name="T25" fmla="*/ 168 h 237"/>
                <a:gd name="T26" fmla="*/ 226 w 226"/>
                <a:gd name="T27" fmla="*/ 153 h 237"/>
                <a:gd name="T28" fmla="*/ 223 w 226"/>
                <a:gd name="T29" fmla="*/ 140 h 237"/>
                <a:gd name="T30" fmla="*/ 215 w 226"/>
                <a:gd name="T31" fmla="*/ 123 h 237"/>
                <a:gd name="T32" fmla="*/ 203 w 226"/>
                <a:gd name="T33" fmla="*/ 100 h 237"/>
                <a:gd name="T34" fmla="*/ 196 w 226"/>
                <a:gd name="T35" fmla="*/ 84 h 237"/>
                <a:gd name="T36" fmla="*/ 193 w 226"/>
                <a:gd name="T37" fmla="*/ 74 h 237"/>
                <a:gd name="T38" fmla="*/ 195 w 226"/>
                <a:gd name="T39" fmla="*/ 59 h 237"/>
                <a:gd name="T40" fmla="*/ 200 w 226"/>
                <a:gd name="T41" fmla="*/ 43 h 237"/>
                <a:gd name="T42" fmla="*/ 213 w 226"/>
                <a:gd name="T43" fmla="*/ 25 h 237"/>
                <a:gd name="T44" fmla="*/ 213 w 226"/>
                <a:gd name="T45" fmla="*/ 14 h 237"/>
                <a:gd name="T46" fmla="*/ 191 w 226"/>
                <a:gd name="T47" fmla="*/ 7 h 237"/>
                <a:gd name="T48" fmla="*/ 154 w 226"/>
                <a:gd name="T49" fmla="*/ 2 h 237"/>
                <a:gd name="T50" fmla="*/ 20 w 226"/>
                <a:gd name="T51" fmla="*/ 6 h 237"/>
                <a:gd name="T52" fmla="*/ 18 w 226"/>
                <a:gd name="T53" fmla="*/ 31 h 237"/>
                <a:gd name="T54" fmla="*/ 10 w 226"/>
                <a:gd name="T55" fmla="*/ 54 h 237"/>
                <a:gd name="T56" fmla="*/ 3 w 226"/>
                <a:gd name="T57" fmla="*/ 79 h 237"/>
                <a:gd name="T58" fmla="*/ 0 w 226"/>
                <a:gd name="T59" fmla="*/ 111 h 237"/>
                <a:gd name="T60" fmla="*/ 3 w 226"/>
                <a:gd name="T61" fmla="*/ 130 h 237"/>
                <a:gd name="T62" fmla="*/ 10 w 226"/>
                <a:gd name="T63" fmla="*/ 146 h 237"/>
                <a:gd name="T64" fmla="*/ 30 w 226"/>
                <a:gd name="T65" fmla="*/ 173 h 237"/>
                <a:gd name="T66" fmla="*/ 51 w 226"/>
                <a:gd name="T67" fmla="*/ 199 h 237"/>
                <a:gd name="T68" fmla="*/ 57 w 226"/>
                <a:gd name="T69" fmla="*/ 216 h 237"/>
                <a:gd name="T70" fmla="*/ 61 w 226"/>
                <a:gd name="T71" fmla="*/ 234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26" h="237">
                  <a:moveTo>
                    <a:pt x="61" y="234"/>
                  </a:moveTo>
                  <a:lnTo>
                    <a:pt x="63" y="236"/>
                  </a:lnTo>
                  <a:lnTo>
                    <a:pt x="65" y="237"/>
                  </a:lnTo>
                  <a:lnTo>
                    <a:pt x="68" y="237"/>
                  </a:lnTo>
                  <a:lnTo>
                    <a:pt x="70" y="237"/>
                  </a:lnTo>
                  <a:lnTo>
                    <a:pt x="75" y="235"/>
                  </a:lnTo>
                  <a:lnTo>
                    <a:pt x="80" y="234"/>
                  </a:lnTo>
                  <a:lnTo>
                    <a:pt x="83" y="234"/>
                  </a:lnTo>
                  <a:lnTo>
                    <a:pt x="86" y="232"/>
                  </a:lnTo>
                  <a:lnTo>
                    <a:pt x="89" y="230"/>
                  </a:lnTo>
                  <a:lnTo>
                    <a:pt x="92" y="227"/>
                  </a:lnTo>
                  <a:lnTo>
                    <a:pt x="96" y="223"/>
                  </a:lnTo>
                  <a:lnTo>
                    <a:pt x="98" y="219"/>
                  </a:lnTo>
                  <a:lnTo>
                    <a:pt x="99" y="214"/>
                  </a:lnTo>
                  <a:lnTo>
                    <a:pt x="100" y="209"/>
                  </a:lnTo>
                  <a:lnTo>
                    <a:pt x="123" y="209"/>
                  </a:lnTo>
                  <a:lnTo>
                    <a:pt x="145" y="208"/>
                  </a:lnTo>
                  <a:lnTo>
                    <a:pt x="166" y="205"/>
                  </a:lnTo>
                  <a:lnTo>
                    <a:pt x="186" y="201"/>
                  </a:lnTo>
                  <a:lnTo>
                    <a:pt x="195" y="198"/>
                  </a:lnTo>
                  <a:lnTo>
                    <a:pt x="202" y="195"/>
                  </a:lnTo>
                  <a:lnTo>
                    <a:pt x="209" y="191"/>
                  </a:lnTo>
                  <a:lnTo>
                    <a:pt x="215" y="186"/>
                  </a:lnTo>
                  <a:lnTo>
                    <a:pt x="220" y="181"/>
                  </a:lnTo>
                  <a:lnTo>
                    <a:pt x="223" y="175"/>
                  </a:lnTo>
                  <a:lnTo>
                    <a:pt x="225" y="168"/>
                  </a:lnTo>
                  <a:lnTo>
                    <a:pt x="226" y="161"/>
                  </a:lnTo>
                  <a:lnTo>
                    <a:pt x="226" y="153"/>
                  </a:lnTo>
                  <a:lnTo>
                    <a:pt x="225" y="147"/>
                  </a:lnTo>
                  <a:lnTo>
                    <a:pt x="223" y="140"/>
                  </a:lnTo>
                  <a:lnTo>
                    <a:pt x="221" y="134"/>
                  </a:lnTo>
                  <a:lnTo>
                    <a:pt x="215" y="123"/>
                  </a:lnTo>
                  <a:lnTo>
                    <a:pt x="210" y="112"/>
                  </a:lnTo>
                  <a:lnTo>
                    <a:pt x="203" y="100"/>
                  </a:lnTo>
                  <a:lnTo>
                    <a:pt x="198" y="90"/>
                  </a:lnTo>
                  <a:lnTo>
                    <a:pt x="196" y="84"/>
                  </a:lnTo>
                  <a:lnTo>
                    <a:pt x="195" y="79"/>
                  </a:lnTo>
                  <a:lnTo>
                    <a:pt x="193" y="74"/>
                  </a:lnTo>
                  <a:lnTo>
                    <a:pt x="193" y="68"/>
                  </a:lnTo>
                  <a:lnTo>
                    <a:pt x="195" y="59"/>
                  </a:lnTo>
                  <a:lnTo>
                    <a:pt x="197" y="51"/>
                  </a:lnTo>
                  <a:lnTo>
                    <a:pt x="200" y="43"/>
                  </a:lnTo>
                  <a:lnTo>
                    <a:pt x="204" y="36"/>
                  </a:lnTo>
                  <a:lnTo>
                    <a:pt x="213" y="25"/>
                  </a:lnTo>
                  <a:lnTo>
                    <a:pt x="220" y="19"/>
                  </a:lnTo>
                  <a:lnTo>
                    <a:pt x="213" y="14"/>
                  </a:lnTo>
                  <a:lnTo>
                    <a:pt x="203" y="11"/>
                  </a:lnTo>
                  <a:lnTo>
                    <a:pt x="191" y="7"/>
                  </a:lnTo>
                  <a:lnTo>
                    <a:pt x="179" y="5"/>
                  </a:lnTo>
                  <a:lnTo>
                    <a:pt x="154" y="2"/>
                  </a:lnTo>
                  <a:lnTo>
                    <a:pt x="133" y="0"/>
                  </a:lnTo>
                  <a:lnTo>
                    <a:pt x="20" y="6"/>
                  </a:lnTo>
                  <a:lnTo>
                    <a:pt x="20" y="19"/>
                  </a:lnTo>
                  <a:lnTo>
                    <a:pt x="18" y="31"/>
                  </a:lnTo>
                  <a:lnTo>
                    <a:pt x="14" y="42"/>
                  </a:lnTo>
                  <a:lnTo>
                    <a:pt x="10" y="54"/>
                  </a:lnTo>
                  <a:lnTo>
                    <a:pt x="7" y="66"/>
                  </a:lnTo>
                  <a:lnTo>
                    <a:pt x="3" y="79"/>
                  </a:lnTo>
                  <a:lnTo>
                    <a:pt x="1" y="93"/>
                  </a:lnTo>
                  <a:lnTo>
                    <a:pt x="0" y="111"/>
                  </a:lnTo>
                  <a:lnTo>
                    <a:pt x="1" y="121"/>
                  </a:lnTo>
                  <a:lnTo>
                    <a:pt x="3" y="130"/>
                  </a:lnTo>
                  <a:lnTo>
                    <a:pt x="6" y="138"/>
                  </a:lnTo>
                  <a:lnTo>
                    <a:pt x="10" y="146"/>
                  </a:lnTo>
                  <a:lnTo>
                    <a:pt x="19" y="159"/>
                  </a:lnTo>
                  <a:lnTo>
                    <a:pt x="30" y="173"/>
                  </a:lnTo>
                  <a:lnTo>
                    <a:pt x="41" y="185"/>
                  </a:lnTo>
                  <a:lnTo>
                    <a:pt x="51" y="199"/>
                  </a:lnTo>
                  <a:lnTo>
                    <a:pt x="55" y="207"/>
                  </a:lnTo>
                  <a:lnTo>
                    <a:pt x="57" y="216"/>
                  </a:lnTo>
                  <a:lnTo>
                    <a:pt x="59" y="225"/>
                  </a:lnTo>
                  <a:lnTo>
                    <a:pt x="61" y="234"/>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90" name="Freeform 89"/>
            <p:cNvSpPr>
              <a:spLocks/>
            </p:cNvSpPr>
            <p:nvPr>
              <p:custDataLst>
                <p:tags r:id="rId83"/>
              </p:custDataLst>
            </p:nvPr>
          </p:nvSpPr>
          <p:spPr bwMode="auto">
            <a:xfrm>
              <a:off x="7240830" y="3527444"/>
              <a:ext cx="227971" cy="400938"/>
            </a:xfrm>
            <a:custGeom>
              <a:avLst/>
              <a:gdLst>
                <a:gd name="T0" fmla="*/ 164546 w 479"/>
                <a:gd name="T1" fmla="*/ 187389 h 868"/>
                <a:gd name="T2" fmla="*/ 144575 w 479"/>
                <a:gd name="T3" fmla="*/ 194213 h 868"/>
                <a:gd name="T4" fmla="*/ 136326 w 479"/>
                <a:gd name="T5" fmla="*/ 204711 h 868"/>
                <a:gd name="T6" fmla="*/ 137194 w 479"/>
                <a:gd name="T7" fmla="*/ 224657 h 868"/>
                <a:gd name="T8" fmla="*/ 152824 w 479"/>
                <a:gd name="T9" fmla="*/ 258251 h 868"/>
                <a:gd name="T10" fmla="*/ 155863 w 479"/>
                <a:gd name="T11" fmla="*/ 278197 h 868"/>
                <a:gd name="T12" fmla="*/ 158902 w 479"/>
                <a:gd name="T13" fmla="*/ 291319 h 868"/>
                <a:gd name="T14" fmla="*/ 140233 w 479"/>
                <a:gd name="T15" fmla="*/ 276097 h 868"/>
                <a:gd name="T16" fmla="*/ 134155 w 479"/>
                <a:gd name="T17" fmla="*/ 258251 h 868"/>
                <a:gd name="T18" fmla="*/ 116789 w 479"/>
                <a:gd name="T19" fmla="*/ 245128 h 868"/>
                <a:gd name="T20" fmla="*/ 91173 w 479"/>
                <a:gd name="T21" fmla="*/ 230431 h 868"/>
                <a:gd name="T22" fmla="*/ 83793 w 479"/>
                <a:gd name="T23" fmla="*/ 213109 h 868"/>
                <a:gd name="T24" fmla="*/ 67729 w 479"/>
                <a:gd name="T25" fmla="*/ 250377 h 868"/>
                <a:gd name="T26" fmla="*/ 67729 w 479"/>
                <a:gd name="T27" fmla="*/ 275047 h 868"/>
                <a:gd name="T28" fmla="*/ 57309 w 479"/>
                <a:gd name="T29" fmla="*/ 301817 h 868"/>
                <a:gd name="T30" fmla="*/ 55572 w 479"/>
                <a:gd name="T31" fmla="*/ 325963 h 868"/>
                <a:gd name="T32" fmla="*/ 66860 w 479"/>
                <a:gd name="T33" fmla="*/ 341185 h 868"/>
                <a:gd name="T34" fmla="*/ 75978 w 479"/>
                <a:gd name="T35" fmla="*/ 359556 h 868"/>
                <a:gd name="T36" fmla="*/ 80319 w 479"/>
                <a:gd name="T37" fmla="*/ 383177 h 868"/>
                <a:gd name="T38" fmla="*/ 98120 w 479"/>
                <a:gd name="T39" fmla="*/ 409422 h 868"/>
                <a:gd name="T40" fmla="*/ 121999 w 479"/>
                <a:gd name="T41" fmla="*/ 433042 h 868"/>
                <a:gd name="T42" fmla="*/ 147614 w 479"/>
                <a:gd name="T43" fmla="*/ 446165 h 868"/>
                <a:gd name="T44" fmla="*/ 129379 w 479"/>
                <a:gd name="T45" fmla="*/ 455088 h 868"/>
                <a:gd name="T46" fmla="*/ 116789 w 479"/>
                <a:gd name="T47" fmla="*/ 453513 h 868"/>
                <a:gd name="T48" fmla="*/ 99422 w 479"/>
                <a:gd name="T49" fmla="*/ 441441 h 868"/>
                <a:gd name="T50" fmla="*/ 86832 w 479"/>
                <a:gd name="T51" fmla="*/ 431993 h 868"/>
                <a:gd name="T52" fmla="*/ 59480 w 479"/>
                <a:gd name="T53" fmla="*/ 398399 h 868"/>
                <a:gd name="T54" fmla="*/ 36035 w 479"/>
                <a:gd name="T55" fmla="*/ 383177 h 868"/>
                <a:gd name="T56" fmla="*/ 32128 w 479"/>
                <a:gd name="T57" fmla="*/ 361131 h 868"/>
                <a:gd name="T58" fmla="*/ 34733 w 479"/>
                <a:gd name="T59" fmla="*/ 342760 h 868"/>
                <a:gd name="T60" fmla="*/ 38206 w 479"/>
                <a:gd name="T61" fmla="*/ 323863 h 868"/>
                <a:gd name="T62" fmla="*/ 52099 w 479"/>
                <a:gd name="T63" fmla="*/ 261400 h 868"/>
                <a:gd name="T64" fmla="*/ 46889 w 479"/>
                <a:gd name="T65" fmla="*/ 212060 h 868"/>
                <a:gd name="T66" fmla="*/ 26918 w 479"/>
                <a:gd name="T67" fmla="*/ 167443 h 868"/>
                <a:gd name="T68" fmla="*/ 27786 w 479"/>
                <a:gd name="T69" fmla="*/ 149596 h 868"/>
                <a:gd name="T70" fmla="*/ 32128 w 479"/>
                <a:gd name="T71" fmla="*/ 139098 h 868"/>
                <a:gd name="T72" fmla="*/ 24313 w 479"/>
                <a:gd name="T73" fmla="*/ 106030 h 868"/>
                <a:gd name="T74" fmla="*/ 9986 w 479"/>
                <a:gd name="T75" fmla="*/ 82934 h 868"/>
                <a:gd name="T76" fmla="*/ 434 w 479"/>
                <a:gd name="T77" fmla="*/ 53540 h 868"/>
                <a:gd name="T78" fmla="*/ 4776 w 479"/>
                <a:gd name="T79" fmla="*/ 23096 h 868"/>
                <a:gd name="T80" fmla="*/ 21274 w 479"/>
                <a:gd name="T81" fmla="*/ 8398 h 868"/>
                <a:gd name="T82" fmla="*/ 52099 w 479"/>
                <a:gd name="T83" fmla="*/ 0 h 868"/>
                <a:gd name="T84" fmla="*/ 67729 w 479"/>
                <a:gd name="T85" fmla="*/ 14697 h 868"/>
                <a:gd name="T86" fmla="*/ 77714 w 479"/>
                <a:gd name="T87" fmla="*/ 18896 h 868"/>
                <a:gd name="T88" fmla="*/ 85529 w 479"/>
                <a:gd name="T89" fmla="*/ 71386 h 868"/>
                <a:gd name="T90" fmla="*/ 92476 w 479"/>
                <a:gd name="T91" fmla="*/ 87133 h 868"/>
                <a:gd name="T92" fmla="*/ 100291 w 479"/>
                <a:gd name="T93" fmla="*/ 81359 h 868"/>
                <a:gd name="T94" fmla="*/ 112013 w 479"/>
                <a:gd name="T95" fmla="*/ 66137 h 868"/>
                <a:gd name="T96" fmla="*/ 121999 w 479"/>
                <a:gd name="T97" fmla="*/ 74011 h 868"/>
                <a:gd name="T98" fmla="*/ 129379 w 479"/>
                <a:gd name="T99" fmla="*/ 71386 h 868"/>
                <a:gd name="T100" fmla="*/ 137194 w 479"/>
                <a:gd name="T101" fmla="*/ 56689 h 868"/>
                <a:gd name="T102" fmla="*/ 150219 w 479"/>
                <a:gd name="T103" fmla="*/ 56689 h 868"/>
                <a:gd name="T104" fmla="*/ 168019 w 479"/>
                <a:gd name="T105" fmla="*/ 82409 h 868"/>
                <a:gd name="T106" fmla="*/ 197108 w 479"/>
                <a:gd name="T107" fmla="*/ 129125 h 868"/>
                <a:gd name="T108" fmla="*/ 207528 w 479"/>
                <a:gd name="T109" fmla="*/ 161144 h 868"/>
                <a:gd name="T110" fmla="*/ 203186 w 479"/>
                <a:gd name="T111" fmla="*/ 177416 h 86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79" h="868">
                  <a:moveTo>
                    <a:pt x="445" y="357"/>
                  </a:moveTo>
                  <a:lnTo>
                    <a:pt x="425" y="357"/>
                  </a:lnTo>
                  <a:lnTo>
                    <a:pt x="408" y="357"/>
                  </a:lnTo>
                  <a:lnTo>
                    <a:pt x="391" y="357"/>
                  </a:lnTo>
                  <a:lnTo>
                    <a:pt x="379" y="357"/>
                  </a:lnTo>
                  <a:lnTo>
                    <a:pt x="370" y="358"/>
                  </a:lnTo>
                  <a:lnTo>
                    <a:pt x="360" y="359"/>
                  </a:lnTo>
                  <a:lnTo>
                    <a:pt x="349" y="362"/>
                  </a:lnTo>
                  <a:lnTo>
                    <a:pt x="338" y="367"/>
                  </a:lnTo>
                  <a:lnTo>
                    <a:pt x="333" y="370"/>
                  </a:lnTo>
                  <a:lnTo>
                    <a:pt x="329" y="374"/>
                  </a:lnTo>
                  <a:lnTo>
                    <a:pt x="324" y="377"/>
                  </a:lnTo>
                  <a:lnTo>
                    <a:pt x="320" y="381"/>
                  </a:lnTo>
                  <a:lnTo>
                    <a:pt x="316" y="385"/>
                  </a:lnTo>
                  <a:lnTo>
                    <a:pt x="314" y="390"/>
                  </a:lnTo>
                  <a:lnTo>
                    <a:pt x="313" y="395"/>
                  </a:lnTo>
                  <a:lnTo>
                    <a:pt x="312" y="400"/>
                  </a:lnTo>
                  <a:lnTo>
                    <a:pt x="313" y="410"/>
                  </a:lnTo>
                  <a:lnTo>
                    <a:pt x="314" y="419"/>
                  </a:lnTo>
                  <a:lnTo>
                    <a:pt x="316" y="428"/>
                  </a:lnTo>
                  <a:lnTo>
                    <a:pt x="320" y="436"/>
                  </a:lnTo>
                  <a:lnTo>
                    <a:pt x="327" y="451"/>
                  </a:lnTo>
                  <a:lnTo>
                    <a:pt x="336" y="464"/>
                  </a:lnTo>
                  <a:lnTo>
                    <a:pt x="344" y="477"/>
                  </a:lnTo>
                  <a:lnTo>
                    <a:pt x="352" y="492"/>
                  </a:lnTo>
                  <a:lnTo>
                    <a:pt x="355" y="499"/>
                  </a:lnTo>
                  <a:lnTo>
                    <a:pt x="357" y="507"/>
                  </a:lnTo>
                  <a:lnTo>
                    <a:pt x="358" y="515"/>
                  </a:lnTo>
                  <a:lnTo>
                    <a:pt x="359" y="523"/>
                  </a:lnTo>
                  <a:lnTo>
                    <a:pt x="359" y="530"/>
                  </a:lnTo>
                  <a:lnTo>
                    <a:pt x="359" y="539"/>
                  </a:lnTo>
                  <a:lnTo>
                    <a:pt x="360" y="544"/>
                  </a:lnTo>
                  <a:lnTo>
                    <a:pt x="361" y="548"/>
                  </a:lnTo>
                  <a:lnTo>
                    <a:pt x="364" y="552"/>
                  </a:lnTo>
                  <a:lnTo>
                    <a:pt x="366" y="555"/>
                  </a:lnTo>
                  <a:lnTo>
                    <a:pt x="354" y="552"/>
                  </a:lnTo>
                  <a:lnTo>
                    <a:pt x="344" y="547"/>
                  </a:lnTo>
                  <a:lnTo>
                    <a:pt x="336" y="541"/>
                  </a:lnTo>
                  <a:lnTo>
                    <a:pt x="329" y="533"/>
                  </a:lnTo>
                  <a:lnTo>
                    <a:pt x="323" y="526"/>
                  </a:lnTo>
                  <a:lnTo>
                    <a:pt x="319" y="517"/>
                  </a:lnTo>
                  <a:lnTo>
                    <a:pt x="315" y="508"/>
                  </a:lnTo>
                  <a:lnTo>
                    <a:pt x="312" y="499"/>
                  </a:lnTo>
                  <a:lnTo>
                    <a:pt x="311" y="495"/>
                  </a:lnTo>
                  <a:lnTo>
                    <a:pt x="309" y="492"/>
                  </a:lnTo>
                  <a:lnTo>
                    <a:pt x="307" y="489"/>
                  </a:lnTo>
                  <a:lnTo>
                    <a:pt x="303" y="486"/>
                  </a:lnTo>
                  <a:lnTo>
                    <a:pt x="297" y="479"/>
                  </a:lnTo>
                  <a:lnTo>
                    <a:pt x="288" y="475"/>
                  </a:lnTo>
                  <a:lnTo>
                    <a:pt x="269" y="467"/>
                  </a:lnTo>
                  <a:lnTo>
                    <a:pt x="247" y="459"/>
                  </a:lnTo>
                  <a:lnTo>
                    <a:pt x="237" y="455"/>
                  </a:lnTo>
                  <a:lnTo>
                    <a:pt x="228" y="450"/>
                  </a:lnTo>
                  <a:lnTo>
                    <a:pt x="218" y="445"/>
                  </a:lnTo>
                  <a:lnTo>
                    <a:pt x="210" y="439"/>
                  </a:lnTo>
                  <a:lnTo>
                    <a:pt x="202" y="431"/>
                  </a:lnTo>
                  <a:lnTo>
                    <a:pt x="198" y="422"/>
                  </a:lnTo>
                  <a:lnTo>
                    <a:pt x="196" y="417"/>
                  </a:lnTo>
                  <a:lnTo>
                    <a:pt x="195" y="412"/>
                  </a:lnTo>
                  <a:lnTo>
                    <a:pt x="193" y="406"/>
                  </a:lnTo>
                  <a:lnTo>
                    <a:pt x="192" y="400"/>
                  </a:lnTo>
                  <a:lnTo>
                    <a:pt x="153" y="394"/>
                  </a:lnTo>
                  <a:lnTo>
                    <a:pt x="153" y="450"/>
                  </a:lnTo>
                  <a:lnTo>
                    <a:pt x="154" y="463"/>
                  </a:lnTo>
                  <a:lnTo>
                    <a:pt x="156" y="477"/>
                  </a:lnTo>
                  <a:lnTo>
                    <a:pt x="158" y="492"/>
                  </a:lnTo>
                  <a:lnTo>
                    <a:pt x="159" y="505"/>
                  </a:lnTo>
                  <a:lnTo>
                    <a:pt x="159" y="512"/>
                  </a:lnTo>
                  <a:lnTo>
                    <a:pt x="158" y="518"/>
                  </a:lnTo>
                  <a:lnTo>
                    <a:pt x="156" y="524"/>
                  </a:lnTo>
                  <a:lnTo>
                    <a:pt x="154" y="529"/>
                  </a:lnTo>
                  <a:lnTo>
                    <a:pt x="150" y="539"/>
                  </a:lnTo>
                  <a:lnTo>
                    <a:pt x="143" y="551"/>
                  </a:lnTo>
                  <a:lnTo>
                    <a:pt x="136" y="562"/>
                  </a:lnTo>
                  <a:lnTo>
                    <a:pt x="132" y="575"/>
                  </a:lnTo>
                  <a:lnTo>
                    <a:pt x="130" y="583"/>
                  </a:lnTo>
                  <a:lnTo>
                    <a:pt x="128" y="591"/>
                  </a:lnTo>
                  <a:lnTo>
                    <a:pt x="127" y="600"/>
                  </a:lnTo>
                  <a:lnTo>
                    <a:pt x="127" y="610"/>
                  </a:lnTo>
                  <a:lnTo>
                    <a:pt x="128" y="621"/>
                  </a:lnTo>
                  <a:lnTo>
                    <a:pt x="130" y="630"/>
                  </a:lnTo>
                  <a:lnTo>
                    <a:pt x="134" y="637"/>
                  </a:lnTo>
                  <a:lnTo>
                    <a:pt x="140" y="643"/>
                  </a:lnTo>
                  <a:lnTo>
                    <a:pt x="146" y="647"/>
                  </a:lnTo>
                  <a:lnTo>
                    <a:pt x="154" y="650"/>
                  </a:lnTo>
                  <a:lnTo>
                    <a:pt x="163" y="653"/>
                  </a:lnTo>
                  <a:lnTo>
                    <a:pt x="173" y="653"/>
                  </a:lnTo>
                  <a:lnTo>
                    <a:pt x="173" y="667"/>
                  </a:lnTo>
                  <a:lnTo>
                    <a:pt x="174" y="679"/>
                  </a:lnTo>
                  <a:lnTo>
                    <a:pt x="175" y="685"/>
                  </a:lnTo>
                  <a:lnTo>
                    <a:pt x="176" y="689"/>
                  </a:lnTo>
                  <a:lnTo>
                    <a:pt x="177" y="693"/>
                  </a:lnTo>
                  <a:lnTo>
                    <a:pt x="179" y="696"/>
                  </a:lnTo>
                  <a:lnTo>
                    <a:pt x="179" y="721"/>
                  </a:lnTo>
                  <a:lnTo>
                    <a:pt x="185" y="730"/>
                  </a:lnTo>
                  <a:lnTo>
                    <a:pt x="191" y="740"/>
                  </a:lnTo>
                  <a:lnTo>
                    <a:pt x="199" y="750"/>
                  </a:lnTo>
                  <a:lnTo>
                    <a:pt x="208" y="760"/>
                  </a:lnTo>
                  <a:lnTo>
                    <a:pt x="217" y="771"/>
                  </a:lnTo>
                  <a:lnTo>
                    <a:pt x="226" y="780"/>
                  </a:lnTo>
                  <a:lnTo>
                    <a:pt x="236" y="790"/>
                  </a:lnTo>
                  <a:lnTo>
                    <a:pt x="247" y="799"/>
                  </a:lnTo>
                  <a:lnTo>
                    <a:pt x="258" y="808"/>
                  </a:lnTo>
                  <a:lnTo>
                    <a:pt x="269" y="816"/>
                  </a:lnTo>
                  <a:lnTo>
                    <a:pt x="281" y="825"/>
                  </a:lnTo>
                  <a:lnTo>
                    <a:pt x="292" y="832"/>
                  </a:lnTo>
                  <a:lnTo>
                    <a:pt x="304" y="838"/>
                  </a:lnTo>
                  <a:lnTo>
                    <a:pt x="316" y="843"/>
                  </a:lnTo>
                  <a:lnTo>
                    <a:pt x="327" y="847"/>
                  </a:lnTo>
                  <a:lnTo>
                    <a:pt x="340" y="850"/>
                  </a:lnTo>
                  <a:lnTo>
                    <a:pt x="333" y="854"/>
                  </a:lnTo>
                  <a:lnTo>
                    <a:pt x="327" y="858"/>
                  </a:lnTo>
                  <a:lnTo>
                    <a:pt x="320" y="861"/>
                  </a:lnTo>
                  <a:lnTo>
                    <a:pt x="312" y="864"/>
                  </a:lnTo>
                  <a:lnTo>
                    <a:pt x="298" y="867"/>
                  </a:lnTo>
                  <a:lnTo>
                    <a:pt x="286" y="868"/>
                  </a:lnTo>
                  <a:lnTo>
                    <a:pt x="281" y="868"/>
                  </a:lnTo>
                  <a:lnTo>
                    <a:pt x="277" y="867"/>
                  </a:lnTo>
                  <a:lnTo>
                    <a:pt x="273" y="866"/>
                  </a:lnTo>
                  <a:lnTo>
                    <a:pt x="269" y="864"/>
                  </a:lnTo>
                  <a:lnTo>
                    <a:pt x="262" y="859"/>
                  </a:lnTo>
                  <a:lnTo>
                    <a:pt x="254" y="853"/>
                  </a:lnTo>
                  <a:lnTo>
                    <a:pt x="245" y="848"/>
                  </a:lnTo>
                  <a:lnTo>
                    <a:pt x="234" y="843"/>
                  </a:lnTo>
                  <a:lnTo>
                    <a:pt x="229" y="841"/>
                  </a:lnTo>
                  <a:lnTo>
                    <a:pt x="222" y="839"/>
                  </a:lnTo>
                  <a:lnTo>
                    <a:pt x="214" y="838"/>
                  </a:lnTo>
                  <a:lnTo>
                    <a:pt x="207" y="838"/>
                  </a:lnTo>
                  <a:lnTo>
                    <a:pt x="203" y="830"/>
                  </a:lnTo>
                  <a:lnTo>
                    <a:pt x="200" y="823"/>
                  </a:lnTo>
                  <a:lnTo>
                    <a:pt x="196" y="815"/>
                  </a:lnTo>
                  <a:lnTo>
                    <a:pt x="191" y="809"/>
                  </a:lnTo>
                  <a:lnTo>
                    <a:pt x="180" y="797"/>
                  </a:lnTo>
                  <a:lnTo>
                    <a:pt x="168" y="785"/>
                  </a:lnTo>
                  <a:lnTo>
                    <a:pt x="137" y="759"/>
                  </a:lnTo>
                  <a:lnTo>
                    <a:pt x="100" y="727"/>
                  </a:lnTo>
                  <a:lnTo>
                    <a:pt x="95" y="728"/>
                  </a:lnTo>
                  <a:lnTo>
                    <a:pt x="89" y="729"/>
                  </a:lnTo>
                  <a:lnTo>
                    <a:pt x="86" y="730"/>
                  </a:lnTo>
                  <a:lnTo>
                    <a:pt x="83" y="730"/>
                  </a:lnTo>
                  <a:lnTo>
                    <a:pt x="78" y="729"/>
                  </a:lnTo>
                  <a:lnTo>
                    <a:pt x="74" y="727"/>
                  </a:lnTo>
                  <a:lnTo>
                    <a:pt x="74" y="714"/>
                  </a:lnTo>
                  <a:lnTo>
                    <a:pt x="74" y="700"/>
                  </a:lnTo>
                  <a:lnTo>
                    <a:pt x="74" y="688"/>
                  </a:lnTo>
                  <a:lnTo>
                    <a:pt x="74" y="678"/>
                  </a:lnTo>
                  <a:lnTo>
                    <a:pt x="74" y="671"/>
                  </a:lnTo>
                  <a:lnTo>
                    <a:pt x="75" y="665"/>
                  </a:lnTo>
                  <a:lnTo>
                    <a:pt x="77" y="659"/>
                  </a:lnTo>
                  <a:lnTo>
                    <a:pt x="80" y="653"/>
                  </a:lnTo>
                  <a:lnTo>
                    <a:pt x="83" y="645"/>
                  </a:lnTo>
                  <a:lnTo>
                    <a:pt x="85" y="638"/>
                  </a:lnTo>
                  <a:lnTo>
                    <a:pt x="86" y="631"/>
                  </a:lnTo>
                  <a:lnTo>
                    <a:pt x="87" y="622"/>
                  </a:lnTo>
                  <a:lnTo>
                    <a:pt x="88" y="617"/>
                  </a:lnTo>
                  <a:lnTo>
                    <a:pt x="92" y="604"/>
                  </a:lnTo>
                  <a:lnTo>
                    <a:pt x="99" y="583"/>
                  </a:lnTo>
                  <a:lnTo>
                    <a:pt x="107" y="558"/>
                  </a:lnTo>
                  <a:lnTo>
                    <a:pt x="113" y="528"/>
                  </a:lnTo>
                  <a:lnTo>
                    <a:pt x="120" y="498"/>
                  </a:lnTo>
                  <a:lnTo>
                    <a:pt x="123" y="481"/>
                  </a:lnTo>
                  <a:lnTo>
                    <a:pt x="124" y="466"/>
                  </a:lnTo>
                  <a:lnTo>
                    <a:pt x="127" y="452"/>
                  </a:lnTo>
                  <a:lnTo>
                    <a:pt x="127" y="438"/>
                  </a:lnTo>
                  <a:lnTo>
                    <a:pt x="108" y="404"/>
                  </a:lnTo>
                  <a:lnTo>
                    <a:pt x="86" y="369"/>
                  </a:lnTo>
                  <a:lnTo>
                    <a:pt x="76" y="352"/>
                  </a:lnTo>
                  <a:lnTo>
                    <a:pt x="67" y="335"/>
                  </a:lnTo>
                  <a:lnTo>
                    <a:pt x="64" y="327"/>
                  </a:lnTo>
                  <a:lnTo>
                    <a:pt x="62" y="319"/>
                  </a:lnTo>
                  <a:lnTo>
                    <a:pt x="61" y="310"/>
                  </a:lnTo>
                  <a:lnTo>
                    <a:pt x="60" y="302"/>
                  </a:lnTo>
                  <a:lnTo>
                    <a:pt x="61" y="295"/>
                  </a:lnTo>
                  <a:lnTo>
                    <a:pt x="62" y="290"/>
                  </a:lnTo>
                  <a:lnTo>
                    <a:pt x="64" y="285"/>
                  </a:lnTo>
                  <a:lnTo>
                    <a:pt x="66" y="281"/>
                  </a:lnTo>
                  <a:lnTo>
                    <a:pt x="69" y="277"/>
                  </a:lnTo>
                  <a:lnTo>
                    <a:pt x="72" y="274"/>
                  </a:lnTo>
                  <a:lnTo>
                    <a:pt x="73" y="270"/>
                  </a:lnTo>
                  <a:lnTo>
                    <a:pt x="74" y="265"/>
                  </a:lnTo>
                  <a:lnTo>
                    <a:pt x="73" y="249"/>
                  </a:lnTo>
                  <a:lnTo>
                    <a:pt x="71" y="236"/>
                  </a:lnTo>
                  <a:lnTo>
                    <a:pt x="66" y="224"/>
                  </a:lnTo>
                  <a:lnTo>
                    <a:pt x="62" y="213"/>
                  </a:lnTo>
                  <a:lnTo>
                    <a:pt x="56" y="202"/>
                  </a:lnTo>
                  <a:lnTo>
                    <a:pt x="50" y="193"/>
                  </a:lnTo>
                  <a:lnTo>
                    <a:pt x="43" y="184"/>
                  </a:lnTo>
                  <a:lnTo>
                    <a:pt x="36" y="176"/>
                  </a:lnTo>
                  <a:lnTo>
                    <a:pt x="30" y="167"/>
                  </a:lnTo>
                  <a:lnTo>
                    <a:pt x="23" y="158"/>
                  </a:lnTo>
                  <a:lnTo>
                    <a:pt x="17" y="148"/>
                  </a:lnTo>
                  <a:lnTo>
                    <a:pt x="11" y="138"/>
                  </a:lnTo>
                  <a:lnTo>
                    <a:pt x="7" y="127"/>
                  </a:lnTo>
                  <a:lnTo>
                    <a:pt x="4" y="115"/>
                  </a:lnTo>
                  <a:lnTo>
                    <a:pt x="1" y="102"/>
                  </a:lnTo>
                  <a:lnTo>
                    <a:pt x="0" y="86"/>
                  </a:lnTo>
                  <a:lnTo>
                    <a:pt x="1" y="73"/>
                  </a:lnTo>
                  <a:lnTo>
                    <a:pt x="4" y="62"/>
                  </a:lnTo>
                  <a:lnTo>
                    <a:pt x="7" y="52"/>
                  </a:lnTo>
                  <a:lnTo>
                    <a:pt x="11" y="44"/>
                  </a:lnTo>
                  <a:lnTo>
                    <a:pt x="17" y="35"/>
                  </a:lnTo>
                  <a:lnTo>
                    <a:pt x="24" y="29"/>
                  </a:lnTo>
                  <a:lnTo>
                    <a:pt x="32" y="24"/>
                  </a:lnTo>
                  <a:lnTo>
                    <a:pt x="40" y="20"/>
                  </a:lnTo>
                  <a:lnTo>
                    <a:pt x="49" y="16"/>
                  </a:lnTo>
                  <a:lnTo>
                    <a:pt x="58" y="13"/>
                  </a:lnTo>
                  <a:lnTo>
                    <a:pt x="68" y="11"/>
                  </a:lnTo>
                  <a:lnTo>
                    <a:pt x="78" y="8"/>
                  </a:lnTo>
                  <a:lnTo>
                    <a:pt x="99" y="4"/>
                  </a:lnTo>
                  <a:lnTo>
                    <a:pt x="120" y="0"/>
                  </a:lnTo>
                  <a:lnTo>
                    <a:pt x="129" y="5"/>
                  </a:lnTo>
                  <a:lnTo>
                    <a:pt x="136" y="11"/>
                  </a:lnTo>
                  <a:lnTo>
                    <a:pt x="143" y="17"/>
                  </a:lnTo>
                  <a:lnTo>
                    <a:pt x="150" y="23"/>
                  </a:lnTo>
                  <a:lnTo>
                    <a:pt x="156" y="28"/>
                  </a:lnTo>
                  <a:lnTo>
                    <a:pt x="163" y="32"/>
                  </a:lnTo>
                  <a:lnTo>
                    <a:pt x="166" y="34"/>
                  </a:lnTo>
                  <a:lnTo>
                    <a:pt x="170" y="35"/>
                  </a:lnTo>
                  <a:lnTo>
                    <a:pt x="175" y="36"/>
                  </a:lnTo>
                  <a:lnTo>
                    <a:pt x="179" y="36"/>
                  </a:lnTo>
                  <a:lnTo>
                    <a:pt x="184" y="55"/>
                  </a:lnTo>
                  <a:lnTo>
                    <a:pt x="188" y="75"/>
                  </a:lnTo>
                  <a:lnTo>
                    <a:pt x="190" y="97"/>
                  </a:lnTo>
                  <a:lnTo>
                    <a:pt x="193" y="118"/>
                  </a:lnTo>
                  <a:lnTo>
                    <a:pt x="197" y="136"/>
                  </a:lnTo>
                  <a:lnTo>
                    <a:pt x="201" y="153"/>
                  </a:lnTo>
                  <a:lnTo>
                    <a:pt x="203" y="158"/>
                  </a:lnTo>
                  <a:lnTo>
                    <a:pt x="207" y="163"/>
                  </a:lnTo>
                  <a:lnTo>
                    <a:pt x="209" y="166"/>
                  </a:lnTo>
                  <a:lnTo>
                    <a:pt x="213" y="166"/>
                  </a:lnTo>
                  <a:lnTo>
                    <a:pt x="217" y="166"/>
                  </a:lnTo>
                  <a:lnTo>
                    <a:pt x="220" y="165"/>
                  </a:lnTo>
                  <a:lnTo>
                    <a:pt x="223" y="163"/>
                  </a:lnTo>
                  <a:lnTo>
                    <a:pt x="225" y="161"/>
                  </a:lnTo>
                  <a:lnTo>
                    <a:pt x="231" y="155"/>
                  </a:lnTo>
                  <a:lnTo>
                    <a:pt x="234" y="147"/>
                  </a:lnTo>
                  <a:lnTo>
                    <a:pt x="241" y="132"/>
                  </a:lnTo>
                  <a:lnTo>
                    <a:pt x="246" y="123"/>
                  </a:lnTo>
                  <a:lnTo>
                    <a:pt x="253" y="124"/>
                  </a:lnTo>
                  <a:lnTo>
                    <a:pt x="258" y="126"/>
                  </a:lnTo>
                  <a:lnTo>
                    <a:pt x="264" y="129"/>
                  </a:lnTo>
                  <a:lnTo>
                    <a:pt x="268" y="132"/>
                  </a:lnTo>
                  <a:lnTo>
                    <a:pt x="273" y="136"/>
                  </a:lnTo>
                  <a:lnTo>
                    <a:pt x="277" y="138"/>
                  </a:lnTo>
                  <a:lnTo>
                    <a:pt x="281" y="141"/>
                  </a:lnTo>
                  <a:lnTo>
                    <a:pt x="286" y="141"/>
                  </a:lnTo>
                  <a:lnTo>
                    <a:pt x="289" y="141"/>
                  </a:lnTo>
                  <a:lnTo>
                    <a:pt x="292" y="140"/>
                  </a:lnTo>
                  <a:lnTo>
                    <a:pt x="296" y="138"/>
                  </a:lnTo>
                  <a:lnTo>
                    <a:pt x="298" y="136"/>
                  </a:lnTo>
                  <a:lnTo>
                    <a:pt x="302" y="130"/>
                  </a:lnTo>
                  <a:lnTo>
                    <a:pt x="305" y="123"/>
                  </a:lnTo>
                  <a:lnTo>
                    <a:pt x="310" y="116"/>
                  </a:lnTo>
                  <a:lnTo>
                    <a:pt x="314" y="111"/>
                  </a:lnTo>
                  <a:lnTo>
                    <a:pt x="316" y="108"/>
                  </a:lnTo>
                  <a:lnTo>
                    <a:pt x="319" y="107"/>
                  </a:lnTo>
                  <a:lnTo>
                    <a:pt x="322" y="105"/>
                  </a:lnTo>
                  <a:lnTo>
                    <a:pt x="325" y="105"/>
                  </a:lnTo>
                  <a:lnTo>
                    <a:pt x="337" y="106"/>
                  </a:lnTo>
                  <a:lnTo>
                    <a:pt x="346" y="108"/>
                  </a:lnTo>
                  <a:lnTo>
                    <a:pt x="354" y="111"/>
                  </a:lnTo>
                  <a:lnTo>
                    <a:pt x="359" y="116"/>
                  </a:lnTo>
                  <a:lnTo>
                    <a:pt x="367" y="125"/>
                  </a:lnTo>
                  <a:lnTo>
                    <a:pt x="372" y="135"/>
                  </a:lnTo>
                  <a:lnTo>
                    <a:pt x="387" y="157"/>
                  </a:lnTo>
                  <a:lnTo>
                    <a:pt x="403" y="178"/>
                  </a:lnTo>
                  <a:lnTo>
                    <a:pt x="421" y="200"/>
                  </a:lnTo>
                  <a:lnTo>
                    <a:pt x="438" y="223"/>
                  </a:lnTo>
                  <a:lnTo>
                    <a:pt x="446" y="235"/>
                  </a:lnTo>
                  <a:lnTo>
                    <a:pt x="454" y="246"/>
                  </a:lnTo>
                  <a:lnTo>
                    <a:pt x="460" y="258"/>
                  </a:lnTo>
                  <a:lnTo>
                    <a:pt x="467" y="271"/>
                  </a:lnTo>
                  <a:lnTo>
                    <a:pt x="471" y="283"/>
                  </a:lnTo>
                  <a:lnTo>
                    <a:pt x="476" y="295"/>
                  </a:lnTo>
                  <a:lnTo>
                    <a:pt x="478" y="307"/>
                  </a:lnTo>
                  <a:lnTo>
                    <a:pt x="479" y="321"/>
                  </a:lnTo>
                  <a:lnTo>
                    <a:pt x="478" y="325"/>
                  </a:lnTo>
                  <a:lnTo>
                    <a:pt x="476" y="330"/>
                  </a:lnTo>
                  <a:lnTo>
                    <a:pt x="472" y="334"/>
                  </a:lnTo>
                  <a:lnTo>
                    <a:pt x="468" y="338"/>
                  </a:lnTo>
                  <a:lnTo>
                    <a:pt x="459" y="345"/>
                  </a:lnTo>
                  <a:lnTo>
                    <a:pt x="452" y="351"/>
                  </a:lnTo>
                  <a:lnTo>
                    <a:pt x="445" y="357"/>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1" name="Freeform 71"/>
            <p:cNvSpPr>
              <a:spLocks/>
            </p:cNvSpPr>
            <p:nvPr>
              <p:custDataLst>
                <p:tags r:id="rId84"/>
              </p:custDataLst>
            </p:nvPr>
          </p:nvSpPr>
          <p:spPr bwMode="auto">
            <a:xfrm>
              <a:off x="9000820" y="4610679"/>
              <a:ext cx="84493" cy="114302"/>
            </a:xfrm>
            <a:custGeom>
              <a:avLst/>
              <a:gdLst>
                <a:gd name="T0" fmla="*/ 77788 w 180"/>
                <a:gd name="T1" fmla="*/ 120412 h 240"/>
                <a:gd name="T2" fmla="*/ 75627 w 180"/>
                <a:gd name="T3" fmla="*/ 120954 h 240"/>
                <a:gd name="T4" fmla="*/ 73899 w 180"/>
                <a:gd name="T5" fmla="*/ 120954 h 240"/>
                <a:gd name="T6" fmla="*/ 72170 w 180"/>
                <a:gd name="T7" fmla="*/ 122039 h 240"/>
                <a:gd name="T8" fmla="*/ 70874 w 180"/>
                <a:gd name="T9" fmla="*/ 123124 h 240"/>
                <a:gd name="T10" fmla="*/ 68281 w 180"/>
                <a:gd name="T11" fmla="*/ 125836 h 240"/>
                <a:gd name="T12" fmla="*/ 66120 w 180"/>
                <a:gd name="T13" fmla="*/ 130175 h 240"/>
                <a:gd name="T14" fmla="*/ 60502 w 180"/>
                <a:gd name="T15" fmla="*/ 125836 h 240"/>
                <a:gd name="T16" fmla="*/ 56612 w 180"/>
                <a:gd name="T17" fmla="*/ 120954 h 240"/>
                <a:gd name="T18" fmla="*/ 53155 w 180"/>
                <a:gd name="T19" fmla="*/ 116073 h 240"/>
                <a:gd name="T20" fmla="*/ 50994 w 180"/>
                <a:gd name="T21" fmla="*/ 111734 h 240"/>
                <a:gd name="T22" fmla="*/ 48401 w 180"/>
                <a:gd name="T23" fmla="*/ 105767 h 240"/>
                <a:gd name="T24" fmla="*/ 45808 w 180"/>
                <a:gd name="T25" fmla="*/ 100343 h 240"/>
                <a:gd name="T26" fmla="*/ 42351 w 180"/>
                <a:gd name="T27" fmla="*/ 94377 h 240"/>
                <a:gd name="T28" fmla="*/ 37598 w 180"/>
                <a:gd name="T29" fmla="*/ 87326 h 240"/>
                <a:gd name="T30" fmla="*/ 35437 w 180"/>
                <a:gd name="T31" fmla="*/ 82987 h 240"/>
                <a:gd name="T32" fmla="*/ 32412 w 180"/>
                <a:gd name="T33" fmla="*/ 79190 h 240"/>
                <a:gd name="T34" fmla="*/ 30251 w 180"/>
                <a:gd name="T35" fmla="*/ 75393 h 240"/>
                <a:gd name="T36" fmla="*/ 26794 w 180"/>
                <a:gd name="T37" fmla="*/ 72139 h 240"/>
                <a:gd name="T38" fmla="*/ 20743 w 180"/>
                <a:gd name="T39" fmla="*/ 65630 h 240"/>
                <a:gd name="T40" fmla="*/ 14261 w 180"/>
                <a:gd name="T41" fmla="*/ 59664 h 240"/>
                <a:gd name="T42" fmla="*/ 11668 w 180"/>
                <a:gd name="T43" fmla="*/ 56409 h 240"/>
                <a:gd name="T44" fmla="*/ 9075 w 180"/>
                <a:gd name="T45" fmla="*/ 53155 h 240"/>
                <a:gd name="T46" fmla="*/ 6482 w 180"/>
                <a:gd name="T47" fmla="*/ 49900 h 240"/>
                <a:gd name="T48" fmla="*/ 4322 w 180"/>
                <a:gd name="T49" fmla="*/ 45561 h 240"/>
                <a:gd name="T50" fmla="*/ 2593 w 180"/>
                <a:gd name="T51" fmla="*/ 41764 h 240"/>
                <a:gd name="T52" fmla="*/ 1729 w 180"/>
                <a:gd name="T53" fmla="*/ 36883 h 240"/>
                <a:gd name="T54" fmla="*/ 432 w 180"/>
                <a:gd name="T55" fmla="*/ 32544 h 240"/>
                <a:gd name="T56" fmla="*/ 0 w 180"/>
                <a:gd name="T57" fmla="*/ 27120 h 240"/>
                <a:gd name="T58" fmla="*/ 0 w 180"/>
                <a:gd name="T59" fmla="*/ 18984 h 240"/>
                <a:gd name="T60" fmla="*/ 0 w 180"/>
                <a:gd name="T61" fmla="*/ 13560 h 240"/>
                <a:gd name="T62" fmla="*/ 0 w 180"/>
                <a:gd name="T63" fmla="*/ 8136 h 240"/>
                <a:gd name="T64" fmla="*/ 0 w 180"/>
                <a:gd name="T65" fmla="*/ 0 h 240"/>
                <a:gd name="T66" fmla="*/ 4322 w 180"/>
                <a:gd name="T67" fmla="*/ 4339 h 240"/>
                <a:gd name="T68" fmla="*/ 8211 w 180"/>
                <a:gd name="T69" fmla="*/ 9221 h 240"/>
                <a:gd name="T70" fmla="*/ 11668 w 180"/>
                <a:gd name="T71" fmla="*/ 14645 h 240"/>
                <a:gd name="T72" fmla="*/ 14693 w 180"/>
                <a:gd name="T73" fmla="*/ 20611 h 240"/>
                <a:gd name="T74" fmla="*/ 17718 w 180"/>
                <a:gd name="T75" fmla="*/ 26035 h 240"/>
                <a:gd name="T76" fmla="*/ 19879 w 180"/>
                <a:gd name="T77" fmla="*/ 31459 h 240"/>
                <a:gd name="T78" fmla="*/ 22040 w 180"/>
                <a:gd name="T79" fmla="*/ 35798 h 240"/>
                <a:gd name="T80" fmla="*/ 23336 w 180"/>
                <a:gd name="T81" fmla="*/ 40137 h 240"/>
                <a:gd name="T82" fmla="*/ 25929 w 180"/>
                <a:gd name="T83" fmla="*/ 46646 h 240"/>
                <a:gd name="T84" fmla="*/ 28522 w 180"/>
                <a:gd name="T85" fmla="*/ 53155 h 240"/>
                <a:gd name="T86" fmla="*/ 31980 w 180"/>
                <a:gd name="T87" fmla="*/ 58036 h 240"/>
                <a:gd name="T88" fmla="*/ 35437 w 180"/>
                <a:gd name="T89" fmla="*/ 62918 h 240"/>
                <a:gd name="T90" fmla="*/ 43216 w 180"/>
                <a:gd name="T91" fmla="*/ 72139 h 240"/>
                <a:gd name="T92" fmla="*/ 51427 w 180"/>
                <a:gd name="T93" fmla="*/ 80817 h 240"/>
                <a:gd name="T94" fmla="*/ 60070 w 180"/>
                <a:gd name="T95" fmla="*/ 88953 h 240"/>
                <a:gd name="T96" fmla="*/ 66984 w 180"/>
                <a:gd name="T97" fmla="*/ 97631 h 240"/>
                <a:gd name="T98" fmla="*/ 70441 w 180"/>
                <a:gd name="T99" fmla="*/ 102513 h 240"/>
                <a:gd name="T100" fmla="*/ 73034 w 180"/>
                <a:gd name="T101" fmla="*/ 107937 h 240"/>
                <a:gd name="T102" fmla="*/ 75627 w 180"/>
                <a:gd name="T103" fmla="*/ 113903 h 240"/>
                <a:gd name="T104" fmla="*/ 77788 w 180"/>
                <a:gd name="T105" fmla="*/ 120412 h 24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80" h="240">
                  <a:moveTo>
                    <a:pt x="180" y="222"/>
                  </a:moveTo>
                  <a:lnTo>
                    <a:pt x="175" y="223"/>
                  </a:lnTo>
                  <a:lnTo>
                    <a:pt x="171" y="223"/>
                  </a:lnTo>
                  <a:lnTo>
                    <a:pt x="167" y="225"/>
                  </a:lnTo>
                  <a:lnTo>
                    <a:pt x="164" y="227"/>
                  </a:lnTo>
                  <a:lnTo>
                    <a:pt x="158" y="232"/>
                  </a:lnTo>
                  <a:lnTo>
                    <a:pt x="153" y="240"/>
                  </a:lnTo>
                  <a:lnTo>
                    <a:pt x="140" y="232"/>
                  </a:lnTo>
                  <a:lnTo>
                    <a:pt x="131" y="223"/>
                  </a:lnTo>
                  <a:lnTo>
                    <a:pt x="123" y="214"/>
                  </a:lnTo>
                  <a:lnTo>
                    <a:pt x="118" y="206"/>
                  </a:lnTo>
                  <a:lnTo>
                    <a:pt x="112" y="195"/>
                  </a:lnTo>
                  <a:lnTo>
                    <a:pt x="106" y="185"/>
                  </a:lnTo>
                  <a:lnTo>
                    <a:pt x="98" y="174"/>
                  </a:lnTo>
                  <a:lnTo>
                    <a:pt x="87" y="161"/>
                  </a:lnTo>
                  <a:lnTo>
                    <a:pt x="82" y="153"/>
                  </a:lnTo>
                  <a:lnTo>
                    <a:pt x="75" y="146"/>
                  </a:lnTo>
                  <a:lnTo>
                    <a:pt x="70" y="139"/>
                  </a:lnTo>
                  <a:lnTo>
                    <a:pt x="62" y="133"/>
                  </a:lnTo>
                  <a:lnTo>
                    <a:pt x="48" y="121"/>
                  </a:lnTo>
                  <a:lnTo>
                    <a:pt x="33" y="110"/>
                  </a:lnTo>
                  <a:lnTo>
                    <a:pt x="27" y="104"/>
                  </a:lnTo>
                  <a:lnTo>
                    <a:pt x="21" y="98"/>
                  </a:lnTo>
                  <a:lnTo>
                    <a:pt x="15" y="92"/>
                  </a:lnTo>
                  <a:lnTo>
                    <a:pt x="10" y="84"/>
                  </a:lnTo>
                  <a:lnTo>
                    <a:pt x="6" y="77"/>
                  </a:lnTo>
                  <a:lnTo>
                    <a:pt x="4" y="68"/>
                  </a:lnTo>
                  <a:lnTo>
                    <a:pt x="1" y="60"/>
                  </a:lnTo>
                  <a:lnTo>
                    <a:pt x="0" y="50"/>
                  </a:lnTo>
                  <a:lnTo>
                    <a:pt x="0" y="35"/>
                  </a:lnTo>
                  <a:lnTo>
                    <a:pt x="0" y="25"/>
                  </a:lnTo>
                  <a:lnTo>
                    <a:pt x="0" y="15"/>
                  </a:lnTo>
                  <a:lnTo>
                    <a:pt x="0" y="0"/>
                  </a:lnTo>
                  <a:lnTo>
                    <a:pt x="10" y="8"/>
                  </a:lnTo>
                  <a:lnTo>
                    <a:pt x="19" y="17"/>
                  </a:lnTo>
                  <a:lnTo>
                    <a:pt x="27" y="27"/>
                  </a:lnTo>
                  <a:lnTo>
                    <a:pt x="34" y="38"/>
                  </a:lnTo>
                  <a:lnTo>
                    <a:pt x="41" y="48"/>
                  </a:lnTo>
                  <a:lnTo>
                    <a:pt x="46" y="58"/>
                  </a:lnTo>
                  <a:lnTo>
                    <a:pt x="51" y="66"/>
                  </a:lnTo>
                  <a:lnTo>
                    <a:pt x="54" y="74"/>
                  </a:lnTo>
                  <a:lnTo>
                    <a:pt x="60" y="86"/>
                  </a:lnTo>
                  <a:lnTo>
                    <a:pt x="66" y="98"/>
                  </a:lnTo>
                  <a:lnTo>
                    <a:pt x="74" y="107"/>
                  </a:lnTo>
                  <a:lnTo>
                    <a:pt x="82" y="116"/>
                  </a:lnTo>
                  <a:lnTo>
                    <a:pt x="100" y="133"/>
                  </a:lnTo>
                  <a:lnTo>
                    <a:pt x="119" y="149"/>
                  </a:lnTo>
                  <a:lnTo>
                    <a:pt x="139" y="164"/>
                  </a:lnTo>
                  <a:lnTo>
                    <a:pt x="155" y="180"/>
                  </a:lnTo>
                  <a:lnTo>
                    <a:pt x="163" y="189"/>
                  </a:lnTo>
                  <a:lnTo>
                    <a:pt x="169" y="199"/>
                  </a:lnTo>
                  <a:lnTo>
                    <a:pt x="175" y="210"/>
                  </a:lnTo>
                  <a:lnTo>
                    <a:pt x="180" y="22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2" name="Freeform 72"/>
            <p:cNvSpPr>
              <a:spLocks/>
            </p:cNvSpPr>
            <p:nvPr>
              <p:custDataLst>
                <p:tags r:id="rId85"/>
              </p:custDataLst>
            </p:nvPr>
          </p:nvSpPr>
          <p:spPr bwMode="auto">
            <a:xfrm>
              <a:off x="9000820" y="4587818"/>
              <a:ext cx="15942" cy="49239"/>
            </a:xfrm>
            <a:custGeom>
              <a:avLst/>
              <a:gdLst>
                <a:gd name="T0" fmla="*/ 0 w 27"/>
                <a:gd name="T1" fmla="*/ 0 h 30"/>
                <a:gd name="T2" fmla="*/ 529 w 27"/>
                <a:gd name="T3" fmla="*/ 9525 h 30"/>
                <a:gd name="T4" fmla="*/ 1588 w 27"/>
                <a:gd name="T5" fmla="*/ 20955 h 30"/>
                <a:gd name="T6" fmla="*/ 2117 w 27"/>
                <a:gd name="T7" fmla="*/ 26670 h 30"/>
                <a:gd name="T8" fmla="*/ 2117 w 27"/>
                <a:gd name="T9" fmla="*/ 36195 h 30"/>
                <a:gd name="T10" fmla="*/ 1588 w 27"/>
                <a:gd name="T11" fmla="*/ 45720 h 30"/>
                <a:gd name="T12" fmla="*/ 0 w 27"/>
                <a:gd name="T13" fmla="*/ 57150 h 30"/>
                <a:gd name="T14" fmla="*/ 8996 w 27"/>
                <a:gd name="T15" fmla="*/ 51435 h 30"/>
                <a:gd name="T16" fmla="*/ 14288 w 27"/>
                <a:gd name="T17" fmla="*/ 45720 h 30"/>
                <a:gd name="T18" fmla="*/ 12171 w 27"/>
                <a:gd name="T19" fmla="*/ 38100 h 30"/>
                <a:gd name="T20" fmla="*/ 8996 w 27"/>
                <a:gd name="T21" fmla="*/ 22860 h 30"/>
                <a:gd name="T22" fmla="*/ 5821 w 27"/>
                <a:gd name="T23" fmla="*/ 15240 h 30"/>
                <a:gd name="T24" fmla="*/ 3704 w 27"/>
                <a:gd name="T25" fmla="*/ 7620 h 30"/>
                <a:gd name="T26" fmla="*/ 2117 w 27"/>
                <a:gd name="T27" fmla="*/ 1905 h 30"/>
                <a:gd name="T28" fmla="*/ 0 w 27"/>
                <a:gd name="T29" fmla="*/ 0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7" h="30">
                  <a:moveTo>
                    <a:pt x="0" y="0"/>
                  </a:moveTo>
                  <a:lnTo>
                    <a:pt x="1" y="5"/>
                  </a:lnTo>
                  <a:lnTo>
                    <a:pt x="3" y="11"/>
                  </a:lnTo>
                  <a:lnTo>
                    <a:pt x="4" y="14"/>
                  </a:lnTo>
                  <a:lnTo>
                    <a:pt x="4" y="19"/>
                  </a:lnTo>
                  <a:lnTo>
                    <a:pt x="3" y="24"/>
                  </a:lnTo>
                  <a:lnTo>
                    <a:pt x="0" y="30"/>
                  </a:lnTo>
                  <a:lnTo>
                    <a:pt x="17" y="27"/>
                  </a:lnTo>
                  <a:lnTo>
                    <a:pt x="27" y="24"/>
                  </a:lnTo>
                  <a:lnTo>
                    <a:pt x="23" y="20"/>
                  </a:lnTo>
                  <a:lnTo>
                    <a:pt x="17" y="12"/>
                  </a:lnTo>
                  <a:lnTo>
                    <a:pt x="11" y="8"/>
                  </a:lnTo>
                  <a:lnTo>
                    <a:pt x="7" y="4"/>
                  </a:lnTo>
                  <a:lnTo>
                    <a:pt x="4" y="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3" name="Freeform 78"/>
            <p:cNvSpPr>
              <a:spLocks/>
            </p:cNvSpPr>
            <p:nvPr>
              <p:custDataLst>
                <p:tags r:id="rId86"/>
              </p:custDataLst>
            </p:nvPr>
          </p:nvSpPr>
          <p:spPr bwMode="auto">
            <a:xfrm>
              <a:off x="9066183" y="4656401"/>
              <a:ext cx="15942" cy="50995"/>
            </a:xfrm>
            <a:custGeom>
              <a:avLst/>
              <a:gdLst>
                <a:gd name="T0" fmla="*/ 0 w 33"/>
                <a:gd name="T1" fmla="*/ 0 h 24"/>
                <a:gd name="T2" fmla="*/ 2165 w 33"/>
                <a:gd name="T3" fmla="*/ 11906 h 24"/>
                <a:gd name="T4" fmla="*/ 4330 w 33"/>
                <a:gd name="T5" fmla="*/ 23813 h 24"/>
                <a:gd name="T6" fmla="*/ 4763 w 33"/>
                <a:gd name="T7" fmla="*/ 30956 h 24"/>
                <a:gd name="T8" fmla="*/ 5196 w 33"/>
                <a:gd name="T9" fmla="*/ 38100 h 24"/>
                <a:gd name="T10" fmla="*/ 5629 w 33"/>
                <a:gd name="T11" fmla="*/ 47625 h 24"/>
                <a:gd name="T12" fmla="*/ 5629 w 33"/>
                <a:gd name="T13" fmla="*/ 57150 h 24"/>
                <a:gd name="T14" fmla="*/ 14288 w 33"/>
                <a:gd name="T15" fmla="*/ 0 h 24"/>
                <a:gd name="T16" fmla="*/ 10391 w 33"/>
                <a:gd name="T17" fmla="*/ 0 h 24"/>
                <a:gd name="T18" fmla="*/ 6928 w 33"/>
                <a:gd name="T19" fmla="*/ 0 h 24"/>
                <a:gd name="T20" fmla="*/ 3897 w 33"/>
                <a:gd name="T21" fmla="*/ 0 h 24"/>
                <a:gd name="T22" fmla="*/ 0 w 33"/>
                <a:gd name="T23" fmla="*/ 0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3" h="24">
                  <a:moveTo>
                    <a:pt x="0" y="0"/>
                  </a:moveTo>
                  <a:lnTo>
                    <a:pt x="5" y="5"/>
                  </a:lnTo>
                  <a:lnTo>
                    <a:pt x="10" y="10"/>
                  </a:lnTo>
                  <a:lnTo>
                    <a:pt x="11" y="13"/>
                  </a:lnTo>
                  <a:lnTo>
                    <a:pt x="12" y="16"/>
                  </a:lnTo>
                  <a:lnTo>
                    <a:pt x="13" y="20"/>
                  </a:lnTo>
                  <a:lnTo>
                    <a:pt x="13" y="24"/>
                  </a:lnTo>
                  <a:lnTo>
                    <a:pt x="33" y="0"/>
                  </a:lnTo>
                  <a:lnTo>
                    <a:pt x="24" y="0"/>
                  </a:lnTo>
                  <a:lnTo>
                    <a:pt x="16" y="0"/>
                  </a:lnTo>
                  <a:lnTo>
                    <a:pt x="9" y="0"/>
                  </a:lnTo>
                  <a:lnTo>
                    <a:pt x="0"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4" name="Freeform 79"/>
            <p:cNvSpPr>
              <a:spLocks/>
            </p:cNvSpPr>
            <p:nvPr>
              <p:custDataLst>
                <p:tags r:id="rId87"/>
              </p:custDataLst>
            </p:nvPr>
          </p:nvSpPr>
          <p:spPr bwMode="auto">
            <a:xfrm>
              <a:off x="9091690" y="4665192"/>
              <a:ext cx="19130" cy="50996"/>
            </a:xfrm>
            <a:custGeom>
              <a:avLst/>
              <a:gdLst>
                <a:gd name="T0" fmla="*/ 13759 w 33"/>
                <a:gd name="T1" fmla="*/ 58737 h 25"/>
                <a:gd name="T2" fmla="*/ 15346 w 33"/>
                <a:gd name="T3" fmla="*/ 51689 h 25"/>
                <a:gd name="T4" fmla="*/ 17463 w 33"/>
                <a:gd name="T5" fmla="*/ 42291 h 25"/>
                <a:gd name="T6" fmla="*/ 17463 w 33"/>
                <a:gd name="T7" fmla="*/ 0 h 25"/>
                <a:gd name="T8" fmla="*/ 13230 w 33"/>
                <a:gd name="T9" fmla="*/ 0 h 25"/>
                <a:gd name="T10" fmla="*/ 8467 w 33"/>
                <a:gd name="T11" fmla="*/ 0 h 25"/>
                <a:gd name="T12" fmla="*/ 3175 w 33"/>
                <a:gd name="T13" fmla="*/ 0 h 25"/>
                <a:gd name="T14" fmla="*/ 0 w 33"/>
                <a:gd name="T15" fmla="*/ 0 h 25"/>
                <a:gd name="T16" fmla="*/ 13759 w 33"/>
                <a:gd name="T17" fmla="*/ 58737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 h="25">
                  <a:moveTo>
                    <a:pt x="26" y="25"/>
                  </a:moveTo>
                  <a:lnTo>
                    <a:pt x="29" y="22"/>
                  </a:lnTo>
                  <a:lnTo>
                    <a:pt x="33" y="18"/>
                  </a:lnTo>
                  <a:lnTo>
                    <a:pt x="33" y="0"/>
                  </a:lnTo>
                  <a:lnTo>
                    <a:pt x="25" y="0"/>
                  </a:lnTo>
                  <a:lnTo>
                    <a:pt x="16" y="0"/>
                  </a:lnTo>
                  <a:lnTo>
                    <a:pt x="6" y="0"/>
                  </a:lnTo>
                  <a:lnTo>
                    <a:pt x="0" y="0"/>
                  </a:lnTo>
                  <a:lnTo>
                    <a:pt x="26" y="2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5" name="Freeform 83"/>
            <p:cNvSpPr>
              <a:spLocks/>
            </p:cNvSpPr>
            <p:nvPr>
              <p:custDataLst>
                <p:tags r:id="rId88"/>
              </p:custDataLst>
            </p:nvPr>
          </p:nvSpPr>
          <p:spPr bwMode="auto">
            <a:xfrm>
              <a:off x="8693142" y="4322285"/>
              <a:ext cx="30289" cy="50995"/>
            </a:xfrm>
            <a:custGeom>
              <a:avLst/>
              <a:gdLst>
                <a:gd name="T0" fmla="*/ 0 w 67"/>
                <a:gd name="T1" fmla="*/ 0 h 74"/>
                <a:gd name="T2" fmla="*/ 403 w 67"/>
                <a:gd name="T3" fmla="*/ 13494 h 74"/>
                <a:gd name="T4" fmla="*/ 1208 w 67"/>
                <a:gd name="T5" fmla="*/ 23812 h 74"/>
                <a:gd name="T6" fmla="*/ 2820 w 67"/>
                <a:gd name="T7" fmla="*/ 32543 h 74"/>
                <a:gd name="T8" fmla="*/ 4834 w 67"/>
                <a:gd name="T9" fmla="*/ 39687 h 74"/>
                <a:gd name="T10" fmla="*/ 6848 w 67"/>
                <a:gd name="T11" fmla="*/ 46037 h 74"/>
                <a:gd name="T12" fmla="*/ 9265 w 67"/>
                <a:gd name="T13" fmla="*/ 50800 h 74"/>
                <a:gd name="T14" fmla="*/ 11279 w 67"/>
                <a:gd name="T15" fmla="*/ 54768 h 74"/>
                <a:gd name="T16" fmla="*/ 13293 w 67"/>
                <a:gd name="T17" fmla="*/ 58737 h 74"/>
                <a:gd name="T18" fmla="*/ 17723 w 67"/>
                <a:gd name="T19" fmla="*/ 51593 h 74"/>
                <a:gd name="T20" fmla="*/ 22154 w 67"/>
                <a:gd name="T21" fmla="*/ 43656 h 74"/>
                <a:gd name="T22" fmla="*/ 23766 w 67"/>
                <a:gd name="T23" fmla="*/ 38893 h 74"/>
                <a:gd name="T24" fmla="*/ 25377 w 67"/>
                <a:gd name="T25" fmla="*/ 34131 h 74"/>
                <a:gd name="T26" fmla="*/ 26585 w 67"/>
                <a:gd name="T27" fmla="*/ 29369 h 74"/>
                <a:gd name="T28" fmla="*/ 26988 w 67"/>
                <a:gd name="T29" fmla="*/ 23812 h 74"/>
                <a:gd name="T30" fmla="*/ 26988 w 67"/>
                <a:gd name="T31" fmla="*/ 19844 h 74"/>
                <a:gd name="T32" fmla="*/ 26988 w 67"/>
                <a:gd name="T33" fmla="*/ 14287 h 74"/>
                <a:gd name="T34" fmla="*/ 26988 w 67"/>
                <a:gd name="T35" fmla="*/ 7144 h 74"/>
                <a:gd name="T36" fmla="*/ 26988 w 67"/>
                <a:gd name="T37" fmla="*/ 0 h 74"/>
                <a:gd name="T38" fmla="*/ 19335 w 67"/>
                <a:gd name="T39" fmla="*/ 0 h 74"/>
                <a:gd name="T40" fmla="*/ 13293 w 67"/>
                <a:gd name="T41" fmla="*/ 0 h 74"/>
                <a:gd name="T42" fmla="*/ 6848 w 67"/>
                <a:gd name="T43" fmla="*/ 0 h 74"/>
                <a:gd name="T44" fmla="*/ 0 w 67"/>
                <a:gd name="T45" fmla="*/ 0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7" h="74">
                  <a:moveTo>
                    <a:pt x="0" y="0"/>
                  </a:moveTo>
                  <a:lnTo>
                    <a:pt x="1" y="17"/>
                  </a:lnTo>
                  <a:lnTo>
                    <a:pt x="3" y="30"/>
                  </a:lnTo>
                  <a:lnTo>
                    <a:pt x="7" y="41"/>
                  </a:lnTo>
                  <a:lnTo>
                    <a:pt x="12" y="50"/>
                  </a:lnTo>
                  <a:lnTo>
                    <a:pt x="17" y="58"/>
                  </a:lnTo>
                  <a:lnTo>
                    <a:pt x="23" y="64"/>
                  </a:lnTo>
                  <a:lnTo>
                    <a:pt x="28" y="69"/>
                  </a:lnTo>
                  <a:lnTo>
                    <a:pt x="33" y="74"/>
                  </a:lnTo>
                  <a:lnTo>
                    <a:pt x="44" y="65"/>
                  </a:lnTo>
                  <a:lnTo>
                    <a:pt x="55" y="55"/>
                  </a:lnTo>
                  <a:lnTo>
                    <a:pt x="59" y="49"/>
                  </a:lnTo>
                  <a:lnTo>
                    <a:pt x="63" y="43"/>
                  </a:lnTo>
                  <a:lnTo>
                    <a:pt x="66" y="37"/>
                  </a:lnTo>
                  <a:lnTo>
                    <a:pt x="67" y="30"/>
                  </a:lnTo>
                  <a:lnTo>
                    <a:pt x="67" y="25"/>
                  </a:lnTo>
                  <a:lnTo>
                    <a:pt x="67" y="18"/>
                  </a:lnTo>
                  <a:lnTo>
                    <a:pt x="67" y="9"/>
                  </a:lnTo>
                  <a:lnTo>
                    <a:pt x="67" y="0"/>
                  </a:lnTo>
                  <a:lnTo>
                    <a:pt x="48" y="0"/>
                  </a:lnTo>
                  <a:lnTo>
                    <a:pt x="33" y="0"/>
                  </a:lnTo>
                  <a:lnTo>
                    <a:pt x="17" y="0"/>
                  </a:lnTo>
                  <a:lnTo>
                    <a:pt x="0"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6" name="Freeform 84"/>
            <p:cNvSpPr>
              <a:spLocks/>
            </p:cNvSpPr>
            <p:nvPr>
              <p:custDataLst>
                <p:tags r:id="rId89"/>
              </p:custDataLst>
            </p:nvPr>
          </p:nvSpPr>
          <p:spPr bwMode="auto">
            <a:xfrm>
              <a:off x="8763286" y="4334593"/>
              <a:ext cx="14347" cy="49239"/>
            </a:xfrm>
            <a:custGeom>
              <a:avLst/>
              <a:gdLst>
                <a:gd name="T0" fmla="*/ 0 w 34"/>
                <a:gd name="T1" fmla="*/ 0 h 38"/>
                <a:gd name="T2" fmla="*/ 747 w 34"/>
                <a:gd name="T3" fmla="*/ 4512 h 38"/>
                <a:gd name="T4" fmla="*/ 1494 w 34"/>
                <a:gd name="T5" fmla="*/ 10528 h 38"/>
                <a:gd name="T6" fmla="*/ 1868 w 34"/>
                <a:gd name="T7" fmla="*/ 16543 h 38"/>
                <a:gd name="T8" fmla="*/ 2241 w 34"/>
                <a:gd name="T9" fmla="*/ 24063 h 38"/>
                <a:gd name="T10" fmla="*/ 3735 w 34"/>
                <a:gd name="T11" fmla="*/ 42111 h 38"/>
                <a:gd name="T12" fmla="*/ 4856 w 34"/>
                <a:gd name="T13" fmla="*/ 57150 h 38"/>
                <a:gd name="T14" fmla="*/ 5976 w 34"/>
                <a:gd name="T15" fmla="*/ 55646 h 38"/>
                <a:gd name="T16" fmla="*/ 7471 w 34"/>
                <a:gd name="T17" fmla="*/ 54142 h 38"/>
                <a:gd name="T18" fmla="*/ 8591 w 34"/>
                <a:gd name="T19" fmla="*/ 51134 h 38"/>
                <a:gd name="T20" fmla="*/ 9712 w 34"/>
                <a:gd name="T21" fmla="*/ 46622 h 38"/>
                <a:gd name="T22" fmla="*/ 10459 w 34"/>
                <a:gd name="T23" fmla="*/ 42111 h 38"/>
                <a:gd name="T24" fmla="*/ 11953 w 34"/>
                <a:gd name="T25" fmla="*/ 36095 h 38"/>
                <a:gd name="T26" fmla="*/ 12326 w 34"/>
                <a:gd name="T27" fmla="*/ 31583 h 38"/>
                <a:gd name="T28" fmla="*/ 12700 w 34"/>
                <a:gd name="T29" fmla="*/ 28575 h 38"/>
                <a:gd name="T30" fmla="*/ 11579 w 34"/>
                <a:gd name="T31" fmla="*/ 27071 h 38"/>
                <a:gd name="T32" fmla="*/ 10459 w 34"/>
                <a:gd name="T33" fmla="*/ 25567 h 38"/>
                <a:gd name="T34" fmla="*/ 9712 w 34"/>
                <a:gd name="T35" fmla="*/ 21055 h 38"/>
                <a:gd name="T36" fmla="*/ 8965 w 34"/>
                <a:gd name="T37" fmla="*/ 18047 h 38"/>
                <a:gd name="T38" fmla="*/ 7097 w 34"/>
                <a:gd name="T39" fmla="*/ 9024 h 38"/>
                <a:gd name="T40" fmla="*/ 4856 w 34"/>
                <a:gd name="T41" fmla="*/ 0 h 38"/>
                <a:gd name="T42" fmla="*/ 2241 w 34"/>
                <a:gd name="T43" fmla="*/ 0 h 38"/>
                <a:gd name="T44" fmla="*/ 0 w 34"/>
                <a:gd name="T45" fmla="*/ 0 h 3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4" h="38">
                  <a:moveTo>
                    <a:pt x="0" y="0"/>
                  </a:moveTo>
                  <a:lnTo>
                    <a:pt x="2" y="3"/>
                  </a:lnTo>
                  <a:lnTo>
                    <a:pt x="4" y="7"/>
                  </a:lnTo>
                  <a:lnTo>
                    <a:pt x="5" y="11"/>
                  </a:lnTo>
                  <a:lnTo>
                    <a:pt x="6" y="16"/>
                  </a:lnTo>
                  <a:lnTo>
                    <a:pt x="10" y="28"/>
                  </a:lnTo>
                  <a:lnTo>
                    <a:pt x="13" y="38"/>
                  </a:lnTo>
                  <a:lnTo>
                    <a:pt x="16" y="37"/>
                  </a:lnTo>
                  <a:lnTo>
                    <a:pt x="20" y="36"/>
                  </a:lnTo>
                  <a:lnTo>
                    <a:pt x="23" y="34"/>
                  </a:lnTo>
                  <a:lnTo>
                    <a:pt x="26" y="31"/>
                  </a:lnTo>
                  <a:lnTo>
                    <a:pt x="28" y="28"/>
                  </a:lnTo>
                  <a:lnTo>
                    <a:pt x="32" y="24"/>
                  </a:lnTo>
                  <a:lnTo>
                    <a:pt x="33" y="21"/>
                  </a:lnTo>
                  <a:lnTo>
                    <a:pt x="34" y="19"/>
                  </a:lnTo>
                  <a:lnTo>
                    <a:pt x="31" y="18"/>
                  </a:lnTo>
                  <a:lnTo>
                    <a:pt x="28" y="17"/>
                  </a:lnTo>
                  <a:lnTo>
                    <a:pt x="26" y="14"/>
                  </a:lnTo>
                  <a:lnTo>
                    <a:pt x="24" y="12"/>
                  </a:lnTo>
                  <a:lnTo>
                    <a:pt x="19" y="6"/>
                  </a:lnTo>
                  <a:lnTo>
                    <a:pt x="13" y="0"/>
                  </a:lnTo>
                  <a:lnTo>
                    <a:pt x="6" y="0"/>
                  </a:lnTo>
                  <a:lnTo>
                    <a:pt x="0"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7" name="Freeform 85"/>
            <p:cNvSpPr>
              <a:spLocks/>
            </p:cNvSpPr>
            <p:nvPr>
              <p:custDataLst>
                <p:tags r:id="rId90"/>
              </p:custDataLst>
            </p:nvPr>
          </p:nvSpPr>
          <p:spPr bwMode="auto">
            <a:xfrm>
              <a:off x="8607055" y="4137642"/>
              <a:ext cx="27101" cy="49239"/>
            </a:xfrm>
            <a:custGeom>
              <a:avLst/>
              <a:gdLst>
                <a:gd name="T0" fmla="*/ 25400 w 53"/>
                <a:gd name="T1" fmla="*/ 55562 h 23"/>
                <a:gd name="T2" fmla="*/ 25400 w 53"/>
                <a:gd name="T3" fmla="*/ 9663 h 23"/>
                <a:gd name="T4" fmla="*/ 23483 w 53"/>
                <a:gd name="T5" fmla="*/ 4831 h 23"/>
                <a:gd name="T6" fmla="*/ 21566 w 53"/>
                <a:gd name="T7" fmla="*/ 2416 h 23"/>
                <a:gd name="T8" fmla="*/ 20128 w 53"/>
                <a:gd name="T9" fmla="*/ 0 h 23"/>
                <a:gd name="T10" fmla="*/ 18211 w 53"/>
                <a:gd name="T11" fmla="*/ 0 h 23"/>
                <a:gd name="T12" fmla="*/ 14857 w 53"/>
                <a:gd name="T13" fmla="*/ 2416 h 23"/>
                <a:gd name="T14" fmla="*/ 11502 w 53"/>
                <a:gd name="T15" fmla="*/ 9663 h 23"/>
                <a:gd name="T16" fmla="*/ 5272 w 53"/>
                <a:gd name="T17" fmla="*/ 31405 h 23"/>
                <a:gd name="T18" fmla="*/ 0 w 53"/>
                <a:gd name="T19" fmla="*/ 55562 h 23"/>
                <a:gd name="T20" fmla="*/ 25400 w 53"/>
                <a:gd name="T21" fmla="*/ 55562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3" h="23">
                  <a:moveTo>
                    <a:pt x="53" y="23"/>
                  </a:moveTo>
                  <a:lnTo>
                    <a:pt x="53" y="4"/>
                  </a:lnTo>
                  <a:lnTo>
                    <a:pt x="49" y="2"/>
                  </a:lnTo>
                  <a:lnTo>
                    <a:pt x="45" y="1"/>
                  </a:lnTo>
                  <a:lnTo>
                    <a:pt x="42" y="0"/>
                  </a:lnTo>
                  <a:lnTo>
                    <a:pt x="38" y="0"/>
                  </a:lnTo>
                  <a:lnTo>
                    <a:pt x="31" y="1"/>
                  </a:lnTo>
                  <a:lnTo>
                    <a:pt x="24" y="4"/>
                  </a:lnTo>
                  <a:lnTo>
                    <a:pt x="11" y="13"/>
                  </a:lnTo>
                  <a:lnTo>
                    <a:pt x="0" y="23"/>
                  </a:lnTo>
                  <a:lnTo>
                    <a:pt x="53" y="23"/>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8" name="Freeform 87"/>
            <p:cNvSpPr>
              <a:spLocks/>
            </p:cNvSpPr>
            <p:nvPr>
              <p:custDataLst>
                <p:tags r:id="rId91"/>
              </p:custDataLst>
            </p:nvPr>
          </p:nvSpPr>
          <p:spPr bwMode="auto">
            <a:xfrm>
              <a:off x="8763286" y="4406693"/>
              <a:ext cx="35073" cy="50995"/>
            </a:xfrm>
            <a:custGeom>
              <a:avLst/>
              <a:gdLst>
                <a:gd name="T0" fmla="*/ 0 w 73"/>
                <a:gd name="T1" fmla="*/ 0 h 57150"/>
                <a:gd name="T2" fmla="*/ 8699 w 73"/>
                <a:gd name="T3" fmla="*/ 0 h 57150"/>
                <a:gd name="T4" fmla="*/ 16092 w 73"/>
                <a:gd name="T5" fmla="*/ 0 h 57150"/>
                <a:gd name="T6" fmla="*/ 23921 w 73"/>
                <a:gd name="T7" fmla="*/ 0 h 57150"/>
                <a:gd name="T8" fmla="*/ 31750 w 73"/>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3" h="57150">
                  <a:moveTo>
                    <a:pt x="0" y="0"/>
                  </a:moveTo>
                  <a:lnTo>
                    <a:pt x="20" y="0"/>
                  </a:lnTo>
                  <a:lnTo>
                    <a:pt x="37" y="0"/>
                  </a:lnTo>
                  <a:lnTo>
                    <a:pt x="55" y="0"/>
                  </a:lnTo>
                  <a:lnTo>
                    <a:pt x="7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9" name="Freeform 88"/>
            <p:cNvSpPr>
              <a:spLocks/>
            </p:cNvSpPr>
            <p:nvPr>
              <p:custDataLst>
                <p:tags r:id="rId92"/>
              </p:custDataLst>
            </p:nvPr>
          </p:nvSpPr>
          <p:spPr bwMode="auto">
            <a:xfrm>
              <a:off x="8713866" y="4397899"/>
              <a:ext cx="25507" cy="49239"/>
            </a:xfrm>
            <a:custGeom>
              <a:avLst/>
              <a:gdLst>
                <a:gd name="T0" fmla="*/ 0 w 53"/>
                <a:gd name="T1" fmla="*/ 0 h 3"/>
                <a:gd name="T2" fmla="*/ 5871 w 53"/>
                <a:gd name="T3" fmla="*/ 0 h 3"/>
                <a:gd name="T4" fmla="*/ 11322 w 53"/>
                <a:gd name="T5" fmla="*/ 57150 h 3"/>
                <a:gd name="T6" fmla="*/ 13419 w 53"/>
                <a:gd name="T7" fmla="*/ 57150 h 3"/>
                <a:gd name="T8" fmla="*/ 16354 w 53"/>
                <a:gd name="T9" fmla="*/ 57150 h 3"/>
                <a:gd name="T10" fmla="*/ 18870 w 53"/>
                <a:gd name="T11" fmla="*/ 19050 h 3"/>
                <a:gd name="T12" fmla="*/ 22225 w 53"/>
                <a:gd name="T13" fmla="*/ 0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3" h="3">
                  <a:moveTo>
                    <a:pt x="0" y="0"/>
                  </a:moveTo>
                  <a:lnTo>
                    <a:pt x="14" y="0"/>
                  </a:lnTo>
                  <a:lnTo>
                    <a:pt x="27" y="3"/>
                  </a:lnTo>
                  <a:lnTo>
                    <a:pt x="32" y="3"/>
                  </a:lnTo>
                  <a:lnTo>
                    <a:pt x="39" y="3"/>
                  </a:lnTo>
                  <a:lnTo>
                    <a:pt x="45" y="1"/>
                  </a:lnTo>
                  <a:lnTo>
                    <a:pt x="53"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0" name="Line 89"/>
            <p:cNvSpPr>
              <a:spLocks noChangeShapeType="1"/>
            </p:cNvSpPr>
            <p:nvPr>
              <p:custDataLst>
                <p:tags r:id="rId93"/>
              </p:custDataLst>
            </p:nvPr>
          </p:nvSpPr>
          <p:spPr bwMode="auto">
            <a:xfrm>
              <a:off x="8751072" y="4384614"/>
              <a:ext cx="22675" cy="5587"/>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01" name="Freeform 90"/>
            <p:cNvSpPr>
              <a:spLocks/>
            </p:cNvSpPr>
            <p:nvPr>
              <p:custDataLst>
                <p:tags r:id="rId94"/>
              </p:custDataLst>
            </p:nvPr>
          </p:nvSpPr>
          <p:spPr bwMode="auto">
            <a:xfrm>
              <a:off x="8774444" y="4390866"/>
              <a:ext cx="1594" cy="49239"/>
            </a:xfrm>
            <a:custGeom>
              <a:avLst/>
              <a:gdLst>
                <a:gd name="T0" fmla="*/ 0 w 1588"/>
                <a:gd name="T1" fmla="*/ 0 h 13"/>
                <a:gd name="T2" fmla="*/ 0 w 1588"/>
                <a:gd name="T3" fmla="*/ 26377 h 13"/>
                <a:gd name="T4" fmla="*/ 0 w 1588"/>
                <a:gd name="T5" fmla="*/ 57150 h 13"/>
                <a:gd name="T6" fmla="*/ 0 60000 65536"/>
                <a:gd name="T7" fmla="*/ 0 60000 65536"/>
                <a:gd name="T8" fmla="*/ 0 60000 65536"/>
              </a:gdLst>
              <a:ahLst/>
              <a:cxnLst>
                <a:cxn ang="T6">
                  <a:pos x="T0" y="T1"/>
                </a:cxn>
                <a:cxn ang="T7">
                  <a:pos x="T2" y="T3"/>
                </a:cxn>
                <a:cxn ang="T8">
                  <a:pos x="T4" y="T5"/>
                </a:cxn>
              </a:cxnLst>
              <a:rect l="0" t="0" r="r" b="b"/>
              <a:pathLst>
                <a:path w="1588" h="13">
                  <a:moveTo>
                    <a:pt x="0" y="0"/>
                  </a:moveTo>
                  <a:lnTo>
                    <a:pt x="0" y="6"/>
                  </a:lnTo>
                  <a:lnTo>
                    <a:pt x="0"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2" name="Freeform 91"/>
            <p:cNvSpPr>
              <a:spLocks/>
            </p:cNvSpPr>
            <p:nvPr>
              <p:custDataLst>
                <p:tags r:id="rId95"/>
              </p:custDataLst>
            </p:nvPr>
          </p:nvSpPr>
          <p:spPr bwMode="auto">
            <a:xfrm>
              <a:off x="8723430" y="4383832"/>
              <a:ext cx="15942" cy="52755"/>
            </a:xfrm>
            <a:custGeom>
              <a:avLst/>
              <a:gdLst>
                <a:gd name="T0" fmla="*/ 0 w 26"/>
                <a:gd name="T1" fmla="*/ 0 h 58738"/>
                <a:gd name="T2" fmla="*/ 8243 w 26"/>
                <a:gd name="T3" fmla="*/ 0 h 58738"/>
                <a:gd name="T4" fmla="*/ 14287 w 26"/>
                <a:gd name="T5" fmla="*/ 0 h 58738"/>
                <a:gd name="T6" fmla="*/ 0 60000 65536"/>
                <a:gd name="T7" fmla="*/ 0 60000 65536"/>
                <a:gd name="T8" fmla="*/ 0 60000 65536"/>
              </a:gdLst>
              <a:ahLst/>
              <a:cxnLst>
                <a:cxn ang="T6">
                  <a:pos x="T0" y="T1"/>
                </a:cxn>
                <a:cxn ang="T7">
                  <a:pos x="T2" y="T3"/>
                </a:cxn>
                <a:cxn ang="T8">
                  <a:pos x="T4" y="T5"/>
                </a:cxn>
              </a:cxnLst>
              <a:rect l="0" t="0" r="r" b="b"/>
              <a:pathLst>
                <a:path w="26" h="58738">
                  <a:moveTo>
                    <a:pt x="0" y="0"/>
                  </a:moveTo>
                  <a:lnTo>
                    <a:pt x="15" y="0"/>
                  </a:lnTo>
                  <a:lnTo>
                    <a:pt x="2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3" name="Freeform 92"/>
            <p:cNvSpPr>
              <a:spLocks/>
            </p:cNvSpPr>
            <p:nvPr>
              <p:custDataLst>
                <p:tags r:id="rId96"/>
              </p:custDataLst>
            </p:nvPr>
          </p:nvSpPr>
          <p:spPr bwMode="auto">
            <a:xfrm>
              <a:off x="8715460" y="4368006"/>
              <a:ext cx="7970" cy="52755"/>
            </a:xfrm>
            <a:custGeom>
              <a:avLst/>
              <a:gdLst>
                <a:gd name="T0" fmla="*/ 6350 w 20"/>
                <a:gd name="T1" fmla="*/ 0 h 25"/>
                <a:gd name="T2" fmla="*/ 0 w 20"/>
                <a:gd name="T3" fmla="*/ 31369 h 25"/>
                <a:gd name="T4" fmla="*/ 1270 w 20"/>
                <a:gd name="T5" fmla="*/ 43434 h 25"/>
                <a:gd name="T6" fmla="*/ 3175 w 20"/>
                <a:gd name="T7" fmla="*/ 50673 h 25"/>
                <a:gd name="T8" fmla="*/ 4445 w 20"/>
                <a:gd name="T9" fmla="*/ 57912 h 25"/>
                <a:gd name="T10" fmla="*/ 6350 w 20"/>
                <a:gd name="T11" fmla="*/ 60325 h 25"/>
                <a:gd name="T12" fmla="*/ 6350 w 20"/>
                <a:gd name="T13" fmla="*/ 0 h 2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25">
                  <a:moveTo>
                    <a:pt x="20" y="0"/>
                  </a:moveTo>
                  <a:lnTo>
                    <a:pt x="0" y="13"/>
                  </a:lnTo>
                  <a:lnTo>
                    <a:pt x="4" y="18"/>
                  </a:lnTo>
                  <a:lnTo>
                    <a:pt x="10" y="21"/>
                  </a:lnTo>
                  <a:lnTo>
                    <a:pt x="14" y="24"/>
                  </a:lnTo>
                  <a:lnTo>
                    <a:pt x="20" y="25"/>
                  </a:lnTo>
                  <a:lnTo>
                    <a:pt x="2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4" name="Freeform 93"/>
            <p:cNvSpPr>
              <a:spLocks/>
            </p:cNvSpPr>
            <p:nvPr>
              <p:custDataLst>
                <p:tags r:id="rId97"/>
              </p:custDataLst>
            </p:nvPr>
          </p:nvSpPr>
          <p:spPr bwMode="auto">
            <a:xfrm>
              <a:off x="8804735" y="4127091"/>
              <a:ext cx="1593" cy="50996"/>
            </a:xfrm>
            <a:custGeom>
              <a:avLst/>
              <a:gdLst>
                <a:gd name="T0" fmla="*/ 0 w 6"/>
                <a:gd name="T1" fmla="*/ 57150 h 24"/>
                <a:gd name="T2" fmla="*/ 0 w 6"/>
                <a:gd name="T3" fmla="*/ 0 h 24"/>
                <a:gd name="T4" fmla="*/ 1588 w 6"/>
                <a:gd name="T5" fmla="*/ 28575 h 24"/>
                <a:gd name="T6" fmla="*/ 0 w 6"/>
                <a:gd name="T7" fmla="*/ 57150 h 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24">
                  <a:moveTo>
                    <a:pt x="0" y="24"/>
                  </a:moveTo>
                  <a:lnTo>
                    <a:pt x="0" y="0"/>
                  </a:lnTo>
                  <a:lnTo>
                    <a:pt x="6" y="12"/>
                  </a:lnTo>
                  <a:lnTo>
                    <a:pt x="0" y="2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5" name="Freeform 276"/>
            <p:cNvSpPr>
              <a:spLocks/>
            </p:cNvSpPr>
            <p:nvPr>
              <p:custDataLst>
                <p:tags r:id="rId98"/>
              </p:custDataLst>
            </p:nvPr>
          </p:nvSpPr>
          <p:spPr bwMode="auto">
            <a:xfrm>
              <a:off x="7293439" y="3469413"/>
              <a:ext cx="221591" cy="237398"/>
            </a:xfrm>
            <a:custGeom>
              <a:avLst/>
              <a:gdLst>
                <a:gd name="T0" fmla="*/ 40237 w 471"/>
                <a:gd name="T1" fmla="*/ 6252 h 518"/>
                <a:gd name="T2" fmla="*/ 28679 w 471"/>
                <a:gd name="T3" fmla="*/ 16672 h 518"/>
                <a:gd name="T4" fmla="*/ 17122 w 471"/>
                <a:gd name="T5" fmla="*/ 25529 h 518"/>
                <a:gd name="T6" fmla="*/ 11557 w 471"/>
                <a:gd name="T7" fmla="*/ 42722 h 518"/>
                <a:gd name="T8" fmla="*/ 3424 w 471"/>
                <a:gd name="T9" fmla="*/ 61477 h 518"/>
                <a:gd name="T10" fmla="*/ 2996 w 471"/>
                <a:gd name="T11" fmla="*/ 70855 h 518"/>
                <a:gd name="T12" fmla="*/ 12842 w 471"/>
                <a:gd name="T13" fmla="*/ 79712 h 518"/>
                <a:gd name="T14" fmla="*/ 21403 w 471"/>
                <a:gd name="T15" fmla="*/ 87527 h 518"/>
                <a:gd name="T16" fmla="*/ 26539 w 471"/>
                <a:gd name="T17" fmla="*/ 89611 h 518"/>
                <a:gd name="T18" fmla="*/ 32104 w 471"/>
                <a:gd name="T19" fmla="*/ 109930 h 518"/>
                <a:gd name="T20" fmla="*/ 35956 w 471"/>
                <a:gd name="T21" fmla="*/ 141710 h 518"/>
                <a:gd name="T22" fmla="*/ 40237 w 471"/>
                <a:gd name="T23" fmla="*/ 155777 h 518"/>
                <a:gd name="T24" fmla="*/ 44517 w 471"/>
                <a:gd name="T25" fmla="*/ 157340 h 518"/>
                <a:gd name="T26" fmla="*/ 47942 w 471"/>
                <a:gd name="T27" fmla="*/ 154735 h 518"/>
                <a:gd name="T28" fmla="*/ 54791 w 471"/>
                <a:gd name="T29" fmla="*/ 139626 h 518"/>
                <a:gd name="T30" fmla="*/ 62067 w 471"/>
                <a:gd name="T31" fmla="*/ 136500 h 518"/>
                <a:gd name="T32" fmla="*/ 68488 w 471"/>
                <a:gd name="T33" fmla="*/ 141710 h 518"/>
                <a:gd name="T34" fmla="*/ 74053 w 471"/>
                <a:gd name="T35" fmla="*/ 144315 h 518"/>
                <a:gd name="T36" fmla="*/ 78333 w 471"/>
                <a:gd name="T37" fmla="*/ 142752 h 518"/>
                <a:gd name="T38" fmla="*/ 82186 w 471"/>
                <a:gd name="T39" fmla="*/ 134938 h 518"/>
                <a:gd name="T40" fmla="*/ 86894 w 471"/>
                <a:gd name="T41" fmla="*/ 127123 h 518"/>
                <a:gd name="T42" fmla="*/ 90747 w 471"/>
                <a:gd name="T43" fmla="*/ 125560 h 518"/>
                <a:gd name="T44" fmla="*/ 103160 w 471"/>
                <a:gd name="T45" fmla="*/ 128686 h 518"/>
                <a:gd name="T46" fmla="*/ 110865 w 471"/>
                <a:gd name="T47" fmla="*/ 141189 h 518"/>
                <a:gd name="T48" fmla="*/ 131840 w 471"/>
                <a:gd name="T49" fmla="*/ 175054 h 518"/>
                <a:gd name="T50" fmla="*/ 145965 w 471"/>
                <a:gd name="T51" fmla="*/ 199020 h 518"/>
                <a:gd name="T52" fmla="*/ 153242 w 471"/>
                <a:gd name="T53" fmla="*/ 218297 h 518"/>
                <a:gd name="T54" fmla="*/ 156667 w 471"/>
                <a:gd name="T55" fmla="*/ 238094 h 518"/>
                <a:gd name="T56" fmla="*/ 153670 w 471"/>
                <a:gd name="T57" fmla="*/ 244867 h 518"/>
                <a:gd name="T58" fmla="*/ 145109 w 471"/>
                <a:gd name="T59" fmla="*/ 253724 h 518"/>
                <a:gd name="T60" fmla="*/ 155382 w 471"/>
                <a:gd name="T61" fmla="*/ 258413 h 518"/>
                <a:gd name="T62" fmla="*/ 167796 w 471"/>
                <a:gd name="T63" fmla="*/ 269875 h 518"/>
                <a:gd name="T64" fmla="*/ 171648 w 471"/>
                <a:gd name="T65" fmla="*/ 259976 h 518"/>
                <a:gd name="T66" fmla="*/ 176785 w 471"/>
                <a:gd name="T67" fmla="*/ 254766 h 518"/>
                <a:gd name="T68" fmla="*/ 190055 w 471"/>
                <a:gd name="T69" fmla="*/ 251640 h 518"/>
                <a:gd name="T70" fmla="*/ 200328 w 471"/>
                <a:gd name="T71" fmla="*/ 228195 h 518"/>
                <a:gd name="T72" fmla="*/ 192195 w 471"/>
                <a:gd name="T73" fmla="*/ 201625 h 518"/>
                <a:gd name="T74" fmla="*/ 180209 w 471"/>
                <a:gd name="T75" fmla="*/ 180785 h 518"/>
                <a:gd name="T76" fmla="*/ 147678 w 471"/>
                <a:gd name="T77" fmla="*/ 144315 h 518"/>
                <a:gd name="T78" fmla="*/ 119426 w 471"/>
                <a:gd name="T79" fmla="*/ 113577 h 518"/>
                <a:gd name="T80" fmla="*/ 95883 w 471"/>
                <a:gd name="T81" fmla="*/ 84401 h 518"/>
                <a:gd name="T82" fmla="*/ 76621 w 471"/>
                <a:gd name="T83" fmla="*/ 54704 h 518"/>
                <a:gd name="T84" fmla="*/ 54362 w 471"/>
                <a:gd name="T85" fmla="*/ 20840 h 518"/>
                <a:gd name="T86" fmla="*/ 49226 w 471"/>
                <a:gd name="T87" fmla="*/ 7294 h 5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71" h="518">
                  <a:moveTo>
                    <a:pt x="113" y="0"/>
                  </a:moveTo>
                  <a:lnTo>
                    <a:pt x="104" y="5"/>
                  </a:lnTo>
                  <a:lnTo>
                    <a:pt x="94" y="12"/>
                  </a:lnTo>
                  <a:lnTo>
                    <a:pt x="85" y="18"/>
                  </a:lnTo>
                  <a:lnTo>
                    <a:pt x="76" y="25"/>
                  </a:lnTo>
                  <a:lnTo>
                    <a:pt x="67" y="32"/>
                  </a:lnTo>
                  <a:lnTo>
                    <a:pt x="59" y="38"/>
                  </a:lnTo>
                  <a:lnTo>
                    <a:pt x="50" y="44"/>
                  </a:lnTo>
                  <a:lnTo>
                    <a:pt x="40" y="49"/>
                  </a:lnTo>
                  <a:lnTo>
                    <a:pt x="37" y="59"/>
                  </a:lnTo>
                  <a:lnTo>
                    <a:pt x="32" y="71"/>
                  </a:lnTo>
                  <a:lnTo>
                    <a:pt x="27" y="82"/>
                  </a:lnTo>
                  <a:lnTo>
                    <a:pt x="20" y="93"/>
                  </a:lnTo>
                  <a:lnTo>
                    <a:pt x="14" y="106"/>
                  </a:lnTo>
                  <a:lnTo>
                    <a:pt x="8" y="118"/>
                  </a:lnTo>
                  <a:lnTo>
                    <a:pt x="4" y="131"/>
                  </a:lnTo>
                  <a:lnTo>
                    <a:pt x="0" y="142"/>
                  </a:lnTo>
                  <a:lnTo>
                    <a:pt x="7" y="136"/>
                  </a:lnTo>
                  <a:lnTo>
                    <a:pt x="16" y="141"/>
                  </a:lnTo>
                  <a:lnTo>
                    <a:pt x="23" y="147"/>
                  </a:lnTo>
                  <a:lnTo>
                    <a:pt x="30" y="153"/>
                  </a:lnTo>
                  <a:lnTo>
                    <a:pt x="37" y="159"/>
                  </a:lnTo>
                  <a:lnTo>
                    <a:pt x="43" y="164"/>
                  </a:lnTo>
                  <a:lnTo>
                    <a:pt x="50" y="168"/>
                  </a:lnTo>
                  <a:lnTo>
                    <a:pt x="53" y="170"/>
                  </a:lnTo>
                  <a:lnTo>
                    <a:pt x="57" y="171"/>
                  </a:lnTo>
                  <a:lnTo>
                    <a:pt x="62" y="172"/>
                  </a:lnTo>
                  <a:lnTo>
                    <a:pt x="66" y="172"/>
                  </a:lnTo>
                  <a:lnTo>
                    <a:pt x="71" y="191"/>
                  </a:lnTo>
                  <a:lnTo>
                    <a:pt x="75" y="211"/>
                  </a:lnTo>
                  <a:lnTo>
                    <a:pt x="77" y="233"/>
                  </a:lnTo>
                  <a:lnTo>
                    <a:pt x="80" y="254"/>
                  </a:lnTo>
                  <a:lnTo>
                    <a:pt x="84" y="272"/>
                  </a:lnTo>
                  <a:lnTo>
                    <a:pt x="88" y="289"/>
                  </a:lnTo>
                  <a:lnTo>
                    <a:pt x="90" y="294"/>
                  </a:lnTo>
                  <a:lnTo>
                    <a:pt x="94" y="299"/>
                  </a:lnTo>
                  <a:lnTo>
                    <a:pt x="96" y="302"/>
                  </a:lnTo>
                  <a:lnTo>
                    <a:pt x="100" y="302"/>
                  </a:lnTo>
                  <a:lnTo>
                    <a:pt x="104" y="302"/>
                  </a:lnTo>
                  <a:lnTo>
                    <a:pt x="107" y="301"/>
                  </a:lnTo>
                  <a:lnTo>
                    <a:pt x="110" y="299"/>
                  </a:lnTo>
                  <a:lnTo>
                    <a:pt x="112" y="297"/>
                  </a:lnTo>
                  <a:lnTo>
                    <a:pt x="118" y="291"/>
                  </a:lnTo>
                  <a:lnTo>
                    <a:pt x="121" y="283"/>
                  </a:lnTo>
                  <a:lnTo>
                    <a:pt x="128" y="268"/>
                  </a:lnTo>
                  <a:lnTo>
                    <a:pt x="133" y="259"/>
                  </a:lnTo>
                  <a:lnTo>
                    <a:pt x="140" y="260"/>
                  </a:lnTo>
                  <a:lnTo>
                    <a:pt x="145" y="262"/>
                  </a:lnTo>
                  <a:lnTo>
                    <a:pt x="151" y="265"/>
                  </a:lnTo>
                  <a:lnTo>
                    <a:pt x="155" y="268"/>
                  </a:lnTo>
                  <a:lnTo>
                    <a:pt x="160" y="272"/>
                  </a:lnTo>
                  <a:lnTo>
                    <a:pt x="164" y="274"/>
                  </a:lnTo>
                  <a:lnTo>
                    <a:pt x="168" y="277"/>
                  </a:lnTo>
                  <a:lnTo>
                    <a:pt x="173" y="277"/>
                  </a:lnTo>
                  <a:lnTo>
                    <a:pt x="176" y="277"/>
                  </a:lnTo>
                  <a:lnTo>
                    <a:pt x="179" y="276"/>
                  </a:lnTo>
                  <a:lnTo>
                    <a:pt x="183" y="274"/>
                  </a:lnTo>
                  <a:lnTo>
                    <a:pt x="185" y="272"/>
                  </a:lnTo>
                  <a:lnTo>
                    <a:pt x="189" y="266"/>
                  </a:lnTo>
                  <a:lnTo>
                    <a:pt x="192" y="259"/>
                  </a:lnTo>
                  <a:lnTo>
                    <a:pt x="197" y="252"/>
                  </a:lnTo>
                  <a:lnTo>
                    <a:pt x="201" y="247"/>
                  </a:lnTo>
                  <a:lnTo>
                    <a:pt x="203" y="244"/>
                  </a:lnTo>
                  <a:lnTo>
                    <a:pt x="206" y="243"/>
                  </a:lnTo>
                  <a:lnTo>
                    <a:pt x="209" y="241"/>
                  </a:lnTo>
                  <a:lnTo>
                    <a:pt x="212" y="241"/>
                  </a:lnTo>
                  <a:lnTo>
                    <a:pt x="224" y="242"/>
                  </a:lnTo>
                  <a:lnTo>
                    <a:pt x="233" y="244"/>
                  </a:lnTo>
                  <a:lnTo>
                    <a:pt x="241" y="247"/>
                  </a:lnTo>
                  <a:lnTo>
                    <a:pt x="246" y="252"/>
                  </a:lnTo>
                  <a:lnTo>
                    <a:pt x="254" y="261"/>
                  </a:lnTo>
                  <a:lnTo>
                    <a:pt x="259" y="271"/>
                  </a:lnTo>
                  <a:lnTo>
                    <a:pt x="274" y="293"/>
                  </a:lnTo>
                  <a:lnTo>
                    <a:pt x="290" y="314"/>
                  </a:lnTo>
                  <a:lnTo>
                    <a:pt x="308" y="336"/>
                  </a:lnTo>
                  <a:lnTo>
                    <a:pt x="325" y="359"/>
                  </a:lnTo>
                  <a:lnTo>
                    <a:pt x="333" y="371"/>
                  </a:lnTo>
                  <a:lnTo>
                    <a:pt x="341" y="382"/>
                  </a:lnTo>
                  <a:lnTo>
                    <a:pt x="347" y="394"/>
                  </a:lnTo>
                  <a:lnTo>
                    <a:pt x="354" y="407"/>
                  </a:lnTo>
                  <a:lnTo>
                    <a:pt x="358" y="419"/>
                  </a:lnTo>
                  <a:lnTo>
                    <a:pt x="363" y="431"/>
                  </a:lnTo>
                  <a:lnTo>
                    <a:pt x="365" y="443"/>
                  </a:lnTo>
                  <a:lnTo>
                    <a:pt x="366" y="457"/>
                  </a:lnTo>
                  <a:lnTo>
                    <a:pt x="365" y="461"/>
                  </a:lnTo>
                  <a:lnTo>
                    <a:pt x="363" y="466"/>
                  </a:lnTo>
                  <a:lnTo>
                    <a:pt x="359" y="470"/>
                  </a:lnTo>
                  <a:lnTo>
                    <a:pt x="355" y="474"/>
                  </a:lnTo>
                  <a:lnTo>
                    <a:pt x="346" y="481"/>
                  </a:lnTo>
                  <a:lnTo>
                    <a:pt x="339" y="487"/>
                  </a:lnTo>
                  <a:lnTo>
                    <a:pt x="348" y="490"/>
                  </a:lnTo>
                  <a:lnTo>
                    <a:pt x="356" y="493"/>
                  </a:lnTo>
                  <a:lnTo>
                    <a:pt x="363" y="496"/>
                  </a:lnTo>
                  <a:lnTo>
                    <a:pt x="368" y="500"/>
                  </a:lnTo>
                  <a:lnTo>
                    <a:pt x="379" y="508"/>
                  </a:lnTo>
                  <a:lnTo>
                    <a:pt x="392" y="518"/>
                  </a:lnTo>
                  <a:lnTo>
                    <a:pt x="395" y="511"/>
                  </a:lnTo>
                  <a:lnTo>
                    <a:pt x="398" y="504"/>
                  </a:lnTo>
                  <a:lnTo>
                    <a:pt x="401" y="499"/>
                  </a:lnTo>
                  <a:lnTo>
                    <a:pt x="404" y="495"/>
                  </a:lnTo>
                  <a:lnTo>
                    <a:pt x="409" y="491"/>
                  </a:lnTo>
                  <a:lnTo>
                    <a:pt x="413" y="489"/>
                  </a:lnTo>
                  <a:lnTo>
                    <a:pt x="418" y="487"/>
                  </a:lnTo>
                  <a:lnTo>
                    <a:pt x="422" y="485"/>
                  </a:lnTo>
                  <a:lnTo>
                    <a:pt x="444" y="483"/>
                  </a:lnTo>
                  <a:lnTo>
                    <a:pt x="471" y="481"/>
                  </a:lnTo>
                  <a:lnTo>
                    <a:pt x="471" y="459"/>
                  </a:lnTo>
                  <a:lnTo>
                    <a:pt x="468" y="438"/>
                  </a:lnTo>
                  <a:lnTo>
                    <a:pt x="464" y="420"/>
                  </a:lnTo>
                  <a:lnTo>
                    <a:pt x="457" y="403"/>
                  </a:lnTo>
                  <a:lnTo>
                    <a:pt x="449" y="387"/>
                  </a:lnTo>
                  <a:lnTo>
                    <a:pt x="441" y="372"/>
                  </a:lnTo>
                  <a:lnTo>
                    <a:pt x="431" y="359"/>
                  </a:lnTo>
                  <a:lnTo>
                    <a:pt x="421" y="347"/>
                  </a:lnTo>
                  <a:lnTo>
                    <a:pt x="397" y="322"/>
                  </a:lnTo>
                  <a:lnTo>
                    <a:pt x="371" y="300"/>
                  </a:lnTo>
                  <a:lnTo>
                    <a:pt x="345" y="277"/>
                  </a:lnTo>
                  <a:lnTo>
                    <a:pt x="319" y="253"/>
                  </a:lnTo>
                  <a:lnTo>
                    <a:pt x="299" y="237"/>
                  </a:lnTo>
                  <a:lnTo>
                    <a:pt x="279" y="218"/>
                  </a:lnTo>
                  <a:lnTo>
                    <a:pt x="261" y="200"/>
                  </a:lnTo>
                  <a:lnTo>
                    <a:pt x="242" y="182"/>
                  </a:lnTo>
                  <a:lnTo>
                    <a:pt x="224" y="162"/>
                  </a:lnTo>
                  <a:lnTo>
                    <a:pt x="208" y="143"/>
                  </a:lnTo>
                  <a:lnTo>
                    <a:pt x="192" y="124"/>
                  </a:lnTo>
                  <a:lnTo>
                    <a:pt x="179" y="105"/>
                  </a:lnTo>
                  <a:lnTo>
                    <a:pt x="158" y="79"/>
                  </a:lnTo>
                  <a:lnTo>
                    <a:pt x="136" y="52"/>
                  </a:lnTo>
                  <a:lnTo>
                    <a:pt x="127" y="40"/>
                  </a:lnTo>
                  <a:lnTo>
                    <a:pt x="120" y="27"/>
                  </a:lnTo>
                  <a:lnTo>
                    <a:pt x="117" y="21"/>
                  </a:lnTo>
                  <a:lnTo>
                    <a:pt x="115" y="14"/>
                  </a:lnTo>
                  <a:lnTo>
                    <a:pt x="113" y="7"/>
                  </a:lnTo>
                  <a:lnTo>
                    <a:pt x="113" y="0"/>
                  </a:lnTo>
                </a:path>
              </a:pathLst>
            </a:custGeom>
            <a:pattFill prst="wdDnDiag">
              <a:fgClr>
                <a:srgbClr val="FFC00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6" name="Freeform 277"/>
            <p:cNvSpPr>
              <a:spLocks/>
            </p:cNvSpPr>
            <p:nvPr>
              <p:custDataLst>
                <p:tags r:id="rId99"/>
              </p:custDataLst>
            </p:nvPr>
          </p:nvSpPr>
          <p:spPr bwMode="auto">
            <a:xfrm>
              <a:off x="7384306" y="3690983"/>
              <a:ext cx="145072" cy="114302"/>
            </a:xfrm>
            <a:custGeom>
              <a:avLst/>
              <a:gdLst>
                <a:gd name="T0" fmla="*/ 69178 w 293"/>
                <a:gd name="T1" fmla="*/ 10054 h 246"/>
                <a:gd name="T2" fmla="*/ 81466 w 293"/>
                <a:gd name="T3" fmla="*/ 15875 h 246"/>
                <a:gd name="T4" fmla="*/ 89203 w 293"/>
                <a:gd name="T5" fmla="*/ 15875 h 246"/>
                <a:gd name="T6" fmla="*/ 91934 w 293"/>
                <a:gd name="T7" fmla="*/ 9525 h 246"/>
                <a:gd name="T8" fmla="*/ 95575 w 293"/>
                <a:gd name="T9" fmla="*/ 5292 h 246"/>
                <a:gd name="T10" fmla="*/ 99671 w 293"/>
                <a:gd name="T11" fmla="*/ 3175 h 246"/>
                <a:gd name="T12" fmla="*/ 111504 w 293"/>
                <a:gd name="T13" fmla="*/ 1058 h 246"/>
                <a:gd name="T14" fmla="*/ 133350 w 293"/>
                <a:gd name="T15" fmla="*/ 42333 h 246"/>
                <a:gd name="T16" fmla="*/ 121062 w 293"/>
                <a:gd name="T17" fmla="*/ 56621 h 246"/>
                <a:gd name="T18" fmla="*/ 107863 w 293"/>
                <a:gd name="T19" fmla="*/ 74613 h 246"/>
                <a:gd name="T20" fmla="*/ 102402 w 293"/>
                <a:gd name="T21" fmla="*/ 84138 h 246"/>
                <a:gd name="T22" fmla="*/ 97851 w 293"/>
                <a:gd name="T23" fmla="*/ 94192 h 246"/>
                <a:gd name="T24" fmla="*/ 95120 w 293"/>
                <a:gd name="T25" fmla="*/ 104246 h 246"/>
                <a:gd name="T26" fmla="*/ 93755 w 293"/>
                <a:gd name="T27" fmla="*/ 114300 h 246"/>
                <a:gd name="T28" fmla="*/ 89203 w 293"/>
                <a:gd name="T29" fmla="*/ 114829 h 246"/>
                <a:gd name="T30" fmla="*/ 84652 w 293"/>
                <a:gd name="T31" fmla="*/ 116417 h 246"/>
                <a:gd name="T32" fmla="*/ 77370 w 293"/>
                <a:gd name="T33" fmla="*/ 121179 h 246"/>
                <a:gd name="T34" fmla="*/ 70088 w 293"/>
                <a:gd name="T35" fmla="*/ 126471 h 246"/>
                <a:gd name="T36" fmla="*/ 60531 w 293"/>
                <a:gd name="T37" fmla="*/ 130175 h 246"/>
                <a:gd name="T38" fmla="*/ 46422 w 293"/>
                <a:gd name="T39" fmla="*/ 127000 h 246"/>
                <a:gd name="T40" fmla="*/ 32313 w 293"/>
                <a:gd name="T41" fmla="*/ 122767 h 246"/>
                <a:gd name="T42" fmla="*/ 26852 w 293"/>
                <a:gd name="T43" fmla="*/ 119592 h 246"/>
                <a:gd name="T44" fmla="*/ 22301 w 293"/>
                <a:gd name="T45" fmla="*/ 116417 h 246"/>
                <a:gd name="T46" fmla="*/ 19570 w 293"/>
                <a:gd name="T47" fmla="*/ 112183 h 246"/>
                <a:gd name="T48" fmla="*/ 18660 w 293"/>
                <a:gd name="T49" fmla="*/ 107950 h 246"/>
                <a:gd name="T50" fmla="*/ 21391 w 293"/>
                <a:gd name="T51" fmla="*/ 94192 h 246"/>
                <a:gd name="T52" fmla="*/ 20480 w 293"/>
                <a:gd name="T53" fmla="*/ 85725 h 246"/>
                <a:gd name="T54" fmla="*/ 18205 w 293"/>
                <a:gd name="T55" fmla="*/ 77788 h 246"/>
                <a:gd name="T56" fmla="*/ 10923 w 293"/>
                <a:gd name="T57" fmla="*/ 62971 h 246"/>
                <a:gd name="T58" fmla="*/ 3641 w 293"/>
                <a:gd name="T59" fmla="*/ 48154 h 246"/>
                <a:gd name="T60" fmla="*/ 910 w 293"/>
                <a:gd name="T61" fmla="*/ 39158 h 246"/>
                <a:gd name="T62" fmla="*/ 0 w 293"/>
                <a:gd name="T63" fmla="*/ 29104 h 246"/>
                <a:gd name="T64" fmla="*/ 910 w 293"/>
                <a:gd name="T65" fmla="*/ 23813 h 246"/>
                <a:gd name="T66" fmla="*/ 3641 w 293"/>
                <a:gd name="T67" fmla="*/ 19050 h 246"/>
                <a:gd name="T68" fmla="*/ 7737 w 293"/>
                <a:gd name="T69" fmla="*/ 15346 h 246"/>
                <a:gd name="T70" fmla="*/ 11833 w 293"/>
                <a:gd name="T71" fmla="*/ 11642 h 246"/>
                <a:gd name="T72" fmla="*/ 21846 w 293"/>
                <a:gd name="T73" fmla="*/ 7408 h 246"/>
                <a:gd name="T74" fmla="*/ 30493 w 293"/>
                <a:gd name="T75" fmla="*/ 6350 h 246"/>
                <a:gd name="T76" fmla="*/ 43691 w 293"/>
                <a:gd name="T77" fmla="*/ 6350 h 246"/>
                <a:gd name="T78" fmla="*/ 60531 w 293"/>
                <a:gd name="T79" fmla="*/ 6350 h 24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93" h="246">
                  <a:moveTo>
                    <a:pt x="133" y="12"/>
                  </a:moveTo>
                  <a:lnTo>
                    <a:pt x="152" y="19"/>
                  </a:lnTo>
                  <a:lnTo>
                    <a:pt x="166" y="24"/>
                  </a:lnTo>
                  <a:lnTo>
                    <a:pt x="179" y="30"/>
                  </a:lnTo>
                  <a:lnTo>
                    <a:pt x="193" y="37"/>
                  </a:lnTo>
                  <a:lnTo>
                    <a:pt x="196" y="30"/>
                  </a:lnTo>
                  <a:lnTo>
                    <a:pt x="199" y="23"/>
                  </a:lnTo>
                  <a:lnTo>
                    <a:pt x="202" y="18"/>
                  </a:lnTo>
                  <a:lnTo>
                    <a:pt x="205" y="14"/>
                  </a:lnTo>
                  <a:lnTo>
                    <a:pt x="210" y="10"/>
                  </a:lnTo>
                  <a:lnTo>
                    <a:pt x="214" y="8"/>
                  </a:lnTo>
                  <a:lnTo>
                    <a:pt x="219" y="6"/>
                  </a:lnTo>
                  <a:lnTo>
                    <a:pt x="223" y="4"/>
                  </a:lnTo>
                  <a:lnTo>
                    <a:pt x="245" y="2"/>
                  </a:lnTo>
                  <a:lnTo>
                    <a:pt x="272" y="0"/>
                  </a:lnTo>
                  <a:lnTo>
                    <a:pt x="293" y="80"/>
                  </a:lnTo>
                  <a:lnTo>
                    <a:pt x="279" y="93"/>
                  </a:lnTo>
                  <a:lnTo>
                    <a:pt x="266" y="107"/>
                  </a:lnTo>
                  <a:lnTo>
                    <a:pt x="250" y="123"/>
                  </a:lnTo>
                  <a:lnTo>
                    <a:pt x="237" y="141"/>
                  </a:lnTo>
                  <a:lnTo>
                    <a:pt x="231" y="150"/>
                  </a:lnTo>
                  <a:lnTo>
                    <a:pt x="225" y="159"/>
                  </a:lnTo>
                  <a:lnTo>
                    <a:pt x="220" y="169"/>
                  </a:lnTo>
                  <a:lnTo>
                    <a:pt x="215" y="178"/>
                  </a:lnTo>
                  <a:lnTo>
                    <a:pt x="212" y="187"/>
                  </a:lnTo>
                  <a:lnTo>
                    <a:pt x="209" y="197"/>
                  </a:lnTo>
                  <a:lnTo>
                    <a:pt x="206" y="207"/>
                  </a:lnTo>
                  <a:lnTo>
                    <a:pt x="206" y="216"/>
                  </a:lnTo>
                  <a:lnTo>
                    <a:pt x="201" y="216"/>
                  </a:lnTo>
                  <a:lnTo>
                    <a:pt x="196" y="217"/>
                  </a:lnTo>
                  <a:lnTo>
                    <a:pt x="190" y="218"/>
                  </a:lnTo>
                  <a:lnTo>
                    <a:pt x="186" y="220"/>
                  </a:lnTo>
                  <a:lnTo>
                    <a:pt x="178" y="224"/>
                  </a:lnTo>
                  <a:lnTo>
                    <a:pt x="170" y="229"/>
                  </a:lnTo>
                  <a:lnTo>
                    <a:pt x="163" y="234"/>
                  </a:lnTo>
                  <a:lnTo>
                    <a:pt x="154" y="239"/>
                  </a:lnTo>
                  <a:lnTo>
                    <a:pt x="145" y="243"/>
                  </a:lnTo>
                  <a:lnTo>
                    <a:pt x="133" y="246"/>
                  </a:lnTo>
                  <a:lnTo>
                    <a:pt x="118" y="243"/>
                  </a:lnTo>
                  <a:lnTo>
                    <a:pt x="102" y="240"/>
                  </a:lnTo>
                  <a:lnTo>
                    <a:pt x="87" y="236"/>
                  </a:lnTo>
                  <a:lnTo>
                    <a:pt x="71" y="232"/>
                  </a:lnTo>
                  <a:lnTo>
                    <a:pt x="65" y="229"/>
                  </a:lnTo>
                  <a:lnTo>
                    <a:pt x="59" y="226"/>
                  </a:lnTo>
                  <a:lnTo>
                    <a:pt x="54" y="223"/>
                  </a:lnTo>
                  <a:lnTo>
                    <a:pt x="49" y="220"/>
                  </a:lnTo>
                  <a:lnTo>
                    <a:pt x="45" y="216"/>
                  </a:lnTo>
                  <a:lnTo>
                    <a:pt x="43" y="212"/>
                  </a:lnTo>
                  <a:lnTo>
                    <a:pt x="41" y="208"/>
                  </a:lnTo>
                  <a:lnTo>
                    <a:pt x="41" y="204"/>
                  </a:lnTo>
                  <a:lnTo>
                    <a:pt x="44" y="193"/>
                  </a:lnTo>
                  <a:lnTo>
                    <a:pt x="47" y="178"/>
                  </a:lnTo>
                  <a:lnTo>
                    <a:pt x="46" y="170"/>
                  </a:lnTo>
                  <a:lnTo>
                    <a:pt x="45" y="162"/>
                  </a:lnTo>
                  <a:lnTo>
                    <a:pt x="43" y="154"/>
                  </a:lnTo>
                  <a:lnTo>
                    <a:pt x="40" y="147"/>
                  </a:lnTo>
                  <a:lnTo>
                    <a:pt x="32" y="132"/>
                  </a:lnTo>
                  <a:lnTo>
                    <a:pt x="24" y="119"/>
                  </a:lnTo>
                  <a:lnTo>
                    <a:pt x="15" y="106"/>
                  </a:lnTo>
                  <a:lnTo>
                    <a:pt x="8" y="91"/>
                  </a:lnTo>
                  <a:lnTo>
                    <a:pt x="4" y="83"/>
                  </a:lnTo>
                  <a:lnTo>
                    <a:pt x="2" y="74"/>
                  </a:lnTo>
                  <a:lnTo>
                    <a:pt x="1" y="65"/>
                  </a:lnTo>
                  <a:lnTo>
                    <a:pt x="0" y="55"/>
                  </a:lnTo>
                  <a:lnTo>
                    <a:pt x="1" y="50"/>
                  </a:lnTo>
                  <a:lnTo>
                    <a:pt x="2" y="45"/>
                  </a:lnTo>
                  <a:lnTo>
                    <a:pt x="4" y="40"/>
                  </a:lnTo>
                  <a:lnTo>
                    <a:pt x="8" y="36"/>
                  </a:lnTo>
                  <a:lnTo>
                    <a:pt x="12" y="32"/>
                  </a:lnTo>
                  <a:lnTo>
                    <a:pt x="17" y="29"/>
                  </a:lnTo>
                  <a:lnTo>
                    <a:pt x="21" y="25"/>
                  </a:lnTo>
                  <a:lnTo>
                    <a:pt x="26" y="22"/>
                  </a:lnTo>
                  <a:lnTo>
                    <a:pt x="37" y="17"/>
                  </a:lnTo>
                  <a:lnTo>
                    <a:pt x="48" y="14"/>
                  </a:lnTo>
                  <a:lnTo>
                    <a:pt x="58" y="13"/>
                  </a:lnTo>
                  <a:lnTo>
                    <a:pt x="67" y="12"/>
                  </a:lnTo>
                  <a:lnTo>
                    <a:pt x="79" y="12"/>
                  </a:lnTo>
                  <a:lnTo>
                    <a:pt x="96" y="12"/>
                  </a:lnTo>
                  <a:lnTo>
                    <a:pt x="113" y="12"/>
                  </a:lnTo>
                  <a:lnTo>
                    <a:pt x="133" y="12"/>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7" name="Freeform 279"/>
            <p:cNvSpPr>
              <a:spLocks/>
            </p:cNvSpPr>
            <p:nvPr>
              <p:custDataLst>
                <p:tags r:id="rId100"/>
              </p:custDataLst>
            </p:nvPr>
          </p:nvSpPr>
          <p:spPr bwMode="auto">
            <a:xfrm>
              <a:off x="8449229" y="4160503"/>
              <a:ext cx="255072" cy="223329"/>
            </a:xfrm>
            <a:custGeom>
              <a:avLst/>
              <a:gdLst>
                <a:gd name="T0" fmla="*/ 39204 w 538"/>
                <a:gd name="T1" fmla="*/ 10953 h 487"/>
                <a:gd name="T2" fmla="*/ 68929 w 538"/>
                <a:gd name="T3" fmla="*/ 24513 h 487"/>
                <a:gd name="T4" fmla="*/ 87023 w 538"/>
                <a:gd name="T5" fmla="*/ 36509 h 487"/>
                <a:gd name="T6" fmla="*/ 108995 w 538"/>
                <a:gd name="T7" fmla="*/ 57372 h 487"/>
                <a:gd name="T8" fmla="*/ 129243 w 538"/>
                <a:gd name="T9" fmla="*/ 70932 h 487"/>
                <a:gd name="T10" fmla="*/ 128812 w 538"/>
                <a:gd name="T11" fmla="*/ 83971 h 487"/>
                <a:gd name="T12" fmla="*/ 149491 w 538"/>
                <a:gd name="T13" fmla="*/ 106920 h 487"/>
                <a:gd name="T14" fmla="*/ 169308 w 538"/>
                <a:gd name="T15" fmla="*/ 129347 h 487"/>
                <a:gd name="T16" fmla="*/ 163276 w 538"/>
                <a:gd name="T17" fmla="*/ 130390 h 487"/>
                <a:gd name="T18" fmla="*/ 160261 w 538"/>
                <a:gd name="T19" fmla="*/ 133520 h 487"/>
                <a:gd name="T20" fmla="*/ 160261 w 538"/>
                <a:gd name="T21" fmla="*/ 144994 h 487"/>
                <a:gd name="T22" fmla="*/ 162415 w 538"/>
                <a:gd name="T23" fmla="*/ 156990 h 487"/>
                <a:gd name="T24" fmla="*/ 167585 w 538"/>
                <a:gd name="T25" fmla="*/ 169507 h 487"/>
                <a:gd name="T26" fmla="*/ 175339 w 538"/>
                <a:gd name="T27" fmla="*/ 181503 h 487"/>
                <a:gd name="T28" fmla="*/ 184386 w 538"/>
                <a:gd name="T29" fmla="*/ 190891 h 487"/>
                <a:gd name="T30" fmla="*/ 194295 w 538"/>
                <a:gd name="T31" fmla="*/ 196107 h 487"/>
                <a:gd name="T32" fmla="*/ 198603 w 538"/>
                <a:gd name="T33" fmla="*/ 203409 h 487"/>
                <a:gd name="T34" fmla="*/ 203342 w 538"/>
                <a:gd name="T35" fmla="*/ 211754 h 487"/>
                <a:gd name="T36" fmla="*/ 210665 w 538"/>
                <a:gd name="T37" fmla="*/ 217491 h 487"/>
                <a:gd name="T38" fmla="*/ 221005 w 538"/>
                <a:gd name="T39" fmla="*/ 225314 h 487"/>
                <a:gd name="T40" fmla="*/ 223159 w 538"/>
                <a:gd name="T41" fmla="*/ 231573 h 487"/>
                <a:gd name="T42" fmla="*/ 226174 w 538"/>
                <a:gd name="T43" fmla="*/ 234702 h 487"/>
                <a:gd name="T44" fmla="*/ 231775 w 538"/>
                <a:gd name="T45" fmla="*/ 237832 h 487"/>
                <a:gd name="T46" fmla="*/ 230052 w 538"/>
                <a:gd name="T47" fmla="*/ 246177 h 487"/>
                <a:gd name="T48" fmla="*/ 223590 w 538"/>
                <a:gd name="T49" fmla="*/ 252435 h 487"/>
                <a:gd name="T50" fmla="*/ 211096 w 538"/>
                <a:gd name="T51" fmla="*/ 254000 h 487"/>
                <a:gd name="T52" fmla="*/ 193002 w 538"/>
                <a:gd name="T53" fmla="*/ 250349 h 487"/>
                <a:gd name="T54" fmla="*/ 178355 w 538"/>
                <a:gd name="T55" fmla="*/ 243047 h 487"/>
                <a:gd name="T56" fmla="*/ 166292 w 538"/>
                <a:gd name="T57" fmla="*/ 232616 h 487"/>
                <a:gd name="T58" fmla="*/ 152937 w 538"/>
                <a:gd name="T59" fmla="*/ 216448 h 487"/>
                <a:gd name="T60" fmla="*/ 134412 w 538"/>
                <a:gd name="T61" fmla="*/ 190370 h 487"/>
                <a:gd name="T62" fmla="*/ 118042 w 538"/>
                <a:gd name="T63" fmla="*/ 172115 h 487"/>
                <a:gd name="T64" fmla="*/ 105979 w 538"/>
                <a:gd name="T65" fmla="*/ 164813 h 487"/>
                <a:gd name="T66" fmla="*/ 91331 w 538"/>
                <a:gd name="T67" fmla="*/ 161162 h 487"/>
                <a:gd name="T68" fmla="*/ 77546 w 538"/>
                <a:gd name="T69" fmla="*/ 161684 h 487"/>
                <a:gd name="T70" fmla="*/ 65914 w 538"/>
                <a:gd name="T71" fmla="*/ 165335 h 487"/>
                <a:gd name="T72" fmla="*/ 48681 w 538"/>
                <a:gd name="T73" fmla="*/ 179938 h 487"/>
                <a:gd name="T74" fmla="*/ 58590 w 538"/>
                <a:gd name="T75" fmla="*/ 188283 h 487"/>
                <a:gd name="T76" fmla="*/ 60313 w 538"/>
                <a:gd name="T77" fmla="*/ 192977 h 487"/>
                <a:gd name="T78" fmla="*/ 53420 w 538"/>
                <a:gd name="T79" fmla="*/ 209146 h 487"/>
                <a:gd name="T80" fmla="*/ 48681 w 538"/>
                <a:gd name="T81" fmla="*/ 215926 h 487"/>
                <a:gd name="T82" fmla="*/ 20248 w 538"/>
                <a:gd name="T83" fmla="*/ 210189 h 487"/>
                <a:gd name="T84" fmla="*/ 8616 w 538"/>
                <a:gd name="T85" fmla="*/ 135084 h 487"/>
                <a:gd name="T86" fmla="*/ 8616 w 538"/>
                <a:gd name="T87" fmla="*/ 0 h 4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38" h="487">
                  <a:moveTo>
                    <a:pt x="20" y="0"/>
                  </a:moveTo>
                  <a:lnTo>
                    <a:pt x="58" y="10"/>
                  </a:lnTo>
                  <a:lnTo>
                    <a:pt x="91" y="21"/>
                  </a:lnTo>
                  <a:lnTo>
                    <a:pt x="119" y="30"/>
                  </a:lnTo>
                  <a:lnTo>
                    <a:pt x="142" y="38"/>
                  </a:lnTo>
                  <a:lnTo>
                    <a:pt x="160" y="47"/>
                  </a:lnTo>
                  <a:lnTo>
                    <a:pt x="177" y="55"/>
                  </a:lnTo>
                  <a:lnTo>
                    <a:pt x="190" y="62"/>
                  </a:lnTo>
                  <a:lnTo>
                    <a:pt x="202" y="70"/>
                  </a:lnTo>
                  <a:lnTo>
                    <a:pt x="222" y="86"/>
                  </a:lnTo>
                  <a:lnTo>
                    <a:pt x="242" y="102"/>
                  </a:lnTo>
                  <a:lnTo>
                    <a:pt x="253" y="110"/>
                  </a:lnTo>
                  <a:lnTo>
                    <a:pt x="266" y="118"/>
                  </a:lnTo>
                  <a:lnTo>
                    <a:pt x="281" y="127"/>
                  </a:lnTo>
                  <a:lnTo>
                    <a:pt x="300" y="136"/>
                  </a:lnTo>
                  <a:lnTo>
                    <a:pt x="297" y="152"/>
                  </a:lnTo>
                  <a:lnTo>
                    <a:pt x="297" y="158"/>
                  </a:lnTo>
                  <a:lnTo>
                    <a:pt x="299" y="161"/>
                  </a:lnTo>
                  <a:lnTo>
                    <a:pt x="300" y="167"/>
                  </a:lnTo>
                  <a:lnTo>
                    <a:pt x="314" y="178"/>
                  </a:lnTo>
                  <a:lnTo>
                    <a:pt x="347" y="205"/>
                  </a:lnTo>
                  <a:lnTo>
                    <a:pt x="381" y="231"/>
                  </a:lnTo>
                  <a:lnTo>
                    <a:pt x="399" y="247"/>
                  </a:lnTo>
                  <a:lnTo>
                    <a:pt x="393" y="248"/>
                  </a:lnTo>
                  <a:lnTo>
                    <a:pt x="386" y="250"/>
                  </a:lnTo>
                  <a:lnTo>
                    <a:pt x="382" y="250"/>
                  </a:lnTo>
                  <a:lnTo>
                    <a:pt x="379" y="250"/>
                  </a:lnTo>
                  <a:lnTo>
                    <a:pt x="376" y="249"/>
                  </a:lnTo>
                  <a:lnTo>
                    <a:pt x="372" y="247"/>
                  </a:lnTo>
                  <a:lnTo>
                    <a:pt x="372" y="256"/>
                  </a:lnTo>
                  <a:lnTo>
                    <a:pt x="372" y="265"/>
                  </a:lnTo>
                  <a:lnTo>
                    <a:pt x="372" y="272"/>
                  </a:lnTo>
                  <a:lnTo>
                    <a:pt x="372" y="278"/>
                  </a:lnTo>
                  <a:lnTo>
                    <a:pt x="373" y="285"/>
                  </a:lnTo>
                  <a:lnTo>
                    <a:pt x="375" y="292"/>
                  </a:lnTo>
                  <a:lnTo>
                    <a:pt x="377" y="301"/>
                  </a:lnTo>
                  <a:lnTo>
                    <a:pt x="380" y="309"/>
                  </a:lnTo>
                  <a:lnTo>
                    <a:pt x="384" y="317"/>
                  </a:lnTo>
                  <a:lnTo>
                    <a:pt x="389" y="325"/>
                  </a:lnTo>
                  <a:lnTo>
                    <a:pt x="394" y="333"/>
                  </a:lnTo>
                  <a:lnTo>
                    <a:pt x="401" y="341"/>
                  </a:lnTo>
                  <a:lnTo>
                    <a:pt x="407" y="348"/>
                  </a:lnTo>
                  <a:lnTo>
                    <a:pt x="414" y="355"/>
                  </a:lnTo>
                  <a:lnTo>
                    <a:pt x="421" y="361"/>
                  </a:lnTo>
                  <a:lnTo>
                    <a:pt x="428" y="366"/>
                  </a:lnTo>
                  <a:lnTo>
                    <a:pt x="436" y="371"/>
                  </a:lnTo>
                  <a:lnTo>
                    <a:pt x="444" y="374"/>
                  </a:lnTo>
                  <a:lnTo>
                    <a:pt x="451" y="376"/>
                  </a:lnTo>
                  <a:lnTo>
                    <a:pt x="459" y="376"/>
                  </a:lnTo>
                  <a:lnTo>
                    <a:pt x="459" y="384"/>
                  </a:lnTo>
                  <a:lnTo>
                    <a:pt x="461" y="390"/>
                  </a:lnTo>
                  <a:lnTo>
                    <a:pt x="465" y="396"/>
                  </a:lnTo>
                  <a:lnTo>
                    <a:pt x="468" y="401"/>
                  </a:lnTo>
                  <a:lnTo>
                    <a:pt x="472" y="406"/>
                  </a:lnTo>
                  <a:lnTo>
                    <a:pt x="478" y="411"/>
                  </a:lnTo>
                  <a:lnTo>
                    <a:pt x="483" y="414"/>
                  </a:lnTo>
                  <a:lnTo>
                    <a:pt x="489" y="417"/>
                  </a:lnTo>
                  <a:lnTo>
                    <a:pt x="500" y="423"/>
                  </a:lnTo>
                  <a:lnTo>
                    <a:pt x="510" y="429"/>
                  </a:lnTo>
                  <a:lnTo>
                    <a:pt x="513" y="432"/>
                  </a:lnTo>
                  <a:lnTo>
                    <a:pt x="516" y="436"/>
                  </a:lnTo>
                  <a:lnTo>
                    <a:pt x="518" y="440"/>
                  </a:lnTo>
                  <a:lnTo>
                    <a:pt x="518" y="444"/>
                  </a:lnTo>
                  <a:lnTo>
                    <a:pt x="519" y="446"/>
                  </a:lnTo>
                  <a:lnTo>
                    <a:pt x="522" y="448"/>
                  </a:lnTo>
                  <a:lnTo>
                    <a:pt x="525" y="450"/>
                  </a:lnTo>
                  <a:lnTo>
                    <a:pt x="528" y="452"/>
                  </a:lnTo>
                  <a:lnTo>
                    <a:pt x="536" y="455"/>
                  </a:lnTo>
                  <a:lnTo>
                    <a:pt x="538" y="456"/>
                  </a:lnTo>
                  <a:lnTo>
                    <a:pt x="538" y="461"/>
                  </a:lnTo>
                  <a:lnTo>
                    <a:pt x="536" y="467"/>
                  </a:lnTo>
                  <a:lnTo>
                    <a:pt x="534" y="472"/>
                  </a:lnTo>
                  <a:lnTo>
                    <a:pt x="529" y="477"/>
                  </a:lnTo>
                  <a:lnTo>
                    <a:pt x="525" y="481"/>
                  </a:lnTo>
                  <a:lnTo>
                    <a:pt x="519" y="484"/>
                  </a:lnTo>
                  <a:lnTo>
                    <a:pt x="513" y="487"/>
                  </a:lnTo>
                  <a:lnTo>
                    <a:pt x="505" y="487"/>
                  </a:lnTo>
                  <a:lnTo>
                    <a:pt x="490" y="487"/>
                  </a:lnTo>
                  <a:lnTo>
                    <a:pt x="474" y="485"/>
                  </a:lnTo>
                  <a:lnTo>
                    <a:pt x="461" y="483"/>
                  </a:lnTo>
                  <a:lnTo>
                    <a:pt x="448" y="480"/>
                  </a:lnTo>
                  <a:lnTo>
                    <a:pt x="436" y="476"/>
                  </a:lnTo>
                  <a:lnTo>
                    <a:pt x="425" y="471"/>
                  </a:lnTo>
                  <a:lnTo>
                    <a:pt x="414" y="466"/>
                  </a:lnTo>
                  <a:lnTo>
                    <a:pt x="404" y="459"/>
                  </a:lnTo>
                  <a:lnTo>
                    <a:pt x="395" y="453"/>
                  </a:lnTo>
                  <a:lnTo>
                    <a:pt x="386" y="446"/>
                  </a:lnTo>
                  <a:lnTo>
                    <a:pt x="378" y="438"/>
                  </a:lnTo>
                  <a:lnTo>
                    <a:pt x="369" y="431"/>
                  </a:lnTo>
                  <a:lnTo>
                    <a:pt x="355" y="415"/>
                  </a:lnTo>
                  <a:lnTo>
                    <a:pt x="341" y="398"/>
                  </a:lnTo>
                  <a:lnTo>
                    <a:pt x="326" y="381"/>
                  </a:lnTo>
                  <a:lnTo>
                    <a:pt x="312" y="365"/>
                  </a:lnTo>
                  <a:lnTo>
                    <a:pt x="298" y="350"/>
                  </a:lnTo>
                  <a:lnTo>
                    <a:pt x="282" y="336"/>
                  </a:lnTo>
                  <a:lnTo>
                    <a:pt x="274" y="330"/>
                  </a:lnTo>
                  <a:lnTo>
                    <a:pt x="265" y="325"/>
                  </a:lnTo>
                  <a:lnTo>
                    <a:pt x="256" y="320"/>
                  </a:lnTo>
                  <a:lnTo>
                    <a:pt x="246" y="316"/>
                  </a:lnTo>
                  <a:lnTo>
                    <a:pt x="235" y="313"/>
                  </a:lnTo>
                  <a:lnTo>
                    <a:pt x="224" y="311"/>
                  </a:lnTo>
                  <a:lnTo>
                    <a:pt x="212" y="309"/>
                  </a:lnTo>
                  <a:lnTo>
                    <a:pt x="200" y="309"/>
                  </a:lnTo>
                  <a:lnTo>
                    <a:pt x="189" y="309"/>
                  </a:lnTo>
                  <a:lnTo>
                    <a:pt x="180" y="310"/>
                  </a:lnTo>
                  <a:lnTo>
                    <a:pt x="171" y="311"/>
                  </a:lnTo>
                  <a:lnTo>
                    <a:pt x="165" y="313"/>
                  </a:lnTo>
                  <a:lnTo>
                    <a:pt x="153" y="317"/>
                  </a:lnTo>
                  <a:lnTo>
                    <a:pt x="144" y="322"/>
                  </a:lnTo>
                  <a:lnTo>
                    <a:pt x="130" y="334"/>
                  </a:lnTo>
                  <a:lnTo>
                    <a:pt x="113" y="345"/>
                  </a:lnTo>
                  <a:lnTo>
                    <a:pt x="126" y="352"/>
                  </a:lnTo>
                  <a:lnTo>
                    <a:pt x="134" y="358"/>
                  </a:lnTo>
                  <a:lnTo>
                    <a:pt x="136" y="361"/>
                  </a:lnTo>
                  <a:lnTo>
                    <a:pt x="138" y="363"/>
                  </a:lnTo>
                  <a:lnTo>
                    <a:pt x="140" y="366"/>
                  </a:lnTo>
                  <a:lnTo>
                    <a:pt x="140" y="370"/>
                  </a:lnTo>
                  <a:lnTo>
                    <a:pt x="136" y="380"/>
                  </a:lnTo>
                  <a:lnTo>
                    <a:pt x="130" y="394"/>
                  </a:lnTo>
                  <a:lnTo>
                    <a:pt x="124" y="401"/>
                  </a:lnTo>
                  <a:lnTo>
                    <a:pt x="120" y="407"/>
                  </a:lnTo>
                  <a:lnTo>
                    <a:pt x="117" y="412"/>
                  </a:lnTo>
                  <a:lnTo>
                    <a:pt x="113" y="414"/>
                  </a:lnTo>
                  <a:lnTo>
                    <a:pt x="93" y="395"/>
                  </a:lnTo>
                  <a:lnTo>
                    <a:pt x="70" y="399"/>
                  </a:lnTo>
                  <a:lnTo>
                    <a:pt x="47" y="403"/>
                  </a:lnTo>
                  <a:lnTo>
                    <a:pt x="28" y="406"/>
                  </a:lnTo>
                  <a:lnTo>
                    <a:pt x="20" y="407"/>
                  </a:lnTo>
                  <a:lnTo>
                    <a:pt x="20" y="259"/>
                  </a:lnTo>
                  <a:lnTo>
                    <a:pt x="0" y="234"/>
                  </a:lnTo>
                  <a:lnTo>
                    <a:pt x="20" y="222"/>
                  </a:lnTo>
                  <a:lnTo>
                    <a:pt x="20"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8" name="Freeform 280"/>
            <p:cNvSpPr>
              <a:spLocks/>
            </p:cNvSpPr>
            <p:nvPr>
              <p:custDataLst>
                <p:tags r:id="rId101"/>
              </p:custDataLst>
            </p:nvPr>
          </p:nvSpPr>
          <p:spPr bwMode="auto">
            <a:xfrm>
              <a:off x="8659662" y="4146436"/>
              <a:ext cx="117970" cy="112544"/>
            </a:xfrm>
            <a:custGeom>
              <a:avLst/>
              <a:gdLst>
                <a:gd name="T0" fmla="*/ 57175 w 253"/>
                <a:gd name="T1" fmla="*/ 523 h 246"/>
                <a:gd name="T2" fmla="*/ 66003 w 253"/>
                <a:gd name="T3" fmla="*/ 4182 h 246"/>
                <a:gd name="T4" fmla="*/ 75252 w 253"/>
                <a:gd name="T5" fmla="*/ 10977 h 246"/>
                <a:gd name="T6" fmla="*/ 83660 w 253"/>
                <a:gd name="T7" fmla="*/ 19340 h 246"/>
                <a:gd name="T8" fmla="*/ 91648 w 253"/>
                <a:gd name="T9" fmla="*/ 29795 h 246"/>
                <a:gd name="T10" fmla="*/ 98374 w 253"/>
                <a:gd name="T11" fmla="*/ 39726 h 246"/>
                <a:gd name="T12" fmla="*/ 102999 w 253"/>
                <a:gd name="T13" fmla="*/ 49135 h 246"/>
                <a:gd name="T14" fmla="*/ 105942 w 253"/>
                <a:gd name="T15" fmla="*/ 58021 h 246"/>
                <a:gd name="T16" fmla="*/ 105942 w 253"/>
                <a:gd name="T17" fmla="*/ 66907 h 246"/>
                <a:gd name="T18" fmla="*/ 102158 w 253"/>
                <a:gd name="T19" fmla="*/ 78929 h 246"/>
                <a:gd name="T20" fmla="*/ 96272 w 253"/>
                <a:gd name="T21" fmla="*/ 90952 h 246"/>
                <a:gd name="T22" fmla="*/ 87864 w 253"/>
                <a:gd name="T23" fmla="*/ 101929 h 246"/>
                <a:gd name="T24" fmla="*/ 77354 w 253"/>
                <a:gd name="T25" fmla="*/ 111860 h 246"/>
                <a:gd name="T26" fmla="*/ 66003 w 253"/>
                <a:gd name="T27" fmla="*/ 119701 h 246"/>
                <a:gd name="T28" fmla="*/ 54232 w 253"/>
                <a:gd name="T29" fmla="*/ 125451 h 246"/>
                <a:gd name="T30" fmla="*/ 42040 w 253"/>
                <a:gd name="T31" fmla="*/ 128064 h 246"/>
                <a:gd name="T32" fmla="*/ 31110 w 253"/>
                <a:gd name="T33" fmla="*/ 128064 h 246"/>
                <a:gd name="T34" fmla="*/ 22281 w 253"/>
                <a:gd name="T35" fmla="*/ 125451 h 246"/>
                <a:gd name="T36" fmla="*/ 13873 w 253"/>
                <a:gd name="T37" fmla="*/ 122314 h 246"/>
                <a:gd name="T38" fmla="*/ 4624 w 253"/>
                <a:gd name="T39" fmla="*/ 119701 h 246"/>
                <a:gd name="T40" fmla="*/ 1261 w 253"/>
                <a:gd name="T41" fmla="*/ 114474 h 246"/>
                <a:gd name="T42" fmla="*/ 4204 w 253"/>
                <a:gd name="T43" fmla="*/ 107156 h 246"/>
                <a:gd name="T44" fmla="*/ 9249 w 253"/>
                <a:gd name="T45" fmla="*/ 102451 h 246"/>
                <a:gd name="T46" fmla="*/ 15555 w 253"/>
                <a:gd name="T47" fmla="*/ 99838 h 246"/>
                <a:gd name="T48" fmla="*/ 21020 w 253"/>
                <a:gd name="T49" fmla="*/ 102974 h 246"/>
                <a:gd name="T50" fmla="*/ 25224 w 253"/>
                <a:gd name="T51" fmla="*/ 108201 h 246"/>
                <a:gd name="T52" fmla="*/ 28587 w 253"/>
                <a:gd name="T53" fmla="*/ 105065 h 246"/>
                <a:gd name="T54" fmla="*/ 31530 w 253"/>
                <a:gd name="T55" fmla="*/ 99315 h 246"/>
                <a:gd name="T56" fmla="*/ 35314 w 253"/>
                <a:gd name="T57" fmla="*/ 94088 h 246"/>
                <a:gd name="T58" fmla="*/ 38257 w 253"/>
                <a:gd name="T59" fmla="*/ 94611 h 246"/>
                <a:gd name="T60" fmla="*/ 41200 w 253"/>
                <a:gd name="T61" fmla="*/ 93565 h 246"/>
                <a:gd name="T62" fmla="*/ 44563 w 253"/>
                <a:gd name="T63" fmla="*/ 93043 h 246"/>
                <a:gd name="T64" fmla="*/ 50448 w 253"/>
                <a:gd name="T65" fmla="*/ 90952 h 246"/>
                <a:gd name="T66" fmla="*/ 62640 w 253"/>
                <a:gd name="T67" fmla="*/ 85725 h 246"/>
                <a:gd name="T68" fmla="*/ 75252 w 253"/>
                <a:gd name="T69" fmla="*/ 76839 h 246"/>
                <a:gd name="T70" fmla="*/ 82819 w 253"/>
                <a:gd name="T71" fmla="*/ 70566 h 246"/>
                <a:gd name="T72" fmla="*/ 88285 w 253"/>
                <a:gd name="T73" fmla="*/ 64294 h 246"/>
                <a:gd name="T74" fmla="*/ 91648 w 253"/>
                <a:gd name="T75" fmla="*/ 58021 h 246"/>
                <a:gd name="T76" fmla="*/ 92068 w 253"/>
                <a:gd name="T77" fmla="*/ 51226 h 246"/>
                <a:gd name="T78" fmla="*/ 89966 w 253"/>
                <a:gd name="T79" fmla="*/ 45999 h 246"/>
                <a:gd name="T80" fmla="*/ 88285 w 253"/>
                <a:gd name="T81" fmla="*/ 41817 h 246"/>
                <a:gd name="T82" fmla="*/ 87023 w 253"/>
                <a:gd name="T83" fmla="*/ 37635 h 246"/>
                <a:gd name="T84" fmla="*/ 84501 w 253"/>
                <a:gd name="T85" fmla="*/ 35022 h 246"/>
                <a:gd name="T86" fmla="*/ 80297 w 253"/>
                <a:gd name="T87" fmla="*/ 33976 h 246"/>
                <a:gd name="T88" fmla="*/ 77354 w 253"/>
                <a:gd name="T89" fmla="*/ 31885 h 246"/>
                <a:gd name="T90" fmla="*/ 75673 w 253"/>
                <a:gd name="T91" fmla="*/ 28226 h 246"/>
                <a:gd name="T92" fmla="*/ 58856 w 253"/>
                <a:gd name="T93" fmla="*/ 25613 h 246"/>
                <a:gd name="T94" fmla="*/ 57175 w 253"/>
                <a:gd name="T95" fmla="*/ 22999 h 246"/>
                <a:gd name="T96" fmla="*/ 57175 w 253"/>
                <a:gd name="T97" fmla="*/ 18818 h 246"/>
                <a:gd name="T98" fmla="*/ 58856 w 253"/>
                <a:gd name="T99" fmla="*/ 9409 h 246"/>
                <a:gd name="T100" fmla="*/ 46244 w 253"/>
                <a:gd name="T101" fmla="*/ 5750 h 246"/>
                <a:gd name="T102" fmla="*/ 40779 w 253"/>
                <a:gd name="T103" fmla="*/ 6273 h 246"/>
                <a:gd name="T104" fmla="*/ 36155 w 253"/>
                <a:gd name="T105" fmla="*/ 9409 h 246"/>
                <a:gd name="T106" fmla="*/ 43722 w 253"/>
                <a:gd name="T107" fmla="*/ 2614 h 246"/>
                <a:gd name="T108" fmla="*/ 47506 w 253"/>
                <a:gd name="T109" fmla="*/ 523 h 246"/>
                <a:gd name="T110" fmla="*/ 53391 w 253"/>
                <a:gd name="T111" fmla="*/ 0 h 24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53" h="246">
                  <a:moveTo>
                    <a:pt x="127" y="0"/>
                  </a:moveTo>
                  <a:lnTo>
                    <a:pt x="136" y="1"/>
                  </a:lnTo>
                  <a:lnTo>
                    <a:pt x="146" y="4"/>
                  </a:lnTo>
                  <a:lnTo>
                    <a:pt x="157" y="8"/>
                  </a:lnTo>
                  <a:lnTo>
                    <a:pt x="168" y="14"/>
                  </a:lnTo>
                  <a:lnTo>
                    <a:pt x="179" y="21"/>
                  </a:lnTo>
                  <a:lnTo>
                    <a:pt x="189" y="28"/>
                  </a:lnTo>
                  <a:lnTo>
                    <a:pt x="199" y="37"/>
                  </a:lnTo>
                  <a:lnTo>
                    <a:pt x="209" y="47"/>
                  </a:lnTo>
                  <a:lnTo>
                    <a:pt x="218" y="57"/>
                  </a:lnTo>
                  <a:lnTo>
                    <a:pt x="227" y="66"/>
                  </a:lnTo>
                  <a:lnTo>
                    <a:pt x="234" y="76"/>
                  </a:lnTo>
                  <a:lnTo>
                    <a:pt x="240" y="85"/>
                  </a:lnTo>
                  <a:lnTo>
                    <a:pt x="245" y="94"/>
                  </a:lnTo>
                  <a:lnTo>
                    <a:pt x="250" y="103"/>
                  </a:lnTo>
                  <a:lnTo>
                    <a:pt x="252" y="111"/>
                  </a:lnTo>
                  <a:lnTo>
                    <a:pt x="253" y="117"/>
                  </a:lnTo>
                  <a:lnTo>
                    <a:pt x="252" y="128"/>
                  </a:lnTo>
                  <a:lnTo>
                    <a:pt x="248" y="140"/>
                  </a:lnTo>
                  <a:lnTo>
                    <a:pt x="243" y="151"/>
                  </a:lnTo>
                  <a:lnTo>
                    <a:pt x="236" y="163"/>
                  </a:lnTo>
                  <a:lnTo>
                    <a:pt x="229" y="174"/>
                  </a:lnTo>
                  <a:lnTo>
                    <a:pt x="219" y="185"/>
                  </a:lnTo>
                  <a:lnTo>
                    <a:pt x="209" y="195"/>
                  </a:lnTo>
                  <a:lnTo>
                    <a:pt x="197" y="204"/>
                  </a:lnTo>
                  <a:lnTo>
                    <a:pt x="184" y="214"/>
                  </a:lnTo>
                  <a:lnTo>
                    <a:pt x="171" y="222"/>
                  </a:lnTo>
                  <a:lnTo>
                    <a:pt x="157" y="229"/>
                  </a:lnTo>
                  <a:lnTo>
                    <a:pt x="143" y="235"/>
                  </a:lnTo>
                  <a:lnTo>
                    <a:pt x="129" y="240"/>
                  </a:lnTo>
                  <a:lnTo>
                    <a:pt x="115" y="243"/>
                  </a:lnTo>
                  <a:lnTo>
                    <a:pt x="100" y="245"/>
                  </a:lnTo>
                  <a:lnTo>
                    <a:pt x="86" y="246"/>
                  </a:lnTo>
                  <a:lnTo>
                    <a:pt x="74" y="245"/>
                  </a:lnTo>
                  <a:lnTo>
                    <a:pt x="64" y="243"/>
                  </a:lnTo>
                  <a:lnTo>
                    <a:pt x="53" y="240"/>
                  </a:lnTo>
                  <a:lnTo>
                    <a:pt x="43" y="237"/>
                  </a:lnTo>
                  <a:lnTo>
                    <a:pt x="33" y="234"/>
                  </a:lnTo>
                  <a:lnTo>
                    <a:pt x="22" y="231"/>
                  </a:lnTo>
                  <a:lnTo>
                    <a:pt x="11" y="229"/>
                  </a:lnTo>
                  <a:lnTo>
                    <a:pt x="0" y="228"/>
                  </a:lnTo>
                  <a:lnTo>
                    <a:pt x="3" y="219"/>
                  </a:lnTo>
                  <a:lnTo>
                    <a:pt x="6" y="212"/>
                  </a:lnTo>
                  <a:lnTo>
                    <a:pt x="10" y="205"/>
                  </a:lnTo>
                  <a:lnTo>
                    <a:pt x="16" y="200"/>
                  </a:lnTo>
                  <a:lnTo>
                    <a:pt x="22" y="196"/>
                  </a:lnTo>
                  <a:lnTo>
                    <a:pt x="29" y="193"/>
                  </a:lnTo>
                  <a:lnTo>
                    <a:pt x="37" y="191"/>
                  </a:lnTo>
                  <a:lnTo>
                    <a:pt x="46" y="191"/>
                  </a:lnTo>
                  <a:lnTo>
                    <a:pt x="50" y="197"/>
                  </a:lnTo>
                  <a:lnTo>
                    <a:pt x="53" y="209"/>
                  </a:lnTo>
                  <a:lnTo>
                    <a:pt x="60" y="207"/>
                  </a:lnTo>
                  <a:lnTo>
                    <a:pt x="65" y="204"/>
                  </a:lnTo>
                  <a:lnTo>
                    <a:pt x="68" y="201"/>
                  </a:lnTo>
                  <a:lnTo>
                    <a:pt x="72" y="198"/>
                  </a:lnTo>
                  <a:lnTo>
                    <a:pt x="75" y="190"/>
                  </a:lnTo>
                  <a:lnTo>
                    <a:pt x="79" y="179"/>
                  </a:lnTo>
                  <a:lnTo>
                    <a:pt x="84" y="180"/>
                  </a:lnTo>
                  <a:lnTo>
                    <a:pt x="88" y="181"/>
                  </a:lnTo>
                  <a:lnTo>
                    <a:pt x="91" y="181"/>
                  </a:lnTo>
                  <a:lnTo>
                    <a:pt x="95" y="181"/>
                  </a:lnTo>
                  <a:lnTo>
                    <a:pt x="98" y="179"/>
                  </a:lnTo>
                  <a:lnTo>
                    <a:pt x="99" y="179"/>
                  </a:lnTo>
                  <a:lnTo>
                    <a:pt x="106" y="178"/>
                  </a:lnTo>
                  <a:lnTo>
                    <a:pt x="112" y="177"/>
                  </a:lnTo>
                  <a:lnTo>
                    <a:pt x="120" y="174"/>
                  </a:lnTo>
                  <a:lnTo>
                    <a:pt x="130" y="171"/>
                  </a:lnTo>
                  <a:lnTo>
                    <a:pt x="149" y="164"/>
                  </a:lnTo>
                  <a:lnTo>
                    <a:pt x="169" y="153"/>
                  </a:lnTo>
                  <a:lnTo>
                    <a:pt x="179" y="147"/>
                  </a:lnTo>
                  <a:lnTo>
                    <a:pt x="188" y="141"/>
                  </a:lnTo>
                  <a:lnTo>
                    <a:pt x="197" y="135"/>
                  </a:lnTo>
                  <a:lnTo>
                    <a:pt x="205" y="129"/>
                  </a:lnTo>
                  <a:lnTo>
                    <a:pt x="210" y="123"/>
                  </a:lnTo>
                  <a:lnTo>
                    <a:pt x="216" y="117"/>
                  </a:lnTo>
                  <a:lnTo>
                    <a:pt x="218" y="111"/>
                  </a:lnTo>
                  <a:lnTo>
                    <a:pt x="219" y="105"/>
                  </a:lnTo>
                  <a:lnTo>
                    <a:pt x="219" y="98"/>
                  </a:lnTo>
                  <a:lnTo>
                    <a:pt x="217" y="92"/>
                  </a:lnTo>
                  <a:lnTo>
                    <a:pt x="214" y="88"/>
                  </a:lnTo>
                  <a:lnTo>
                    <a:pt x="212" y="84"/>
                  </a:lnTo>
                  <a:lnTo>
                    <a:pt x="210" y="80"/>
                  </a:lnTo>
                  <a:lnTo>
                    <a:pt x="208" y="76"/>
                  </a:lnTo>
                  <a:lnTo>
                    <a:pt x="207" y="72"/>
                  </a:lnTo>
                  <a:lnTo>
                    <a:pt x="206" y="68"/>
                  </a:lnTo>
                  <a:lnTo>
                    <a:pt x="201" y="67"/>
                  </a:lnTo>
                  <a:lnTo>
                    <a:pt x="196" y="67"/>
                  </a:lnTo>
                  <a:lnTo>
                    <a:pt x="191" y="65"/>
                  </a:lnTo>
                  <a:lnTo>
                    <a:pt x="188" y="63"/>
                  </a:lnTo>
                  <a:lnTo>
                    <a:pt x="184" y="61"/>
                  </a:lnTo>
                  <a:lnTo>
                    <a:pt x="182" y="57"/>
                  </a:lnTo>
                  <a:lnTo>
                    <a:pt x="180" y="54"/>
                  </a:lnTo>
                  <a:lnTo>
                    <a:pt x="179" y="49"/>
                  </a:lnTo>
                  <a:lnTo>
                    <a:pt x="140" y="49"/>
                  </a:lnTo>
                  <a:lnTo>
                    <a:pt x="138" y="47"/>
                  </a:lnTo>
                  <a:lnTo>
                    <a:pt x="136" y="44"/>
                  </a:lnTo>
                  <a:lnTo>
                    <a:pt x="136" y="39"/>
                  </a:lnTo>
                  <a:lnTo>
                    <a:pt x="136" y="36"/>
                  </a:lnTo>
                  <a:lnTo>
                    <a:pt x="139" y="27"/>
                  </a:lnTo>
                  <a:lnTo>
                    <a:pt x="140" y="18"/>
                  </a:lnTo>
                  <a:lnTo>
                    <a:pt x="124" y="14"/>
                  </a:lnTo>
                  <a:lnTo>
                    <a:pt x="110" y="11"/>
                  </a:lnTo>
                  <a:lnTo>
                    <a:pt x="104" y="11"/>
                  </a:lnTo>
                  <a:lnTo>
                    <a:pt x="97" y="12"/>
                  </a:lnTo>
                  <a:lnTo>
                    <a:pt x="91" y="15"/>
                  </a:lnTo>
                  <a:lnTo>
                    <a:pt x="86" y="18"/>
                  </a:lnTo>
                  <a:lnTo>
                    <a:pt x="96" y="10"/>
                  </a:lnTo>
                  <a:lnTo>
                    <a:pt x="104" y="5"/>
                  </a:lnTo>
                  <a:lnTo>
                    <a:pt x="108" y="3"/>
                  </a:lnTo>
                  <a:lnTo>
                    <a:pt x="113" y="1"/>
                  </a:lnTo>
                  <a:lnTo>
                    <a:pt x="119" y="0"/>
                  </a:lnTo>
                  <a:lnTo>
                    <a:pt x="127"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9" name="Freeform 14"/>
            <p:cNvSpPr>
              <a:spLocks/>
            </p:cNvSpPr>
            <p:nvPr>
              <p:custDataLst>
                <p:tags r:id="rId102"/>
              </p:custDataLst>
            </p:nvPr>
          </p:nvSpPr>
          <p:spPr bwMode="auto">
            <a:xfrm>
              <a:off x="6462662" y="2600567"/>
              <a:ext cx="1407582" cy="915919"/>
            </a:xfrm>
            <a:custGeom>
              <a:avLst/>
              <a:gdLst>
                <a:gd name="T0" fmla="*/ 2147483647 w 2936"/>
                <a:gd name="T1" fmla="*/ 2147483647 h 1983"/>
                <a:gd name="T2" fmla="*/ 2147483647 w 2936"/>
                <a:gd name="T3" fmla="*/ 2147483647 h 1983"/>
                <a:gd name="T4" fmla="*/ 2147483647 w 2936"/>
                <a:gd name="T5" fmla="*/ 2147483647 h 1983"/>
                <a:gd name="T6" fmla="*/ 2147483647 w 2936"/>
                <a:gd name="T7" fmla="*/ 2147483647 h 1983"/>
                <a:gd name="T8" fmla="*/ 2147483647 w 2936"/>
                <a:gd name="T9" fmla="*/ 2147483647 h 1983"/>
                <a:gd name="T10" fmla="*/ 2147483647 w 2936"/>
                <a:gd name="T11" fmla="*/ 2147483647 h 1983"/>
                <a:gd name="T12" fmla="*/ 2147483647 w 2936"/>
                <a:gd name="T13" fmla="*/ 2147483647 h 1983"/>
                <a:gd name="T14" fmla="*/ 2147483647 w 2936"/>
                <a:gd name="T15" fmla="*/ 2147483647 h 1983"/>
                <a:gd name="T16" fmla="*/ 2147483647 w 2936"/>
                <a:gd name="T17" fmla="*/ 2147483647 h 1983"/>
                <a:gd name="T18" fmla="*/ 2147483647 w 2936"/>
                <a:gd name="T19" fmla="*/ 2147483647 h 1983"/>
                <a:gd name="T20" fmla="*/ 2147483647 w 2936"/>
                <a:gd name="T21" fmla="*/ 2147483647 h 1983"/>
                <a:gd name="T22" fmla="*/ 2147483647 w 2936"/>
                <a:gd name="T23" fmla="*/ 2147483647 h 1983"/>
                <a:gd name="T24" fmla="*/ 2147483647 w 2936"/>
                <a:gd name="T25" fmla="*/ 2147483647 h 1983"/>
                <a:gd name="T26" fmla="*/ 2147483647 w 2936"/>
                <a:gd name="T27" fmla="*/ 2147483647 h 1983"/>
                <a:gd name="T28" fmla="*/ 2147483647 w 2936"/>
                <a:gd name="T29" fmla="*/ 2147483647 h 1983"/>
                <a:gd name="T30" fmla="*/ 2147483647 w 2936"/>
                <a:gd name="T31" fmla="*/ 2147483647 h 1983"/>
                <a:gd name="T32" fmla="*/ 2147483647 w 2936"/>
                <a:gd name="T33" fmla="*/ 2147483647 h 1983"/>
                <a:gd name="T34" fmla="*/ 2147483647 w 2936"/>
                <a:gd name="T35" fmla="*/ 2147483647 h 1983"/>
                <a:gd name="T36" fmla="*/ 2147483647 w 2936"/>
                <a:gd name="T37" fmla="*/ 2147483647 h 1983"/>
                <a:gd name="T38" fmla="*/ 2147483647 w 2936"/>
                <a:gd name="T39" fmla="*/ 2147483647 h 1983"/>
                <a:gd name="T40" fmla="*/ 2147483647 w 2936"/>
                <a:gd name="T41" fmla="*/ 2147483647 h 1983"/>
                <a:gd name="T42" fmla="*/ 2147483647 w 2936"/>
                <a:gd name="T43" fmla="*/ 2147483647 h 1983"/>
                <a:gd name="T44" fmla="*/ 2147483647 w 2936"/>
                <a:gd name="T45" fmla="*/ 2147483647 h 1983"/>
                <a:gd name="T46" fmla="*/ 2147483647 w 2936"/>
                <a:gd name="T47" fmla="*/ 2147483647 h 1983"/>
                <a:gd name="T48" fmla="*/ 2147483647 w 2936"/>
                <a:gd name="T49" fmla="*/ 2147483647 h 1983"/>
                <a:gd name="T50" fmla="*/ 2147483647 w 2936"/>
                <a:gd name="T51" fmla="*/ 2147483647 h 1983"/>
                <a:gd name="T52" fmla="*/ 2147483647 w 2936"/>
                <a:gd name="T53" fmla="*/ 2147483647 h 1983"/>
                <a:gd name="T54" fmla="*/ 2147483647 w 2936"/>
                <a:gd name="T55" fmla="*/ 2147483647 h 1983"/>
                <a:gd name="T56" fmla="*/ 2147483647 w 2936"/>
                <a:gd name="T57" fmla="*/ 2147483647 h 1983"/>
                <a:gd name="T58" fmla="*/ 2147483647 w 2936"/>
                <a:gd name="T59" fmla="*/ 2147483647 h 1983"/>
                <a:gd name="T60" fmla="*/ 2147483647 w 2936"/>
                <a:gd name="T61" fmla="*/ 2147483647 h 1983"/>
                <a:gd name="T62" fmla="*/ 2147483647 w 2936"/>
                <a:gd name="T63" fmla="*/ 2147483647 h 1983"/>
                <a:gd name="T64" fmla="*/ 2147483647 w 2936"/>
                <a:gd name="T65" fmla="*/ 2147483647 h 1983"/>
                <a:gd name="T66" fmla="*/ 2147483647 w 2936"/>
                <a:gd name="T67" fmla="*/ 2147483647 h 1983"/>
                <a:gd name="T68" fmla="*/ 2147483647 w 2936"/>
                <a:gd name="T69" fmla="*/ 2147483647 h 1983"/>
                <a:gd name="T70" fmla="*/ 2147483647 w 2936"/>
                <a:gd name="T71" fmla="*/ 2147483647 h 1983"/>
                <a:gd name="T72" fmla="*/ 2147483647 w 2936"/>
                <a:gd name="T73" fmla="*/ 2147483647 h 1983"/>
                <a:gd name="T74" fmla="*/ 2147483647 w 2936"/>
                <a:gd name="T75" fmla="*/ 2147483647 h 1983"/>
                <a:gd name="T76" fmla="*/ 2147483647 w 2936"/>
                <a:gd name="T77" fmla="*/ 2147483647 h 1983"/>
                <a:gd name="T78" fmla="*/ 2147483647 w 2936"/>
                <a:gd name="T79" fmla="*/ 2147483647 h 1983"/>
                <a:gd name="T80" fmla="*/ 2147483647 w 2936"/>
                <a:gd name="T81" fmla="*/ 2147483647 h 1983"/>
                <a:gd name="T82" fmla="*/ 2147483647 w 2936"/>
                <a:gd name="T83" fmla="*/ 2147483647 h 1983"/>
                <a:gd name="T84" fmla="*/ 2147483647 w 2936"/>
                <a:gd name="T85" fmla="*/ 2147483647 h 1983"/>
                <a:gd name="T86" fmla="*/ 2147483647 w 2936"/>
                <a:gd name="T87" fmla="*/ 2147483647 h 1983"/>
                <a:gd name="T88" fmla="*/ 2147483647 w 2936"/>
                <a:gd name="T89" fmla="*/ 2147483647 h 1983"/>
                <a:gd name="T90" fmla="*/ 2147483647 w 2936"/>
                <a:gd name="T91" fmla="*/ 2147483647 h 1983"/>
                <a:gd name="T92" fmla="*/ 2147483647 w 2936"/>
                <a:gd name="T93" fmla="*/ 2147483647 h 1983"/>
                <a:gd name="T94" fmla="*/ 2147483647 w 2936"/>
                <a:gd name="T95" fmla="*/ 2147483647 h 1983"/>
                <a:gd name="T96" fmla="*/ 2147483647 w 2936"/>
                <a:gd name="T97" fmla="*/ 2147483647 h 1983"/>
                <a:gd name="T98" fmla="*/ 2147483647 w 2936"/>
                <a:gd name="T99" fmla="*/ 2147483647 h 1983"/>
                <a:gd name="T100" fmla="*/ 2147483647 w 2936"/>
                <a:gd name="T101" fmla="*/ 2147483647 h 1983"/>
                <a:gd name="T102" fmla="*/ 2147483647 w 2936"/>
                <a:gd name="T103" fmla="*/ 2147483647 h 1983"/>
                <a:gd name="T104" fmla="*/ 2147483647 w 2936"/>
                <a:gd name="T105" fmla="*/ 2147483647 h 1983"/>
                <a:gd name="T106" fmla="*/ 2147483647 w 2936"/>
                <a:gd name="T107" fmla="*/ 2147483647 h 1983"/>
                <a:gd name="T108" fmla="*/ 2147483647 w 2936"/>
                <a:gd name="T109" fmla="*/ 2147483647 h 1983"/>
                <a:gd name="T110" fmla="*/ 2147483647 w 2936"/>
                <a:gd name="T111" fmla="*/ 2147483647 h 1983"/>
                <a:gd name="T112" fmla="*/ 2147483647 w 2936"/>
                <a:gd name="T113" fmla="*/ 2147483647 h 1983"/>
                <a:gd name="T114" fmla="*/ 2147483647 w 2936"/>
                <a:gd name="T115" fmla="*/ 2147483647 h 1983"/>
                <a:gd name="T116" fmla="*/ 2147483647 w 2936"/>
                <a:gd name="T117" fmla="*/ 2147483647 h 1983"/>
                <a:gd name="T118" fmla="*/ 2147483647 w 2936"/>
                <a:gd name="T119" fmla="*/ 2147483647 h 198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36" h="1983">
                  <a:moveTo>
                    <a:pt x="98" y="954"/>
                  </a:moveTo>
                  <a:lnTo>
                    <a:pt x="129" y="989"/>
                  </a:lnTo>
                  <a:lnTo>
                    <a:pt x="157" y="1017"/>
                  </a:lnTo>
                  <a:lnTo>
                    <a:pt x="170" y="1029"/>
                  </a:lnTo>
                  <a:lnTo>
                    <a:pt x="182" y="1041"/>
                  </a:lnTo>
                  <a:lnTo>
                    <a:pt x="194" y="1050"/>
                  </a:lnTo>
                  <a:lnTo>
                    <a:pt x="205" y="1059"/>
                  </a:lnTo>
                  <a:lnTo>
                    <a:pt x="216" y="1066"/>
                  </a:lnTo>
                  <a:lnTo>
                    <a:pt x="227" y="1072"/>
                  </a:lnTo>
                  <a:lnTo>
                    <a:pt x="238" y="1076"/>
                  </a:lnTo>
                  <a:lnTo>
                    <a:pt x="248" y="1080"/>
                  </a:lnTo>
                  <a:lnTo>
                    <a:pt x="259" y="1082"/>
                  </a:lnTo>
                  <a:lnTo>
                    <a:pt x="270" y="1084"/>
                  </a:lnTo>
                  <a:lnTo>
                    <a:pt x="281" y="1084"/>
                  </a:lnTo>
                  <a:lnTo>
                    <a:pt x="292" y="1084"/>
                  </a:lnTo>
                  <a:lnTo>
                    <a:pt x="364" y="1065"/>
                  </a:lnTo>
                  <a:lnTo>
                    <a:pt x="373" y="1071"/>
                  </a:lnTo>
                  <a:lnTo>
                    <a:pt x="383" y="1079"/>
                  </a:lnTo>
                  <a:lnTo>
                    <a:pt x="393" y="1090"/>
                  </a:lnTo>
                  <a:lnTo>
                    <a:pt x="401" y="1102"/>
                  </a:lnTo>
                  <a:lnTo>
                    <a:pt x="410" y="1114"/>
                  </a:lnTo>
                  <a:lnTo>
                    <a:pt x="418" y="1127"/>
                  </a:lnTo>
                  <a:lnTo>
                    <a:pt x="420" y="1133"/>
                  </a:lnTo>
                  <a:lnTo>
                    <a:pt x="422" y="1139"/>
                  </a:lnTo>
                  <a:lnTo>
                    <a:pt x="423" y="1145"/>
                  </a:lnTo>
                  <a:lnTo>
                    <a:pt x="425" y="1151"/>
                  </a:lnTo>
                  <a:lnTo>
                    <a:pt x="423" y="1157"/>
                  </a:lnTo>
                  <a:lnTo>
                    <a:pt x="420" y="1162"/>
                  </a:lnTo>
                  <a:lnTo>
                    <a:pt x="416" y="1167"/>
                  </a:lnTo>
                  <a:lnTo>
                    <a:pt x="409" y="1172"/>
                  </a:lnTo>
                  <a:lnTo>
                    <a:pt x="403" y="1176"/>
                  </a:lnTo>
                  <a:lnTo>
                    <a:pt x="396" y="1179"/>
                  </a:lnTo>
                  <a:lnTo>
                    <a:pt x="390" y="1182"/>
                  </a:lnTo>
                  <a:lnTo>
                    <a:pt x="385" y="1182"/>
                  </a:lnTo>
                  <a:lnTo>
                    <a:pt x="399" y="1200"/>
                  </a:lnTo>
                  <a:lnTo>
                    <a:pt x="412" y="1217"/>
                  </a:lnTo>
                  <a:lnTo>
                    <a:pt x="419" y="1226"/>
                  </a:lnTo>
                  <a:lnTo>
                    <a:pt x="423" y="1235"/>
                  </a:lnTo>
                  <a:lnTo>
                    <a:pt x="428" y="1245"/>
                  </a:lnTo>
                  <a:lnTo>
                    <a:pt x="431" y="1256"/>
                  </a:lnTo>
                  <a:lnTo>
                    <a:pt x="385" y="1256"/>
                  </a:lnTo>
                  <a:lnTo>
                    <a:pt x="385" y="1287"/>
                  </a:lnTo>
                  <a:lnTo>
                    <a:pt x="390" y="1300"/>
                  </a:lnTo>
                  <a:lnTo>
                    <a:pt x="397" y="1311"/>
                  </a:lnTo>
                  <a:lnTo>
                    <a:pt x="405" y="1321"/>
                  </a:lnTo>
                  <a:lnTo>
                    <a:pt x="414" y="1328"/>
                  </a:lnTo>
                  <a:lnTo>
                    <a:pt x="423" y="1335"/>
                  </a:lnTo>
                  <a:lnTo>
                    <a:pt x="434" y="1340"/>
                  </a:lnTo>
                  <a:lnTo>
                    <a:pt x="444" y="1345"/>
                  </a:lnTo>
                  <a:lnTo>
                    <a:pt x="456" y="1349"/>
                  </a:lnTo>
                  <a:lnTo>
                    <a:pt x="478" y="1358"/>
                  </a:lnTo>
                  <a:lnTo>
                    <a:pt x="500" y="1367"/>
                  </a:lnTo>
                  <a:lnTo>
                    <a:pt x="510" y="1373"/>
                  </a:lnTo>
                  <a:lnTo>
                    <a:pt x="520" y="1381"/>
                  </a:lnTo>
                  <a:lnTo>
                    <a:pt x="529" y="1389"/>
                  </a:lnTo>
                  <a:lnTo>
                    <a:pt x="538" y="1398"/>
                  </a:lnTo>
                  <a:lnTo>
                    <a:pt x="617" y="1404"/>
                  </a:lnTo>
                  <a:lnTo>
                    <a:pt x="620" y="1408"/>
                  </a:lnTo>
                  <a:lnTo>
                    <a:pt x="623" y="1411"/>
                  </a:lnTo>
                  <a:lnTo>
                    <a:pt x="628" y="1414"/>
                  </a:lnTo>
                  <a:lnTo>
                    <a:pt x="633" y="1417"/>
                  </a:lnTo>
                  <a:lnTo>
                    <a:pt x="644" y="1422"/>
                  </a:lnTo>
                  <a:lnTo>
                    <a:pt x="656" y="1427"/>
                  </a:lnTo>
                  <a:lnTo>
                    <a:pt x="678" y="1436"/>
                  </a:lnTo>
                  <a:lnTo>
                    <a:pt x="690" y="1441"/>
                  </a:lnTo>
                  <a:lnTo>
                    <a:pt x="723" y="1462"/>
                  </a:lnTo>
                  <a:lnTo>
                    <a:pt x="754" y="1481"/>
                  </a:lnTo>
                  <a:lnTo>
                    <a:pt x="768" y="1492"/>
                  </a:lnTo>
                  <a:lnTo>
                    <a:pt x="784" y="1501"/>
                  </a:lnTo>
                  <a:lnTo>
                    <a:pt x="798" y="1509"/>
                  </a:lnTo>
                  <a:lnTo>
                    <a:pt x="814" y="1517"/>
                  </a:lnTo>
                  <a:lnTo>
                    <a:pt x="830" y="1525"/>
                  </a:lnTo>
                  <a:lnTo>
                    <a:pt x="847" y="1531"/>
                  </a:lnTo>
                  <a:lnTo>
                    <a:pt x="866" y="1537"/>
                  </a:lnTo>
                  <a:lnTo>
                    <a:pt x="886" y="1543"/>
                  </a:lnTo>
                  <a:lnTo>
                    <a:pt x="907" y="1547"/>
                  </a:lnTo>
                  <a:lnTo>
                    <a:pt x="930" y="1550"/>
                  </a:lnTo>
                  <a:lnTo>
                    <a:pt x="955" y="1552"/>
                  </a:lnTo>
                  <a:lnTo>
                    <a:pt x="982" y="1552"/>
                  </a:lnTo>
                  <a:lnTo>
                    <a:pt x="982" y="1521"/>
                  </a:lnTo>
                  <a:lnTo>
                    <a:pt x="1015" y="1521"/>
                  </a:lnTo>
                  <a:lnTo>
                    <a:pt x="1021" y="1532"/>
                  </a:lnTo>
                  <a:lnTo>
                    <a:pt x="1025" y="1539"/>
                  </a:lnTo>
                  <a:lnTo>
                    <a:pt x="1031" y="1545"/>
                  </a:lnTo>
                  <a:lnTo>
                    <a:pt x="1036" y="1552"/>
                  </a:lnTo>
                  <a:lnTo>
                    <a:pt x="1042" y="1552"/>
                  </a:lnTo>
                  <a:lnTo>
                    <a:pt x="1046" y="1551"/>
                  </a:lnTo>
                  <a:lnTo>
                    <a:pt x="1050" y="1548"/>
                  </a:lnTo>
                  <a:lnTo>
                    <a:pt x="1054" y="1546"/>
                  </a:lnTo>
                  <a:lnTo>
                    <a:pt x="1058" y="1538"/>
                  </a:lnTo>
                  <a:lnTo>
                    <a:pt x="1062" y="1530"/>
                  </a:lnTo>
                  <a:lnTo>
                    <a:pt x="1066" y="1522"/>
                  </a:lnTo>
                  <a:lnTo>
                    <a:pt x="1071" y="1516"/>
                  </a:lnTo>
                  <a:lnTo>
                    <a:pt x="1075" y="1513"/>
                  </a:lnTo>
                  <a:lnTo>
                    <a:pt x="1078" y="1511"/>
                  </a:lnTo>
                  <a:lnTo>
                    <a:pt x="1083" y="1510"/>
                  </a:lnTo>
                  <a:lnTo>
                    <a:pt x="1089" y="1509"/>
                  </a:lnTo>
                  <a:lnTo>
                    <a:pt x="1092" y="1512"/>
                  </a:lnTo>
                  <a:lnTo>
                    <a:pt x="1096" y="1516"/>
                  </a:lnTo>
                  <a:lnTo>
                    <a:pt x="1102" y="1519"/>
                  </a:lnTo>
                  <a:lnTo>
                    <a:pt x="1109" y="1522"/>
                  </a:lnTo>
                  <a:lnTo>
                    <a:pt x="1124" y="1529"/>
                  </a:lnTo>
                  <a:lnTo>
                    <a:pt x="1142" y="1534"/>
                  </a:lnTo>
                  <a:lnTo>
                    <a:pt x="1159" y="1539"/>
                  </a:lnTo>
                  <a:lnTo>
                    <a:pt x="1178" y="1543"/>
                  </a:lnTo>
                  <a:lnTo>
                    <a:pt x="1194" y="1546"/>
                  </a:lnTo>
                  <a:lnTo>
                    <a:pt x="1208" y="1546"/>
                  </a:lnTo>
                  <a:lnTo>
                    <a:pt x="1217" y="1535"/>
                  </a:lnTo>
                  <a:lnTo>
                    <a:pt x="1227" y="1526"/>
                  </a:lnTo>
                  <a:lnTo>
                    <a:pt x="1236" y="1518"/>
                  </a:lnTo>
                  <a:lnTo>
                    <a:pt x="1247" y="1510"/>
                  </a:lnTo>
                  <a:lnTo>
                    <a:pt x="1258" y="1502"/>
                  </a:lnTo>
                  <a:lnTo>
                    <a:pt x="1269" y="1496"/>
                  </a:lnTo>
                  <a:lnTo>
                    <a:pt x="1280" y="1489"/>
                  </a:lnTo>
                  <a:lnTo>
                    <a:pt x="1292" y="1482"/>
                  </a:lnTo>
                  <a:lnTo>
                    <a:pt x="1317" y="1472"/>
                  </a:lnTo>
                  <a:lnTo>
                    <a:pt x="1344" y="1463"/>
                  </a:lnTo>
                  <a:lnTo>
                    <a:pt x="1372" y="1455"/>
                  </a:lnTo>
                  <a:lnTo>
                    <a:pt x="1401" y="1448"/>
                  </a:lnTo>
                  <a:lnTo>
                    <a:pt x="1408" y="1456"/>
                  </a:lnTo>
                  <a:lnTo>
                    <a:pt x="1418" y="1465"/>
                  </a:lnTo>
                  <a:lnTo>
                    <a:pt x="1431" y="1476"/>
                  </a:lnTo>
                  <a:lnTo>
                    <a:pt x="1446" y="1487"/>
                  </a:lnTo>
                  <a:lnTo>
                    <a:pt x="1453" y="1492"/>
                  </a:lnTo>
                  <a:lnTo>
                    <a:pt x="1461" y="1496"/>
                  </a:lnTo>
                  <a:lnTo>
                    <a:pt x="1469" y="1499"/>
                  </a:lnTo>
                  <a:lnTo>
                    <a:pt x="1475" y="1502"/>
                  </a:lnTo>
                  <a:lnTo>
                    <a:pt x="1483" y="1504"/>
                  </a:lnTo>
                  <a:lnTo>
                    <a:pt x="1490" y="1505"/>
                  </a:lnTo>
                  <a:lnTo>
                    <a:pt x="1495" y="1505"/>
                  </a:lnTo>
                  <a:lnTo>
                    <a:pt x="1501" y="1503"/>
                  </a:lnTo>
                  <a:lnTo>
                    <a:pt x="1512" y="1510"/>
                  </a:lnTo>
                  <a:lnTo>
                    <a:pt x="1521" y="1518"/>
                  </a:lnTo>
                  <a:lnTo>
                    <a:pt x="1530" y="1526"/>
                  </a:lnTo>
                  <a:lnTo>
                    <a:pt x="1538" y="1534"/>
                  </a:lnTo>
                  <a:lnTo>
                    <a:pt x="1547" y="1542"/>
                  </a:lnTo>
                  <a:lnTo>
                    <a:pt x="1555" y="1547"/>
                  </a:lnTo>
                  <a:lnTo>
                    <a:pt x="1561" y="1550"/>
                  </a:lnTo>
                  <a:lnTo>
                    <a:pt x="1566" y="1551"/>
                  </a:lnTo>
                  <a:lnTo>
                    <a:pt x="1573" y="1552"/>
                  </a:lnTo>
                  <a:lnTo>
                    <a:pt x="1581" y="1552"/>
                  </a:lnTo>
                  <a:lnTo>
                    <a:pt x="1586" y="1578"/>
                  </a:lnTo>
                  <a:lnTo>
                    <a:pt x="1593" y="1602"/>
                  </a:lnTo>
                  <a:lnTo>
                    <a:pt x="1596" y="1613"/>
                  </a:lnTo>
                  <a:lnTo>
                    <a:pt x="1598" y="1625"/>
                  </a:lnTo>
                  <a:lnTo>
                    <a:pt x="1599" y="1637"/>
                  </a:lnTo>
                  <a:lnTo>
                    <a:pt x="1600" y="1650"/>
                  </a:lnTo>
                  <a:lnTo>
                    <a:pt x="1599" y="1658"/>
                  </a:lnTo>
                  <a:lnTo>
                    <a:pt x="1598" y="1664"/>
                  </a:lnTo>
                  <a:lnTo>
                    <a:pt x="1596" y="1670"/>
                  </a:lnTo>
                  <a:lnTo>
                    <a:pt x="1593" y="1676"/>
                  </a:lnTo>
                  <a:lnTo>
                    <a:pt x="1585" y="1686"/>
                  </a:lnTo>
                  <a:lnTo>
                    <a:pt x="1577" y="1697"/>
                  </a:lnTo>
                  <a:lnTo>
                    <a:pt x="1569" y="1707"/>
                  </a:lnTo>
                  <a:lnTo>
                    <a:pt x="1561" y="1719"/>
                  </a:lnTo>
                  <a:lnTo>
                    <a:pt x="1558" y="1724"/>
                  </a:lnTo>
                  <a:lnTo>
                    <a:pt x="1555" y="1730"/>
                  </a:lnTo>
                  <a:lnTo>
                    <a:pt x="1554" y="1736"/>
                  </a:lnTo>
                  <a:lnTo>
                    <a:pt x="1553" y="1743"/>
                  </a:lnTo>
                  <a:lnTo>
                    <a:pt x="1554" y="1748"/>
                  </a:lnTo>
                  <a:lnTo>
                    <a:pt x="1555" y="1753"/>
                  </a:lnTo>
                  <a:lnTo>
                    <a:pt x="1558" y="1756"/>
                  </a:lnTo>
                  <a:lnTo>
                    <a:pt x="1561" y="1759"/>
                  </a:lnTo>
                  <a:lnTo>
                    <a:pt x="1565" y="1761"/>
                  </a:lnTo>
                  <a:lnTo>
                    <a:pt x="1570" y="1764"/>
                  </a:lnTo>
                  <a:lnTo>
                    <a:pt x="1574" y="1765"/>
                  </a:lnTo>
                  <a:lnTo>
                    <a:pt x="1580" y="1767"/>
                  </a:lnTo>
                  <a:lnTo>
                    <a:pt x="1591" y="1769"/>
                  </a:lnTo>
                  <a:lnTo>
                    <a:pt x="1602" y="1771"/>
                  </a:lnTo>
                  <a:lnTo>
                    <a:pt x="1607" y="1773"/>
                  </a:lnTo>
                  <a:lnTo>
                    <a:pt x="1611" y="1775"/>
                  </a:lnTo>
                  <a:lnTo>
                    <a:pt x="1616" y="1777"/>
                  </a:lnTo>
                  <a:lnTo>
                    <a:pt x="1620" y="1780"/>
                  </a:lnTo>
                  <a:lnTo>
                    <a:pt x="1627" y="1787"/>
                  </a:lnTo>
                  <a:lnTo>
                    <a:pt x="1632" y="1794"/>
                  </a:lnTo>
                  <a:lnTo>
                    <a:pt x="1636" y="1801"/>
                  </a:lnTo>
                  <a:lnTo>
                    <a:pt x="1639" y="1807"/>
                  </a:lnTo>
                  <a:lnTo>
                    <a:pt x="1645" y="1822"/>
                  </a:lnTo>
                  <a:lnTo>
                    <a:pt x="1653" y="1836"/>
                  </a:lnTo>
                  <a:lnTo>
                    <a:pt x="1659" y="1848"/>
                  </a:lnTo>
                  <a:lnTo>
                    <a:pt x="1666" y="1862"/>
                  </a:lnTo>
                  <a:lnTo>
                    <a:pt x="1674" y="1877"/>
                  </a:lnTo>
                  <a:lnTo>
                    <a:pt x="1683" y="1890"/>
                  </a:lnTo>
                  <a:lnTo>
                    <a:pt x="1688" y="1897"/>
                  </a:lnTo>
                  <a:lnTo>
                    <a:pt x="1694" y="1903"/>
                  </a:lnTo>
                  <a:lnTo>
                    <a:pt x="1699" y="1908"/>
                  </a:lnTo>
                  <a:lnTo>
                    <a:pt x="1706" y="1912"/>
                  </a:lnTo>
                  <a:lnTo>
                    <a:pt x="1712" y="1916"/>
                  </a:lnTo>
                  <a:lnTo>
                    <a:pt x="1719" y="1919"/>
                  </a:lnTo>
                  <a:lnTo>
                    <a:pt x="1726" y="1921"/>
                  </a:lnTo>
                  <a:lnTo>
                    <a:pt x="1733" y="1921"/>
                  </a:lnTo>
                  <a:lnTo>
                    <a:pt x="1741" y="1921"/>
                  </a:lnTo>
                  <a:lnTo>
                    <a:pt x="1752" y="1918"/>
                  </a:lnTo>
                  <a:lnTo>
                    <a:pt x="1762" y="1916"/>
                  </a:lnTo>
                  <a:lnTo>
                    <a:pt x="1766" y="1915"/>
                  </a:lnTo>
                  <a:lnTo>
                    <a:pt x="1777" y="1910"/>
                  </a:lnTo>
                  <a:lnTo>
                    <a:pt x="1787" y="1904"/>
                  </a:lnTo>
                  <a:lnTo>
                    <a:pt x="1795" y="1898"/>
                  </a:lnTo>
                  <a:lnTo>
                    <a:pt x="1803" y="1891"/>
                  </a:lnTo>
                  <a:lnTo>
                    <a:pt x="1809" y="1884"/>
                  </a:lnTo>
                  <a:lnTo>
                    <a:pt x="1816" y="1878"/>
                  </a:lnTo>
                  <a:lnTo>
                    <a:pt x="1823" y="1871"/>
                  </a:lnTo>
                  <a:lnTo>
                    <a:pt x="1833" y="1866"/>
                  </a:lnTo>
                  <a:lnTo>
                    <a:pt x="1842" y="1859"/>
                  </a:lnTo>
                  <a:lnTo>
                    <a:pt x="1852" y="1853"/>
                  </a:lnTo>
                  <a:lnTo>
                    <a:pt x="1863" y="1848"/>
                  </a:lnTo>
                  <a:lnTo>
                    <a:pt x="1874" y="1844"/>
                  </a:lnTo>
                  <a:lnTo>
                    <a:pt x="1896" y="1838"/>
                  </a:lnTo>
                  <a:lnTo>
                    <a:pt x="1919" y="1834"/>
                  </a:lnTo>
                  <a:lnTo>
                    <a:pt x="1941" y="1831"/>
                  </a:lnTo>
                  <a:lnTo>
                    <a:pt x="1960" y="1827"/>
                  </a:lnTo>
                  <a:lnTo>
                    <a:pt x="1968" y="1824"/>
                  </a:lnTo>
                  <a:lnTo>
                    <a:pt x="1975" y="1821"/>
                  </a:lnTo>
                  <a:lnTo>
                    <a:pt x="1981" y="1816"/>
                  </a:lnTo>
                  <a:lnTo>
                    <a:pt x="1986" y="1811"/>
                  </a:lnTo>
                  <a:lnTo>
                    <a:pt x="1996" y="1820"/>
                  </a:lnTo>
                  <a:lnTo>
                    <a:pt x="2008" y="1827"/>
                  </a:lnTo>
                  <a:lnTo>
                    <a:pt x="2019" y="1832"/>
                  </a:lnTo>
                  <a:lnTo>
                    <a:pt x="2031" y="1837"/>
                  </a:lnTo>
                  <a:lnTo>
                    <a:pt x="2054" y="1846"/>
                  </a:lnTo>
                  <a:lnTo>
                    <a:pt x="2072" y="1854"/>
                  </a:lnTo>
                  <a:lnTo>
                    <a:pt x="2091" y="1869"/>
                  </a:lnTo>
                  <a:lnTo>
                    <a:pt x="2109" y="1887"/>
                  </a:lnTo>
                  <a:lnTo>
                    <a:pt x="2119" y="1896"/>
                  </a:lnTo>
                  <a:lnTo>
                    <a:pt x="2129" y="1903"/>
                  </a:lnTo>
                  <a:lnTo>
                    <a:pt x="2140" y="1910"/>
                  </a:lnTo>
                  <a:lnTo>
                    <a:pt x="2152" y="1915"/>
                  </a:lnTo>
                  <a:lnTo>
                    <a:pt x="2245" y="1921"/>
                  </a:lnTo>
                  <a:lnTo>
                    <a:pt x="2238" y="1935"/>
                  </a:lnTo>
                  <a:lnTo>
                    <a:pt x="2232" y="1947"/>
                  </a:lnTo>
                  <a:lnTo>
                    <a:pt x="2232" y="1953"/>
                  </a:lnTo>
                  <a:lnTo>
                    <a:pt x="2235" y="1957"/>
                  </a:lnTo>
                  <a:lnTo>
                    <a:pt x="2238" y="1961"/>
                  </a:lnTo>
                  <a:lnTo>
                    <a:pt x="2243" y="1965"/>
                  </a:lnTo>
                  <a:lnTo>
                    <a:pt x="2248" y="1968"/>
                  </a:lnTo>
                  <a:lnTo>
                    <a:pt x="2254" y="1972"/>
                  </a:lnTo>
                  <a:lnTo>
                    <a:pt x="2259" y="1977"/>
                  </a:lnTo>
                  <a:lnTo>
                    <a:pt x="2265" y="1983"/>
                  </a:lnTo>
                  <a:lnTo>
                    <a:pt x="2266" y="1980"/>
                  </a:lnTo>
                  <a:lnTo>
                    <a:pt x="2267" y="1972"/>
                  </a:lnTo>
                  <a:lnTo>
                    <a:pt x="2268" y="1968"/>
                  </a:lnTo>
                  <a:lnTo>
                    <a:pt x="2267" y="1963"/>
                  </a:lnTo>
                  <a:lnTo>
                    <a:pt x="2267" y="1957"/>
                  </a:lnTo>
                  <a:lnTo>
                    <a:pt x="2265" y="1953"/>
                  </a:lnTo>
                  <a:lnTo>
                    <a:pt x="2275" y="1947"/>
                  </a:lnTo>
                  <a:lnTo>
                    <a:pt x="2293" y="1935"/>
                  </a:lnTo>
                  <a:lnTo>
                    <a:pt x="2303" y="1927"/>
                  </a:lnTo>
                  <a:lnTo>
                    <a:pt x="2313" y="1921"/>
                  </a:lnTo>
                  <a:lnTo>
                    <a:pt x="2319" y="1919"/>
                  </a:lnTo>
                  <a:lnTo>
                    <a:pt x="2323" y="1917"/>
                  </a:lnTo>
                  <a:lnTo>
                    <a:pt x="2327" y="1916"/>
                  </a:lnTo>
                  <a:lnTo>
                    <a:pt x="2331" y="1915"/>
                  </a:lnTo>
                  <a:lnTo>
                    <a:pt x="2341" y="1915"/>
                  </a:lnTo>
                  <a:lnTo>
                    <a:pt x="2349" y="1913"/>
                  </a:lnTo>
                  <a:lnTo>
                    <a:pt x="2357" y="1910"/>
                  </a:lnTo>
                  <a:lnTo>
                    <a:pt x="2364" y="1906"/>
                  </a:lnTo>
                  <a:lnTo>
                    <a:pt x="2370" y="1901"/>
                  </a:lnTo>
                  <a:lnTo>
                    <a:pt x="2376" y="1895"/>
                  </a:lnTo>
                  <a:lnTo>
                    <a:pt x="2382" y="1889"/>
                  </a:lnTo>
                  <a:lnTo>
                    <a:pt x="2388" y="1882"/>
                  </a:lnTo>
                  <a:lnTo>
                    <a:pt x="2399" y="1867"/>
                  </a:lnTo>
                  <a:lnTo>
                    <a:pt x="2412" y="1853"/>
                  </a:lnTo>
                  <a:lnTo>
                    <a:pt x="2418" y="1847"/>
                  </a:lnTo>
                  <a:lnTo>
                    <a:pt x="2426" y="1840"/>
                  </a:lnTo>
                  <a:lnTo>
                    <a:pt x="2435" y="1835"/>
                  </a:lnTo>
                  <a:lnTo>
                    <a:pt x="2444" y="1830"/>
                  </a:lnTo>
                  <a:lnTo>
                    <a:pt x="2449" y="1838"/>
                  </a:lnTo>
                  <a:lnTo>
                    <a:pt x="2454" y="1846"/>
                  </a:lnTo>
                  <a:lnTo>
                    <a:pt x="2455" y="1850"/>
                  </a:lnTo>
                  <a:lnTo>
                    <a:pt x="2456" y="1854"/>
                  </a:lnTo>
                  <a:lnTo>
                    <a:pt x="2457" y="1860"/>
                  </a:lnTo>
                  <a:lnTo>
                    <a:pt x="2457" y="1866"/>
                  </a:lnTo>
                  <a:lnTo>
                    <a:pt x="2462" y="1860"/>
                  </a:lnTo>
                  <a:lnTo>
                    <a:pt x="2468" y="1857"/>
                  </a:lnTo>
                  <a:lnTo>
                    <a:pt x="2474" y="1855"/>
                  </a:lnTo>
                  <a:lnTo>
                    <a:pt x="2481" y="1855"/>
                  </a:lnTo>
                  <a:lnTo>
                    <a:pt x="2487" y="1856"/>
                  </a:lnTo>
                  <a:lnTo>
                    <a:pt x="2493" y="1858"/>
                  </a:lnTo>
                  <a:lnTo>
                    <a:pt x="2499" y="1862"/>
                  </a:lnTo>
                  <a:lnTo>
                    <a:pt x="2504" y="1866"/>
                  </a:lnTo>
                  <a:lnTo>
                    <a:pt x="2505" y="1856"/>
                  </a:lnTo>
                  <a:lnTo>
                    <a:pt x="2507" y="1847"/>
                  </a:lnTo>
                  <a:lnTo>
                    <a:pt x="2511" y="1841"/>
                  </a:lnTo>
                  <a:lnTo>
                    <a:pt x="2514" y="1836"/>
                  </a:lnTo>
                  <a:lnTo>
                    <a:pt x="2517" y="1832"/>
                  </a:lnTo>
                  <a:lnTo>
                    <a:pt x="2522" y="1829"/>
                  </a:lnTo>
                  <a:lnTo>
                    <a:pt x="2527" y="1828"/>
                  </a:lnTo>
                  <a:lnTo>
                    <a:pt x="2533" y="1827"/>
                  </a:lnTo>
                  <a:lnTo>
                    <a:pt x="2546" y="1826"/>
                  </a:lnTo>
                  <a:lnTo>
                    <a:pt x="2561" y="1827"/>
                  </a:lnTo>
                  <a:lnTo>
                    <a:pt x="2569" y="1827"/>
                  </a:lnTo>
                  <a:lnTo>
                    <a:pt x="2578" y="1826"/>
                  </a:lnTo>
                  <a:lnTo>
                    <a:pt x="2588" y="1825"/>
                  </a:lnTo>
                  <a:lnTo>
                    <a:pt x="2596" y="1824"/>
                  </a:lnTo>
                  <a:lnTo>
                    <a:pt x="2604" y="1821"/>
                  </a:lnTo>
                  <a:lnTo>
                    <a:pt x="2611" y="1816"/>
                  </a:lnTo>
                  <a:lnTo>
                    <a:pt x="2616" y="1810"/>
                  </a:lnTo>
                  <a:lnTo>
                    <a:pt x="2622" y="1804"/>
                  </a:lnTo>
                  <a:lnTo>
                    <a:pt x="2633" y="1790"/>
                  </a:lnTo>
                  <a:lnTo>
                    <a:pt x="2642" y="1774"/>
                  </a:lnTo>
                  <a:lnTo>
                    <a:pt x="2648" y="1766"/>
                  </a:lnTo>
                  <a:lnTo>
                    <a:pt x="2653" y="1758"/>
                  </a:lnTo>
                  <a:lnTo>
                    <a:pt x="2660" y="1750"/>
                  </a:lnTo>
                  <a:lnTo>
                    <a:pt x="2667" y="1743"/>
                  </a:lnTo>
                  <a:lnTo>
                    <a:pt x="2674" y="1737"/>
                  </a:lnTo>
                  <a:lnTo>
                    <a:pt x="2683" y="1732"/>
                  </a:lnTo>
                  <a:lnTo>
                    <a:pt x="2693" y="1728"/>
                  </a:lnTo>
                  <a:lnTo>
                    <a:pt x="2703" y="1725"/>
                  </a:lnTo>
                  <a:lnTo>
                    <a:pt x="2704" y="1716"/>
                  </a:lnTo>
                  <a:lnTo>
                    <a:pt x="2706" y="1707"/>
                  </a:lnTo>
                  <a:lnTo>
                    <a:pt x="2711" y="1699"/>
                  </a:lnTo>
                  <a:lnTo>
                    <a:pt x="2715" y="1691"/>
                  </a:lnTo>
                  <a:lnTo>
                    <a:pt x="2726" y="1677"/>
                  </a:lnTo>
                  <a:lnTo>
                    <a:pt x="2737" y="1663"/>
                  </a:lnTo>
                  <a:lnTo>
                    <a:pt x="2733" y="1658"/>
                  </a:lnTo>
                  <a:lnTo>
                    <a:pt x="2730" y="1651"/>
                  </a:lnTo>
                  <a:lnTo>
                    <a:pt x="2729" y="1645"/>
                  </a:lnTo>
                  <a:lnTo>
                    <a:pt x="2729" y="1638"/>
                  </a:lnTo>
                  <a:lnTo>
                    <a:pt x="2728" y="1631"/>
                  </a:lnTo>
                  <a:lnTo>
                    <a:pt x="2726" y="1625"/>
                  </a:lnTo>
                  <a:lnTo>
                    <a:pt x="2725" y="1622"/>
                  </a:lnTo>
                  <a:lnTo>
                    <a:pt x="2723" y="1619"/>
                  </a:lnTo>
                  <a:lnTo>
                    <a:pt x="2719" y="1616"/>
                  </a:lnTo>
                  <a:lnTo>
                    <a:pt x="2716" y="1614"/>
                  </a:lnTo>
                  <a:lnTo>
                    <a:pt x="2728" y="1602"/>
                  </a:lnTo>
                  <a:lnTo>
                    <a:pt x="2739" y="1588"/>
                  </a:lnTo>
                  <a:lnTo>
                    <a:pt x="2750" y="1573"/>
                  </a:lnTo>
                  <a:lnTo>
                    <a:pt x="2760" y="1558"/>
                  </a:lnTo>
                  <a:lnTo>
                    <a:pt x="2780" y="1521"/>
                  </a:lnTo>
                  <a:lnTo>
                    <a:pt x="2803" y="1478"/>
                  </a:lnTo>
                  <a:lnTo>
                    <a:pt x="2798" y="1475"/>
                  </a:lnTo>
                  <a:lnTo>
                    <a:pt x="2796" y="1471"/>
                  </a:lnTo>
                  <a:lnTo>
                    <a:pt x="2795" y="1467"/>
                  </a:lnTo>
                  <a:lnTo>
                    <a:pt x="2794" y="1462"/>
                  </a:lnTo>
                  <a:lnTo>
                    <a:pt x="2795" y="1451"/>
                  </a:lnTo>
                  <a:lnTo>
                    <a:pt x="2796" y="1441"/>
                  </a:lnTo>
                  <a:lnTo>
                    <a:pt x="2790" y="1428"/>
                  </a:lnTo>
                  <a:lnTo>
                    <a:pt x="2790" y="1426"/>
                  </a:lnTo>
                  <a:lnTo>
                    <a:pt x="2792" y="1423"/>
                  </a:lnTo>
                  <a:lnTo>
                    <a:pt x="2794" y="1420"/>
                  </a:lnTo>
                  <a:lnTo>
                    <a:pt x="2797" y="1417"/>
                  </a:lnTo>
                  <a:lnTo>
                    <a:pt x="2801" y="1414"/>
                  </a:lnTo>
                  <a:lnTo>
                    <a:pt x="2804" y="1412"/>
                  </a:lnTo>
                  <a:lnTo>
                    <a:pt x="2807" y="1411"/>
                  </a:lnTo>
                  <a:lnTo>
                    <a:pt x="2809" y="1410"/>
                  </a:lnTo>
                  <a:lnTo>
                    <a:pt x="2809" y="1386"/>
                  </a:lnTo>
                  <a:lnTo>
                    <a:pt x="2801" y="1389"/>
                  </a:lnTo>
                  <a:lnTo>
                    <a:pt x="2793" y="1391"/>
                  </a:lnTo>
                  <a:lnTo>
                    <a:pt x="2785" y="1393"/>
                  </a:lnTo>
                  <a:lnTo>
                    <a:pt x="2778" y="1394"/>
                  </a:lnTo>
                  <a:lnTo>
                    <a:pt x="2763" y="1395"/>
                  </a:lnTo>
                  <a:lnTo>
                    <a:pt x="2750" y="1394"/>
                  </a:lnTo>
                  <a:lnTo>
                    <a:pt x="2738" y="1392"/>
                  </a:lnTo>
                  <a:lnTo>
                    <a:pt x="2725" y="1389"/>
                  </a:lnTo>
                  <a:lnTo>
                    <a:pt x="2711" y="1384"/>
                  </a:lnTo>
                  <a:lnTo>
                    <a:pt x="2696" y="1380"/>
                  </a:lnTo>
                  <a:lnTo>
                    <a:pt x="2705" y="1375"/>
                  </a:lnTo>
                  <a:lnTo>
                    <a:pt x="2713" y="1369"/>
                  </a:lnTo>
                  <a:lnTo>
                    <a:pt x="2719" y="1363"/>
                  </a:lnTo>
                  <a:lnTo>
                    <a:pt x="2726" y="1356"/>
                  </a:lnTo>
                  <a:lnTo>
                    <a:pt x="2737" y="1342"/>
                  </a:lnTo>
                  <a:lnTo>
                    <a:pt x="2750" y="1324"/>
                  </a:lnTo>
                  <a:lnTo>
                    <a:pt x="2730" y="1316"/>
                  </a:lnTo>
                  <a:lnTo>
                    <a:pt x="2712" y="1310"/>
                  </a:lnTo>
                  <a:lnTo>
                    <a:pt x="2695" y="1305"/>
                  </a:lnTo>
                  <a:lnTo>
                    <a:pt x="2679" y="1300"/>
                  </a:lnTo>
                  <a:lnTo>
                    <a:pt x="2662" y="1294"/>
                  </a:lnTo>
                  <a:lnTo>
                    <a:pt x="2647" y="1287"/>
                  </a:lnTo>
                  <a:lnTo>
                    <a:pt x="2639" y="1282"/>
                  </a:lnTo>
                  <a:lnTo>
                    <a:pt x="2632" y="1277"/>
                  </a:lnTo>
                  <a:lnTo>
                    <a:pt x="2624" y="1270"/>
                  </a:lnTo>
                  <a:lnTo>
                    <a:pt x="2617" y="1262"/>
                  </a:lnTo>
                  <a:lnTo>
                    <a:pt x="2626" y="1268"/>
                  </a:lnTo>
                  <a:lnTo>
                    <a:pt x="2640" y="1273"/>
                  </a:lnTo>
                  <a:lnTo>
                    <a:pt x="2657" y="1278"/>
                  </a:lnTo>
                  <a:lnTo>
                    <a:pt x="2675" y="1283"/>
                  </a:lnTo>
                  <a:lnTo>
                    <a:pt x="2715" y="1293"/>
                  </a:lnTo>
                  <a:lnTo>
                    <a:pt x="2750" y="1299"/>
                  </a:lnTo>
                  <a:lnTo>
                    <a:pt x="2749" y="1293"/>
                  </a:lnTo>
                  <a:lnTo>
                    <a:pt x="2746" y="1288"/>
                  </a:lnTo>
                  <a:lnTo>
                    <a:pt x="2742" y="1283"/>
                  </a:lnTo>
                  <a:lnTo>
                    <a:pt x="2737" y="1279"/>
                  </a:lnTo>
                  <a:lnTo>
                    <a:pt x="2725" y="1272"/>
                  </a:lnTo>
                  <a:lnTo>
                    <a:pt x="2709" y="1266"/>
                  </a:lnTo>
                  <a:lnTo>
                    <a:pt x="2695" y="1259"/>
                  </a:lnTo>
                  <a:lnTo>
                    <a:pt x="2682" y="1252"/>
                  </a:lnTo>
                  <a:lnTo>
                    <a:pt x="2678" y="1248"/>
                  </a:lnTo>
                  <a:lnTo>
                    <a:pt x="2673" y="1244"/>
                  </a:lnTo>
                  <a:lnTo>
                    <a:pt x="2671" y="1238"/>
                  </a:lnTo>
                  <a:lnTo>
                    <a:pt x="2670" y="1232"/>
                  </a:lnTo>
                  <a:lnTo>
                    <a:pt x="2669" y="1227"/>
                  </a:lnTo>
                  <a:lnTo>
                    <a:pt x="2668" y="1224"/>
                  </a:lnTo>
                  <a:lnTo>
                    <a:pt x="2666" y="1220"/>
                  </a:lnTo>
                  <a:lnTo>
                    <a:pt x="2662" y="1217"/>
                  </a:lnTo>
                  <a:lnTo>
                    <a:pt x="2656" y="1212"/>
                  </a:lnTo>
                  <a:lnTo>
                    <a:pt x="2650" y="1208"/>
                  </a:lnTo>
                  <a:lnTo>
                    <a:pt x="2626" y="1186"/>
                  </a:lnTo>
                  <a:lnTo>
                    <a:pt x="2581" y="1145"/>
                  </a:lnTo>
                  <a:lnTo>
                    <a:pt x="2557" y="1124"/>
                  </a:lnTo>
                  <a:lnTo>
                    <a:pt x="2537" y="1105"/>
                  </a:lnTo>
                  <a:lnTo>
                    <a:pt x="2523" y="1090"/>
                  </a:lnTo>
                  <a:lnTo>
                    <a:pt x="2517" y="1084"/>
                  </a:lnTo>
                  <a:lnTo>
                    <a:pt x="2517" y="1078"/>
                  </a:lnTo>
                  <a:lnTo>
                    <a:pt x="2520" y="1074"/>
                  </a:lnTo>
                  <a:lnTo>
                    <a:pt x="2522" y="1070"/>
                  </a:lnTo>
                  <a:lnTo>
                    <a:pt x="2525" y="1068"/>
                  </a:lnTo>
                  <a:lnTo>
                    <a:pt x="2528" y="1065"/>
                  </a:lnTo>
                  <a:lnTo>
                    <a:pt x="2532" y="1061"/>
                  </a:lnTo>
                  <a:lnTo>
                    <a:pt x="2534" y="1055"/>
                  </a:lnTo>
                  <a:lnTo>
                    <a:pt x="2537" y="1047"/>
                  </a:lnTo>
                  <a:lnTo>
                    <a:pt x="2535" y="1046"/>
                  </a:lnTo>
                  <a:lnTo>
                    <a:pt x="2530" y="1043"/>
                  </a:lnTo>
                  <a:lnTo>
                    <a:pt x="2528" y="1042"/>
                  </a:lnTo>
                  <a:lnTo>
                    <a:pt x="2526" y="1039"/>
                  </a:lnTo>
                  <a:lnTo>
                    <a:pt x="2524" y="1036"/>
                  </a:lnTo>
                  <a:lnTo>
                    <a:pt x="2524" y="1034"/>
                  </a:lnTo>
                  <a:lnTo>
                    <a:pt x="2557" y="1034"/>
                  </a:lnTo>
                  <a:lnTo>
                    <a:pt x="2558" y="1028"/>
                  </a:lnTo>
                  <a:lnTo>
                    <a:pt x="2559" y="1022"/>
                  </a:lnTo>
                  <a:lnTo>
                    <a:pt x="2561" y="1016"/>
                  </a:lnTo>
                  <a:lnTo>
                    <a:pt x="2565" y="1011"/>
                  </a:lnTo>
                  <a:lnTo>
                    <a:pt x="2569" y="1006"/>
                  </a:lnTo>
                  <a:lnTo>
                    <a:pt x="2573" y="1002"/>
                  </a:lnTo>
                  <a:lnTo>
                    <a:pt x="2578" y="997"/>
                  </a:lnTo>
                  <a:lnTo>
                    <a:pt x="2583" y="993"/>
                  </a:lnTo>
                  <a:lnTo>
                    <a:pt x="2607" y="977"/>
                  </a:lnTo>
                  <a:lnTo>
                    <a:pt x="2630" y="960"/>
                  </a:lnTo>
                  <a:lnTo>
                    <a:pt x="2617" y="958"/>
                  </a:lnTo>
                  <a:lnTo>
                    <a:pt x="2603" y="954"/>
                  </a:lnTo>
                  <a:lnTo>
                    <a:pt x="2590" y="949"/>
                  </a:lnTo>
                  <a:lnTo>
                    <a:pt x="2577" y="944"/>
                  </a:lnTo>
                  <a:lnTo>
                    <a:pt x="2563" y="938"/>
                  </a:lnTo>
                  <a:lnTo>
                    <a:pt x="2552" y="932"/>
                  </a:lnTo>
                  <a:lnTo>
                    <a:pt x="2544" y="924"/>
                  </a:lnTo>
                  <a:lnTo>
                    <a:pt x="2537" y="917"/>
                  </a:lnTo>
                  <a:lnTo>
                    <a:pt x="2498" y="917"/>
                  </a:lnTo>
                  <a:lnTo>
                    <a:pt x="2498" y="926"/>
                  </a:lnTo>
                  <a:lnTo>
                    <a:pt x="2498" y="938"/>
                  </a:lnTo>
                  <a:lnTo>
                    <a:pt x="2498" y="950"/>
                  </a:lnTo>
                  <a:lnTo>
                    <a:pt x="2498" y="967"/>
                  </a:lnTo>
                  <a:lnTo>
                    <a:pt x="2457" y="967"/>
                  </a:lnTo>
                  <a:lnTo>
                    <a:pt x="2453" y="962"/>
                  </a:lnTo>
                  <a:lnTo>
                    <a:pt x="2449" y="956"/>
                  </a:lnTo>
                  <a:lnTo>
                    <a:pt x="2447" y="949"/>
                  </a:lnTo>
                  <a:lnTo>
                    <a:pt x="2444" y="942"/>
                  </a:lnTo>
                  <a:lnTo>
                    <a:pt x="2442" y="936"/>
                  </a:lnTo>
                  <a:lnTo>
                    <a:pt x="2438" y="928"/>
                  </a:lnTo>
                  <a:lnTo>
                    <a:pt x="2435" y="922"/>
                  </a:lnTo>
                  <a:lnTo>
                    <a:pt x="2431" y="917"/>
                  </a:lnTo>
                  <a:lnTo>
                    <a:pt x="2426" y="914"/>
                  </a:lnTo>
                  <a:lnTo>
                    <a:pt x="2421" y="911"/>
                  </a:lnTo>
                  <a:lnTo>
                    <a:pt x="2413" y="909"/>
                  </a:lnTo>
                  <a:lnTo>
                    <a:pt x="2404" y="907"/>
                  </a:lnTo>
                  <a:lnTo>
                    <a:pt x="2387" y="903"/>
                  </a:lnTo>
                  <a:lnTo>
                    <a:pt x="2367" y="899"/>
                  </a:lnTo>
                  <a:lnTo>
                    <a:pt x="2357" y="897"/>
                  </a:lnTo>
                  <a:lnTo>
                    <a:pt x="2348" y="894"/>
                  </a:lnTo>
                  <a:lnTo>
                    <a:pt x="2339" y="890"/>
                  </a:lnTo>
                  <a:lnTo>
                    <a:pt x="2333" y="887"/>
                  </a:lnTo>
                  <a:lnTo>
                    <a:pt x="2326" y="882"/>
                  </a:lnTo>
                  <a:lnTo>
                    <a:pt x="2322" y="876"/>
                  </a:lnTo>
                  <a:lnTo>
                    <a:pt x="2320" y="872"/>
                  </a:lnTo>
                  <a:lnTo>
                    <a:pt x="2319" y="869"/>
                  </a:lnTo>
                  <a:lnTo>
                    <a:pt x="2319" y="866"/>
                  </a:lnTo>
                  <a:lnTo>
                    <a:pt x="2317" y="862"/>
                  </a:lnTo>
                  <a:lnTo>
                    <a:pt x="2319" y="858"/>
                  </a:lnTo>
                  <a:lnTo>
                    <a:pt x="2319" y="855"/>
                  </a:lnTo>
                  <a:lnTo>
                    <a:pt x="2321" y="853"/>
                  </a:lnTo>
                  <a:lnTo>
                    <a:pt x="2322" y="850"/>
                  </a:lnTo>
                  <a:lnTo>
                    <a:pt x="2327" y="846"/>
                  </a:lnTo>
                  <a:lnTo>
                    <a:pt x="2334" y="843"/>
                  </a:lnTo>
                  <a:lnTo>
                    <a:pt x="2341" y="840"/>
                  </a:lnTo>
                  <a:lnTo>
                    <a:pt x="2348" y="839"/>
                  </a:lnTo>
                  <a:lnTo>
                    <a:pt x="2357" y="838"/>
                  </a:lnTo>
                  <a:lnTo>
                    <a:pt x="2365" y="837"/>
                  </a:lnTo>
                  <a:lnTo>
                    <a:pt x="2368" y="836"/>
                  </a:lnTo>
                  <a:lnTo>
                    <a:pt x="2372" y="833"/>
                  </a:lnTo>
                  <a:lnTo>
                    <a:pt x="2378" y="828"/>
                  </a:lnTo>
                  <a:lnTo>
                    <a:pt x="2383" y="822"/>
                  </a:lnTo>
                  <a:lnTo>
                    <a:pt x="2393" y="811"/>
                  </a:lnTo>
                  <a:lnTo>
                    <a:pt x="2398" y="806"/>
                  </a:lnTo>
                  <a:lnTo>
                    <a:pt x="2410" y="798"/>
                  </a:lnTo>
                  <a:lnTo>
                    <a:pt x="2423" y="789"/>
                  </a:lnTo>
                  <a:lnTo>
                    <a:pt x="2428" y="783"/>
                  </a:lnTo>
                  <a:lnTo>
                    <a:pt x="2433" y="776"/>
                  </a:lnTo>
                  <a:lnTo>
                    <a:pt x="2435" y="773"/>
                  </a:lnTo>
                  <a:lnTo>
                    <a:pt x="2436" y="768"/>
                  </a:lnTo>
                  <a:lnTo>
                    <a:pt x="2437" y="763"/>
                  </a:lnTo>
                  <a:lnTo>
                    <a:pt x="2437" y="757"/>
                  </a:lnTo>
                  <a:lnTo>
                    <a:pt x="2438" y="758"/>
                  </a:lnTo>
                  <a:lnTo>
                    <a:pt x="2439" y="758"/>
                  </a:lnTo>
                  <a:lnTo>
                    <a:pt x="2442" y="757"/>
                  </a:lnTo>
                  <a:lnTo>
                    <a:pt x="2443" y="756"/>
                  </a:lnTo>
                  <a:lnTo>
                    <a:pt x="2445" y="752"/>
                  </a:lnTo>
                  <a:lnTo>
                    <a:pt x="2448" y="747"/>
                  </a:lnTo>
                  <a:lnTo>
                    <a:pt x="2451" y="742"/>
                  </a:lnTo>
                  <a:lnTo>
                    <a:pt x="2455" y="737"/>
                  </a:lnTo>
                  <a:lnTo>
                    <a:pt x="2457" y="735"/>
                  </a:lnTo>
                  <a:lnTo>
                    <a:pt x="2459" y="734"/>
                  </a:lnTo>
                  <a:lnTo>
                    <a:pt x="2461" y="733"/>
                  </a:lnTo>
                  <a:lnTo>
                    <a:pt x="2464" y="733"/>
                  </a:lnTo>
                  <a:lnTo>
                    <a:pt x="2471" y="733"/>
                  </a:lnTo>
                  <a:lnTo>
                    <a:pt x="2478" y="735"/>
                  </a:lnTo>
                  <a:lnTo>
                    <a:pt x="2484" y="737"/>
                  </a:lnTo>
                  <a:lnTo>
                    <a:pt x="2491" y="741"/>
                  </a:lnTo>
                  <a:lnTo>
                    <a:pt x="2503" y="751"/>
                  </a:lnTo>
                  <a:lnTo>
                    <a:pt x="2517" y="764"/>
                  </a:lnTo>
                  <a:lnTo>
                    <a:pt x="2511" y="769"/>
                  </a:lnTo>
                  <a:lnTo>
                    <a:pt x="2504" y="775"/>
                  </a:lnTo>
                  <a:lnTo>
                    <a:pt x="2496" y="780"/>
                  </a:lnTo>
                  <a:lnTo>
                    <a:pt x="2491" y="782"/>
                  </a:lnTo>
                  <a:lnTo>
                    <a:pt x="2493" y="789"/>
                  </a:lnTo>
                  <a:lnTo>
                    <a:pt x="2496" y="795"/>
                  </a:lnTo>
                  <a:lnTo>
                    <a:pt x="2501" y="800"/>
                  </a:lnTo>
                  <a:lnTo>
                    <a:pt x="2504" y="805"/>
                  </a:lnTo>
                  <a:lnTo>
                    <a:pt x="2510" y="809"/>
                  </a:lnTo>
                  <a:lnTo>
                    <a:pt x="2514" y="813"/>
                  </a:lnTo>
                  <a:lnTo>
                    <a:pt x="2518" y="816"/>
                  </a:lnTo>
                  <a:lnTo>
                    <a:pt x="2524" y="819"/>
                  </a:lnTo>
                  <a:lnTo>
                    <a:pt x="2524" y="837"/>
                  </a:lnTo>
                  <a:lnTo>
                    <a:pt x="2523" y="840"/>
                  </a:lnTo>
                  <a:lnTo>
                    <a:pt x="2523" y="842"/>
                  </a:lnTo>
                  <a:lnTo>
                    <a:pt x="2525" y="844"/>
                  </a:lnTo>
                  <a:lnTo>
                    <a:pt x="2527" y="847"/>
                  </a:lnTo>
                  <a:lnTo>
                    <a:pt x="2529" y="849"/>
                  </a:lnTo>
                  <a:lnTo>
                    <a:pt x="2532" y="851"/>
                  </a:lnTo>
                  <a:lnTo>
                    <a:pt x="2532" y="853"/>
                  </a:lnTo>
                  <a:lnTo>
                    <a:pt x="2530" y="856"/>
                  </a:lnTo>
                  <a:lnTo>
                    <a:pt x="2561" y="830"/>
                  </a:lnTo>
                  <a:lnTo>
                    <a:pt x="2585" y="810"/>
                  </a:lnTo>
                  <a:lnTo>
                    <a:pt x="2596" y="803"/>
                  </a:lnTo>
                  <a:lnTo>
                    <a:pt x="2605" y="797"/>
                  </a:lnTo>
                  <a:lnTo>
                    <a:pt x="2613" y="793"/>
                  </a:lnTo>
                  <a:lnTo>
                    <a:pt x="2621" y="790"/>
                  </a:lnTo>
                  <a:lnTo>
                    <a:pt x="2627" y="787"/>
                  </a:lnTo>
                  <a:lnTo>
                    <a:pt x="2633" y="786"/>
                  </a:lnTo>
                  <a:lnTo>
                    <a:pt x="2638" y="785"/>
                  </a:lnTo>
                  <a:lnTo>
                    <a:pt x="2645" y="785"/>
                  </a:lnTo>
                  <a:lnTo>
                    <a:pt x="2657" y="786"/>
                  </a:lnTo>
                  <a:lnTo>
                    <a:pt x="2670" y="788"/>
                  </a:lnTo>
                  <a:lnTo>
                    <a:pt x="2674" y="781"/>
                  </a:lnTo>
                  <a:lnTo>
                    <a:pt x="2679" y="774"/>
                  </a:lnTo>
                  <a:lnTo>
                    <a:pt x="2683" y="768"/>
                  </a:lnTo>
                  <a:lnTo>
                    <a:pt x="2689" y="763"/>
                  </a:lnTo>
                  <a:lnTo>
                    <a:pt x="2701" y="753"/>
                  </a:lnTo>
                  <a:lnTo>
                    <a:pt x="2713" y="745"/>
                  </a:lnTo>
                  <a:lnTo>
                    <a:pt x="2724" y="738"/>
                  </a:lnTo>
                  <a:lnTo>
                    <a:pt x="2735" y="730"/>
                  </a:lnTo>
                  <a:lnTo>
                    <a:pt x="2739" y="726"/>
                  </a:lnTo>
                  <a:lnTo>
                    <a:pt x="2743" y="721"/>
                  </a:lnTo>
                  <a:lnTo>
                    <a:pt x="2747" y="715"/>
                  </a:lnTo>
                  <a:lnTo>
                    <a:pt x="2750" y="708"/>
                  </a:lnTo>
                  <a:lnTo>
                    <a:pt x="2758" y="708"/>
                  </a:lnTo>
                  <a:lnTo>
                    <a:pt x="2765" y="706"/>
                  </a:lnTo>
                  <a:lnTo>
                    <a:pt x="2773" y="705"/>
                  </a:lnTo>
                  <a:lnTo>
                    <a:pt x="2780" y="704"/>
                  </a:lnTo>
                  <a:lnTo>
                    <a:pt x="2792" y="700"/>
                  </a:lnTo>
                  <a:lnTo>
                    <a:pt x="2803" y="694"/>
                  </a:lnTo>
                  <a:lnTo>
                    <a:pt x="2812" y="688"/>
                  </a:lnTo>
                  <a:lnTo>
                    <a:pt x="2820" y="681"/>
                  </a:lnTo>
                  <a:lnTo>
                    <a:pt x="2828" y="673"/>
                  </a:lnTo>
                  <a:lnTo>
                    <a:pt x="2836" y="665"/>
                  </a:lnTo>
                  <a:lnTo>
                    <a:pt x="2842" y="657"/>
                  </a:lnTo>
                  <a:lnTo>
                    <a:pt x="2850" y="649"/>
                  </a:lnTo>
                  <a:lnTo>
                    <a:pt x="2858" y="641"/>
                  </a:lnTo>
                  <a:lnTo>
                    <a:pt x="2866" y="635"/>
                  </a:lnTo>
                  <a:lnTo>
                    <a:pt x="2876" y="630"/>
                  </a:lnTo>
                  <a:lnTo>
                    <a:pt x="2887" y="625"/>
                  </a:lnTo>
                  <a:lnTo>
                    <a:pt x="2901" y="623"/>
                  </a:lnTo>
                  <a:lnTo>
                    <a:pt x="2916" y="622"/>
                  </a:lnTo>
                  <a:lnTo>
                    <a:pt x="2915" y="611"/>
                  </a:lnTo>
                  <a:lnTo>
                    <a:pt x="2914" y="602"/>
                  </a:lnTo>
                  <a:lnTo>
                    <a:pt x="2910" y="593"/>
                  </a:lnTo>
                  <a:lnTo>
                    <a:pt x="2906" y="586"/>
                  </a:lnTo>
                  <a:lnTo>
                    <a:pt x="2902" y="580"/>
                  </a:lnTo>
                  <a:lnTo>
                    <a:pt x="2897" y="574"/>
                  </a:lnTo>
                  <a:lnTo>
                    <a:pt x="2892" y="569"/>
                  </a:lnTo>
                  <a:lnTo>
                    <a:pt x="2886" y="564"/>
                  </a:lnTo>
                  <a:lnTo>
                    <a:pt x="2875" y="554"/>
                  </a:lnTo>
                  <a:lnTo>
                    <a:pt x="2865" y="543"/>
                  </a:lnTo>
                  <a:lnTo>
                    <a:pt x="2861" y="536"/>
                  </a:lnTo>
                  <a:lnTo>
                    <a:pt x="2859" y="529"/>
                  </a:lnTo>
                  <a:lnTo>
                    <a:pt x="2857" y="520"/>
                  </a:lnTo>
                  <a:lnTo>
                    <a:pt x="2855" y="511"/>
                  </a:lnTo>
                  <a:lnTo>
                    <a:pt x="2857" y="505"/>
                  </a:lnTo>
                  <a:lnTo>
                    <a:pt x="2860" y="499"/>
                  </a:lnTo>
                  <a:lnTo>
                    <a:pt x="2862" y="497"/>
                  </a:lnTo>
                  <a:lnTo>
                    <a:pt x="2864" y="495"/>
                  </a:lnTo>
                  <a:lnTo>
                    <a:pt x="2866" y="493"/>
                  </a:lnTo>
                  <a:lnTo>
                    <a:pt x="2870" y="493"/>
                  </a:lnTo>
                  <a:lnTo>
                    <a:pt x="2885" y="493"/>
                  </a:lnTo>
                  <a:lnTo>
                    <a:pt x="2903" y="495"/>
                  </a:lnTo>
                  <a:lnTo>
                    <a:pt x="2911" y="495"/>
                  </a:lnTo>
                  <a:lnTo>
                    <a:pt x="2919" y="495"/>
                  </a:lnTo>
                  <a:lnTo>
                    <a:pt x="2928" y="494"/>
                  </a:lnTo>
                  <a:lnTo>
                    <a:pt x="2936" y="493"/>
                  </a:lnTo>
                  <a:lnTo>
                    <a:pt x="2936" y="412"/>
                  </a:lnTo>
                  <a:lnTo>
                    <a:pt x="2930" y="407"/>
                  </a:lnTo>
                  <a:lnTo>
                    <a:pt x="2926" y="402"/>
                  </a:lnTo>
                  <a:lnTo>
                    <a:pt x="2921" y="396"/>
                  </a:lnTo>
                  <a:lnTo>
                    <a:pt x="2917" y="389"/>
                  </a:lnTo>
                  <a:lnTo>
                    <a:pt x="2914" y="382"/>
                  </a:lnTo>
                  <a:lnTo>
                    <a:pt x="2911" y="375"/>
                  </a:lnTo>
                  <a:lnTo>
                    <a:pt x="2909" y="365"/>
                  </a:lnTo>
                  <a:lnTo>
                    <a:pt x="2909" y="357"/>
                  </a:lnTo>
                  <a:lnTo>
                    <a:pt x="2909" y="348"/>
                  </a:lnTo>
                  <a:lnTo>
                    <a:pt x="2909" y="341"/>
                  </a:lnTo>
                  <a:lnTo>
                    <a:pt x="2909" y="332"/>
                  </a:lnTo>
                  <a:lnTo>
                    <a:pt x="2909" y="320"/>
                  </a:lnTo>
                  <a:lnTo>
                    <a:pt x="2904" y="316"/>
                  </a:lnTo>
                  <a:lnTo>
                    <a:pt x="2897" y="310"/>
                  </a:lnTo>
                  <a:lnTo>
                    <a:pt x="2893" y="307"/>
                  </a:lnTo>
                  <a:lnTo>
                    <a:pt x="2888" y="304"/>
                  </a:lnTo>
                  <a:lnTo>
                    <a:pt x="2883" y="302"/>
                  </a:lnTo>
                  <a:lnTo>
                    <a:pt x="2876" y="301"/>
                  </a:lnTo>
                  <a:lnTo>
                    <a:pt x="2866" y="302"/>
                  </a:lnTo>
                  <a:lnTo>
                    <a:pt x="2858" y="303"/>
                  </a:lnTo>
                  <a:lnTo>
                    <a:pt x="2849" y="305"/>
                  </a:lnTo>
                  <a:lnTo>
                    <a:pt x="2841" y="308"/>
                  </a:lnTo>
                  <a:lnTo>
                    <a:pt x="2827" y="314"/>
                  </a:lnTo>
                  <a:lnTo>
                    <a:pt x="2813" y="323"/>
                  </a:lnTo>
                  <a:lnTo>
                    <a:pt x="2798" y="331"/>
                  </a:lnTo>
                  <a:lnTo>
                    <a:pt x="2784" y="338"/>
                  </a:lnTo>
                  <a:lnTo>
                    <a:pt x="2776" y="341"/>
                  </a:lnTo>
                  <a:lnTo>
                    <a:pt x="2768" y="343"/>
                  </a:lnTo>
                  <a:lnTo>
                    <a:pt x="2759" y="344"/>
                  </a:lnTo>
                  <a:lnTo>
                    <a:pt x="2750" y="344"/>
                  </a:lnTo>
                  <a:lnTo>
                    <a:pt x="2735" y="343"/>
                  </a:lnTo>
                  <a:lnTo>
                    <a:pt x="2722" y="341"/>
                  </a:lnTo>
                  <a:lnTo>
                    <a:pt x="2708" y="336"/>
                  </a:lnTo>
                  <a:lnTo>
                    <a:pt x="2696" y="331"/>
                  </a:lnTo>
                  <a:lnTo>
                    <a:pt x="2684" y="324"/>
                  </a:lnTo>
                  <a:lnTo>
                    <a:pt x="2672" y="315"/>
                  </a:lnTo>
                  <a:lnTo>
                    <a:pt x="2661" y="307"/>
                  </a:lnTo>
                  <a:lnTo>
                    <a:pt x="2650" y="298"/>
                  </a:lnTo>
                  <a:lnTo>
                    <a:pt x="2627" y="280"/>
                  </a:lnTo>
                  <a:lnTo>
                    <a:pt x="2604" y="261"/>
                  </a:lnTo>
                  <a:lnTo>
                    <a:pt x="2592" y="253"/>
                  </a:lnTo>
                  <a:lnTo>
                    <a:pt x="2579" y="245"/>
                  </a:lnTo>
                  <a:lnTo>
                    <a:pt x="2565" y="239"/>
                  </a:lnTo>
                  <a:lnTo>
                    <a:pt x="2550" y="233"/>
                  </a:lnTo>
                  <a:lnTo>
                    <a:pt x="2525" y="227"/>
                  </a:lnTo>
                  <a:lnTo>
                    <a:pt x="2499" y="219"/>
                  </a:lnTo>
                  <a:lnTo>
                    <a:pt x="2487" y="215"/>
                  </a:lnTo>
                  <a:lnTo>
                    <a:pt x="2473" y="211"/>
                  </a:lnTo>
                  <a:lnTo>
                    <a:pt x="2461" y="205"/>
                  </a:lnTo>
                  <a:lnTo>
                    <a:pt x="2450" y="199"/>
                  </a:lnTo>
                  <a:lnTo>
                    <a:pt x="2438" y="193"/>
                  </a:lnTo>
                  <a:lnTo>
                    <a:pt x="2428" y="187"/>
                  </a:lnTo>
                  <a:lnTo>
                    <a:pt x="2418" y="179"/>
                  </a:lnTo>
                  <a:lnTo>
                    <a:pt x="2410" y="171"/>
                  </a:lnTo>
                  <a:lnTo>
                    <a:pt x="2401" y="162"/>
                  </a:lnTo>
                  <a:lnTo>
                    <a:pt x="2394" y="152"/>
                  </a:lnTo>
                  <a:lnTo>
                    <a:pt x="2389" y="141"/>
                  </a:lnTo>
                  <a:lnTo>
                    <a:pt x="2384" y="129"/>
                  </a:lnTo>
                  <a:lnTo>
                    <a:pt x="2370" y="128"/>
                  </a:lnTo>
                  <a:lnTo>
                    <a:pt x="2357" y="126"/>
                  </a:lnTo>
                  <a:lnTo>
                    <a:pt x="2346" y="122"/>
                  </a:lnTo>
                  <a:lnTo>
                    <a:pt x="2335" y="117"/>
                  </a:lnTo>
                  <a:lnTo>
                    <a:pt x="2325" y="111"/>
                  </a:lnTo>
                  <a:lnTo>
                    <a:pt x="2316" y="105"/>
                  </a:lnTo>
                  <a:lnTo>
                    <a:pt x="2308" y="98"/>
                  </a:lnTo>
                  <a:lnTo>
                    <a:pt x="2300" y="89"/>
                  </a:lnTo>
                  <a:lnTo>
                    <a:pt x="2283" y="74"/>
                  </a:lnTo>
                  <a:lnTo>
                    <a:pt x="2267" y="59"/>
                  </a:lnTo>
                  <a:lnTo>
                    <a:pt x="2257" y="52"/>
                  </a:lnTo>
                  <a:lnTo>
                    <a:pt x="2247" y="46"/>
                  </a:lnTo>
                  <a:lnTo>
                    <a:pt x="2236" y="41"/>
                  </a:lnTo>
                  <a:lnTo>
                    <a:pt x="2225" y="36"/>
                  </a:lnTo>
                  <a:lnTo>
                    <a:pt x="2190" y="25"/>
                  </a:lnTo>
                  <a:lnTo>
                    <a:pt x="2160" y="18"/>
                  </a:lnTo>
                  <a:lnTo>
                    <a:pt x="2131" y="10"/>
                  </a:lnTo>
                  <a:lnTo>
                    <a:pt x="2092" y="0"/>
                  </a:lnTo>
                  <a:lnTo>
                    <a:pt x="1973" y="18"/>
                  </a:lnTo>
                  <a:lnTo>
                    <a:pt x="1973" y="27"/>
                  </a:lnTo>
                  <a:lnTo>
                    <a:pt x="1973" y="36"/>
                  </a:lnTo>
                  <a:lnTo>
                    <a:pt x="1973" y="42"/>
                  </a:lnTo>
                  <a:lnTo>
                    <a:pt x="1975" y="46"/>
                  </a:lnTo>
                  <a:lnTo>
                    <a:pt x="1977" y="50"/>
                  </a:lnTo>
                  <a:lnTo>
                    <a:pt x="1980" y="53"/>
                  </a:lnTo>
                  <a:lnTo>
                    <a:pt x="1989" y="58"/>
                  </a:lnTo>
                  <a:lnTo>
                    <a:pt x="1999" y="62"/>
                  </a:lnTo>
                  <a:lnTo>
                    <a:pt x="2009" y="66"/>
                  </a:lnTo>
                  <a:lnTo>
                    <a:pt x="2018" y="72"/>
                  </a:lnTo>
                  <a:lnTo>
                    <a:pt x="2021" y="75"/>
                  </a:lnTo>
                  <a:lnTo>
                    <a:pt x="2023" y="80"/>
                  </a:lnTo>
                  <a:lnTo>
                    <a:pt x="2025" y="85"/>
                  </a:lnTo>
                  <a:lnTo>
                    <a:pt x="2025" y="91"/>
                  </a:lnTo>
                  <a:lnTo>
                    <a:pt x="2024" y="101"/>
                  </a:lnTo>
                  <a:lnTo>
                    <a:pt x="2022" y="108"/>
                  </a:lnTo>
                  <a:lnTo>
                    <a:pt x="2019" y="114"/>
                  </a:lnTo>
                  <a:lnTo>
                    <a:pt x="2016" y="120"/>
                  </a:lnTo>
                  <a:lnTo>
                    <a:pt x="2012" y="125"/>
                  </a:lnTo>
                  <a:lnTo>
                    <a:pt x="2009" y="131"/>
                  </a:lnTo>
                  <a:lnTo>
                    <a:pt x="2007" y="138"/>
                  </a:lnTo>
                  <a:lnTo>
                    <a:pt x="2006" y="147"/>
                  </a:lnTo>
                  <a:lnTo>
                    <a:pt x="2007" y="155"/>
                  </a:lnTo>
                  <a:lnTo>
                    <a:pt x="2009" y="161"/>
                  </a:lnTo>
                  <a:lnTo>
                    <a:pt x="2012" y="168"/>
                  </a:lnTo>
                  <a:lnTo>
                    <a:pt x="2018" y="174"/>
                  </a:lnTo>
                  <a:lnTo>
                    <a:pt x="2022" y="179"/>
                  </a:lnTo>
                  <a:lnTo>
                    <a:pt x="2028" y="184"/>
                  </a:lnTo>
                  <a:lnTo>
                    <a:pt x="2033" y="187"/>
                  </a:lnTo>
                  <a:lnTo>
                    <a:pt x="2039" y="190"/>
                  </a:lnTo>
                  <a:lnTo>
                    <a:pt x="2033" y="197"/>
                  </a:lnTo>
                  <a:lnTo>
                    <a:pt x="2025" y="204"/>
                  </a:lnTo>
                  <a:lnTo>
                    <a:pt x="2017" y="211"/>
                  </a:lnTo>
                  <a:lnTo>
                    <a:pt x="2008" y="216"/>
                  </a:lnTo>
                  <a:lnTo>
                    <a:pt x="1999" y="221"/>
                  </a:lnTo>
                  <a:lnTo>
                    <a:pt x="1989" y="224"/>
                  </a:lnTo>
                  <a:lnTo>
                    <a:pt x="1980" y="227"/>
                  </a:lnTo>
                  <a:lnTo>
                    <a:pt x="1973" y="227"/>
                  </a:lnTo>
                  <a:lnTo>
                    <a:pt x="1962" y="227"/>
                  </a:lnTo>
                  <a:lnTo>
                    <a:pt x="1952" y="227"/>
                  </a:lnTo>
                  <a:lnTo>
                    <a:pt x="1940" y="227"/>
                  </a:lnTo>
                  <a:lnTo>
                    <a:pt x="1925" y="227"/>
                  </a:lnTo>
                  <a:lnTo>
                    <a:pt x="1919" y="258"/>
                  </a:lnTo>
                  <a:lnTo>
                    <a:pt x="1924" y="278"/>
                  </a:lnTo>
                  <a:lnTo>
                    <a:pt x="1930" y="296"/>
                  </a:lnTo>
                  <a:lnTo>
                    <a:pt x="1933" y="304"/>
                  </a:lnTo>
                  <a:lnTo>
                    <a:pt x="1938" y="311"/>
                  </a:lnTo>
                  <a:lnTo>
                    <a:pt x="1942" y="319"/>
                  </a:lnTo>
                  <a:lnTo>
                    <a:pt x="1947" y="326"/>
                  </a:lnTo>
                  <a:lnTo>
                    <a:pt x="1953" y="331"/>
                  </a:lnTo>
                  <a:lnTo>
                    <a:pt x="1961" y="336"/>
                  </a:lnTo>
                  <a:lnTo>
                    <a:pt x="1968" y="340"/>
                  </a:lnTo>
                  <a:lnTo>
                    <a:pt x="1977" y="344"/>
                  </a:lnTo>
                  <a:lnTo>
                    <a:pt x="1987" y="347"/>
                  </a:lnTo>
                  <a:lnTo>
                    <a:pt x="1999" y="349"/>
                  </a:lnTo>
                  <a:lnTo>
                    <a:pt x="2011" y="350"/>
                  </a:lnTo>
                  <a:lnTo>
                    <a:pt x="2025" y="350"/>
                  </a:lnTo>
                  <a:lnTo>
                    <a:pt x="2036" y="350"/>
                  </a:lnTo>
                  <a:lnTo>
                    <a:pt x="2043" y="349"/>
                  </a:lnTo>
                  <a:lnTo>
                    <a:pt x="2048" y="347"/>
                  </a:lnTo>
                  <a:lnTo>
                    <a:pt x="2053" y="344"/>
                  </a:lnTo>
                  <a:lnTo>
                    <a:pt x="2057" y="342"/>
                  </a:lnTo>
                  <a:lnTo>
                    <a:pt x="2064" y="340"/>
                  </a:lnTo>
                  <a:lnTo>
                    <a:pt x="2073" y="339"/>
                  </a:lnTo>
                  <a:lnTo>
                    <a:pt x="2086" y="338"/>
                  </a:lnTo>
                  <a:lnTo>
                    <a:pt x="2092" y="339"/>
                  </a:lnTo>
                  <a:lnTo>
                    <a:pt x="2098" y="340"/>
                  </a:lnTo>
                  <a:lnTo>
                    <a:pt x="2103" y="341"/>
                  </a:lnTo>
                  <a:lnTo>
                    <a:pt x="2109" y="343"/>
                  </a:lnTo>
                  <a:lnTo>
                    <a:pt x="2122" y="349"/>
                  </a:lnTo>
                  <a:lnTo>
                    <a:pt x="2138" y="357"/>
                  </a:lnTo>
                  <a:lnTo>
                    <a:pt x="2140" y="361"/>
                  </a:lnTo>
                  <a:lnTo>
                    <a:pt x="2142" y="366"/>
                  </a:lnTo>
                  <a:lnTo>
                    <a:pt x="2146" y="370"/>
                  </a:lnTo>
                  <a:lnTo>
                    <a:pt x="2151" y="375"/>
                  </a:lnTo>
                  <a:lnTo>
                    <a:pt x="2157" y="379"/>
                  </a:lnTo>
                  <a:lnTo>
                    <a:pt x="2164" y="382"/>
                  </a:lnTo>
                  <a:lnTo>
                    <a:pt x="2170" y="385"/>
                  </a:lnTo>
                  <a:lnTo>
                    <a:pt x="2178" y="388"/>
                  </a:lnTo>
                  <a:lnTo>
                    <a:pt x="2175" y="393"/>
                  </a:lnTo>
                  <a:lnTo>
                    <a:pt x="2169" y="399"/>
                  </a:lnTo>
                  <a:lnTo>
                    <a:pt x="2160" y="405"/>
                  </a:lnTo>
                  <a:lnTo>
                    <a:pt x="2152" y="410"/>
                  </a:lnTo>
                  <a:lnTo>
                    <a:pt x="2141" y="416"/>
                  </a:lnTo>
                  <a:lnTo>
                    <a:pt x="2130" y="420"/>
                  </a:lnTo>
                  <a:lnTo>
                    <a:pt x="2118" y="423"/>
                  </a:lnTo>
                  <a:lnTo>
                    <a:pt x="2106" y="424"/>
                  </a:lnTo>
                  <a:lnTo>
                    <a:pt x="2098" y="426"/>
                  </a:lnTo>
                  <a:lnTo>
                    <a:pt x="2084" y="434"/>
                  </a:lnTo>
                  <a:lnTo>
                    <a:pt x="2064" y="443"/>
                  </a:lnTo>
                  <a:lnTo>
                    <a:pt x="2041" y="455"/>
                  </a:lnTo>
                  <a:lnTo>
                    <a:pt x="2019" y="467"/>
                  </a:lnTo>
                  <a:lnTo>
                    <a:pt x="1998" y="479"/>
                  </a:lnTo>
                  <a:lnTo>
                    <a:pt x="1989" y="485"/>
                  </a:lnTo>
                  <a:lnTo>
                    <a:pt x="1981" y="490"/>
                  </a:lnTo>
                  <a:lnTo>
                    <a:pt x="1976" y="495"/>
                  </a:lnTo>
                  <a:lnTo>
                    <a:pt x="1973" y="499"/>
                  </a:lnTo>
                  <a:lnTo>
                    <a:pt x="1860" y="499"/>
                  </a:lnTo>
                  <a:lnTo>
                    <a:pt x="1860" y="506"/>
                  </a:lnTo>
                  <a:lnTo>
                    <a:pt x="1861" y="513"/>
                  </a:lnTo>
                  <a:lnTo>
                    <a:pt x="1863" y="520"/>
                  </a:lnTo>
                  <a:lnTo>
                    <a:pt x="1864" y="525"/>
                  </a:lnTo>
                  <a:lnTo>
                    <a:pt x="1869" y="536"/>
                  </a:lnTo>
                  <a:lnTo>
                    <a:pt x="1876" y="546"/>
                  </a:lnTo>
                  <a:lnTo>
                    <a:pt x="1882" y="554"/>
                  </a:lnTo>
                  <a:lnTo>
                    <a:pt x="1887" y="562"/>
                  </a:lnTo>
                  <a:lnTo>
                    <a:pt x="1889" y="566"/>
                  </a:lnTo>
                  <a:lnTo>
                    <a:pt x="1891" y="570"/>
                  </a:lnTo>
                  <a:lnTo>
                    <a:pt x="1893" y="574"/>
                  </a:lnTo>
                  <a:lnTo>
                    <a:pt x="1893" y="578"/>
                  </a:lnTo>
                  <a:lnTo>
                    <a:pt x="1893" y="583"/>
                  </a:lnTo>
                  <a:lnTo>
                    <a:pt x="1890" y="588"/>
                  </a:lnTo>
                  <a:lnTo>
                    <a:pt x="1888" y="594"/>
                  </a:lnTo>
                  <a:lnTo>
                    <a:pt x="1885" y="601"/>
                  </a:lnTo>
                  <a:lnTo>
                    <a:pt x="1877" y="613"/>
                  </a:lnTo>
                  <a:lnTo>
                    <a:pt x="1867" y="625"/>
                  </a:lnTo>
                  <a:lnTo>
                    <a:pt x="1856" y="637"/>
                  </a:lnTo>
                  <a:lnTo>
                    <a:pt x="1845" y="647"/>
                  </a:lnTo>
                  <a:lnTo>
                    <a:pt x="1834" y="655"/>
                  </a:lnTo>
                  <a:lnTo>
                    <a:pt x="1827" y="659"/>
                  </a:lnTo>
                  <a:lnTo>
                    <a:pt x="1727" y="659"/>
                  </a:lnTo>
                  <a:lnTo>
                    <a:pt x="1699" y="674"/>
                  </a:lnTo>
                  <a:lnTo>
                    <a:pt x="1664" y="694"/>
                  </a:lnTo>
                  <a:lnTo>
                    <a:pt x="1647" y="704"/>
                  </a:lnTo>
                  <a:lnTo>
                    <a:pt x="1630" y="713"/>
                  </a:lnTo>
                  <a:lnTo>
                    <a:pt x="1624" y="716"/>
                  </a:lnTo>
                  <a:lnTo>
                    <a:pt x="1617" y="718"/>
                  </a:lnTo>
                  <a:lnTo>
                    <a:pt x="1611" y="720"/>
                  </a:lnTo>
                  <a:lnTo>
                    <a:pt x="1607" y="721"/>
                  </a:lnTo>
                  <a:lnTo>
                    <a:pt x="1598" y="720"/>
                  </a:lnTo>
                  <a:lnTo>
                    <a:pt x="1587" y="719"/>
                  </a:lnTo>
                  <a:lnTo>
                    <a:pt x="1574" y="717"/>
                  </a:lnTo>
                  <a:lnTo>
                    <a:pt x="1560" y="714"/>
                  </a:lnTo>
                  <a:lnTo>
                    <a:pt x="1527" y="705"/>
                  </a:lnTo>
                  <a:lnTo>
                    <a:pt x="1493" y="696"/>
                  </a:lnTo>
                  <a:lnTo>
                    <a:pt x="1460" y="686"/>
                  </a:lnTo>
                  <a:lnTo>
                    <a:pt x="1430" y="676"/>
                  </a:lnTo>
                  <a:lnTo>
                    <a:pt x="1418" y="671"/>
                  </a:lnTo>
                  <a:lnTo>
                    <a:pt x="1407" y="667"/>
                  </a:lnTo>
                  <a:lnTo>
                    <a:pt x="1400" y="663"/>
                  </a:lnTo>
                  <a:lnTo>
                    <a:pt x="1394" y="659"/>
                  </a:lnTo>
                  <a:lnTo>
                    <a:pt x="1228" y="659"/>
                  </a:lnTo>
                  <a:lnTo>
                    <a:pt x="1169" y="646"/>
                  </a:lnTo>
                  <a:lnTo>
                    <a:pt x="1160" y="646"/>
                  </a:lnTo>
                  <a:lnTo>
                    <a:pt x="1151" y="646"/>
                  </a:lnTo>
                  <a:lnTo>
                    <a:pt x="1143" y="644"/>
                  </a:lnTo>
                  <a:lnTo>
                    <a:pt x="1133" y="641"/>
                  </a:lnTo>
                  <a:lnTo>
                    <a:pt x="1123" y="638"/>
                  </a:lnTo>
                  <a:lnTo>
                    <a:pt x="1112" y="633"/>
                  </a:lnTo>
                  <a:lnTo>
                    <a:pt x="1102" y="628"/>
                  </a:lnTo>
                  <a:lnTo>
                    <a:pt x="1092" y="622"/>
                  </a:lnTo>
                  <a:lnTo>
                    <a:pt x="1082" y="615"/>
                  </a:lnTo>
                  <a:lnTo>
                    <a:pt x="1073" y="608"/>
                  </a:lnTo>
                  <a:lnTo>
                    <a:pt x="1065" y="601"/>
                  </a:lnTo>
                  <a:lnTo>
                    <a:pt x="1056" y="592"/>
                  </a:lnTo>
                  <a:lnTo>
                    <a:pt x="1049" y="584"/>
                  </a:lnTo>
                  <a:lnTo>
                    <a:pt x="1044" y="576"/>
                  </a:lnTo>
                  <a:lnTo>
                    <a:pt x="1038" y="568"/>
                  </a:lnTo>
                  <a:lnTo>
                    <a:pt x="1036" y="560"/>
                  </a:lnTo>
                  <a:lnTo>
                    <a:pt x="1022" y="560"/>
                  </a:lnTo>
                  <a:lnTo>
                    <a:pt x="1008" y="558"/>
                  </a:lnTo>
                  <a:lnTo>
                    <a:pt x="994" y="555"/>
                  </a:lnTo>
                  <a:lnTo>
                    <a:pt x="980" y="552"/>
                  </a:lnTo>
                  <a:lnTo>
                    <a:pt x="953" y="543"/>
                  </a:lnTo>
                  <a:lnTo>
                    <a:pt x="923" y="532"/>
                  </a:lnTo>
                  <a:lnTo>
                    <a:pt x="893" y="522"/>
                  </a:lnTo>
                  <a:lnTo>
                    <a:pt x="863" y="513"/>
                  </a:lnTo>
                  <a:lnTo>
                    <a:pt x="846" y="510"/>
                  </a:lnTo>
                  <a:lnTo>
                    <a:pt x="831" y="507"/>
                  </a:lnTo>
                  <a:lnTo>
                    <a:pt x="813" y="505"/>
                  </a:lnTo>
                  <a:lnTo>
                    <a:pt x="797" y="505"/>
                  </a:lnTo>
                  <a:lnTo>
                    <a:pt x="786" y="504"/>
                  </a:lnTo>
                  <a:lnTo>
                    <a:pt x="770" y="501"/>
                  </a:lnTo>
                  <a:lnTo>
                    <a:pt x="763" y="499"/>
                  </a:lnTo>
                  <a:lnTo>
                    <a:pt x="756" y="497"/>
                  </a:lnTo>
                  <a:lnTo>
                    <a:pt x="752" y="495"/>
                  </a:lnTo>
                  <a:lnTo>
                    <a:pt x="750" y="493"/>
                  </a:lnTo>
                  <a:lnTo>
                    <a:pt x="746" y="485"/>
                  </a:lnTo>
                  <a:lnTo>
                    <a:pt x="744" y="477"/>
                  </a:lnTo>
                  <a:lnTo>
                    <a:pt x="743" y="470"/>
                  </a:lnTo>
                  <a:lnTo>
                    <a:pt x="743" y="461"/>
                  </a:lnTo>
                  <a:lnTo>
                    <a:pt x="743" y="456"/>
                  </a:lnTo>
                  <a:lnTo>
                    <a:pt x="743" y="449"/>
                  </a:lnTo>
                  <a:lnTo>
                    <a:pt x="743" y="440"/>
                  </a:lnTo>
                  <a:lnTo>
                    <a:pt x="743" y="431"/>
                  </a:lnTo>
                  <a:lnTo>
                    <a:pt x="741" y="431"/>
                  </a:lnTo>
                  <a:lnTo>
                    <a:pt x="736" y="428"/>
                  </a:lnTo>
                  <a:lnTo>
                    <a:pt x="732" y="426"/>
                  </a:lnTo>
                  <a:lnTo>
                    <a:pt x="728" y="422"/>
                  </a:lnTo>
                  <a:lnTo>
                    <a:pt x="717" y="414"/>
                  </a:lnTo>
                  <a:lnTo>
                    <a:pt x="705" y="403"/>
                  </a:lnTo>
                  <a:lnTo>
                    <a:pt x="695" y="391"/>
                  </a:lnTo>
                  <a:lnTo>
                    <a:pt x="686" y="379"/>
                  </a:lnTo>
                  <a:lnTo>
                    <a:pt x="681" y="372"/>
                  </a:lnTo>
                  <a:lnTo>
                    <a:pt x="679" y="367"/>
                  </a:lnTo>
                  <a:lnTo>
                    <a:pt x="677" y="361"/>
                  </a:lnTo>
                  <a:lnTo>
                    <a:pt x="677" y="357"/>
                  </a:lnTo>
                  <a:lnTo>
                    <a:pt x="661" y="356"/>
                  </a:lnTo>
                  <a:lnTo>
                    <a:pt x="645" y="355"/>
                  </a:lnTo>
                  <a:lnTo>
                    <a:pt x="630" y="353"/>
                  </a:lnTo>
                  <a:lnTo>
                    <a:pt x="616" y="351"/>
                  </a:lnTo>
                  <a:lnTo>
                    <a:pt x="602" y="348"/>
                  </a:lnTo>
                  <a:lnTo>
                    <a:pt x="589" y="344"/>
                  </a:lnTo>
                  <a:lnTo>
                    <a:pt x="576" y="340"/>
                  </a:lnTo>
                  <a:lnTo>
                    <a:pt x="564" y="335"/>
                  </a:lnTo>
                  <a:lnTo>
                    <a:pt x="552" y="329"/>
                  </a:lnTo>
                  <a:lnTo>
                    <a:pt x="541" y="323"/>
                  </a:lnTo>
                  <a:lnTo>
                    <a:pt x="531" y="315"/>
                  </a:lnTo>
                  <a:lnTo>
                    <a:pt x="522" y="307"/>
                  </a:lnTo>
                  <a:lnTo>
                    <a:pt x="512" y="299"/>
                  </a:lnTo>
                  <a:lnTo>
                    <a:pt x="505" y="290"/>
                  </a:lnTo>
                  <a:lnTo>
                    <a:pt x="497" y="281"/>
                  </a:lnTo>
                  <a:lnTo>
                    <a:pt x="490" y="271"/>
                  </a:lnTo>
                  <a:lnTo>
                    <a:pt x="475" y="268"/>
                  </a:lnTo>
                  <a:lnTo>
                    <a:pt x="463" y="267"/>
                  </a:lnTo>
                  <a:lnTo>
                    <a:pt x="454" y="267"/>
                  </a:lnTo>
                  <a:lnTo>
                    <a:pt x="449" y="268"/>
                  </a:lnTo>
                  <a:lnTo>
                    <a:pt x="444" y="270"/>
                  </a:lnTo>
                  <a:lnTo>
                    <a:pt x="442" y="273"/>
                  </a:lnTo>
                  <a:lnTo>
                    <a:pt x="441" y="277"/>
                  </a:lnTo>
                  <a:lnTo>
                    <a:pt x="441" y="281"/>
                  </a:lnTo>
                  <a:lnTo>
                    <a:pt x="441" y="286"/>
                  </a:lnTo>
                  <a:lnTo>
                    <a:pt x="441" y="291"/>
                  </a:lnTo>
                  <a:lnTo>
                    <a:pt x="440" y="296"/>
                  </a:lnTo>
                  <a:lnTo>
                    <a:pt x="439" y="301"/>
                  </a:lnTo>
                  <a:lnTo>
                    <a:pt x="436" y="307"/>
                  </a:lnTo>
                  <a:lnTo>
                    <a:pt x="430" y="311"/>
                  </a:lnTo>
                  <a:lnTo>
                    <a:pt x="422" y="316"/>
                  </a:lnTo>
                  <a:lnTo>
                    <a:pt x="411" y="320"/>
                  </a:lnTo>
                  <a:lnTo>
                    <a:pt x="407" y="320"/>
                  </a:lnTo>
                  <a:lnTo>
                    <a:pt x="403" y="321"/>
                  </a:lnTo>
                  <a:lnTo>
                    <a:pt x="400" y="322"/>
                  </a:lnTo>
                  <a:lnTo>
                    <a:pt x="398" y="323"/>
                  </a:lnTo>
                  <a:lnTo>
                    <a:pt x="397" y="325"/>
                  </a:lnTo>
                  <a:lnTo>
                    <a:pt x="396" y="327"/>
                  </a:lnTo>
                  <a:lnTo>
                    <a:pt x="396" y="329"/>
                  </a:lnTo>
                  <a:lnTo>
                    <a:pt x="396" y="332"/>
                  </a:lnTo>
                  <a:lnTo>
                    <a:pt x="401" y="344"/>
                  </a:lnTo>
                  <a:lnTo>
                    <a:pt x="410" y="357"/>
                  </a:lnTo>
                  <a:lnTo>
                    <a:pt x="415" y="364"/>
                  </a:lnTo>
                  <a:lnTo>
                    <a:pt x="419" y="371"/>
                  </a:lnTo>
                  <a:lnTo>
                    <a:pt x="421" y="379"/>
                  </a:lnTo>
                  <a:lnTo>
                    <a:pt x="423" y="385"/>
                  </a:lnTo>
                  <a:lnTo>
                    <a:pt x="423" y="388"/>
                  </a:lnTo>
                  <a:lnTo>
                    <a:pt x="422" y="390"/>
                  </a:lnTo>
                  <a:lnTo>
                    <a:pt x="421" y="393"/>
                  </a:lnTo>
                  <a:lnTo>
                    <a:pt x="420" y="395"/>
                  </a:lnTo>
                  <a:lnTo>
                    <a:pt x="417" y="397"/>
                  </a:lnTo>
                  <a:lnTo>
                    <a:pt x="414" y="398"/>
                  </a:lnTo>
                  <a:lnTo>
                    <a:pt x="409" y="399"/>
                  </a:lnTo>
                  <a:lnTo>
                    <a:pt x="405" y="400"/>
                  </a:lnTo>
                  <a:lnTo>
                    <a:pt x="392" y="400"/>
                  </a:lnTo>
                  <a:lnTo>
                    <a:pt x="377" y="400"/>
                  </a:lnTo>
                  <a:lnTo>
                    <a:pt x="370" y="400"/>
                  </a:lnTo>
                  <a:lnTo>
                    <a:pt x="361" y="399"/>
                  </a:lnTo>
                  <a:lnTo>
                    <a:pt x="351" y="397"/>
                  </a:lnTo>
                  <a:lnTo>
                    <a:pt x="341" y="395"/>
                  </a:lnTo>
                  <a:lnTo>
                    <a:pt x="331" y="393"/>
                  </a:lnTo>
                  <a:lnTo>
                    <a:pt x="321" y="390"/>
                  </a:lnTo>
                  <a:lnTo>
                    <a:pt x="313" y="386"/>
                  </a:lnTo>
                  <a:lnTo>
                    <a:pt x="305" y="382"/>
                  </a:lnTo>
                  <a:lnTo>
                    <a:pt x="303" y="387"/>
                  </a:lnTo>
                  <a:lnTo>
                    <a:pt x="302" y="393"/>
                  </a:lnTo>
                  <a:lnTo>
                    <a:pt x="303" y="401"/>
                  </a:lnTo>
                  <a:lnTo>
                    <a:pt x="303" y="409"/>
                  </a:lnTo>
                  <a:lnTo>
                    <a:pt x="307" y="427"/>
                  </a:lnTo>
                  <a:lnTo>
                    <a:pt x="311" y="448"/>
                  </a:lnTo>
                  <a:lnTo>
                    <a:pt x="316" y="467"/>
                  </a:lnTo>
                  <a:lnTo>
                    <a:pt x="320" y="483"/>
                  </a:lnTo>
                  <a:lnTo>
                    <a:pt x="320" y="491"/>
                  </a:lnTo>
                  <a:lnTo>
                    <a:pt x="320" y="497"/>
                  </a:lnTo>
                  <a:lnTo>
                    <a:pt x="320" y="502"/>
                  </a:lnTo>
                  <a:lnTo>
                    <a:pt x="318" y="505"/>
                  </a:lnTo>
                  <a:lnTo>
                    <a:pt x="292" y="503"/>
                  </a:lnTo>
                  <a:lnTo>
                    <a:pt x="254" y="503"/>
                  </a:lnTo>
                  <a:lnTo>
                    <a:pt x="244" y="504"/>
                  </a:lnTo>
                  <a:lnTo>
                    <a:pt x="236" y="505"/>
                  </a:lnTo>
                  <a:lnTo>
                    <a:pt x="227" y="507"/>
                  </a:lnTo>
                  <a:lnTo>
                    <a:pt x="220" y="510"/>
                  </a:lnTo>
                  <a:lnTo>
                    <a:pt x="214" y="513"/>
                  </a:lnTo>
                  <a:lnTo>
                    <a:pt x="209" y="517"/>
                  </a:lnTo>
                  <a:lnTo>
                    <a:pt x="207" y="520"/>
                  </a:lnTo>
                  <a:lnTo>
                    <a:pt x="206" y="523"/>
                  </a:lnTo>
                  <a:lnTo>
                    <a:pt x="205" y="526"/>
                  </a:lnTo>
                  <a:lnTo>
                    <a:pt x="205" y="529"/>
                  </a:lnTo>
                  <a:lnTo>
                    <a:pt x="216" y="531"/>
                  </a:lnTo>
                  <a:lnTo>
                    <a:pt x="226" y="534"/>
                  </a:lnTo>
                  <a:lnTo>
                    <a:pt x="233" y="538"/>
                  </a:lnTo>
                  <a:lnTo>
                    <a:pt x="239" y="544"/>
                  </a:lnTo>
                  <a:lnTo>
                    <a:pt x="243" y="550"/>
                  </a:lnTo>
                  <a:lnTo>
                    <a:pt x="247" y="556"/>
                  </a:lnTo>
                  <a:lnTo>
                    <a:pt x="250" y="563"/>
                  </a:lnTo>
                  <a:lnTo>
                    <a:pt x="252" y="569"/>
                  </a:lnTo>
                  <a:lnTo>
                    <a:pt x="255" y="583"/>
                  </a:lnTo>
                  <a:lnTo>
                    <a:pt x="260" y="595"/>
                  </a:lnTo>
                  <a:lnTo>
                    <a:pt x="262" y="601"/>
                  </a:lnTo>
                  <a:lnTo>
                    <a:pt x="266" y="605"/>
                  </a:lnTo>
                  <a:lnTo>
                    <a:pt x="272" y="608"/>
                  </a:lnTo>
                  <a:lnTo>
                    <a:pt x="278" y="610"/>
                  </a:lnTo>
                  <a:lnTo>
                    <a:pt x="276" y="614"/>
                  </a:lnTo>
                  <a:lnTo>
                    <a:pt x="275" y="618"/>
                  </a:lnTo>
                  <a:lnTo>
                    <a:pt x="275" y="621"/>
                  </a:lnTo>
                  <a:lnTo>
                    <a:pt x="275" y="625"/>
                  </a:lnTo>
                  <a:lnTo>
                    <a:pt x="277" y="632"/>
                  </a:lnTo>
                  <a:lnTo>
                    <a:pt x="278" y="640"/>
                  </a:lnTo>
                  <a:lnTo>
                    <a:pt x="277" y="658"/>
                  </a:lnTo>
                  <a:lnTo>
                    <a:pt x="274" y="674"/>
                  </a:lnTo>
                  <a:lnTo>
                    <a:pt x="270" y="688"/>
                  </a:lnTo>
                  <a:lnTo>
                    <a:pt x="264" y="700"/>
                  </a:lnTo>
                  <a:lnTo>
                    <a:pt x="261" y="705"/>
                  </a:lnTo>
                  <a:lnTo>
                    <a:pt x="257" y="711"/>
                  </a:lnTo>
                  <a:lnTo>
                    <a:pt x="252" y="716"/>
                  </a:lnTo>
                  <a:lnTo>
                    <a:pt x="248" y="720"/>
                  </a:lnTo>
                  <a:lnTo>
                    <a:pt x="242" y="724"/>
                  </a:lnTo>
                  <a:lnTo>
                    <a:pt x="237" y="727"/>
                  </a:lnTo>
                  <a:lnTo>
                    <a:pt x="231" y="730"/>
                  </a:lnTo>
                  <a:lnTo>
                    <a:pt x="225" y="733"/>
                  </a:lnTo>
                  <a:lnTo>
                    <a:pt x="206" y="735"/>
                  </a:lnTo>
                  <a:lnTo>
                    <a:pt x="182" y="737"/>
                  </a:lnTo>
                  <a:lnTo>
                    <a:pt x="170" y="739"/>
                  </a:lnTo>
                  <a:lnTo>
                    <a:pt x="158" y="741"/>
                  </a:lnTo>
                  <a:lnTo>
                    <a:pt x="152" y="743"/>
                  </a:lnTo>
                  <a:lnTo>
                    <a:pt x="147" y="745"/>
                  </a:lnTo>
                  <a:lnTo>
                    <a:pt x="142" y="748"/>
                  </a:lnTo>
                  <a:lnTo>
                    <a:pt x="139" y="751"/>
                  </a:lnTo>
                  <a:lnTo>
                    <a:pt x="134" y="758"/>
                  </a:lnTo>
                  <a:lnTo>
                    <a:pt x="127" y="770"/>
                  </a:lnTo>
                  <a:lnTo>
                    <a:pt x="123" y="776"/>
                  </a:lnTo>
                  <a:lnTo>
                    <a:pt x="118" y="781"/>
                  </a:lnTo>
                  <a:lnTo>
                    <a:pt x="113" y="785"/>
                  </a:lnTo>
                  <a:lnTo>
                    <a:pt x="105" y="788"/>
                  </a:lnTo>
                  <a:lnTo>
                    <a:pt x="81" y="794"/>
                  </a:lnTo>
                  <a:lnTo>
                    <a:pt x="45" y="800"/>
                  </a:lnTo>
                  <a:lnTo>
                    <a:pt x="27" y="804"/>
                  </a:lnTo>
                  <a:lnTo>
                    <a:pt x="13" y="807"/>
                  </a:lnTo>
                  <a:lnTo>
                    <a:pt x="3" y="810"/>
                  </a:lnTo>
                  <a:lnTo>
                    <a:pt x="0" y="812"/>
                  </a:lnTo>
                  <a:lnTo>
                    <a:pt x="0" y="824"/>
                  </a:lnTo>
                  <a:lnTo>
                    <a:pt x="3" y="833"/>
                  </a:lnTo>
                  <a:lnTo>
                    <a:pt x="6" y="842"/>
                  </a:lnTo>
                  <a:lnTo>
                    <a:pt x="9" y="850"/>
                  </a:lnTo>
                  <a:lnTo>
                    <a:pt x="14" y="859"/>
                  </a:lnTo>
                  <a:lnTo>
                    <a:pt x="18" y="869"/>
                  </a:lnTo>
                  <a:lnTo>
                    <a:pt x="23" y="880"/>
                  </a:lnTo>
                  <a:lnTo>
                    <a:pt x="26" y="893"/>
                  </a:lnTo>
                  <a:lnTo>
                    <a:pt x="40" y="894"/>
                  </a:lnTo>
                  <a:lnTo>
                    <a:pt x="53" y="896"/>
                  </a:lnTo>
                  <a:lnTo>
                    <a:pt x="59" y="897"/>
                  </a:lnTo>
                  <a:lnTo>
                    <a:pt x="64" y="899"/>
                  </a:lnTo>
                  <a:lnTo>
                    <a:pt x="70" y="902"/>
                  </a:lnTo>
                  <a:lnTo>
                    <a:pt x="74" y="905"/>
                  </a:lnTo>
                  <a:lnTo>
                    <a:pt x="79" y="909"/>
                  </a:lnTo>
                  <a:lnTo>
                    <a:pt x="83" y="913"/>
                  </a:lnTo>
                  <a:lnTo>
                    <a:pt x="87" y="918"/>
                  </a:lnTo>
                  <a:lnTo>
                    <a:pt x="90" y="924"/>
                  </a:lnTo>
                  <a:lnTo>
                    <a:pt x="93" y="931"/>
                  </a:lnTo>
                  <a:lnTo>
                    <a:pt x="95" y="938"/>
                  </a:lnTo>
                  <a:lnTo>
                    <a:pt x="97" y="946"/>
                  </a:lnTo>
                  <a:lnTo>
                    <a:pt x="98" y="954"/>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10" name="Freeform 239"/>
            <p:cNvSpPr>
              <a:spLocks/>
            </p:cNvSpPr>
            <p:nvPr>
              <p:custDataLst>
                <p:tags r:id="rId103"/>
              </p:custDataLst>
            </p:nvPr>
          </p:nvSpPr>
          <p:spPr bwMode="auto">
            <a:xfrm>
              <a:off x="4790552" y="3053233"/>
              <a:ext cx="102029" cy="208044"/>
            </a:xfrm>
            <a:custGeom>
              <a:avLst/>
              <a:gdLst>
                <a:gd name="T0" fmla="*/ 46832 w 206"/>
                <a:gd name="T1" fmla="*/ 229260 h 455"/>
                <a:gd name="T2" fmla="*/ 56834 w 206"/>
                <a:gd name="T3" fmla="*/ 218343 h 455"/>
                <a:gd name="T4" fmla="*/ 63654 w 206"/>
                <a:gd name="T5" fmla="*/ 210025 h 455"/>
                <a:gd name="T6" fmla="*/ 66837 w 206"/>
                <a:gd name="T7" fmla="*/ 202747 h 455"/>
                <a:gd name="T8" fmla="*/ 69111 w 206"/>
                <a:gd name="T9" fmla="*/ 193909 h 455"/>
                <a:gd name="T10" fmla="*/ 70020 w 206"/>
                <a:gd name="T11" fmla="*/ 182992 h 455"/>
                <a:gd name="T12" fmla="*/ 69565 w 206"/>
                <a:gd name="T13" fmla="*/ 174154 h 455"/>
                <a:gd name="T14" fmla="*/ 70929 w 206"/>
                <a:gd name="T15" fmla="*/ 172075 h 455"/>
                <a:gd name="T16" fmla="*/ 76385 w 206"/>
                <a:gd name="T17" fmla="*/ 171035 h 455"/>
                <a:gd name="T18" fmla="*/ 84115 w 206"/>
                <a:gd name="T19" fmla="*/ 168956 h 455"/>
                <a:gd name="T20" fmla="*/ 89116 w 206"/>
                <a:gd name="T21" fmla="*/ 165317 h 455"/>
                <a:gd name="T22" fmla="*/ 92299 w 206"/>
                <a:gd name="T23" fmla="*/ 158039 h 455"/>
                <a:gd name="T24" fmla="*/ 93663 w 206"/>
                <a:gd name="T25" fmla="*/ 145562 h 455"/>
                <a:gd name="T26" fmla="*/ 91844 w 206"/>
                <a:gd name="T27" fmla="*/ 137764 h 455"/>
                <a:gd name="T28" fmla="*/ 87752 w 206"/>
                <a:gd name="T29" fmla="*/ 137244 h 455"/>
                <a:gd name="T30" fmla="*/ 80477 w 206"/>
                <a:gd name="T31" fmla="*/ 133085 h 455"/>
                <a:gd name="T32" fmla="*/ 70475 w 206"/>
                <a:gd name="T33" fmla="*/ 125807 h 455"/>
                <a:gd name="T34" fmla="*/ 63654 w 206"/>
                <a:gd name="T35" fmla="*/ 120089 h 455"/>
                <a:gd name="T36" fmla="*/ 59108 w 206"/>
                <a:gd name="T37" fmla="*/ 118529 h 455"/>
                <a:gd name="T38" fmla="*/ 54106 w 206"/>
                <a:gd name="T39" fmla="*/ 115410 h 455"/>
                <a:gd name="T40" fmla="*/ 45922 w 206"/>
                <a:gd name="T41" fmla="*/ 110211 h 455"/>
                <a:gd name="T42" fmla="*/ 43194 w 206"/>
                <a:gd name="T43" fmla="*/ 107092 h 455"/>
                <a:gd name="T44" fmla="*/ 43194 w 206"/>
                <a:gd name="T45" fmla="*/ 103453 h 455"/>
                <a:gd name="T46" fmla="*/ 47286 w 206"/>
                <a:gd name="T47" fmla="*/ 94095 h 455"/>
                <a:gd name="T48" fmla="*/ 54106 w 206"/>
                <a:gd name="T49" fmla="*/ 82138 h 455"/>
                <a:gd name="T50" fmla="*/ 60926 w 206"/>
                <a:gd name="T51" fmla="*/ 72781 h 455"/>
                <a:gd name="T52" fmla="*/ 61836 w 206"/>
                <a:gd name="T53" fmla="*/ 67062 h 455"/>
                <a:gd name="T54" fmla="*/ 57289 w 206"/>
                <a:gd name="T55" fmla="*/ 60304 h 455"/>
                <a:gd name="T56" fmla="*/ 52288 w 206"/>
                <a:gd name="T57" fmla="*/ 54586 h 455"/>
                <a:gd name="T58" fmla="*/ 49105 w 206"/>
                <a:gd name="T59" fmla="*/ 48347 h 455"/>
                <a:gd name="T60" fmla="*/ 48650 w 206"/>
                <a:gd name="T61" fmla="*/ 43669 h 455"/>
                <a:gd name="T62" fmla="*/ 50469 w 206"/>
                <a:gd name="T63" fmla="*/ 40549 h 455"/>
                <a:gd name="T64" fmla="*/ 52742 w 206"/>
                <a:gd name="T65" fmla="*/ 37430 h 455"/>
                <a:gd name="T66" fmla="*/ 55925 w 206"/>
                <a:gd name="T67" fmla="*/ 35871 h 455"/>
                <a:gd name="T68" fmla="*/ 57289 w 206"/>
                <a:gd name="T69" fmla="*/ 19235 h 455"/>
                <a:gd name="T70" fmla="*/ 50014 w 206"/>
                <a:gd name="T71" fmla="*/ 16636 h 455"/>
                <a:gd name="T72" fmla="*/ 39557 w 206"/>
                <a:gd name="T73" fmla="*/ 10917 h 455"/>
                <a:gd name="T74" fmla="*/ 24098 w 206"/>
                <a:gd name="T75" fmla="*/ 0 h 455"/>
                <a:gd name="T76" fmla="*/ 21370 w 206"/>
                <a:gd name="T77" fmla="*/ 5719 h 455"/>
                <a:gd name="T78" fmla="*/ 15459 w 206"/>
                <a:gd name="T79" fmla="*/ 22874 h 455"/>
                <a:gd name="T80" fmla="*/ 12731 w 206"/>
                <a:gd name="T81" fmla="*/ 36390 h 455"/>
                <a:gd name="T82" fmla="*/ 10003 w 206"/>
                <a:gd name="T83" fmla="*/ 51467 h 455"/>
                <a:gd name="T84" fmla="*/ 9093 w 206"/>
                <a:gd name="T85" fmla="*/ 69142 h 455"/>
                <a:gd name="T86" fmla="*/ 9093 w 206"/>
                <a:gd name="T87" fmla="*/ 89417 h 455"/>
                <a:gd name="T88" fmla="*/ 5456 w 206"/>
                <a:gd name="T89" fmla="*/ 97734 h 455"/>
                <a:gd name="T90" fmla="*/ 3637 w 206"/>
                <a:gd name="T91" fmla="*/ 107092 h 455"/>
                <a:gd name="T92" fmla="*/ 0 w 206"/>
                <a:gd name="T93" fmla="*/ 122168 h 455"/>
                <a:gd name="T94" fmla="*/ 10003 w 206"/>
                <a:gd name="T95" fmla="*/ 134645 h 455"/>
                <a:gd name="T96" fmla="*/ 18642 w 206"/>
                <a:gd name="T97" fmla="*/ 146082 h 455"/>
                <a:gd name="T98" fmla="*/ 25007 w 206"/>
                <a:gd name="T99" fmla="*/ 158558 h 455"/>
                <a:gd name="T100" fmla="*/ 30009 w 206"/>
                <a:gd name="T101" fmla="*/ 171035 h 455"/>
                <a:gd name="T102" fmla="*/ 34101 w 206"/>
                <a:gd name="T103" fmla="*/ 184552 h 455"/>
                <a:gd name="T104" fmla="*/ 37283 w 206"/>
                <a:gd name="T105" fmla="*/ 199628 h 455"/>
                <a:gd name="T106" fmla="*/ 42285 w 206"/>
                <a:gd name="T107" fmla="*/ 236538 h 45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06" h="455">
                  <a:moveTo>
                    <a:pt x="93" y="455"/>
                  </a:moveTo>
                  <a:lnTo>
                    <a:pt x="103" y="441"/>
                  </a:lnTo>
                  <a:lnTo>
                    <a:pt x="114" y="430"/>
                  </a:lnTo>
                  <a:lnTo>
                    <a:pt x="125" y="420"/>
                  </a:lnTo>
                  <a:lnTo>
                    <a:pt x="135" y="409"/>
                  </a:lnTo>
                  <a:lnTo>
                    <a:pt x="140" y="404"/>
                  </a:lnTo>
                  <a:lnTo>
                    <a:pt x="144" y="397"/>
                  </a:lnTo>
                  <a:lnTo>
                    <a:pt x="147" y="390"/>
                  </a:lnTo>
                  <a:lnTo>
                    <a:pt x="149" y="382"/>
                  </a:lnTo>
                  <a:lnTo>
                    <a:pt x="152" y="373"/>
                  </a:lnTo>
                  <a:lnTo>
                    <a:pt x="153" y="363"/>
                  </a:lnTo>
                  <a:lnTo>
                    <a:pt x="154" y="352"/>
                  </a:lnTo>
                  <a:lnTo>
                    <a:pt x="153" y="338"/>
                  </a:lnTo>
                  <a:lnTo>
                    <a:pt x="153" y="335"/>
                  </a:lnTo>
                  <a:lnTo>
                    <a:pt x="154" y="332"/>
                  </a:lnTo>
                  <a:lnTo>
                    <a:pt x="156" y="331"/>
                  </a:lnTo>
                  <a:lnTo>
                    <a:pt x="159" y="330"/>
                  </a:lnTo>
                  <a:lnTo>
                    <a:pt x="168" y="329"/>
                  </a:lnTo>
                  <a:lnTo>
                    <a:pt x="179" y="327"/>
                  </a:lnTo>
                  <a:lnTo>
                    <a:pt x="185" y="325"/>
                  </a:lnTo>
                  <a:lnTo>
                    <a:pt x="190" y="322"/>
                  </a:lnTo>
                  <a:lnTo>
                    <a:pt x="196" y="318"/>
                  </a:lnTo>
                  <a:lnTo>
                    <a:pt x="200" y="312"/>
                  </a:lnTo>
                  <a:lnTo>
                    <a:pt x="203" y="304"/>
                  </a:lnTo>
                  <a:lnTo>
                    <a:pt x="205" y="294"/>
                  </a:lnTo>
                  <a:lnTo>
                    <a:pt x="206" y="280"/>
                  </a:lnTo>
                  <a:lnTo>
                    <a:pt x="205" y="265"/>
                  </a:lnTo>
                  <a:lnTo>
                    <a:pt x="202" y="265"/>
                  </a:lnTo>
                  <a:lnTo>
                    <a:pt x="198" y="265"/>
                  </a:lnTo>
                  <a:lnTo>
                    <a:pt x="193" y="264"/>
                  </a:lnTo>
                  <a:lnTo>
                    <a:pt x="188" y="262"/>
                  </a:lnTo>
                  <a:lnTo>
                    <a:pt x="177" y="256"/>
                  </a:lnTo>
                  <a:lnTo>
                    <a:pt x="166" y="249"/>
                  </a:lnTo>
                  <a:lnTo>
                    <a:pt x="155" y="242"/>
                  </a:lnTo>
                  <a:lnTo>
                    <a:pt x="144" y="235"/>
                  </a:lnTo>
                  <a:lnTo>
                    <a:pt x="140" y="231"/>
                  </a:lnTo>
                  <a:lnTo>
                    <a:pt x="134" y="229"/>
                  </a:lnTo>
                  <a:lnTo>
                    <a:pt x="130" y="228"/>
                  </a:lnTo>
                  <a:lnTo>
                    <a:pt x="126" y="227"/>
                  </a:lnTo>
                  <a:lnTo>
                    <a:pt x="119" y="222"/>
                  </a:lnTo>
                  <a:lnTo>
                    <a:pt x="107" y="215"/>
                  </a:lnTo>
                  <a:lnTo>
                    <a:pt x="101" y="212"/>
                  </a:lnTo>
                  <a:lnTo>
                    <a:pt x="97" y="209"/>
                  </a:lnTo>
                  <a:lnTo>
                    <a:pt x="95" y="206"/>
                  </a:lnTo>
                  <a:lnTo>
                    <a:pt x="93" y="203"/>
                  </a:lnTo>
                  <a:lnTo>
                    <a:pt x="95" y="199"/>
                  </a:lnTo>
                  <a:lnTo>
                    <a:pt x="98" y="191"/>
                  </a:lnTo>
                  <a:lnTo>
                    <a:pt x="104" y="181"/>
                  </a:lnTo>
                  <a:lnTo>
                    <a:pt x="111" y="169"/>
                  </a:lnTo>
                  <a:lnTo>
                    <a:pt x="119" y="158"/>
                  </a:lnTo>
                  <a:lnTo>
                    <a:pt x="126" y="148"/>
                  </a:lnTo>
                  <a:lnTo>
                    <a:pt x="134" y="140"/>
                  </a:lnTo>
                  <a:lnTo>
                    <a:pt x="140" y="136"/>
                  </a:lnTo>
                  <a:lnTo>
                    <a:pt x="136" y="129"/>
                  </a:lnTo>
                  <a:lnTo>
                    <a:pt x="132" y="122"/>
                  </a:lnTo>
                  <a:lnTo>
                    <a:pt x="126" y="116"/>
                  </a:lnTo>
                  <a:lnTo>
                    <a:pt x="121" y="111"/>
                  </a:lnTo>
                  <a:lnTo>
                    <a:pt x="115" y="105"/>
                  </a:lnTo>
                  <a:lnTo>
                    <a:pt x="111" y="99"/>
                  </a:lnTo>
                  <a:lnTo>
                    <a:pt x="108" y="93"/>
                  </a:lnTo>
                  <a:lnTo>
                    <a:pt x="107" y="86"/>
                  </a:lnTo>
                  <a:lnTo>
                    <a:pt x="107" y="84"/>
                  </a:lnTo>
                  <a:lnTo>
                    <a:pt x="109" y="81"/>
                  </a:lnTo>
                  <a:lnTo>
                    <a:pt x="111" y="78"/>
                  </a:lnTo>
                  <a:lnTo>
                    <a:pt x="113" y="75"/>
                  </a:lnTo>
                  <a:lnTo>
                    <a:pt x="116" y="72"/>
                  </a:lnTo>
                  <a:lnTo>
                    <a:pt x="120" y="70"/>
                  </a:lnTo>
                  <a:lnTo>
                    <a:pt x="123" y="69"/>
                  </a:lnTo>
                  <a:lnTo>
                    <a:pt x="126" y="68"/>
                  </a:lnTo>
                  <a:lnTo>
                    <a:pt x="126" y="37"/>
                  </a:lnTo>
                  <a:lnTo>
                    <a:pt x="120" y="36"/>
                  </a:lnTo>
                  <a:lnTo>
                    <a:pt x="110" y="32"/>
                  </a:lnTo>
                  <a:lnTo>
                    <a:pt x="99" y="27"/>
                  </a:lnTo>
                  <a:lnTo>
                    <a:pt x="87" y="21"/>
                  </a:lnTo>
                  <a:lnTo>
                    <a:pt x="65" y="8"/>
                  </a:lnTo>
                  <a:lnTo>
                    <a:pt x="53" y="0"/>
                  </a:lnTo>
                  <a:lnTo>
                    <a:pt x="52" y="2"/>
                  </a:lnTo>
                  <a:lnTo>
                    <a:pt x="47" y="11"/>
                  </a:lnTo>
                  <a:lnTo>
                    <a:pt x="41" y="26"/>
                  </a:lnTo>
                  <a:lnTo>
                    <a:pt x="34" y="44"/>
                  </a:lnTo>
                  <a:lnTo>
                    <a:pt x="31" y="56"/>
                  </a:lnTo>
                  <a:lnTo>
                    <a:pt x="28" y="70"/>
                  </a:lnTo>
                  <a:lnTo>
                    <a:pt x="24" y="83"/>
                  </a:lnTo>
                  <a:lnTo>
                    <a:pt x="22" y="99"/>
                  </a:lnTo>
                  <a:lnTo>
                    <a:pt x="20" y="115"/>
                  </a:lnTo>
                  <a:lnTo>
                    <a:pt x="20" y="133"/>
                  </a:lnTo>
                  <a:lnTo>
                    <a:pt x="19" y="152"/>
                  </a:lnTo>
                  <a:lnTo>
                    <a:pt x="20" y="172"/>
                  </a:lnTo>
                  <a:lnTo>
                    <a:pt x="15" y="180"/>
                  </a:lnTo>
                  <a:lnTo>
                    <a:pt x="12" y="188"/>
                  </a:lnTo>
                  <a:lnTo>
                    <a:pt x="9" y="197"/>
                  </a:lnTo>
                  <a:lnTo>
                    <a:pt x="8" y="206"/>
                  </a:lnTo>
                  <a:lnTo>
                    <a:pt x="3" y="222"/>
                  </a:lnTo>
                  <a:lnTo>
                    <a:pt x="0" y="235"/>
                  </a:lnTo>
                  <a:lnTo>
                    <a:pt x="12" y="247"/>
                  </a:lnTo>
                  <a:lnTo>
                    <a:pt x="22" y="259"/>
                  </a:lnTo>
                  <a:lnTo>
                    <a:pt x="32" y="270"/>
                  </a:lnTo>
                  <a:lnTo>
                    <a:pt x="41" y="281"/>
                  </a:lnTo>
                  <a:lnTo>
                    <a:pt x="48" y="294"/>
                  </a:lnTo>
                  <a:lnTo>
                    <a:pt x="55" y="305"/>
                  </a:lnTo>
                  <a:lnTo>
                    <a:pt x="60" y="317"/>
                  </a:lnTo>
                  <a:lnTo>
                    <a:pt x="66" y="329"/>
                  </a:lnTo>
                  <a:lnTo>
                    <a:pt x="71" y="341"/>
                  </a:lnTo>
                  <a:lnTo>
                    <a:pt x="75" y="355"/>
                  </a:lnTo>
                  <a:lnTo>
                    <a:pt x="79" y="369"/>
                  </a:lnTo>
                  <a:lnTo>
                    <a:pt x="82" y="384"/>
                  </a:lnTo>
                  <a:lnTo>
                    <a:pt x="88" y="417"/>
                  </a:lnTo>
                  <a:lnTo>
                    <a:pt x="93" y="45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11" name="Freeform 347"/>
            <p:cNvSpPr>
              <a:spLocks/>
            </p:cNvSpPr>
            <p:nvPr>
              <p:custDataLst>
                <p:tags r:id="rId104"/>
              </p:custDataLst>
            </p:nvPr>
          </p:nvSpPr>
          <p:spPr bwMode="auto">
            <a:xfrm>
              <a:off x="5220782" y="2746217"/>
              <a:ext cx="94187" cy="70024"/>
            </a:xfrm>
            <a:custGeom>
              <a:avLst/>
              <a:gdLst>
                <a:gd name="T0" fmla="*/ 2147483647 w 192"/>
                <a:gd name="T1" fmla="*/ 2147483647 h 154"/>
                <a:gd name="T2" fmla="*/ 2147483647 w 192"/>
                <a:gd name="T3" fmla="*/ 0 h 154"/>
                <a:gd name="T4" fmla="*/ 2147483647 w 192"/>
                <a:gd name="T5" fmla="*/ 2147483647 h 154"/>
                <a:gd name="T6" fmla="*/ 2147483647 w 192"/>
                <a:gd name="T7" fmla="*/ 2147483647 h 154"/>
                <a:gd name="T8" fmla="*/ 2147483647 w 192"/>
                <a:gd name="T9" fmla="*/ 2147483647 h 154"/>
                <a:gd name="T10" fmla="*/ 2147483647 w 192"/>
                <a:gd name="T11" fmla="*/ 2147483647 h 154"/>
                <a:gd name="T12" fmla="*/ 2147483647 w 192"/>
                <a:gd name="T13" fmla="*/ 2147483647 h 154"/>
                <a:gd name="T14" fmla="*/ 2147483647 w 192"/>
                <a:gd name="T15" fmla="*/ 2147483647 h 154"/>
                <a:gd name="T16" fmla="*/ 2147483647 w 192"/>
                <a:gd name="T17" fmla="*/ 2147483647 h 154"/>
                <a:gd name="T18" fmla="*/ 2147483647 w 192"/>
                <a:gd name="T19" fmla="*/ 2147483647 h 154"/>
                <a:gd name="T20" fmla="*/ 2147483647 w 192"/>
                <a:gd name="T21" fmla="*/ 2147483647 h 154"/>
                <a:gd name="T22" fmla="*/ 2147483647 w 192"/>
                <a:gd name="T23" fmla="*/ 2147483647 h 154"/>
                <a:gd name="T24" fmla="*/ 2147483647 w 192"/>
                <a:gd name="T25" fmla="*/ 2147483647 h 154"/>
                <a:gd name="T26" fmla="*/ 2147483647 w 192"/>
                <a:gd name="T27" fmla="*/ 2147483647 h 154"/>
                <a:gd name="T28" fmla="*/ 2147483647 w 192"/>
                <a:gd name="T29" fmla="*/ 2147483647 h 154"/>
                <a:gd name="T30" fmla="*/ 2147483647 w 192"/>
                <a:gd name="T31" fmla="*/ 2147483647 h 154"/>
                <a:gd name="T32" fmla="*/ 2147483647 w 192"/>
                <a:gd name="T33" fmla="*/ 2147483647 h 154"/>
                <a:gd name="T34" fmla="*/ 2147483647 w 192"/>
                <a:gd name="T35" fmla="*/ 2147483647 h 154"/>
                <a:gd name="T36" fmla="*/ 2147483647 w 192"/>
                <a:gd name="T37" fmla="*/ 2147483647 h 154"/>
                <a:gd name="T38" fmla="*/ 2147483647 w 192"/>
                <a:gd name="T39" fmla="*/ 2147483647 h 154"/>
                <a:gd name="T40" fmla="*/ 2147483647 w 192"/>
                <a:gd name="T41" fmla="*/ 2147483647 h 154"/>
                <a:gd name="T42" fmla="*/ 2147483647 w 192"/>
                <a:gd name="T43" fmla="*/ 2147483647 h 154"/>
                <a:gd name="T44" fmla="*/ 2147483647 w 192"/>
                <a:gd name="T45" fmla="*/ 2147483647 h 154"/>
                <a:gd name="T46" fmla="*/ 2147483647 w 192"/>
                <a:gd name="T47" fmla="*/ 2147483647 h 154"/>
                <a:gd name="T48" fmla="*/ 2147483647 w 192"/>
                <a:gd name="T49" fmla="*/ 2147483647 h 154"/>
                <a:gd name="T50" fmla="*/ 2147483647 w 192"/>
                <a:gd name="T51" fmla="*/ 2147483647 h 154"/>
                <a:gd name="T52" fmla="*/ 0 w 192"/>
                <a:gd name="T53" fmla="*/ 2147483647 h 154"/>
                <a:gd name="T54" fmla="*/ 2147483647 w 192"/>
                <a:gd name="T55" fmla="*/ 2147483647 h 15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92" h="154">
                  <a:moveTo>
                    <a:pt x="6" y="19"/>
                  </a:moveTo>
                  <a:lnTo>
                    <a:pt x="52" y="0"/>
                  </a:lnTo>
                  <a:lnTo>
                    <a:pt x="92" y="19"/>
                  </a:lnTo>
                  <a:lnTo>
                    <a:pt x="119" y="31"/>
                  </a:lnTo>
                  <a:lnTo>
                    <a:pt x="146" y="63"/>
                  </a:lnTo>
                  <a:lnTo>
                    <a:pt x="166" y="93"/>
                  </a:lnTo>
                  <a:lnTo>
                    <a:pt x="192" y="118"/>
                  </a:lnTo>
                  <a:lnTo>
                    <a:pt x="152" y="124"/>
                  </a:lnTo>
                  <a:lnTo>
                    <a:pt x="126" y="130"/>
                  </a:lnTo>
                  <a:lnTo>
                    <a:pt x="126" y="154"/>
                  </a:lnTo>
                  <a:lnTo>
                    <a:pt x="106" y="154"/>
                  </a:lnTo>
                  <a:lnTo>
                    <a:pt x="99" y="146"/>
                  </a:lnTo>
                  <a:lnTo>
                    <a:pt x="93" y="137"/>
                  </a:lnTo>
                  <a:lnTo>
                    <a:pt x="88" y="126"/>
                  </a:lnTo>
                  <a:lnTo>
                    <a:pt x="82" y="115"/>
                  </a:lnTo>
                  <a:lnTo>
                    <a:pt x="74" y="93"/>
                  </a:lnTo>
                  <a:lnTo>
                    <a:pt x="65" y="71"/>
                  </a:lnTo>
                  <a:lnTo>
                    <a:pt x="60" y="61"/>
                  </a:lnTo>
                  <a:lnTo>
                    <a:pt x="55" y="50"/>
                  </a:lnTo>
                  <a:lnTo>
                    <a:pt x="48" y="42"/>
                  </a:lnTo>
                  <a:lnTo>
                    <a:pt x="41" y="34"/>
                  </a:lnTo>
                  <a:lnTo>
                    <a:pt x="33" y="28"/>
                  </a:lnTo>
                  <a:lnTo>
                    <a:pt x="24" y="23"/>
                  </a:lnTo>
                  <a:lnTo>
                    <a:pt x="18" y="22"/>
                  </a:lnTo>
                  <a:lnTo>
                    <a:pt x="12" y="20"/>
                  </a:lnTo>
                  <a:lnTo>
                    <a:pt x="6" y="20"/>
                  </a:lnTo>
                  <a:lnTo>
                    <a:pt x="0" y="19"/>
                  </a:lnTo>
                  <a:lnTo>
                    <a:pt x="6" y="19"/>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12" name="Freeform 464"/>
            <p:cNvSpPr>
              <a:spLocks/>
            </p:cNvSpPr>
            <p:nvPr>
              <p:custDataLst>
                <p:tags r:id="rId105"/>
              </p:custDataLst>
            </p:nvPr>
          </p:nvSpPr>
          <p:spPr bwMode="auto">
            <a:xfrm>
              <a:off x="6415037" y="3097311"/>
              <a:ext cx="760432" cy="772233"/>
            </a:xfrm>
            <a:custGeom>
              <a:avLst/>
              <a:gdLst>
                <a:gd name="T0" fmla="*/ 207124 w 1594"/>
                <a:gd name="T1" fmla="*/ 56044 h 1670"/>
                <a:gd name="T2" fmla="*/ 210598 w 1594"/>
                <a:gd name="T3" fmla="*/ 96899 h 1670"/>
                <a:gd name="T4" fmla="*/ 250980 w 1594"/>
                <a:gd name="T5" fmla="*/ 150325 h 1670"/>
                <a:gd name="T6" fmla="*/ 304390 w 1594"/>
                <a:gd name="T7" fmla="*/ 240415 h 1670"/>
                <a:gd name="T8" fmla="*/ 345207 w 1594"/>
                <a:gd name="T9" fmla="*/ 261366 h 1670"/>
                <a:gd name="T10" fmla="*/ 380813 w 1594"/>
                <a:gd name="T11" fmla="*/ 258224 h 1670"/>
                <a:gd name="T12" fmla="*/ 403827 w 1594"/>
                <a:gd name="T13" fmla="*/ 281270 h 1670"/>
                <a:gd name="T14" fmla="*/ 478513 w 1594"/>
                <a:gd name="T15" fmla="*/ 296983 h 1670"/>
                <a:gd name="T16" fmla="*/ 486763 w 1594"/>
                <a:gd name="T17" fmla="*/ 241463 h 1670"/>
                <a:gd name="T18" fmla="*/ 511948 w 1594"/>
                <a:gd name="T19" fmla="*/ 282318 h 1670"/>
                <a:gd name="T20" fmla="*/ 539738 w 1594"/>
                <a:gd name="T21" fmla="*/ 293841 h 1670"/>
                <a:gd name="T22" fmla="*/ 564054 w 1594"/>
                <a:gd name="T23" fmla="*/ 260843 h 1670"/>
                <a:gd name="T24" fmla="*/ 609648 w 1594"/>
                <a:gd name="T25" fmla="*/ 214226 h 1670"/>
                <a:gd name="T26" fmla="*/ 672610 w 1594"/>
                <a:gd name="T27" fmla="*/ 224178 h 1670"/>
                <a:gd name="T28" fmla="*/ 685637 w 1594"/>
                <a:gd name="T29" fmla="*/ 260843 h 1670"/>
                <a:gd name="T30" fmla="*/ 653070 w 1594"/>
                <a:gd name="T31" fmla="*/ 283889 h 1670"/>
                <a:gd name="T32" fmla="*/ 644820 w 1594"/>
                <a:gd name="T33" fmla="*/ 355647 h 1670"/>
                <a:gd name="T34" fmla="*/ 620503 w 1594"/>
                <a:gd name="T35" fmla="*/ 368741 h 1670"/>
                <a:gd name="T36" fmla="*/ 611385 w 1594"/>
                <a:gd name="T37" fmla="*/ 426357 h 1670"/>
                <a:gd name="T38" fmla="*/ 573607 w 1594"/>
                <a:gd name="T39" fmla="*/ 394930 h 1670"/>
                <a:gd name="T40" fmla="*/ 574476 w 1594"/>
                <a:gd name="T41" fmla="*/ 365599 h 1670"/>
                <a:gd name="T42" fmla="*/ 531922 w 1594"/>
                <a:gd name="T43" fmla="*/ 334172 h 1670"/>
                <a:gd name="T44" fmla="*/ 515422 w 1594"/>
                <a:gd name="T45" fmla="*/ 307983 h 1670"/>
                <a:gd name="T46" fmla="*/ 491105 w 1594"/>
                <a:gd name="T47" fmla="*/ 301174 h 1670"/>
                <a:gd name="T48" fmla="*/ 489368 w 1594"/>
                <a:gd name="T49" fmla="*/ 327363 h 1670"/>
                <a:gd name="T50" fmla="*/ 485026 w 1594"/>
                <a:gd name="T51" fmla="*/ 357742 h 1670"/>
                <a:gd name="T52" fmla="*/ 503698 w 1594"/>
                <a:gd name="T53" fmla="*/ 384978 h 1670"/>
                <a:gd name="T54" fmla="*/ 498921 w 1594"/>
                <a:gd name="T55" fmla="*/ 441547 h 1670"/>
                <a:gd name="T56" fmla="*/ 466789 w 1594"/>
                <a:gd name="T57" fmla="*/ 452546 h 1670"/>
                <a:gd name="T58" fmla="*/ 455499 w 1594"/>
                <a:gd name="T59" fmla="*/ 490782 h 1670"/>
                <a:gd name="T60" fmla="*/ 414248 w 1594"/>
                <a:gd name="T61" fmla="*/ 524304 h 1670"/>
                <a:gd name="T62" fmla="*/ 396011 w 1594"/>
                <a:gd name="T63" fmla="*/ 549969 h 1670"/>
                <a:gd name="T64" fmla="*/ 338693 w 1594"/>
                <a:gd name="T65" fmla="*/ 622251 h 1670"/>
                <a:gd name="T66" fmla="*/ 313943 w 1594"/>
                <a:gd name="T67" fmla="*/ 645821 h 1670"/>
                <a:gd name="T68" fmla="*/ 323061 w 1594"/>
                <a:gd name="T69" fmla="*/ 703961 h 1670"/>
                <a:gd name="T70" fmla="*/ 309166 w 1594"/>
                <a:gd name="T71" fmla="*/ 756862 h 1670"/>
                <a:gd name="T72" fmla="*/ 313508 w 1594"/>
                <a:gd name="T73" fmla="*/ 798241 h 1670"/>
                <a:gd name="T74" fmla="*/ 300916 w 1594"/>
                <a:gd name="T75" fmla="*/ 825478 h 1670"/>
                <a:gd name="T76" fmla="*/ 258362 w 1594"/>
                <a:gd name="T77" fmla="*/ 871047 h 1670"/>
                <a:gd name="T78" fmla="*/ 224059 w 1594"/>
                <a:gd name="T79" fmla="*/ 800860 h 1670"/>
                <a:gd name="T80" fmla="*/ 181939 w 1594"/>
                <a:gd name="T81" fmla="*/ 698723 h 1670"/>
                <a:gd name="T82" fmla="*/ 130701 w 1594"/>
                <a:gd name="T83" fmla="*/ 583491 h 1670"/>
                <a:gd name="T84" fmla="*/ 112464 w 1594"/>
                <a:gd name="T85" fmla="*/ 450975 h 1670"/>
                <a:gd name="T86" fmla="*/ 99871 w 1594"/>
                <a:gd name="T87" fmla="*/ 426357 h 1670"/>
                <a:gd name="T88" fmla="*/ 71212 w 1594"/>
                <a:gd name="T89" fmla="*/ 471402 h 1670"/>
                <a:gd name="T90" fmla="*/ 39080 w 1594"/>
                <a:gd name="T91" fmla="*/ 458831 h 1670"/>
                <a:gd name="T92" fmla="*/ 22145 w 1594"/>
                <a:gd name="T93" fmla="*/ 417977 h 1670"/>
                <a:gd name="T94" fmla="*/ 13027 w 1594"/>
                <a:gd name="T95" fmla="*/ 403835 h 1670"/>
                <a:gd name="T96" fmla="*/ 13895 w 1594"/>
                <a:gd name="T97" fmla="*/ 370836 h 1670"/>
                <a:gd name="T98" fmla="*/ 69041 w 1594"/>
                <a:gd name="T99" fmla="*/ 345171 h 1670"/>
                <a:gd name="T100" fmla="*/ 39948 w 1594"/>
                <a:gd name="T101" fmla="*/ 298031 h 1670"/>
                <a:gd name="T102" fmla="*/ 25619 w 1594"/>
                <a:gd name="T103" fmla="*/ 261890 h 1670"/>
                <a:gd name="T104" fmla="*/ 70344 w 1594"/>
                <a:gd name="T105" fmla="*/ 240415 h 1670"/>
                <a:gd name="T106" fmla="*/ 117240 w 1594"/>
                <a:gd name="T107" fmla="*/ 153991 h 1670"/>
                <a:gd name="T108" fmla="*/ 118977 w 1594"/>
                <a:gd name="T109" fmla="*/ 120469 h 1670"/>
                <a:gd name="T110" fmla="*/ 98568 w 1594"/>
                <a:gd name="T111" fmla="*/ 74377 h 1670"/>
                <a:gd name="T112" fmla="*/ 139820 w 1594"/>
                <a:gd name="T113" fmla="*/ 28284 h 167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594" h="1670">
                  <a:moveTo>
                    <a:pt x="385" y="0"/>
                  </a:moveTo>
                  <a:lnTo>
                    <a:pt x="400" y="16"/>
                  </a:lnTo>
                  <a:lnTo>
                    <a:pt x="415" y="33"/>
                  </a:lnTo>
                  <a:lnTo>
                    <a:pt x="427" y="48"/>
                  </a:lnTo>
                  <a:lnTo>
                    <a:pt x="437" y="63"/>
                  </a:lnTo>
                  <a:lnTo>
                    <a:pt x="448" y="76"/>
                  </a:lnTo>
                  <a:lnTo>
                    <a:pt x="459" y="90"/>
                  </a:lnTo>
                  <a:lnTo>
                    <a:pt x="464" y="96"/>
                  </a:lnTo>
                  <a:lnTo>
                    <a:pt x="471" y="101"/>
                  </a:lnTo>
                  <a:lnTo>
                    <a:pt x="477" y="107"/>
                  </a:lnTo>
                  <a:lnTo>
                    <a:pt x="485" y="111"/>
                  </a:lnTo>
                  <a:lnTo>
                    <a:pt x="492" y="118"/>
                  </a:lnTo>
                  <a:lnTo>
                    <a:pt x="499" y="126"/>
                  </a:lnTo>
                  <a:lnTo>
                    <a:pt x="506" y="134"/>
                  </a:lnTo>
                  <a:lnTo>
                    <a:pt x="512" y="144"/>
                  </a:lnTo>
                  <a:lnTo>
                    <a:pt x="519" y="153"/>
                  </a:lnTo>
                  <a:lnTo>
                    <a:pt x="523" y="163"/>
                  </a:lnTo>
                  <a:lnTo>
                    <a:pt x="528" y="174"/>
                  </a:lnTo>
                  <a:lnTo>
                    <a:pt x="531" y="185"/>
                  </a:lnTo>
                  <a:lnTo>
                    <a:pt x="485" y="185"/>
                  </a:lnTo>
                  <a:lnTo>
                    <a:pt x="485" y="216"/>
                  </a:lnTo>
                  <a:lnTo>
                    <a:pt x="490" y="229"/>
                  </a:lnTo>
                  <a:lnTo>
                    <a:pt x="497" y="240"/>
                  </a:lnTo>
                  <a:lnTo>
                    <a:pt x="505" y="250"/>
                  </a:lnTo>
                  <a:lnTo>
                    <a:pt x="514" y="257"/>
                  </a:lnTo>
                  <a:lnTo>
                    <a:pt x="523" y="264"/>
                  </a:lnTo>
                  <a:lnTo>
                    <a:pt x="534" y="269"/>
                  </a:lnTo>
                  <a:lnTo>
                    <a:pt x="544" y="274"/>
                  </a:lnTo>
                  <a:lnTo>
                    <a:pt x="556" y="278"/>
                  </a:lnTo>
                  <a:lnTo>
                    <a:pt x="578" y="287"/>
                  </a:lnTo>
                  <a:lnTo>
                    <a:pt x="600" y="296"/>
                  </a:lnTo>
                  <a:lnTo>
                    <a:pt x="610" y="302"/>
                  </a:lnTo>
                  <a:lnTo>
                    <a:pt x="620" y="310"/>
                  </a:lnTo>
                  <a:lnTo>
                    <a:pt x="629" y="318"/>
                  </a:lnTo>
                  <a:lnTo>
                    <a:pt x="638" y="327"/>
                  </a:lnTo>
                  <a:lnTo>
                    <a:pt x="631" y="420"/>
                  </a:lnTo>
                  <a:lnTo>
                    <a:pt x="643" y="429"/>
                  </a:lnTo>
                  <a:lnTo>
                    <a:pt x="660" y="440"/>
                  </a:lnTo>
                  <a:lnTo>
                    <a:pt x="679" y="450"/>
                  </a:lnTo>
                  <a:lnTo>
                    <a:pt x="701" y="459"/>
                  </a:lnTo>
                  <a:lnTo>
                    <a:pt x="723" y="468"/>
                  </a:lnTo>
                  <a:lnTo>
                    <a:pt x="744" y="475"/>
                  </a:lnTo>
                  <a:lnTo>
                    <a:pt x="753" y="478"/>
                  </a:lnTo>
                  <a:lnTo>
                    <a:pt x="762" y="480"/>
                  </a:lnTo>
                  <a:lnTo>
                    <a:pt x="770" y="481"/>
                  </a:lnTo>
                  <a:lnTo>
                    <a:pt x="777" y="481"/>
                  </a:lnTo>
                  <a:lnTo>
                    <a:pt x="779" y="488"/>
                  </a:lnTo>
                  <a:lnTo>
                    <a:pt x="784" y="494"/>
                  </a:lnTo>
                  <a:lnTo>
                    <a:pt x="789" y="497"/>
                  </a:lnTo>
                  <a:lnTo>
                    <a:pt x="795" y="499"/>
                  </a:lnTo>
                  <a:lnTo>
                    <a:pt x="800" y="501"/>
                  </a:lnTo>
                  <a:lnTo>
                    <a:pt x="807" y="501"/>
                  </a:lnTo>
                  <a:lnTo>
                    <a:pt x="814" y="500"/>
                  </a:lnTo>
                  <a:lnTo>
                    <a:pt x="822" y="499"/>
                  </a:lnTo>
                  <a:lnTo>
                    <a:pt x="836" y="496"/>
                  </a:lnTo>
                  <a:lnTo>
                    <a:pt x="852" y="492"/>
                  </a:lnTo>
                  <a:lnTo>
                    <a:pt x="858" y="492"/>
                  </a:lnTo>
                  <a:lnTo>
                    <a:pt x="865" y="491"/>
                  </a:lnTo>
                  <a:lnTo>
                    <a:pt x="871" y="492"/>
                  </a:lnTo>
                  <a:lnTo>
                    <a:pt x="877" y="493"/>
                  </a:lnTo>
                  <a:lnTo>
                    <a:pt x="886" y="499"/>
                  </a:lnTo>
                  <a:lnTo>
                    <a:pt x="892" y="504"/>
                  </a:lnTo>
                  <a:lnTo>
                    <a:pt x="898" y="511"/>
                  </a:lnTo>
                  <a:lnTo>
                    <a:pt x="903" y="517"/>
                  </a:lnTo>
                  <a:lnTo>
                    <a:pt x="908" y="523"/>
                  </a:lnTo>
                  <a:lnTo>
                    <a:pt x="914" y="529"/>
                  </a:lnTo>
                  <a:lnTo>
                    <a:pt x="918" y="532"/>
                  </a:lnTo>
                  <a:lnTo>
                    <a:pt x="921" y="534"/>
                  </a:lnTo>
                  <a:lnTo>
                    <a:pt x="925" y="536"/>
                  </a:lnTo>
                  <a:lnTo>
                    <a:pt x="930" y="537"/>
                  </a:lnTo>
                  <a:lnTo>
                    <a:pt x="946" y="540"/>
                  </a:lnTo>
                  <a:lnTo>
                    <a:pt x="968" y="546"/>
                  </a:lnTo>
                  <a:lnTo>
                    <a:pt x="993" y="552"/>
                  </a:lnTo>
                  <a:lnTo>
                    <a:pt x="1021" y="559"/>
                  </a:lnTo>
                  <a:lnTo>
                    <a:pt x="1047" y="564"/>
                  </a:lnTo>
                  <a:lnTo>
                    <a:pt x="1071" y="568"/>
                  </a:lnTo>
                  <a:lnTo>
                    <a:pt x="1082" y="569"/>
                  </a:lnTo>
                  <a:lnTo>
                    <a:pt x="1090" y="570"/>
                  </a:lnTo>
                  <a:lnTo>
                    <a:pt x="1098" y="569"/>
                  </a:lnTo>
                  <a:lnTo>
                    <a:pt x="1102" y="567"/>
                  </a:lnTo>
                  <a:lnTo>
                    <a:pt x="1098" y="560"/>
                  </a:lnTo>
                  <a:lnTo>
                    <a:pt x="1093" y="552"/>
                  </a:lnTo>
                  <a:lnTo>
                    <a:pt x="1090" y="544"/>
                  </a:lnTo>
                  <a:lnTo>
                    <a:pt x="1088" y="535"/>
                  </a:lnTo>
                  <a:lnTo>
                    <a:pt x="1083" y="520"/>
                  </a:lnTo>
                  <a:lnTo>
                    <a:pt x="1082" y="512"/>
                  </a:lnTo>
                  <a:lnTo>
                    <a:pt x="1082" y="481"/>
                  </a:lnTo>
                  <a:lnTo>
                    <a:pt x="1082" y="450"/>
                  </a:lnTo>
                  <a:lnTo>
                    <a:pt x="1115" y="450"/>
                  </a:lnTo>
                  <a:lnTo>
                    <a:pt x="1121" y="461"/>
                  </a:lnTo>
                  <a:lnTo>
                    <a:pt x="1125" y="468"/>
                  </a:lnTo>
                  <a:lnTo>
                    <a:pt x="1131" y="474"/>
                  </a:lnTo>
                  <a:lnTo>
                    <a:pt x="1136" y="481"/>
                  </a:lnTo>
                  <a:lnTo>
                    <a:pt x="1135" y="497"/>
                  </a:lnTo>
                  <a:lnTo>
                    <a:pt x="1132" y="507"/>
                  </a:lnTo>
                  <a:lnTo>
                    <a:pt x="1130" y="515"/>
                  </a:lnTo>
                  <a:lnTo>
                    <a:pt x="1128" y="524"/>
                  </a:lnTo>
                  <a:lnTo>
                    <a:pt x="1149" y="530"/>
                  </a:lnTo>
                  <a:lnTo>
                    <a:pt x="1169" y="536"/>
                  </a:lnTo>
                  <a:lnTo>
                    <a:pt x="1179" y="539"/>
                  </a:lnTo>
                  <a:lnTo>
                    <a:pt x="1189" y="541"/>
                  </a:lnTo>
                  <a:lnTo>
                    <a:pt x="1199" y="542"/>
                  </a:lnTo>
                  <a:lnTo>
                    <a:pt x="1209" y="543"/>
                  </a:lnTo>
                  <a:lnTo>
                    <a:pt x="1210" y="547"/>
                  </a:lnTo>
                  <a:lnTo>
                    <a:pt x="1212" y="551"/>
                  </a:lnTo>
                  <a:lnTo>
                    <a:pt x="1215" y="554"/>
                  </a:lnTo>
                  <a:lnTo>
                    <a:pt x="1220" y="557"/>
                  </a:lnTo>
                  <a:lnTo>
                    <a:pt x="1228" y="560"/>
                  </a:lnTo>
                  <a:lnTo>
                    <a:pt x="1235" y="561"/>
                  </a:lnTo>
                  <a:lnTo>
                    <a:pt x="1243" y="561"/>
                  </a:lnTo>
                  <a:lnTo>
                    <a:pt x="1249" y="559"/>
                  </a:lnTo>
                  <a:lnTo>
                    <a:pt x="1256" y="556"/>
                  </a:lnTo>
                  <a:lnTo>
                    <a:pt x="1261" y="553"/>
                  </a:lnTo>
                  <a:lnTo>
                    <a:pt x="1267" y="549"/>
                  </a:lnTo>
                  <a:lnTo>
                    <a:pt x="1272" y="544"/>
                  </a:lnTo>
                  <a:lnTo>
                    <a:pt x="1277" y="539"/>
                  </a:lnTo>
                  <a:lnTo>
                    <a:pt x="1281" y="534"/>
                  </a:lnTo>
                  <a:lnTo>
                    <a:pt x="1289" y="521"/>
                  </a:lnTo>
                  <a:lnTo>
                    <a:pt x="1294" y="509"/>
                  </a:lnTo>
                  <a:lnTo>
                    <a:pt x="1299" y="498"/>
                  </a:lnTo>
                  <a:lnTo>
                    <a:pt x="1302" y="487"/>
                  </a:lnTo>
                  <a:lnTo>
                    <a:pt x="1312" y="476"/>
                  </a:lnTo>
                  <a:lnTo>
                    <a:pt x="1322" y="465"/>
                  </a:lnTo>
                  <a:lnTo>
                    <a:pt x="1333" y="456"/>
                  </a:lnTo>
                  <a:lnTo>
                    <a:pt x="1344" y="446"/>
                  </a:lnTo>
                  <a:lnTo>
                    <a:pt x="1356" y="438"/>
                  </a:lnTo>
                  <a:lnTo>
                    <a:pt x="1367" y="430"/>
                  </a:lnTo>
                  <a:lnTo>
                    <a:pt x="1379" y="423"/>
                  </a:lnTo>
                  <a:lnTo>
                    <a:pt x="1391" y="416"/>
                  </a:lnTo>
                  <a:lnTo>
                    <a:pt x="1404" y="409"/>
                  </a:lnTo>
                  <a:lnTo>
                    <a:pt x="1417" y="403"/>
                  </a:lnTo>
                  <a:lnTo>
                    <a:pt x="1430" y="398"/>
                  </a:lnTo>
                  <a:lnTo>
                    <a:pt x="1444" y="393"/>
                  </a:lnTo>
                  <a:lnTo>
                    <a:pt x="1472" y="384"/>
                  </a:lnTo>
                  <a:lnTo>
                    <a:pt x="1501" y="377"/>
                  </a:lnTo>
                  <a:lnTo>
                    <a:pt x="1507" y="385"/>
                  </a:lnTo>
                  <a:lnTo>
                    <a:pt x="1515" y="395"/>
                  </a:lnTo>
                  <a:lnTo>
                    <a:pt x="1526" y="406"/>
                  </a:lnTo>
                  <a:lnTo>
                    <a:pt x="1537" y="418"/>
                  </a:lnTo>
                  <a:lnTo>
                    <a:pt x="1549" y="428"/>
                  </a:lnTo>
                  <a:lnTo>
                    <a:pt x="1562" y="436"/>
                  </a:lnTo>
                  <a:lnTo>
                    <a:pt x="1568" y="440"/>
                  </a:lnTo>
                  <a:lnTo>
                    <a:pt x="1574" y="442"/>
                  </a:lnTo>
                  <a:lnTo>
                    <a:pt x="1581" y="444"/>
                  </a:lnTo>
                  <a:lnTo>
                    <a:pt x="1587" y="444"/>
                  </a:lnTo>
                  <a:lnTo>
                    <a:pt x="1594" y="432"/>
                  </a:lnTo>
                  <a:lnTo>
                    <a:pt x="1590" y="453"/>
                  </a:lnTo>
                  <a:lnTo>
                    <a:pt x="1585" y="477"/>
                  </a:lnTo>
                  <a:lnTo>
                    <a:pt x="1583" y="488"/>
                  </a:lnTo>
                  <a:lnTo>
                    <a:pt x="1579" y="498"/>
                  </a:lnTo>
                  <a:lnTo>
                    <a:pt x="1576" y="502"/>
                  </a:lnTo>
                  <a:lnTo>
                    <a:pt x="1574" y="506"/>
                  </a:lnTo>
                  <a:lnTo>
                    <a:pt x="1571" y="509"/>
                  </a:lnTo>
                  <a:lnTo>
                    <a:pt x="1568" y="512"/>
                  </a:lnTo>
                  <a:lnTo>
                    <a:pt x="1554" y="515"/>
                  </a:lnTo>
                  <a:lnTo>
                    <a:pt x="1531" y="523"/>
                  </a:lnTo>
                  <a:lnTo>
                    <a:pt x="1520" y="530"/>
                  </a:lnTo>
                  <a:lnTo>
                    <a:pt x="1511" y="536"/>
                  </a:lnTo>
                  <a:lnTo>
                    <a:pt x="1506" y="539"/>
                  </a:lnTo>
                  <a:lnTo>
                    <a:pt x="1504" y="542"/>
                  </a:lnTo>
                  <a:lnTo>
                    <a:pt x="1502" y="546"/>
                  </a:lnTo>
                  <a:lnTo>
                    <a:pt x="1501" y="549"/>
                  </a:lnTo>
                  <a:lnTo>
                    <a:pt x="1502" y="584"/>
                  </a:lnTo>
                  <a:lnTo>
                    <a:pt x="1501" y="624"/>
                  </a:lnTo>
                  <a:lnTo>
                    <a:pt x="1498" y="634"/>
                  </a:lnTo>
                  <a:lnTo>
                    <a:pt x="1497" y="645"/>
                  </a:lnTo>
                  <a:lnTo>
                    <a:pt x="1495" y="654"/>
                  </a:lnTo>
                  <a:lnTo>
                    <a:pt x="1493" y="663"/>
                  </a:lnTo>
                  <a:lnTo>
                    <a:pt x="1490" y="671"/>
                  </a:lnTo>
                  <a:lnTo>
                    <a:pt x="1485" y="679"/>
                  </a:lnTo>
                  <a:lnTo>
                    <a:pt x="1480" y="685"/>
                  </a:lnTo>
                  <a:lnTo>
                    <a:pt x="1474" y="690"/>
                  </a:lnTo>
                  <a:lnTo>
                    <a:pt x="1471" y="693"/>
                  </a:lnTo>
                  <a:lnTo>
                    <a:pt x="1464" y="694"/>
                  </a:lnTo>
                  <a:lnTo>
                    <a:pt x="1457" y="695"/>
                  </a:lnTo>
                  <a:lnTo>
                    <a:pt x="1449" y="696"/>
                  </a:lnTo>
                  <a:lnTo>
                    <a:pt x="1441" y="697"/>
                  </a:lnTo>
                  <a:lnTo>
                    <a:pt x="1434" y="700"/>
                  </a:lnTo>
                  <a:lnTo>
                    <a:pt x="1431" y="701"/>
                  </a:lnTo>
                  <a:lnTo>
                    <a:pt x="1429" y="704"/>
                  </a:lnTo>
                  <a:lnTo>
                    <a:pt x="1428" y="706"/>
                  </a:lnTo>
                  <a:lnTo>
                    <a:pt x="1428" y="709"/>
                  </a:lnTo>
                  <a:lnTo>
                    <a:pt x="1427" y="721"/>
                  </a:lnTo>
                  <a:lnTo>
                    <a:pt x="1427" y="735"/>
                  </a:lnTo>
                  <a:lnTo>
                    <a:pt x="1425" y="750"/>
                  </a:lnTo>
                  <a:lnTo>
                    <a:pt x="1423" y="764"/>
                  </a:lnTo>
                  <a:lnTo>
                    <a:pt x="1420" y="778"/>
                  </a:lnTo>
                  <a:lnTo>
                    <a:pt x="1417" y="791"/>
                  </a:lnTo>
                  <a:lnTo>
                    <a:pt x="1413" y="803"/>
                  </a:lnTo>
                  <a:lnTo>
                    <a:pt x="1408" y="814"/>
                  </a:lnTo>
                  <a:lnTo>
                    <a:pt x="1361" y="733"/>
                  </a:lnTo>
                  <a:lnTo>
                    <a:pt x="1359" y="737"/>
                  </a:lnTo>
                  <a:lnTo>
                    <a:pt x="1354" y="746"/>
                  </a:lnTo>
                  <a:lnTo>
                    <a:pt x="1349" y="751"/>
                  </a:lnTo>
                  <a:lnTo>
                    <a:pt x="1345" y="755"/>
                  </a:lnTo>
                  <a:lnTo>
                    <a:pt x="1340" y="758"/>
                  </a:lnTo>
                  <a:lnTo>
                    <a:pt x="1335" y="759"/>
                  </a:lnTo>
                  <a:lnTo>
                    <a:pt x="1329" y="758"/>
                  </a:lnTo>
                  <a:lnTo>
                    <a:pt x="1325" y="757"/>
                  </a:lnTo>
                  <a:lnTo>
                    <a:pt x="1321" y="754"/>
                  </a:lnTo>
                  <a:lnTo>
                    <a:pt x="1316" y="751"/>
                  </a:lnTo>
                  <a:lnTo>
                    <a:pt x="1313" y="746"/>
                  </a:lnTo>
                  <a:lnTo>
                    <a:pt x="1311" y="742"/>
                  </a:lnTo>
                  <a:lnTo>
                    <a:pt x="1308" y="738"/>
                  </a:lnTo>
                  <a:lnTo>
                    <a:pt x="1308" y="733"/>
                  </a:lnTo>
                  <a:lnTo>
                    <a:pt x="1308" y="727"/>
                  </a:lnTo>
                  <a:lnTo>
                    <a:pt x="1311" y="721"/>
                  </a:lnTo>
                  <a:lnTo>
                    <a:pt x="1313" y="715"/>
                  </a:lnTo>
                  <a:lnTo>
                    <a:pt x="1315" y="709"/>
                  </a:lnTo>
                  <a:lnTo>
                    <a:pt x="1323" y="698"/>
                  </a:lnTo>
                  <a:lnTo>
                    <a:pt x="1332" y="687"/>
                  </a:lnTo>
                  <a:lnTo>
                    <a:pt x="1340" y="677"/>
                  </a:lnTo>
                  <a:lnTo>
                    <a:pt x="1348" y="666"/>
                  </a:lnTo>
                  <a:lnTo>
                    <a:pt x="1350" y="660"/>
                  </a:lnTo>
                  <a:lnTo>
                    <a:pt x="1352" y="655"/>
                  </a:lnTo>
                  <a:lnTo>
                    <a:pt x="1355" y="648"/>
                  </a:lnTo>
                  <a:lnTo>
                    <a:pt x="1355" y="642"/>
                  </a:lnTo>
                  <a:lnTo>
                    <a:pt x="1235" y="642"/>
                  </a:lnTo>
                  <a:lnTo>
                    <a:pt x="1231" y="641"/>
                  </a:lnTo>
                  <a:lnTo>
                    <a:pt x="1225" y="638"/>
                  </a:lnTo>
                  <a:lnTo>
                    <a:pt x="1221" y="632"/>
                  </a:lnTo>
                  <a:lnTo>
                    <a:pt x="1217" y="626"/>
                  </a:lnTo>
                  <a:lnTo>
                    <a:pt x="1214" y="618"/>
                  </a:lnTo>
                  <a:lnTo>
                    <a:pt x="1211" y="610"/>
                  </a:lnTo>
                  <a:lnTo>
                    <a:pt x="1210" y="601"/>
                  </a:lnTo>
                  <a:lnTo>
                    <a:pt x="1209" y="592"/>
                  </a:lnTo>
                  <a:lnTo>
                    <a:pt x="1203" y="592"/>
                  </a:lnTo>
                  <a:lnTo>
                    <a:pt x="1198" y="591"/>
                  </a:lnTo>
                  <a:lnTo>
                    <a:pt x="1192" y="590"/>
                  </a:lnTo>
                  <a:lnTo>
                    <a:pt x="1187" y="588"/>
                  </a:lnTo>
                  <a:lnTo>
                    <a:pt x="1182" y="585"/>
                  </a:lnTo>
                  <a:lnTo>
                    <a:pt x="1179" y="582"/>
                  </a:lnTo>
                  <a:lnTo>
                    <a:pt x="1177" y="577"/>
                  </a:lnTo>
                  <a:lnTo>
                    <a:pt x="1176" y="573"/>
                  </a:lnTo>
                  <a:lnTo>
                    <a:pt x="1167" y="573"/>
                  </a:lnTo>
                  <a:lnTo>
                    <a:pt x="1159" y="573"/>
                  </a:lnTo>
                  <a:lnTo>
                    <a:pt x="1151" y="573"/>
                  </a:lnTo>
                  <a:lnTo>
                    <a:pt x="1143" y="573"/>
                  </a:lnTo>
                  <a:lnTo>
                    <a:pt x="1136" y="574"/>
                  </a:lnTo>
                  <a:lnTo>
                    <a:pt x="1131" y="575"/>
                  </a:lnTo>
                  <a:lnTo>
                    <a:pt x="1124" y="578"/>
                  </a:lnTo>
                  <a:lnTo>
                    <a:pt x="1117" y="582"/>
                  </a:lnTo>
                  <a:lnTo>
                    <a:pt x="1112" y="587"/>
                  </a:lnTo>
                  <a:lnTo>
                    <a:pt x="1106" y="592"/>
                  </a:lnTo>
                  <a:lnTo>
                    <a:pt x="1103" y="598"/>
                  </a:lnTo>
                  <a:lnTo>
                    <a:pt x="1102" y="604"/>
                  </a:lnTo>
                  <a:lnTo>
                    <a:pt x="1104" y="608"/>
                  </a:lnTo>
                  <a:lnTo>
                    <a:pt x="1110" y="613"/>
                  </a:lnTo>
                  <a:lnTo>
                    <a:pt x="1117" y="619"/>
                  </a:lnTo>
                  <a:lnTo>
                    <a:pt x="1127" y="625"/>
                  </a:lnTo>
                  <a:lnTo>
                    <a:pt x="1137" y="631"/>
                  </a:lnTo>
                  <a:lnTo>
                    <a:pt x="1147" y="636"/>
                  </a:lnTo>
                  <a:lnTo>
                    <a:pt x="1156" y="640"/>
                  </a:lnTo>
                  <a:lnTo>
                    <a:pt x="1162" y="642"/>
                  </a:lnTo>
                  <a:lnTo>
                    <a:pt x="1149" y="652"/>
                  </a:lnTo>
                  <a:lnTo>
                    <a:pt x="1134" y="664"/>
                  </a:lnTo>
                  <a:lnTo>
                    <a:pt x="1127" y="670"/>
                  </a:lnTo>
                  <a:lnTo>
                    <a:pt x="1121" y="677"/>
                  </a:lnTo>
                  <a:lnTo>
                    <a:pt x="1119" y="680"/>
                  </a:lnTo>
                  <a:lnTo>
                    <a:pt x="1117" y="683"/>
                  </a:lnTo>
                  <a:lnTo>
                    <a:pt x="1116" y="687"/>
                  </a:lnTo>
                  <a:lnTo>
                    <a:pt x="1115" y="690"/>
                  </a:lnTo>
                  <a:lnTo>
                    <a:pt x="1116" y="695"/>
                  </a:lnTo>
                  <a:lnTo>
                    <a:pt x="1117" y="698"/>
                  </a:lnTo>
                  <a:lnTo>
                    <a:pt x="1120" y="702"/>
                  </a:lnTo>
                  <a:lnTo>
                    <a:pt x="1122" y="706"/>
                  </a:lnTo>
                  <a:lnTo>
                    <a:pt x="1130" y="714"/>
                  </a:lnTo>
                  <a:lnTo>
                    <a:pt x="1139" y="722"/>
                  </a:lnTo>
                  <a:lnTo>
                    <a:pt x="1149" y="729"/>
                  </a:lnTo>
                  <a:lnTo>
                    <a:pt x="1160" y="735"/>
                  </a:lnTo>
                  <a:lnTo>
                    <a:pt x="1166" y="737"/>
                  </a:lnTo>
                  <a:lnTo>
                    <a:pt x="1171" y="738"/>
                  </a:lnTo>
                  <a:lnTo>
                    <a:pt x="1177" y="739"/>
                  </a:lnTo>
                  <a:lnTo>
                    <a:pt x="1182" y="740"/>
                  </a:lnTo>
                  <a:lnTo>
                    <a:pt x="1209" y="844"/>
                  </a:lnTo>
                  <a:lnTo>
                    <a:pt x="1194" y="844"/>
                  </a:lnTo>
                  <a:lnTo>
                    <a:pt x="1180" y="844"/>
                  </a:lnTo>
                  <a:lnTo>
                    <a:pt x="1167" y="844"/>
                  </a:lnTo>
                  <a:lnTo>
                    <a:pt x="1156" y="844"/>
                  </a:lnTo>
                  <a:lnTo>
                    <a:pt x="1149" y="843"/>
                  </a:lnTo>
                  <a:lnTo>
                    <a:pt x="1142" y="838"/>
                  </a:lnTo>
                  <a:lnTo>
                    <a:pt x="1137" y="836"/>
                  </a:lnTo>
                  <a:lnTo>
                    <a:pt x="1132" y="834"/>
                  </a:lnTo>
                  <a:lnTo>
                    <a:pt x="1127" y="833"/>
                  </a:lnTo>
                  <a:lnTo>
                    <a:pt x="1122" y="832"/>
                  </a:lnTo>
                  <a:lnTo>
                    <a:pt x="1117" y="834"/>
                  </a:lnTo>
                  <a:lnTo>
                    <a:pt x="1109" y="839"/>
                  </a:lnTo>
                  <a:lnTo>
                    <a:pt x="1099" y="846"/>
                  </a:lnTo>
                  <a:lnTo>
                    <a:pt x="1087" y="854"/>
                  </a:lnTo>
                  <a:lnTo>
                    <a:pt x="1075" y="864"/>
                  </a:lnTo>
                  <a:lnTo>
                    <a:pt x="1065" y="872"/>
                  </a:lnTo>
                  <a:lnTo>
                    <a:pt x="1058" y="878"/>
                  </a:lnTo>
                  <a:lnTo>
                    <a:pt x="1056" y="882"/>
                  </a:lnTo>
                  <a:lnTo>
                    <a:pt x="1076" y="894"/>
                  </a:lnTo>
                  <a:lnTo>
                    <a:pt x="1075" y="900"/>
                  </a:lnTo>
                  <a:lnTo>
                    <a:pt x="1072" y="907"/>
                  </a:lnTo>
                  <a:lnTo>
                    <a:pt x="1069" y="912"/>
                  </a:lnTo>
                  <a:lnTo>
                    <a:pt x="1066" y="919"/>
                  </a:lnTo>
                  <a:lnTo>
                    <a:pt x="1058" y="928"/>
                  </a:lnTo>
                  <a:lnTo>
                    <a:pt x="1049" y="937"/>
                  </a:lnTo>
                  <a:lnTo>
                    <a:pt x="1039" y="945"/>
                  </a:lnTo>
                  <a:lnTo>
                    <a:pt x="1027" y="952"/>
                  </a:lnTo>
                  <a:lnTo>
                    <a:pt x="1016" y="958"/>
                  </a:lnTo>
                  <a:lnTo>
                    <a:pt x="1004" y="964"/>
                  </a:lnTo>
                  <a:lnTo>
                    <a:pt x="992" y="972"/>
                  </a:lnTo>
                  <a:lnTo>
                    <a:pt x="981" y="978"/>
                  </a:lnTo>
                  <a:lnTo>
                    <a:pt x="971" y="985"/>
                  </a:lnTo>
                  <a:lnTo>
                    <a:pt x="962" y="993"/>
                  </a:lnTo>
                  <a:lnTo>
                    <a:pt x="957" y="997"/>
                  </a:lnTo>
                  <a:lnTo>
                    <a:pt x="954" y="1001"/>
                  </a:lnTo>
                  <a:lnTo>
                    <a:pt x="951" y="1006"/>
                  </a:lnTo>
                  <a:lnTo>
                    <a:pt x="948" y="1011"/>
                  </a:lnTo>
                  <a:lnTo>
                    <a:pt x="946" y="1017"/>
                  </a:lnTo>
                  <a:lnTo>
                    <a:pt x="944" y="1022"/>
                  </a:lnTo>
                  <a:lnTo>
                    <a:pt x="943" y="1029"/>
                  </a:lnTo>
                  <a:lnTo>
                    <a:pt x="943" y="1036"/>
                  </a:lnTo>
                  <a:lnTo>
                    <a:pt x="934" y="1039"/>
                  </a:lnTo>
                  <a:lnTo>
                    <a:pt x="926" y="1042"/>
                  </a:lnTo>
                  <a:lnTo>
                    <a:pt x="919" y="1046"/>
                  </a:lnTo>
                  <a:lnTo>
                    <a:pt x="912" y="1050"/>
                  </a:lnTo>
                  <a:lnTo>
                    <a:pt x="898" y="1060"/>
                  </a:lnTo>
                  <a:lnTo>
                    <a:pt x="886" y="1072"/>
                  </a:lnTo>
                  <a:lnTo>
                    <a:pt x="864" y="1099"/>
                  </a:lnTo>
                  <a:lnTo>
                    <a:pt x="843" y="1128"/>
                  </a:lnTo>
                  <a:lnTo>
                    <a:pt x="832" y="1143"/>
                  </a:lnTo>
                  <a:lnTo>
                    <a:pt x="821" y="1156"/>
                  </a:lnTo>
                  <a:lnTo>
                    <a:pt x="809" y="1168"/>
                  </a:lnTo>
                  <a:lnTo>
                    <a:pt x="796" y="1179"/>
                  </a:lnTo>
                  <a:lnTo>
                    <a:pt x="788" y="1184"/>
                  </a:lnTo>
                  <a:lnTo>
                    <a:pt x="780" y="1188"/>
                  </a:lnTo>
                  <a:lnTo>
                    <a:pt x="773" y="1192"/>
                  </a:lnTo>
                  <a:lnTo>
                    <a:pt x="764" y="1196"/>
                  </a:lnTo>
                  <a:lnTo>
                    <a:pt x="754" y="1199"/>
                  </a:lnTo>
                  <a:lnTo>
                    <a:pt x="745" y="1201"/>
                  </a:lnTo>
                  <a:lnTo>
                    <a:pt x="734" y="1202"/>
                  </a:lnTo>
                  <a:lnTo>
                    <a:pt x="723" y="1202"/>
                  </a:lnTo>
                  <a:lnTo>
                    <a:pt x="723" y="1211"/>
                  </a:lnTo>
                  <a:lnTo>
                    <a:pt x="723" y="1220"/>
                  </a:lnTo>
                  <a:lnTo>
                    <a:pt x="723" y="1227"/>
                  </a:lnTo>
                  <a:lnTo>
                    <a:pt x="723" y="1233"/>
                  </a:lnTo>
                  <a:lnTo>
                    <a:pt x="723" y="1244"/>
                  </a:lnTo>
                  <a:lnTo>
                    <a:pt x="723" y="1261"/>
                  </a:lnTo>
                  <a:lnTo>
                    <a:pt x="723" y="1279"/>
                  </a:lnTo>
                  <a:lnTo>
                    <a:pt x="725" y="1298"/>
                  </a:lnTo>
                  <a:lnTo>
                    <a:pt x="727" y="1308"/>
                  </a:lnTo>
                  <a:lnTo>
                    <a:pt x="729" y="1317"/>
                  </a:lnTo>
                  <a:lnTo>
                    <a:pt x="731" y="1325"/>
                  </a:lnTo>
                  <a:lnTo>
                    <a:pt x="735" y="1332"/>
                  </a:lnTo>
                  <a:lnTo>
                    <a:pt x="739" y="1339"/>
                  </a:lnTo>
                  <a:lnTo>
                    <a:pt x="744" y="1344"/>
                  </a:lnTo>
                  <a:lnTo>
                    <a:pt x="750" y="1348"/>
                  </a:lnTo>
                  <a:lnTo>
                    <a:pt x="757" y="1350"/>
                  </a:lnTo>
                  <a:lnTo>
                    <a:pt x="751" y="1366"/>
                  </a:lnTo>
                  <a:lnTo>
                    <a:pt x="744" y="1380"/>
                  </a:lnTo>
                  <a:lnTo>
                    <a:pt x="736" y="1393"/>
                  </a:lnTo>
                  <a:lnTo>
                    <a:pt x="729" y="1405"/>
                  </a:lnTo>
                  <a:lnTo>
                    <a:pt x="721" y="1419"/>
                  </a:lnTo>
                  <a:lnTo>
                    <a:pt x="716" y="1432"/>
                  </a:lnTo>
                  <a:lnTo>
                    <a:pt x="713" y="1438"/>
                  </a:lnTo>
                  <a:lnTo>
                    <a:pt x="712" y="1445"/>
                  </a:lnTo>
                  <a:lnTo>
                    <a:pt x="711" y="1453"/>
                  </a:lnTo>
                  <a:lnTo>
                    <a:pt x="710" y="1460"/>
                  </a:lnTo>
                  <a:lnTo>
                    <a:pt x="711" y="1463"/>
                  </a:lnTo>
                  <a:lnTo>
                    <a:pt x="712" y="1465"/>
                  </a:lnTo>
                  <a:lnTo>
                    <a:pt x="714" y="1467"/>
                  </a:lnTo>
                  <a:lnTo>
                    <a:pt x="718" y="1469"/>
                  </a:lnTo>
                  <a:lnTo>
                    <a:pt x="724" y="1473"/>
                  </a:lnTo>
                  <a:lnTo>
                    <a:pt x="730" y="1474"/>
                  </a:lnTo>
                  <a:lnTo>
                    <a:pt x="730" y="1510"/>
                  </a:lnTo>
                  <a:lnTo>
                    <a:pt x="722" y="1524"/>
                  </a:lnTo>
                  <a:lnTo>
                    <a:pt x="716" y="1539"/>
                  </a:lnTo>
                  <a:lnTo>
                    <a:pt x="711" y="1545"/>
                  </a:lnTo>
                  <a:lnTo>
                    <a:pt x="706" y="1549"/>
                  </a:lnTo>
                  <a:lnTo>
                    <a:pt x="702" y="1551"/>
                  </a:lnTo>
                  <a:lnTo>
                    <a:pt x="699" y="1552"/>
                  </a:lnTo>
                  <a:lnTo>
                    <a:pt x="695" y="1553"/>
                  </a:lnTo>
                  <a:lnTo>
                    <a:pt x="690" y="1553"/>
                  </a:lnTo>
                  <a:lnTo>
                    <a:pt x="690" y="1561"/>
                  </a:lnTo>
                  <a:lnTo>
                    <a:pt x="691" y="1571"/>
                  </a:lnTo>
                  <a:lnTo>
                    <a:pt x="693" y="1576"/>
                  </a:lnTo>
                  <a:lnTo>
                    <a:pt x="694" y="1580"/>
                  </a:lnTo>
                  <a:lnTo>
                    <a:pt x="695" y="1583"/>
                  </a:lnTo>
                  <a:lnTo>
                    <a:pt x="697" y="1584"/>
                  </a:lnTo>
                  <a:lnTo>
                    <a:pt x="671" y="1605"/>
                  </a:lnTo>
                  <a:lnTo>
                    <a:pt x="649" y="1622"/>
                  </a:lnTo>
                  <a:lnTo>
                    <a:pt x="639" y="1632"/>
                  </a:lnTo>
                  <a:lnTo>
                    <a:pt x="630" y="1643"/>
                  </a:lnTo>
                  <a:lnTo>
                    <a:pt x="620" y="1656"/>
                  </a:lnTo>
                  <a:lnTo>
                    <a:pt x="611" y="1670"/>
                  </a:lnTo>
                  <a:lnTo>
                    <a:pt x="595" y="1663"/>
                  </a:lnTo>
                  <a:lnTo>
                    <a:pt x="584" y="1656"/>
                  </a:lnTo>
                  <a:lnTo>
                    <a:pt x="575" y="1649"/>
                  </a:lnTo>
                  <a:lnTo>
                    <a:pt x="568" y="1641"/>
                  </a:lnTo>
                  <a:lnTo>
                    <a:pt x="563" y="1631"/>
                  </a:lnTo>
                  <a:lnTo>
                    <a:pt x="560" y="1621"/>
                  </a:lnTo>
                  <a:lnTo>
                    <a:pt x="555" y="1609"/>
                  </a:lnTo>
                  <a:lnTo>
                    <a:pt x="551" y="1597"/>
                  </a:lnTo>
                  <a:lnTo>
                    <a:pt x="542" y="1574"/>
                  </a:lnTo>
                  <a:lnTo>
                    <a:pt x="530" y="1552"/>
                  </a:lnTo>
                  <a:lnTo>
                    <a:pt x="516" y="1529"/>
                  </a:lnTo>
                  <a:lnTo>
                    <a:pt x="501" y="1505"/>
                  </a:lnTo>
                  <a:lnTo>
                    <a:pt x="486" y="1483"/>
                  </a:lnTo>
                  <a:lnTo>
                    <a:pt x="473" y="1461"/>
                  </a:lnTo>
                  <a:lnTo>
                    <a:pt x="461" y="1441"/>
                  </a:lnTo>
                  <a:lnTo>
                    <a:pt x="451" y="1424"/>
                  </a:lnTo>
                  <a:lnTo>
                    <a:pt x="442" y="1405"/>
                  </a:lnTo>
                  <a:lnTo>
                    <a:pt x="436" y="1388"/>
                  </a:lnTo>
                  <a:lnTo>
                    <a:pt x="430" y="1370"/>
                  </a:lnTo>
                  <a:lnTo>
                    <a:pt x="425" y="1352"/>
                  </a:lnTo>
                  <a:lnTo>
                    <a:pt x="419" y="1334"/>
                  </a:lnTo>
                  <a:lnTo>
                    <a:pt x="414" y="1316"/>
                  </a:lnTo>
                  <a:lnTo>
                    <a:pt x="407" y="1296"/>
                  </a:lnTo>
                  <a:lnTo>
                    <a:pt x="398" y="1276"/>
                  </a:lnTo>
                  <a:lnTo>
                    <a:pt x="376" y="1244"/>
                  </a:lnTo>
                  <a:lnTo>
                    <a:pt x="352" y="1214"/>
                  </a:lnTo>
                  <a:lnTo>
                    <a:pt x="341" y="1200"/>
                  </a:lnTo>
                  <a:lnTo>
                    <a:pt x="330" y="1184"/>
                  </a:lnTo>
                  <a:lnTo>
                    <a:pt x="320" y="1169"/>
                  </a:lnTo>
                  <a:lnTo>
                    <a:pt x="312" y="1153"/>
                  </a:lnTo>
                  <a:lnTo>
                    <a:pt x="301" y="1114"/>
                  </a:lnTo>
                  <a:lnTo>
                    <a:pt x="292" y="1078"/>
                  </a:lnTo>
                  <a:lnTo>
                    <a:pt x="284" y="1043"/>
                  </a:lnTo>
                  <a:lnTo>
                    <a:pt x="280" y="1008"/>
                  </a:lnTo>
                  <a:lnTo>
                    <a:pt x="275" y="974"/>
                  </a:lnTo>
                  <a:lnTo>
                    <a:pt x="273" y="938"/>
                  </a:lnTo>
                  <a:lnTo>
                    <a:pt x="272" y="901"/>
                  </a:lnTo>
                  <a:lnTo>
                    <a:pt x="272" y="864"/>
                  </a:lnTo>
                  <a:lnTo>
                    <a:pt x="268" y="863"/>
                  </a:lnTo>
                  <a:lnTo>
                    <a:pt x="263" y="862"/>
                  </a:lnTo>
                  <a:lnTo>
                    <a:pt x="259" y="861"/>
                  </a:lnTo>
                  <a:lnTo>
                    <a:pt x="256" y="857"/>
                  </a:lnTo>
                  <a:lnTo>
                    <a:pt x="252" y="855"/>
                  </a:lnTo>
                  <a:lnTo>
                    <a:pt x="250" y="852"/>
                  </a:lnTo>
                  <a:lnTo>
                    <a:pt x="247" y="848"/>
                  </a:lnTo>
                  <a:lnTo>
                    <a:pt x="246" y="844"/>
                  </a:lnTo>
                  <a:lnTo>
                    <a:pt x="242" y="836"/>
                  </a:lnTo>
                  <a:lnTo>
                    <a:pt x="240" y="827"/>
                  </a:lnTo>
                  <a:lnTo>
                    <a:pt x="239" y="817"/>
                  </a:lnTo>
                  <a:lnTo>
                    <a:pt x="239" y="808"/>
                  </a:lnTo>
                  <a:lnTo>
                    <a:pt x="230" y="814"/>
                  </a:lnTo>
                  <a:lnTo>
                    <a:pt x="224" y="821"/>
                  </a:lnTo>
                  <a:lnTo>
                    <a:pt x="217" y="828"/>
                  </a:lnTo>
                  <a:lnTo>
                    <a:pt x="210" y="836"/>
                  </a:lnTo>
                  <a:lnTo>
                    <a:pt x="201" y="852"/>
                  </a:lnTo>
                  <a:lnTo>
                    <a:pt x="192" y="869"/>
                  </a:lnTo>
                  <a:lnTo>
                    <a:pt x="186" y="876"/>
                  </a:lnTo>
                  <a:lnTo>
                    <a:pt x="182" y="883"/>
                  </a:lnTo>
                  <a:lnTo>
                    <a:pt x="176" y="890"/>
                  </a:lnTo>
                  <a:lnTo>
                    <a:pt x="171" y="895"/>
                  </a:lnTo>
                  <a:lnTo>
                    <a:pt x="164" y="900"/>
                  </a:lnTo>
                  <a:lnTo>
                    <a:pt x="157" y="903"/>
                  </a:lnTo>
                  <a:lnTo>
                    <a:pt x="148" y="905"/>
                  </a:lnTo>
                  <a:lnTo>
                    <a:pt x="139" y="906"/>
                  </a:lnTo>
                  <a:lnTo>
                    <a:pt x="134" y="905"/>
                  </a:lnTo>
                  <a:lnTo>
                    <a:pt x="127" y="903"/>
                  </a:lnTo>
                  <a:lnTo>
                    <a:pt x="120" y="900"/>
                  </a:lnTo>
                  <a:lnTo>
                    <a:pt x="113" y="895"/>
                  </a:lnTo>
                  <a:lnTo>
                    <a:pt x="105" y="889"/>
                  </a:lnTo>
                  <a:lnTo>
                    <a:pt x="97" y="883"/>
                  </a:lnTo>
                  <a:lnTo>
                    <a:pt x="90" y="876"/>
                  </a:lnTo>
                  <a:lnTo>
                    <a:pt x="82" y="868"/>
                  </a:lnTo>
                  <a:lnTo>
                    <a:pt x="75" y="860"/>
                  </a:lnTo>
                  <a:lnTo>
                    <a:pt x="69" y="851"/>
                  </a:lnTo>
                  <a:lnTo>
                    <a:pt x="62" y="842"/>
                  </a:lnTo>
                  <a:lnTo>
                    <a:pt x="57" y="833"/>
                  </a:lnTo>
                  <a:lnTo>
                    <a:pt x="52" y="825"/>
                  </a:lnTo>
                  <a:lnTo>
                    <a:pt x="49" y="817"/>
                  </a:lnTo>
                  <a:lnTo>
                    <a:pt x="47" y="809"/>
                  </a:lnTo>
                  <a:lnTo>
                    <a:pt x="46" y="801"/>
                  </a:lnTo>
                  <a:lnTo>
                    <a:pt x="51" y="798"/>
                  </a:lnTo>
                  <a:lnTo>
                    <a:pt x="63" y="792"/>
                  </a:lnTo>
                  <a:lnTo>
                    <a:pt x="77" y="786"/>
                  </a:lnTo>
                  <a:lnTo>
                    <a:pt x="85" y="783"/>
                  </a:lnTo>
                  <a:lnTo>
                    <a:pt x="77" y="783"/>
                  </a:lnTo>
                  <a:lnTo>
                    <a:pt x="67" y="782"/>
                  </a:lnTo>
                  <a:lnTo>
                    <a:pt x="59" y="780"/>
                  </a:lnTo>
                  <a:lnTo>
                    <a:pt x="51" y="779"/>
                  </a:lnTo>
                  <a:lnTo>
                    <a:pt x="44" y="776"/>
                  </a:lnTo>
                  <a:lnTo>
                    <a:pt x="37" y="774"/>
                  </a:lnTo>
                  <a:lnTo>
                    <a:pt x="30" y="771"/>
                  </a:lnTo>
                  <a:lnTo>
                    <a:pt x="25" y="767"/>
                  </a:lnTo>
                  <a:lnTo>
                    <a:pt x="21" y="763"/>
                  </a:lnTo>
                  <a:lnTo>
                    <a:pt x="16" y="759"/>
                  </a:lnTo>
                  <a:lnTo>
                    <a:pt x="12" y="754"/>
                  </a:lnTo>
                  <a:lnTo>
                    <a:pt x="8" y="750"/>
                  </a:lnTo>
                  <a:lnTo>
                    <a:pt x="3" y="738"/>
                  </a:lnTo>
                  <a:lnTo>
                    <a:pt x="0" y="727"/>
                  </a:lnTo>
                  <a:lnTo>
                    <a:pt x="10" y="719"/>
                  </a:lnTo>
                  <a:lnTo>
                    <a:pt x="21" y="713"/>
                  </a:lnTo>
                  <a:lnTo>
                    <a:pt x="32" y="708"/>
                  </a:lnTo>
                  <a:lnTo>
                    <a:pt x="44" y="704"/>
                  </a:lnTo>
                  <a:lnTo>
                    <a:pt x="67" y="699"/>
                  </a:lnTo>
                  <a:lnTo>
                    <a:pt x="90" y="695"/>
                  </a:lnTo>
                  <a:lnTo>
                    <a:pt x="102" y="693"/>
                  </a:lnTo>
                  <a:lnTo>
                    <a:pt x="113" y="689"/>
                  </a:lnTo>
                  <a:lnTo>
                    <a:pt x="123" y="686"/>
                  </a:lnTo>
                  <a:lnTo>
                    <a:pt x="133" y="681"/>
                  </a:lnTo>
                  <a:lnTo>
                    <a:pt x="142" y="676"/>
                  </a:lnTo>
                  <a:lnTo>
                    <a:pt x="151" y="668"/>
                  </a:lnTo>
                  <a:lnTo>
                    <a:pt x="159" y="659"/>
                  </a:lnTo>
                  <a:lnTo>
                    <a:pt x="165" y="648"/>
                  </a:lnTo>
                  <a:lnTo>
                    <a:pt x="161" y="646"/>
                  </a:lnTo>
                  <a:lnTo>
                    <a:pt x="157" y="643"/>
                  </a:lnTo>
                  <a:lnTo>
                    <a:pt x="151" y="639"/>
                  </a:lnTo>
                  <a:lnTo>
                    <a:pt x="145" y="633"/>
                  </a:lnTo>
                  <a:lnTo>
                    <a:pt x="131" y="621"/>
                  </a:lnTo>
                  <a:lnTo>
                    <a:pt x="118" y="607"/>
                  </a:lnTo>
                  <a:lnTo>
                    <a:pt x="106" y="592"/>
                  </a:lnTo>
                  <a:lnTo>
                    <a:pt x="95" y="576"/>
                  </a:lnTo>
                  <a:lnTo>
                    <a:pt x="92" y="569"/>
                  </a:lnTo>
                  <a:lnTo>
                    <a:pt x="89" y="562"/>
                  </a:lnTo>
                  <a:lnTo>
                    <a:pt x="86" y="555"/>
                  </a:lnTo>
                  <a:lnTo>
                    <a:pt x="85" y="549"/>
                  </a:lnTo>
                  <a:lnTo>
                    <a:pt x="81" y="548"/>
                  </a:lnTo>
                  <a:lnTo>
                    <a:pt x="77" y="547"/>
                  </a:lnTo>
                  <a:lnTo>
                    <a:pt x="73" y="545"/>
                  </a:lnTo>
                  <a:lnTo>
                    <a:pt x="70" y="541"/>
                  </a:lnTo>
                  <a:lnTo>
                    <a:pt x="64" y="534"/>
                  </a:lnTo>
                  <a:lnTo>
                    <a:pt x="59" y="524"/>
                  </a:lnTo>
                  <a:lnTo>
                    <a:pt x="59" y="500"/>
                  </a:lnTo>
                  <a:lnTo>
                    <a:pt x="73" y="499"/>
                  </a:lnTo>
                  <a:lnTo>
                    <a:pt x="86" y="498"/>
                  </a:lnTo>
                  <a:lnTo>
                    <a:pt x="98" y="496"/>
                  </a:lnTo>
                  <a:lnTo>
                    <a:pt x="109" y="492"/>
                  </a:lnTo>
                  <a:lnTo>
                    <a:pt x="119" y="489"/>
                  </a:lnTo>
                  <a:lnTo>
                    <a:pt x="129" y="484"/>
                  </a:lnTo>
                  <a:lnTo>
                    <a:pt x="138" y="479"/>
                  </a:lnTo>
                  <a:lnTo>
                    <a:pt x="147" y="473"/>
                  </a:lnTo>
                  <a:lnTo>
                    <a:pt x="154" y="466"/>
                  </a:lnTo>
                  <a:lnTo>
                    <a:pt x="162" y="459"/>
                  </a:lnTo>
                  <a:lnTo>
                    <a:pt x="169" y="452"/>
                  </a:lnTo>
                  <a:lnTo>
                    <a:pt x="175" y="444"/>
                  </a:lnTo>
                  <a:lnTo>
                    <a:pt x="186" y="428"/>
                  </a:lnTo>
                  <a:lnTo>
                    <a:pt x="197" y="410"/>
                  </a:lnTo>
                  <a:lnTo>
                    <a:pt x="216" y="374"/>
                  </a:lnTo>
                  <a:lnTo>
                    <a:pt x="235" y="338"/>
                  </a:lnTo>
                  <a:lnTo>
                    <a:pt x="246" y="322"/>
                  </a:lnTo>
                  <a:lnTo>
                    <a:pt x="257" y="308"/>
                  </a:lnTo>
                  <a:lnTo>
                    <a:pt x="263" y="300"/>
                  </a:lnTo>
                  <a:lnTo>
                    <a:pt x="270" y="294"/>
                  </a:lnTo>
                  <a:lnTo>
                    <a:pt x="277" y="289"/>
                  </a:lnTo>
                  <a:lnTo>
                    <a:pt x="285" y="284"/>
                  </a:lnTo>
                  <a:lnTo>
                    <a:pt x="279" y="272"/>
                  </a:lnTo>
                  <a:lnTo>
                    <a:pt x="274" y="261"/>
                  </a:lnTo>
                  <a:lnTo>
                    <a:pt x="273" y="256"/>
                  </a:lnTo>
                  <a:lnTo>
                    <a:pt x="272" y="251"/>
                  </a:lnTo>
                  <a:lnTo>
                    <a:pt x="272" y="245"/>
                  </a:lnTo>
                  <a:lnTo>
                    <a:pt x="272" y="240"/>
                  </a:lnTo>
                  <a:lnTo>
                    <a:pt x="273" y="235"/>
                  </a:lnTo>
                  <a:lnTo>
                    <a:pt x="274" y="230"/>
                  </a:lnTo>
                  <a:lnTo>
                    <a:pt x="276" y="226"/>
                  </a:lnTo>
                  <a:lnTo>
                    <a:pt x="280" y="222"/>
                  </a:lnTo>
                  <a:lnTo>
                    <a:pt x="283" y="219"/>
                  </a:lnTo>
                  <a:lnTo>
                    <a:pt x="287" y="216"/>
                  </a:lnTo>
                  <a:lnTo>
                    <a:pt x="293" y="213"/>
                  </a:lnTo>
                  <a:lnTo>
                    <a:pt x="298" y="210"/>
                  </a:lnTo>
                  <a:lnTo>
                    <a:pt x="269" y="183"/>
                  </a:lnTo>
                  <a:lnTo>
                    <a:pt x="247" y="163"/>
                  </a:lnTo>
                  <a:lnTo>
                    <a:pt x="237" y="153"/>
                  </a:lnTo>
                  <a:lnTo>
                    <a:pt x="227" y="142"/>
                  </a:lnTo>
                  <a:lnTo>
                    <a:pt x="217" y="128"/>
                  </a:lnTo>
                  <a:lnTo>
                    <a:pt x="205" y="111"/>
                  </a:lnTo>
                  <a:lnTo>
                    <a:pt x="205" y="68"/>
                  </a:lnTo>
                  <a:lnTo>
                    <a:pt x="229" y="68"/>
                  </a:lnTo>
                  <a:lnTo>
                    <a:pt x="256" y="66"/>
                  </a:lnTo>
                  <a:lnTo>
                    <a:pt x="270" y="65"/>
                  </a:lnTo>
                  <a:lnTo>
                    <a:pt x="283" y="63"/>
                  </a:lnTo>
                  <a:lnTo>
                    <a:pt x="297" y="60"/>
                  </a:lnTo>
                  <a:lnTo>
                    <a:pt x="310" y="57"/>
                  </a:lnTo>
                  <a:lnTo>
                    <a:pt x="322" y="54"/>
                  </a:lnTo>
                  <a:lnTo>
                    <a:pt x="335" y="49"/>
                  </a:lnTo>
                  <a:lnTo>
                    <a:pt x="347" y="44"/>
                  </a:lnTo>
                  <a:lnTo>
                    <a:pt x="357" y="37"/>
                  </a:lnTo>
                  <a:lnTo>
                    <a:pt x="366" y="30"/>
                  </a:lnTo>
                  <a:lnTo>
                    <a:pt x="374" y="21"/>
                  </a:lnTo>
                  <a:lnTo>
                    <a:pt x="381" y="11"/>
                  </a:lnTo>
                  <a:lnTo>
                    <a:pt x="385"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13" name="Freeform 545"/>
            <p:cNvSpPr>
              <a:spLocks/>
            </p:cNvSpPr>
            <p:nvPr>
              <p:custDataLst>
                <p:tags r:id="rId106"/>
              </p:custDataLst>
            </p:nvPr>
          </p:nvSpPr>
          <p:spPr bwMode="auto">
            <a:xfrm>
              <a:off x="4597655" y="3437587"/>
              <a:ext cx="414491" cy="340277"/>
            </a:xfrm>
            <a:custGeom>
              <a:avLst/>
              <a:gdLst>
                <a:gd name="T0" fmla="*/ 100359 w 866"/>
                <a:gd name="T1" fmla="*/ 140751 h 740"/>
                <a:gd name="T2" fmla="*/ 106441 w 866"/>
                <a:gd name="T3" fmla="*/ 137623 h 740"/>
                <a:gd name="T4" fmla="*/ 118172 w 866"/>
                <a:gd name="T5" fmla="*/ 141794 h 740"/>
                <a:gd name="T6" fmla="*/ 284134 w 866"/>
                <a:gd name="T7" fmla="*/ 521 h 740"/>
                <a:gd name="T8" fmla="*/ 294995 w 866"/>
                <a:gd name="T9" fmla="*/ 3128 h 740"/>
                <a:gd name="T10" fmla="*/ 308897 w 866"/>
                <a:gd name="T11" fmla="*/ 10947 h 740"/>
                <a:gd name="T12" fmla="*/ 317152 w 866"/>
                <a:gd name="T13" fmla="*/ 18246 h 740"/>
                <a:gd name="T14" fmla="*/ 330186 w 866"/>
                <a:gd name="T15" fmla="*/ 29714 h 740"/>
                <a:gd name="T16" fmla="*/ 343654 w 866"/>
                <a:gd name="T17" fmla="*/ 30757 h 740"/>
                <a:gd name="T18" fmla="*/ 361032 w 866"/>
                <a:gd name="T19" fmla="*/ 22416 h 740"/>
                <a:gd name="T20" fmla="*/ 371025 w 866"/>
                <a:gd name="T21" fmla="*/ 86536 h 740"/>
                <a:gd name="T22" fmla="*/ 376238 w 866"/>
                <a:gd name="T23" fmla="*/ 106866 h 740"/>
                <a:gd name="T24" fmla="*/ 369287 w 866"/>
                <a:gd name="T25" fmla="*/ 156911 h 740"/>
                <a:gd name="T26" fmla="*/ 368418 w 866"/>
                <a:gd name="T27" fmla="*/ 196009 h 740"/>
                <a:gd name="T28" fmla="*/ 362335 w 866"/>
                <a:gd name="T29" fmla="*/ 219467 h 740"/>
                <a:gd name="T30" fmla="*/ 348433 w 866"/>
                <a:gd name="T31" fmla="*/ 243447 h 740"/>
                <a:gd name="T32" fmla="*/ 337572 w 866"/>
                <a:gd name="T33" fmla="*/ 260129 h 740"/>
                <a:gd name="T34" fmla="*/ 329317 w 866"/>
                <a:gd name="T35" fmla="*/ 295577 h 740"/>
                <a:gd name="T36" fmla="*/ 308897 w 866"/>
                <a:gd name="T37" fmla="*/ 327898 h 740"/>
                <a:gd name="T38" fmla="*/ 295429 w 866"/>
                <a:gd name="T39" fmla="*/ 336760 h 740"/>
                <a:gd name="T40" fmla="*/ 279789 w 866"/>
                <a:gd name="T41" fmla="*/ 332589 h 740"/>
                <a:gd name="T42" fmla="*/ 265452 w 866"/>
                <a:gd name="T43" fmla="*/ 325813 h 740"/>
                <a:gd name="T44" fmla="*/ 245902 w 866"/>
                <a:gd name="T45" fmla="*/ 329983 h 740"/>
                <a:gd name="T46" fmla="*/ 230261 w 866"/>
                <a:gd name="T47" fmla="*/ 343537 h 740"/>
                <a:gd name="T48" fmla="*/ 222006 w 866"/>
                <a:gd name="T49" fmla="*/ 354484 h 740"/>
                <a:gd name="T50" fmla="*/ 213317 w 866"/>
                <a:gd name="T51" fmla="*/ 356569 h 740"/>
                <a:gd name="T52" fmla="*/ 204194 w 866"/>
                <a:gd name="T53" fmla="*/ 348228 h 740"/>
                <a:gd name="T54" fmla="*/ 193767 w 866"/>
                <a:gd name="T55" fmla="*/ 333111 h 740"/>
                <a:gd name="T56" fmla="*/ 182906 w 866"/>
                <a:gd name="T57" fmla="*/ 331026 h 740"/>
                <a:gd name="T58" fmla="*/ 175954 w 866"/>
                <a:gd name="T59" fmla="*/ 337281 h 740"/>
                <a:gd name="T60" fmla="*/ 166831 w 866"/>
                <a:gd name="T61" fmla="*/ 339888 h 740"/>
                <a:gd name="T62" fmla="*/ 152059 w 866"/>
                <a:gd name="T63" fmla="*/ 332589 h 740"/>
                <a:gd name="T64" fmla="*/ 132943 w 866"/>
                <a:gd name="T65" fmla="*/ 316950 h 740"/>
                <a:gd name="T66" fmla="*/ 117737 w 866"/>
                <a:gd name="T67" fmla="*/ 314865 h 740"/>
                <a:gd name="T68" fmla="*/ 102966 w 866"/>
                <a:gd name="T69" fmla="*/ 323206 h 740"/>
                <a:gd name="T70" fmla="*/ 90801 w 866"/>
                <a:gd name="T71" fmla="*/ 340409 h 740"/>
                <a:gd name="T72" fmla="*/ 82546 w 866"/>
                <a:gd name="T73" fmla="*/ 360740 h 740"/>
                <a:gd name="T74" fmla="*/ 77333 w 866"/>
                <a:gd name="T75" fmla="*/ 374815 h 740"/>
                <a:gd name="T76" fmla="*/ 64734 w 866"/>
                <a:gd name="T77" fmla="*/ 365953 h 740"/>
                <a:gd name="T78" fmla="*/ 43445 w 866"/>
                <a:gd name="T79" fmla="*/ 385762 h 740"/>
                <a:gd name="T80" fmla="*/ 28674 w 866"/>
                <a:gd name="T81" fmla="*/ 364389 h 740"/>
                <a:gd name="T82" fmla="*/ 27805 w 866"/>
                <a:gd name="T83" fmla="*/ 335717 h 740"/>
                <a:gd name="T84" fmla="*/ 21723 w 866"/>
                <a:gd name="T85" fmla="*/ 319557 h 740"/>
                <a:gd name="T86" fmla="*/ 8689 w 866"/>
                <a:gd name="T87" fmla="*/ 306003 h 740"/>
                <a:gd name="T88" fmla="*/ 2172 w 866"/>
                <a:gd name="T89" fmla="*/ 290885 h 740"/>
                <a:gd name="T90" fmla="*/ 23026 w 866"/>
                <a:gd name="T91" fmla="*/ 276289 h 740"/>
                <a:gd name="T92" fmla="*/ 33019 w 866"/>
                <a:gd name="T93" fmla="*/ 270033 h 740"/>
                <a:gd name="T94" fmla="*/ 60389 w 866"/>
                <a:gd name="T95" fmla="*/ 265863 h 740"/>
                <a:gd name="T96" fmla="*/ 79071 w 866"/>
                <a:gd name="T97" fmla="*/ 260650 h 740"/>
                <a:gd name="T98" fmla="*/ 87325 w 866"/>
                <a:gd name="T99" fmla="*/ 247617 h 740"/>
                <a:gd name="T100" fmla="*/ 95146 w 866"/>
                <a:gd name="T101" fmla="*/ 221031 h 740"/>
                <a:gd name="T102" fmla="*/ 97318 w 866"/>
                <a:gd name="T103" fmla="*/ 191317 h 740"/>
                <a:gd name="T104" fmla="*/ 95146 w 866"/>
                <a:gd name="T105" fmla="*/ 166816 h 74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866" h="740">
                  <a:moveTo>
                    <a:pt x="219" y="283"/>
                  </a:moveTo>
                  <a:lnTo>
                    <a:pt x="223" y="278"/>
                  </a:lnTo>
                  <a:lnTo>
                    <a:pt x="227" y="273"/>
                  </a:lnTo>
                  <a:lnTo>
                    <a:pt x="231" y="270"/>
                  </a:lnTo>
                  <a:lnTo>
                    <a:pt x="234" y="267"/>
                  </a:lnTo>
                  <a:lnTo>
                    <a:pt x="238" y="266"/>
                  </a:lnTo>
                  <a:lnTo>
                    <a:pt x="242" y="264"/>
                  </a:lnTo>
                  <a:lnTo>
                    <a:pt x="245" y="264"/>
                  </a:lnTo>
                  <a:lnTo>
                    <a:pt x="250" y="264"/>
                  </a:lnTo>
                  <a:lnTo>
                    <a:pt x="256" y="265"/>
                  </a:lnTo>
                  <a:lnTo>
                    <a:pt x="264" y="268"/>
                  </a:lnTo>
                  <a:lnTo>
                    <a:pt x="272" y="272"/>
                  </a:lnTo>
                  <a:lnTo>
                    <a:pt x="279" y="277"/>
                  </a:lnTo>
                  <a:lnTo>
                    <a:pt x="645" y="6"/>
                  </a:lnTo>
                  <a:lnTo>
                    <a:pt x="649" y="3"/>
                  </a:lnTo>
                  <a:lnTo>
                    <a:pt x="654" y="1"/>
                  </a:lnTo>
                  <a:lnTo>
                    <a:pt x="658" y="0"/>
                  </a:lnTo>
                  <a:lnTo>
                    <a:pt x="663" y="0"/>
                  </a:lnTo>
                  <a:lnTo>
                    <a:pt x="671" y="2"/>
                  </a:lnTo>
                  <a:lnTo>
                    <a:pt x="679" y="6"/>
                  </a:lnTo>
                  <a:lnTo>
                    <a:pt x="689" y="11"/>
                  </a:lnTo>
                  <a:lnTo>
                    <a:pt x="699" y="17"/>
                  </a:lnTo>
                  <a:lnTo>
                    <a:pt x="704" y="19"/>
                  </a:lnTo>
                  <a:lnTo>
                    <a:pt x="711" y="21"/>
                  </a:lnTo>
                  <a:lnTo>
                    <a:pt x="717" y="23"/>
                  </a:lnTo>
                  <a:lnTo>
                    <a:pt x="724" y="25"/>
                  </a:lnTo>
                  <a:lnTo>
                    <a:pt x="726" y="30"/>
                  </a:lnTo>
                  <a:lnTo>
                    <a:pt x="730" y="35"/>
                  </a:lnTo>
                  <a:lnTo>
                    <a:pt x="736" y="42"/>
                  </a:lnTo>
                  <a:lnTo>
                    <a:pt x="744" y="47"/>
                  </a:lnTo>
                  <a:lnTo>
                    <a:pt x="752" y="53"/>
                  </a:lnTo>
                  <a:lnTo>
                    <a:pt x="760" y="57"/>
                  </a:lnTo>
                  <a:lnTo>
                    <a:pt x="769" y="60"/>
                  </a:lnTo>
                  <a:lnTo>
                    <a:pt x="778" y="61"/>
                  </a:lnTo>
                  <a:lnTo>
                    <a:pt x="784" y="60"/>
                  </a:lnTo>
                  <a:lnTo>
                    <a:pt x="791" y="59"/>
                  </a:lnTo>
                  <a:lnTo>
                    <a:pt x="798" y="57"/>
                  </a:lnTo>
                  <a:lnTo>
                    <a:pt x="804" y="54"/>
                  </a:lnTo>
                  <a:lnTo>
                    <a:pt x="816" y="48"/>
                  </a:lnTo>
                  <a:lnTo>
                    <a:pt x="831" y="43"/>
                  </a:lnTo>
                  <a:lnTo>
                    <a:pt x="824" y="122"/>
                  </a:lnTo>
                  <a:lnTo>
                    <a:pt x="836" y="140"/>
                  </a:lnTo>
                  <a:lnTo>
                    <a:pt x="846" y="154"/>
                  </a:lnTo>
                  <a:lnTo>
                    <a:pt x="854" y="166"/>
                  </a:lnTo>
                  <a:lnTo>
                    <a:pt x="859" y="177"/>
                  </a:lnTo>
                  <a:lnTo>
                    <a:pt x="862" y="188"/>
                  </a:lnTo>
                  <a:lnTo>
                    <a:pt x="865" y="197"/>
                  </a:lnTo>
                  <a:lnTo>
                    <a:pt x="866" y="205"/>
                  </a:lnTo>
                  <a:lnTo>
                    <a:pt x="865" y="211"/>
                  </a:lnTo>
                  <a:lnTo>
                    <a:pt x="857" y="234"/>
                  </a:lnTo>
                  <a:lnTo>
                    <a:pt x="850" y="259"/>
                  </a:lnTo>
                  <a:lnTo>
                    <a:pt x="850" y="301"/>
                  </a:lnTo>
                  <a:lnTo>
                    <a:pt x="850" y="334"/>
                  </a:lnTo>
                  <a:lnTo>
                    <a:pt x="850" y="350"/>
                  </a:lnTo>
                  <a:lnTo>
                    <a:pt x="849" y="364"/>
                  </a:lnTo>
                  <a:lnTo>
                    <a:pt x="848" y="376"/>
                  </a:lnTo>
                  <a:lnTo>
                    <a:pt x="846" y="388"/>
                  </a:lnTo>
                  <a:lnTo>
                    <a:pt x="843" y="399"/>
                  </a:lnTo>
                  <a:lnTo>
                    <a:pt x="839" y="411"/>
                  </a:lnTo>
                  <a:lnTo>
                    <a:pt x="834" y="421"/>
                  </a:lnTo>
                  <a:lnTo>
                    <a:pt x="828" y="432"/>
                  </a:lnTo>
                  <a:lnTo>
                    <a:pt x="821" y="443"/>
                  </a:lnTo>
                  <a:lnTo>
                    <a:pt x="813" y="454"/>
                  </a:lnTo>
                  <a:lnTo>
                    <a:pt x="802" y="467"/>
                  </a:lnTo>
                  <a:lnTo>
                    <a:pt x="791" y="480"/>
                  </a:lnTo>
                  <a:lnTo>
                    <a:pt x="786" y="486"/>
                  </a:lnTo>
                  <a:lnTo>
                    <a:pt x="781" y="493"/>
                  </a:lnTo>
                  <a:lnTo>
                    <a:pt x="777" y="499"/>
                  </a:lnTo>
                  <a:lnTo>
                    <a:pt x="773" y="506"/>
                  </a:lnTo>
                  <a:lnTo>
                    <a:pt x="768" y="522"/>
                  </a:lnTo>
                  <a:lnTo>
                    <a:pt x="764" y="537"/>
                  </a:lnTo>
                  <a:lnTo>
                    <a:pt x="758" y="567"/>
                  </a:lnTo>
                  <a:lnTo>
                    <a:pt x="755" y="593"/>
                  </a:lnTo>
                  <a:lnTo>
                    <a:pt x="731" y="585"/>
                  </a:lnTo>
                  <a:lnTo>
                    <a:pt x="698" y="591"/>
                  </a:lnTo>
                  <a:lnTo>
                    <a:pt x="711" y="629"/>
                  </a:lnTo>
                  <a:lnTo>
                    <a:pt x="719" y="636"/>
                  </a:lnTo>
                  <a:lnTo>
                    <a:pt x="704" y="641"/>
                  </a:lnTo>
                  <a:lnTo>
                    <a:pt x="692" y="645"/>
                  </a:lnTo>
                  <a:lnTo>
                    <a:pt x="680" y="646"/>
                  </a:lnTo>
                  <a:lnTo>
                    <a:pt x="670" y="646"/>
                  </a:lnTo>
                  <a:lnTo>
                    <a:pt x="661" y="644"/>
                  </a:lnTo>
                  <a:lnTo>
                    <a:pt x="653" y="641"/>
                  </a:lnTo>
                  <a:lnTo>
                    <a:pt x="644" y="638"/>
                  </a:lnTo>
                  <a:lnTo>
                    <a:pt x="636" y="634"/>
                  </a:lnTo>
                  <a:lnTo>
                    <a:pt x="629" y="631"/>
                  </a:lnTo>
                  <a:lnTo>
                    <a:pt x="620" y="628"/>
                  </a:lnTo>
                  <a:lnTo>
                    <a:pt x="611" y="625"/>
                  </a:lnTo>
                  <a:lnTo>
                    <a:pt x="601" y="624"/>
                  </a:lnTo>
                  <a:lnTo>
                    <a:pt x="591" y="625"/>
                  </a:lnTo>
                  <a:lnTo>
                    <a:pt x="579" y="628"/>
                  </a:lnTo>
                  <a:lnTo>
                    <a:pt x="566" y="633"/>
                  </a:lnTo>
                  <a:lnTo>
                    <a:pt x="552" y="641"/>
                  </a:lnTo>
                  <a:lnTo>
                    <a:pt x="543" y="646"/>
                  </a:lnTo>
                  <a:lnTo>
                    <a:pt x="536" y="652"/>
                  </a:lnTo>
                  <a:lnTo>
                    <a:pt x="530" y="659"/>
                  </a:lnTo>
                  <a:lnTo>
                    <a:pt x="525" y="666"/>
                  </a:lnTo>
                  <a:lnTo>
                    <a:pt x="520" y="673"/>
                  </a:lnTo>
                  <a:lnTo>
                    <a:pt x="514" y="678"/>
                  </a:lnTo>
                  <a:lnTo>
                    <a:pt x="511" y="680"/>
                  </a:lnTo>
                  <a:lnTo>
                    <a:pt x="508" y="683"/>
                  </a:lnTo>
                  <a:lnTo>
                    <a:pt x="503" y="684"/>
                  </a:lnTo>
                  <a:lnTo>
                    <a:pt x="499" y="684"/>
                  </a:lnTo>
                  <a:lnTo>
                    <a:pt x="491" y="684"/>
                  </a:lnTo>
                  <a:lnTo>
                    <a:pt x="486" y="682"/>
                  </a:lnTo>
                  <a:lnTo>
                    <a:pt x="481" y="679"/>
                  </a:lnTo>
                  <a:lnTo>
                    <a:pt x="477" y="676"/>
                  </a:lnTo>
                  <a:lnTo>
                    <a:pt x="470" y="668"/>
                  </a:lnTo>
                  <a:lnTo>
                    <a:pt x="465" y="659"/>
                  </a:lnTo>
                  <a:lnTo>
                    <a:pt x="458" y="650"/>
                  </a:lnTo>
                  <a:lnTo>
                    <a:pt x="451" y="642"/>
                  </a:lnTo>
                  <a:lnTo>
                    <a:pt x="446" y="639"/>
                  </a:lnTo>
                  <a:lnTo>
                    <a:pt x="441" y="637"/>
                  </a:lnTo>
                  <a:lnTo>
                    <a:pt x="433" y="635"/>
                  </a:lnTo>
                  <a:lnTo>
                    <a:pt x="425" y="635"/>
                  </a:lnTo>
                  <a:lnTo>
                    <a:pt x="421" y="635"/>
                  </a:lnTo>
                  <a:lnTo>
                    <a:pt x="417" y="638"/>
                  </a:lnTo>
                  <a:lnTo>
                    <a:pt x="412" y="640"/>
                  </a:lnTo>
                  <a:lnTo>
                    <a:pt x="409" y="644"/>
                  </a:lnTo>
                  <a:lnTo>
                    <a:pt x="405" y="647"/>
                  </a:lnTo>
                  <a:lnTo>
                    <a:pt x="401" y="650"/>
                  </a:lnTo>
                  <a:lnTo>
                    <a:pt x="397" y="652"/>
                  </a:lnTo>
                  <a:lnTo>
                    <a:pt x="392" y="653"/>
                  </a:lnTo>
                  <a:lnTo>
                    <a:pt x="384" y="652"/>
                  </a:lnTo>
                  <a:lnTo>
                    <a:pt x="376" y="651"/>
                  </a:lnTo>
                  <a:lnTo>
                    <a:pt x="369" y="648"/>
                  </a:lnTo>
                  <a:lnTo>
                    <a:pt x="363" y="645"/>
                  </a:lnTo>
                  <a:lnTo>
                    <a:pt x="350" y="638"/>
                  </a:lnTo>
                  <a:lnTo>
                    <a:pt x="339" y="629"/>
                  </a:lnTo>
                  <a:lnTo>
                    <a:pt x="327" y="619"/>
                  </a:lnTo>
                  <a:lnTo>
                    <a:pt x="312" y="611"/>
                  </a:lnTo>
                  <a:lnTo>
                    <a:pt x="306" y="608"/>
                  </a:lnTo>
                  <a:lnTo>
                    <a:pt x="297" y="606"/>
                  </a:lnTo>
                  <a:lnTo>
                    <a:pt x="289" y="604"/>
                  </a:lnTo>
                  <a:lnTo>
                    <a:pt x="279" y="603"/>
                  </a:lnTo>
                  <a:lnTo>
                    <a:pt x="271" y="604"/>
                  </a:lnTo>
                  <a:lnTo>
                    <a:pt x="262" y="606"/>
                  </a:lnTo>
                  <a:lnTo>
                    <a:pt x="253" y="610"/>
                  </a:lnTo>
                  <a:lnTo>
                    <a:pt x="245" y="615"/>
                  </a:lnTo>
                  <a:lnTo>
                    <a:pt x="237" y="620"/>
                  </a:lnTo>
                  <a:lnTo>
                    <a:pt x="229" y="628"/>
                  </a:lnTo>
                  <a:lnTo>
                    <a:pt x="222" y="636"/>
                  </a:lnTo>
                  <a:lnTo>
                    <a:pt x="216" y="644"/>
                  </a:lnTo>
                  <a:lnTo>
                    <a:pt x="209" y="653"/>
                  </a:lnTo>
                  <a:lnTo>
                    <a:pt x="204" y="662"/>
                  </a:lnTo>
                  <a:lnTo>
                    <a:pt x="198" y="671"/>
                  </a:lnTo>
                  <a:lnTo>
                    <a:pt x="194" y="682"/>
                  </a:lnTo>
                  <a:lnTo>
                    <a:pt x="190" y="692"/>
                  </a:lnTo>
                  <a:lnTo>
                    <a:pt x="188" y="702"/>
                  </a:lnTo>
                  <a:lnTo>
                    <a:pt x="187" y="711"/>
                  </a:lnTo>
                  <a:lnTo>
                    <a:pt x="186" y="720"/>
                  </a:lnTo>
                  <a:lnTo>
                    <a:pt x="178" y="719"/>
                  </a:lnTo>
                  <a:lnTo>
                    <a:pt x="172" y="717"/>
                  </a:lnTo>
                  <a:lnTo>
                    <a:pt x="164" y="712"/>
                  </a:lnTo>
                  <a:lnTo>
                    <a:pt x="156" y="708"/>
                  </a:lnTo>
                  <a:lnTo>
                    <a:pt x="149" y="702"/>
                  </a:lnTo>
                  <a:lnTo>
                    <a:pt x="141" y="697"/>
                  </a:lnTo>
                  <a:lnTo>
                    <a:pt x="134" y="693"/>
                  </a:lnTo>
                  <a:lnTo>
                    <a:pt x="127" y="690"/>
                  </a:lnTo>
                  <a:lnTo>
                    <a:pt x="100" y="740"/>
                  </a:lnTo>
                  <a:lnTo>
                    <a:pt x="73" y="740"/>
                  </a:lnTo>
                  <a:lnTo>
                    <a:pt x="70" y="725"/>
                  </a:lnTo>
                  <a:lnTo>
                    <a:pt x="67" y="712"/>
                  </a:lnTo>
                  <a:lnTo>
                    <a:pt x="66" y="699"/>
                  </a:lnTo>
                  <a:lnTo>
                    <a:pt x="66" y="686"/>
                  </a:lnTo>
                  <a:lnTo>
                    <a:pt x="66" y="672"/>
                  </a:lnTo>
                  <a:lnTo>
                    <a:pt x="66" y="658"/>
                  </a:lnTo>
                  <a:lnTo>
                    <a:pt x="64" y="644"/>
                  </a:lnTo>
                  <a:lnTo>
                    <a:pt x="60" y="629"/>
                  </a:lnTo>
                  <a:lnTo>
                    <a:pt x="58" y="622"/>
                  </a:lnTo>
                  <a:lnTo>
                    <a:pt x="53" y="618"/>
                  </a:lnTo>
                  <a:lnTo>
                    <a:pt x="50" y="613"/>
                  </a:lnTo>
                  <a:lnTo>
                    <a:pt x="46" y="609"/>
                  </a:lnTo>
                  <a:lnTo>
                    <a:pt x="36" y="601"/>
                  </a:lnTo>
                  <a:lnTo>
                    <a:pt x="25" y="592"/>
                  </a:lnTo>
                  <a:lnTo>
                    <a:pt x="20" y="587"/>
                  </a:lnTo>
                  <a:lnTo>
                    <a:pt x="16" y="581"/>
                  </a:lnTo>
                  <a:lnTo>
                    <a:pt x="11" y="575"/>
                  </a:lnTo>
                  <a:lnTo>
                    <a:pt x="8" y="566"/>
                  </a:lnTo>
                  <a:lnTo>
                    <a:pt x="5" y="558"/>
                  </a:lnTo>
                  <a:lnTo>
                    <a:pt x="3" y="548"/>
                  </a:lnTo>
                  <a:lnTo>
                    <a:pt x="0" y="537"/>
                  </a:lnTo>
                  <a:lnTo>
                    <a:pt x="0" y="524"/>
                  </a:lnTo>
                  <a:lnTo>
                    <a:pt x="53" y="530"/>
                  </a:lnTo>
                  <a:lnTo>
                    <a:pt x="59" y="526"/>
                  </a:lnTo>
                  <a:lnTo>
                    <a:pt x="64" y="522"/>
                  </a:lnTo>
                  <a:lnTo>
                    <a:pt x="71" y="520"/>
                  </a:lnTo>
                  <a:lnTo>
                    <a:pt x="76" y="518"/>
                  </a:lnTo>
                  <a:lnTo>
                    <a:pt x="91" y="514"/>
                  </a:lnTo>
                  <a:lnTo>
                    <a:pt x="106" y="512"/>
                  </a:lnTo>
                  <a:lnTo>
                    <a:pt x="121" y="511"/>
                  </a:lnTo>
                  <a:lnTo>
                    <a:pt x="139" y="510"/>
                  </a:lnTo>
                  <a:lnTo>
                    <a:pt x="155" y="508"/>
                  </a:lnTo>
                  <a:lnTo>
                    <a:pt x="173" y="505"/>
                  </a:lnTo>
                  <a:lnTo>
                    <a:pt x="177" y="503"/>
                  </a:lnTo>
                  <a:lnTo>
                    <a:pt x="182" y="500"/>
                  </a:lnTo>
                  <a:lnTo>
                    <a:pt x="185" y="497"/>
                  </a:lnTo>
                  <a:lnTo>
                    <a:pt x="189" y="494"/>
                  </a:lnTo>
                  <a:lnTo>
                    <a:pt x="196" y="485"/>
                  </a:lnTo>
                  <a:lnTo>
                    <a:pt x="201" y="475"/>
                  </a:lnTo>
                  <a:lnTo>
                    <a:pt x="207" y="464"/>
                  </a:lnTo>
                  <a:lnTo>
                    <a:pt x="211" y="451"/>
                  </a:lnTo>
                  <a:lnTo>
                    <a:pt x="216" y="438"/>
                  </a:lnTo>
                  <a:lnTo>
                    <a:pt x="219" y="424"/>
                  </a:lnTo>
                  <a:lnTo>
                    <a:pt x="221" y="410"/>
                  </a:lnTo>
                  <a:lnTo>
                    <a:pt x="223" y="395"/>
                  </a:lnTo>
                  <a:lnTo>
                    <a:pt x="224" y="381"/>
                  </a:lnTo>
                  <a:lnTo>
                    <a:pt x="224" y="367"/>
                  </a:lnTo>
                  <a:lnTo>
                    <a:pt x="224" y="354"/>
                  </a:lnTo>
                  <a:lnTo>
                    <a:pt x="223" y="341"/>
                  </a:lnTo>
                  <a:lnTo>
                    <a:pt x="221" y="330"/>
                  </a:lnTo>
                  <a:lnTo>
                    <a:pt x="219" y="320"/>
                  </a:lnTo>
                  <a:lnTo>
                    <a:pt x="219" y="28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14" name="Freeform 228"/>
            <p:cNvSpPr>
              <a:spLocks/>
            </p:cNvSpPr>
            <p:nvPr>
              <p:custDataLst>
                <p:tags r:id="rId107"/>
              </p:custDataLst>
            </p:nvPr>
          </p:nvSpPr>
          <p:spPr bwMode="auto">
            <a:xfrm>
              <a:off x="5060314" y="2911474"/>
              <a:ext cx="54071" cy="79826"/>
            </a:xfrm>
            <a:custGeom>
              <a:avLst/>
              <a:gdLst>
                <a:gd name="T0" fmla="*/ 2147483647 w 120"/>
                <a:gd name="T1" fmla="*/ 2147483647 h 173"/>
                <a:gd name="T2" fmla="*/ 2147483647 w 120"/>
                <a:gd name="T3" fmla="*/ 2147483647 h 173"/>
                <a:gd name="T4" fmla="*/ 2147483647 w 120"/>
                <a:gd name="T5" fmla="*/ 2147483647 h 173"/>
                <a:gd name="T6" fmla="*/ 2147483647 w 120"/>
                <a:gd name="T7" fmla="*/ 2147483647 h 173"/>
                <a:gd name="T8" fmla="*/ 2147483647 w 120"/>
                <a:gd name="T9" fmla="*/ 2147483647 h 173"/>
                <a:gd name="T10" fmla="*/ 2147483647 w 120"/>
                <a:gd name="T11" fmla="*/ 2147483647 h 173"/>
                <a:gd name="T12" fmla="*/ 2147483647 w 120"/>
                <a:gd name="T13" fmla="*/ 2147483647 h 173"/>
                <a:gd name="T14" fmla="*/ 2147483647 w 120"/>
                <a:gd name="T15" fmla="*/ 2147483647 h 173"/>
                <a:gd name="T16" fmla="*/ 2147483647 w 120"/>
                <a:gd name="T17" fmla="*/ 0 h 173"/>
                <a:gd name="T18" fmla="*/ 2147483647 w 120"/>
                <a:gd name="T19" fmla="*/ 0 h 173"/>
                <a:gd name="T20" fmla="*/ 2147483647 w 120"/>
                <a:gd name="T21" fmla="*/ 2147483647 h 173"/>
                <a:gd name="T22" fmla="*/ 2147483647 w 120"/>
                <a:gd name="T23" fmla="*/ 2147483647 h 173"/>
                <a:gd name="T24" fmla="*/ 2147483647 w 120"/>
                <a:gd name="T25" fmla="*/ 2147483647 h 173"/>
                <a:gd name="T26" fmla="*/ 2147483647 w 120"/>
                <a:gd name="T27" fmla="*/ 2147483647 h 173"/>
                <a:gd name="T28" fmla="*/ 2147483647 w 120"/>
                <a:gd name="T29" fmla="*/ 2147483647 h 173"/>
                <a:gd name="T30" fmla="*/ 2147483647 w 120"/>
                <a:gd name="T31" fmla="*/ 2147483647 h 173"/>
                <a:gd name="T32" fmla="*/ 2147483647 w 120"/>
                <a:gd name="T33" fmla="*/ 2147483647 h 173"/>
                <a:gd name="T34" fmla="*/ 2147483647 w 120"/>
                <a:gd name="T35" fmla="*/ 2147483647 h 173"/>
                <a:gd name="T36" fmla="*/ 2147483647 w 120"/>
                <a:gd name="T37" fmla="*/ 2147483647 h 173"/>
                <a:gd name="T38" fmla="*/ 2147483647 w 120"/>
                <a:gd name="T39" fmla="*/ 2147483647 h 173"/>
                <a:gd name="T40" fmla="*/ 2147483647 w 120"/>
                <a:gd name="T41" fmla="*/ 2147483647 h 173"/>
                <a:gd name="T42" fmla="*/ 2147483647 w 120"/>
                <a:gd name="T43" fmla="*/ 2147483647 h 173"/>
                <a:gd name="T44" fmla="*/ 0 w 120"/>
                <a:gd name="T45" fmla="*/ 2147483647 h 173"/>
                <a:gd name="T46" fmla="*/ 2147483647 w 120"/>
                <a:gd name="T47" fmla="*/ 2147483647 h 173"/>
                <a:gd name="T48" fmla="*/ 2147483647 w 120"/>
                <a:gd name="T49" fmla="*/ 2147483647 h 173"/>
                <a:gd name="T50" fmla="*/ 2147483647 w 120"/>
                <a:gd name="T51" fmla="*/ 2147483647 h 173"/>
                <a:gd name="T52" fmla="*/ 2147483647 w 120"/>
                <a:gd name="T53" fmla="*/ 2147483647 h 173"/>
                <a:gd name="T54" fmla="*/ 2147483647 w 120"/>
                <a:gd name="T55" fmla="*/ 2147483647 h 173"/>
                <a:gd name="T56" fmla="*/ 2147483647 w 120"/>
                <a:gd name="T57" fmla="*/ 2147483647 h 173"/>
                <a:gd name="T58" fmla="*/ 2147483647 w 120"/>
                <a:gd name="T59" fmla="*/ 2147483647 h 173"/>
                <a:gd name="T60" fmla="*/ 2147483647 w 120"/>
                <a:gd name="T61" fmla="*/ 2147483647 h 173"/>
                <a:gd name="T62" fmla="*/ 2147483647 w 120"/>
                <a:gd name="T63" fmla="*/ 2147483647 h 173"/>
                <a:gd name="T64" fmla="*/ 2147483647 w 120"/>
                <a:gd name="T65" fmla="*/ 2147483647 h 173"/>
                <a:gd name="T66" fmla="*/ 2147483647 w 120"/>
                <a:gd name="T67" fmla="*/ 2147483647 h 173"/>
                <a:gd name="T68" fmla="*/ 2147483647 w 120"/>
                <a:gd name="T69" fmla="*/ 2147483647 h 173"/>
                <a:gd name="T70" fmla="*/ 2147483647 w 120"/>
                <a:gd name="T71" fmla="*/ 2147483647 h 173"/>
                <a:gd name="T72" fmla="*/ 2147483647 w 120"/>
                <a:gd name="T73" fmla="*/ 2147483647 h 173"/>
                <a:gd name="T74" fmla="*/ 2147483647 w 120"/>
                <a:gd name="T75" fmla="*/ 2147483647 h 173"/>
                <a:gd name="T76" fmla="*/ 2147483647 w 120"/>
                <a:gd name="T77" fmla="*/ 2147483647 h 173"/>
                <a:gd name="T78" fmla="*/ 2147483647 w 120"/>
                <a:gd name="T79" fmla="*/ 2147483647 h 173"/>
                <a:gd name="T80" fmla="*/ 2147483647 w 120"/>
                <a:gd name="T81" fmla="*/ 2147483647 h 173"/>
                <a:gd name="T82" fmla="*/ 2147483647 w 120"/>
                <a:gd name="T83" fmla="*/ 2147483647 h 173"/>
                <a:gd name="T84" fmla="*/ 2147483647 w 120"/>
                <a:gd name="T85" fmla="*/ 2147483647 h 173"/>
                <a:gd name="T86" fmla="*/ 2147483647 w 120"/>
                <a:gd name="T87" fmla="*/ 2147483647 h 173"/>
                <a:gd name="T88" fmla="*/ 2147483647 w 120"/>
                <a:gd name="T89" fmla="*/ 2147483647 h 17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0" h="173">
                  <a:moveTo>
                    <a:pt x="120" y="99"/>
                  </a:moveTo>
                  <a:lnTo>
                    <a:pt x="92" y="60"/>
                  </a:lnTo>
                  <a:lnTo>
                    <a:pt x="70" y="28"/>
                  </a:lnTo>
                  <a:lnTo>
                    <a:pt x="60" y="16"/>
                  </a:lnTo>
                  <a:lnTo>
                    <a:pt x="53" y="8"/>
                  </a:lnTo>
                  <a:lnTo>
                    <a:pt x="48" y="4"/>
                  </a:lnTo>
                  <a:lnTo>
                    <a:pt x="45" y="2"/>
                  </a:lnTo>
                  <a:lnTo>
                    <a:pt x="43" y="1"/>
                  </a:lnTo>
                  <a:lnTo>
                    <a:pt x="39" y="0"/>
                  </a:lnTo>
                  <a:lnTo>
                    <a:pt x="33" y="0"/>
                  </a:lnTo>
                  <a:lnTo>
                    <a:pt x="27" y="1"/>
                  </a:lnTo>
                  <a:lnTo>
                    <a:pt x="24" y="3"/>
                  </a:lnTo>
                  <a:lnTo>
                    <a:pt x="21" y="5"/>
                  </a:lnTo>
                  <a:lnTo>
                    <a:pt x="19" y="8"/>
                  </a:lnTo>
                  <a:lnTo>
                    <a:pt x="16" y="12"/>
                  </a:lnTo>
                  <a:lnTo>
                    <a:pt x="15" y="15"/>
                  </a:lnTo>
                  <a:lnTo>
                    <a:pt x="15" y="20"/>
                  </a:lnTo>
                  <a:lnTo>
                    <a:pt x="14" y="30"/>
                  </a:lnTo>
                  <a:lnTo>
                    <a:pt x="12" y="42"/>
                  </a:lnTo>
                  <a:lnTo>
                    <a:pt x="10" y="48"/>
                  </a:lnTo>
                  <a:lnTo>
                    <a:pt x="8" y="54"/>
                  </a:lnTo>
                  <a:lnTo>
                    <a:pt x="4" y="61"/>
                  </a:lnTo>
                  <a:lnTo>
                    <a:pt x="0" y="68"/>
                  </a:lnTo>
                  <a:lnTo>
                    <a:pt x="5" y="82"/>
                  </a:lnTo>
                  <a:lnTo>
                    <a:pt x="10" y="99"/>
                  </a:lnTo>
                  <a:lnTo>
                    <a:pt x="15" y="115"/>
                  </a:lnTo>
                  <a:lnTo>
                    <a:pt x="20" y="129"/>
                  </a:lnTo>
                  <a:lnTo>
                    <a:pt x="24" y="134"/>
                  </a:lnTo>
                  <a:lnTo>
                    <a:pt x="30" y="139"/>
                  </a:lnTo>
                  <a:lnTo>
                    <a:pt x="37" y="145"/>
                  </a:lnTo>
                  <a:lnTo>
                    <a:pt x="46" y="151"/>
                  </a:lnTo>
                  <a:lnTo>
                    <a:pt x="54" y="157"/>
                  </a:lnTo>
                  <a:lnTo>
                    <a:pt x="60" y="163"/>
                  </a:lnTo>
                  <a:lnTo>
                    <a:pt x="62" y="165"/>
                  </a:lnTo>
                  <a:lnTo>
                    <a:pt x="65" y="168"/>
                  </a:lnTo>
                  <a:lnTo>
                    <a:pt x="66" y="170"/>
                  </a:lnTo>
                  <a:lnTo>
                    <a:pt x="67" y="173"/>
                  </a:lnTo>
                  <a:lnTo>
                    <a:pt x="76" y="167"/>
                  </a:lnTo>
                  <a:lnTo>
                    <a:pt x="86" y="160"/>
                  </a:lnTo>
                  <a:lnTo>
                    <a:pt x="93" y="152"/>
                  </a:lnTo>
                  <a:lnTo>
                    <a:pt x="101" y="142"/>
                  </a:lnTo>
                  <a:lnTo>
                    <a:pt x="106" y="132"/>
                  </a:lnTo>
                  <a:lnTo>
                    <a:pt x="112" y="121"/>
                  </a:lnTo>
                  <a:lnTo>
                    <a:pt x="116" y="110"/>
                  </a:lnTo>
                  <a:lnTo>
                    <a:pt x="120" y="99"/>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15" name="Freeform 354"/>
            <p:cNvSpPr>
              <a:spLocks/>
            </p:cNvSpPr>
            <p:nvPr>
              <p:custDataLst>
                <p:tags r:id="rId108"/>
              </p:custDataLst>
            </p:nvPr>
          </p:nvSpPr>
          <p:spPr bwMode="auto">
            <a:xfrm>
              <a:off x="5093454" y="2904472"/>
              <a:ext cx="75001" cy="53218"/>
            </a:xfrm>
            <a:custGeom>
              <a:avLst/>
              <a:gdLst>
                <a:gd name="T0" fmla="*/ 2147483647 w 160"/>
                <a:gd name="T1" fmla="*/ 0 h 117"/>
                <a:gd name="T2" fmla="*/ 2147483647 w 160"/>
                <a:gd name="T3" fmla="*/ 2147483647 h 117"/>
                <a:gd name="T4" fmla="*/ 2147483647 w 160"/>
                <a:gd name="T5" fmla="*/ 2147483647 h 117"/>
                <a:gd name="T6" fmla="*/ 2147483647 w 160"/>
                <a:gd name="T7" fmla="*/ 2147483647 h 117"/>
                <a:gd name="T8" fmla="*/ 2147483647 w 160"/>
                <a:gd name="T9" fmla="*/ 2147483647 h 117"/>
                <a:gd name="T10" fmla="*/ 2147483647 w 160"/>
                <a:gd name="T11" fmla="*/ 2147483647 h 117"/>
                <a:gd name="T12" fmla="*/ 2147483647 w 160"/>
                <a:gd name="T13" fmla="*/ 2147483647 h 117"/>
                <a:gd name="T14" fmla="*/ 2147483647 w 160"/>
                <a:gd name="T15" fmla="*/ 2147483647 h 117"/>
                <a:gd name="T16" fmla="*/ 2147483647 w 160"/>
                <a:gd name="T17" fmla="*/ 2147483647 h 117"/>
                <a:gd name="T18" fmla="*/ 2147483647 w 160"/>
                <a:gd name="T19" fmla="*/ 2147483647 h 117"/>
                <a:gd name="T20" fmla="*/ 2147483647 w 160"/>
                <a:gd name="T21" fmla="*/ 2147483647 h 117"/>
                <a:gd name="T22" fmla="*/ 2147483647 w 160"/>
                <a:gd name="T23" fmla="*/ 2147483647 h 117"/>
                <a:gd name="T24" fmla="*/ 2147483647 w 160"/>
                <a:gd name="T25" fmla="*/ 2147483647 h 117"/>
                <a:gd name="T26" fmla="*/ 2147483647 w 160"/>
                <a:gd name="T27" fmla="*/ 2147483647 h 117"/>
                <a:gd name="T28" fmla="*/ 2147483647 w 160"/>
                <a:gd name="T29" fmla="*/ 2147483647 h 117"/>
                <a:gd name="T30" fmla="*/ 2147483647 w 160"/>
                <a:gd name="T31" fmla="*/ 2147483647 h 117"/>
                <a:gd name="T32" fmla="*/ 2147483647 w 160"/>
                <a:gd name="T33" fmla="*/ 2147483647 h 117"/>
                <a:gd name="T34" fmla="*/ 2147483647 w 160"/>
                <a:gd name="T35" fmla="*/ 2147483647 h 117"/>
                <a:gd name="T36" fmla="*/ 2147483647 w 160"/>
                <a:gd name="T37" fmla="*/ 2147483647 h 117"/>
                <a:gd name="T38" fmla="*/ 2147483647 w 160"/>
                <a:gd name="T39" fmla="*/ 2147483647 h 117"/>
                <a:gd name="T40" fmla="*/ 2147483647 w 160"/>
                <a:gd name="T41" fmla="*/ 2147483647 h 117"/>
                <a:gd name="T42" fmla="*/ 2147483647 w 160"/>
                <a:gd name="T43" fmla="*/ 2147483647 h 117"/>
                <a:gd name="T44" fmla="*/ 2147483647 w 160"/>
                <a:gd name="T45" fmla="*/ 2147483647 h 117"/>
                <a:gd name="T46" fmla="*/ 2147483647 w 160"/>
                <a:gd name="T47" fmla="*/ 2147483647 h 117"/>
                <a:gd name="T48" fmla="*/ 2147483647 w 160"/>
                <a:gd name="T49" fmla="*/ 2147483647 h 117"/>
                <a:gd name="T50" fmla="*/ 2147483647 w 160"/>
                <a:gd name="T51" fmla="*/ 2147483647 h 117"/>
                <a:gd name="T52" fmla="*/ 0 w 160"/>
                <a:gd name="T53" fmla="*/ 2147483647 h 117"/>
                <a:gd name="T54" fmla="*/ 2147483647 w 160"/>
                <a:gd name="T55" fmla="*/ 2147483647 h 117"/>
                <a:gd name="T56" fmla="*/ 2147483647 w 160"/>
                <a:gd name="T57" fmla="*/ 2147483647 h 117"/>
                <a:gd name="T58" fmla="*/ 2147483647 w 160"/>
                <a:gd name="T59" fmla="*/ 2147483647 h 117"/>
                <a:gd name="T60" fmla="*/ 2147483647 w 160"/>
                <a:gd name="T61" fmla="*/ 2147483647 h 117"/>
                <a:gd name="T62" fmla="*/ 2147483647 w 160"/>
                <a:gd name="T63" fmla="*/ 2147483647 h 117"/>
                <a:gd name="T64" fmla="*/ 2147483647 w 160"/>
                <a:gd name="T65" fmla="*/ 0 h 1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0" h="117">
                  <a:moveTo>
                    <a:pt x="114" y="0"/>
                  </a:moveTo>
                  <a:lnTo>
                    <a:pt x="114" y="9"/>
                  </a:lnTo>
                  <a:lnTo>
                    <a:pt x="114" y="18"/>
                  </a:lnTo>
                  <a:lnTo>
                    <a:pt x="115" y="25"/>
                  </a:lnTo>
                  <a:lnTo>
                    <a:pt x="117" y="32"/>
                  </a:lnTo>
                  <a:lnTo>
                    <a:pt x="119" y="34"/>
                  </a:lnTo>
                  <a:lnTo>
                    <a:pt x="121" y="37"/>
                  </a:lnTo>
                  <a:lnTo>
                    <a:pt x="123" y="38"/>
                  </a:lnTo>
                  <a:lnTo>
                    <a:pt x="127" y="39"/>
                  </a:lnTo>
                  <a:lnTo>
                    <a:pt x="131" y="40"/>
                  </a:lnTo>
                  <a:lnTo>
                    <a:pt x="135" y="39"/>
                  </a:lnTo>
                  <a:lnTo>
                    <a:pt x="140" y="38"/>
                  </a:lnTo>
                  <a:lnTo>
                    <a:pt x="146" y="36"/>
                  </a:lnTo>
                  <a:lnTo>
                    <a:pt x="149" y="43"/>
                  </a:lnTo>
                  <a:lnTo>
                    <a:pt x="153" y="52"/>
                  </a:lnTo>
                  <a:lnTo>
                    <a:pt x="157" y="64"/>
                  </a:lnTo>
                  <a:lnTo>
                    <a:pt x="160" y="74"/>
                  </a:lnTo>
                  <a:lnTo>
                    <a:pt x="133" y="88"/>
                  </a:lnTo>
                  <a:lnTo>
                    <a:pt x="106" y="102"/>
                  </a:lnTo>
                  <a:lnTo>
                    <a:pt x="92" y="107"/>
                  </a:lnTo>
                  <a:lnTo>
                    <a:pt x="76" y="113"/>
                  </a:lnTo>
                  <a:lnTo>
                    <a:pt x="62" y="116"/>
                  </a:lnTo>
                  <a:lnTo>
                    <a:pt x="47" y="117"/>
                  </a:lnTo>
                  <a:lnTo>
                    <a:pt x="32" y="99"/>
                  </a:lnTo>
                  <a:lnTo>
                    <a:pt x="21" y="83"/>
                  </a:lnTo>
                  <a:lnTo>
                    <a:pt x="10" y="69"/>
                  </a:lnTo>
                  <a:lnTo>
                    <a:pt x="0" y="55"/>
                  </a:lnTo>
                  <a:lnTo>
                    <a:pt x="13" y="48"/>
                  </a:lnTo>
                  <a:lnTo>
                    <a:pt x="41" y="32"/>
                  </a:lnTo>
                  <a:lnTo>
                    <a:pt x="60" y="23"/>
                  </a:lnTo>
                  <a:lnTo>
                    <a:pt x="78" y="14"/>
                  </a:lnTo>
                  <a:lnTo>
                    <a:pt x="97" y="6"/>
                  </a:lnTo>
                  <a:lnTo>
                    <a:pt x="114"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16" name="Freeform 271"/>
            <p:cNvSpPr>
              <a:spLocks/>
            </p:cNvSpPr>
            <p:nvPr>
              <p:custDataLst>
                <p:tags r:id="rId109"/>
              </p:custDataLst>
            </p:nvPr>
          </p:nvSpPr>
          <p:spPr bwMode="auto">
            <a:xfrm>
              <a:off x="2091580" y="5600900"/>
              <a:ext cx="62174" cy="63471"/>
            </a:xfrm>
            <a:custGeom>
              <a:avLst/>
              <a:gdLst>
                <a:gd name="T0" fmla="*/ 1376 w 135"/>
                <a:gd name="T1" fmla="*/ 32074 h 98"/>
                <a:gd name="T2" fmla="*/ 5045 w 135"/>
                <a:gd name="T3" fmla="*/ 31491 h 98"/>
                <a:gd name="T4" fmla="*/ 8255 w 135"/>
                <a:gd name="T5" fmla="*/ 30908 h 98"/>
                <a:gd name="T6" fmla="*/ 11007 w 135"/>
                <a:gd name="T7" fmla="*/ 29158 h 98"/>
                <a:gd name="T8" fmla="*/ 14217 w 135"/>
                <a:gd name="T9" fmla="*/ 27409 h 98"/>
                <a:gd name="T10" fmla="*/ 19262 w 135"/>
                <a:gd name="T11" fmla="*/ 22160 h 98"/>
                <a:gd name="T12" fmla="*/ 23848 w 135"/>
                <a:gd name="T13" fmla="*/ 16329 h 98"/>
                <a:gd name="T14" fmla="*/ 27975 w 135"/>
                <a:gd name="T15" fmla="*/ 10497 h 98"/>
                <a:gd name="T16" fmla="*/ 32561 w 135"/>
                <a:gd name="T17" fmla="*/ 4665 h 98"/>
                <a:gd name="T18" fmla="*/ 34854 w 135"/>
                <a:gd name="T19" fmla="*/ 2916 h 98"/>
                <a:gd name="T20" fmla="*/ 37606 w 135"/>
                <a:gd name="T21" fmla="*/ 1166 h 98"/>
                <a:gd name="T22" fmla="*/ 40357 w 135"/>
                <a:gd name="T23" fmla="*/ 0 h 98"/>
                <a:gd name="T24" fmla="*/ 44026 w 135"/>
                <a:gd name="T25" fmla="*/ 0 h 98"/>
                <a:gd name="T26" fmla="*/ 46778 w 135"/>
                <a:gd name="T27" fmla="*/ 0 h 98"/>
                <a:gd name="T28" fmla="*/ 50447 w 135"/>
                <a:gd name="T29" fmla="*/ 1749 h 98"/>
                <a:gd name="T30" fmla="*/ 53657 w 135"/>
                <a:gd name="T31" fmla="*/ 3499 h 98"/>
                <a:gd name="T32" fmla="*/ 56409 w 135"/>
                <a:gd name="T33" fmla="*/ 6415 h 98"/>
                <a:gd name="T34" fmla="*/ 58702 w 135"/>
                <a:gd name="T35" fmla="*/ 9331 h 98"/>
                <a:gd name="T36" fmla="*/ 60536 w 135"/>
                <a:gd name="T37" fmla="*/ 13996 h 98"/>
                <a:gd name="T38" fmla="*/ 61453 w 135"/>
                <a:gd name="T39" fmla="*/ 17495 h 98"/>
                <a:gd name="T40" fmla="*/ 61912 w 135"/>
                <a:gd name="T41" fmla="*/ 21577 h 98"/>
                <a:gd name="T42" fmla="*/ 61453 w 135"/>
                <a:gd name="T43" fmla="*/ 23327 h 98"/>
                <a:gd name="T44" fmla="*/ 60536 w 135"/>
                <a:gd name="T45" fmla="*/ 25076 h 98"/>
                <a:gd name="T46" fmla="*/ 59160 w 135"/>
                <a:gd name="T47" fmla="*/ 27409 h 98"/>
                <a:gd name="T48" fmla="*/ 56867 w 135"/>
                <a:gd name="T49" fmla="*/ 29741 h 98"/>
                <a:gd name="T50" fmla="*/ 51823 w 135"/>
                <a:gd name="T51" fmla="*/ 35573 h 98"/>
                <a:gd name="T52" fmla="*/ 45861 w 135"/>
                <a:gd name="T53" fmla="*/ 41988 h 98"/>
                <a:gd name="T54" fmla="*/ 39899 w 135"/>
                <a:gd name="T55" fmla="*/ 47819 h 98"/>
                <a:gd name="T56" fmla="*/ 33937 w 135"/>
                <a:gd name="T57" fmla="*/ 53068 h 98"/>
                <a:gd name="T58" fmla="*/ 28892 w 135"/>
                <a:gd name="T59" fmla="*/ 55984 h 98"/>
                <a:gd name="T60" fmla="*/ 25223 w 135"/>
                <a:gd name="T61" fmla="*/ 57150 h 98"/>
                <a:gd name="T62" fmla="*/ 23389 w 135"/>
                <a:gd name="T63" fmla="*/ 56567 h 98"/>
                <a:gd name="T64" fmla="*/ 19720 w 135"/>
                <a:gd name="T65" fmla="*/ 53651 h 98"/>
                <a:gd name="T66" fmla="*/ 14675 w 135"/>
                <a:gd name="T67" fmla="*/ 49569 h 98"/>
                <a:gd name="T68" fmla="*/ 9631 w 135"/>
                <a:gd name="T69" fmla="*/ 44904 h 98"/>
                <a:gd name="T70" fmla="*/ 5045 w 135"/>
                <a:gd name="T71" fmla="*/ 39655 h 98"/>
                <a:gd name="T72" fmla="*/ 2293 w 135"/>
                <a:gd name="T73" fmla="*/ 36156 h 98"/>
                <a:gd name="T74" fmla="*/ 459 w 135"/>
                <a:gd name="T75" fmla="*/ 34407 h 98"/>
                <a:gd name="T76" fmla="*/ 0 w 135"/>
                <a:gd name="T77" fmla="*/ 33240 h 98"/>
                <a:gd name="T78" fmla="*/ 0 w 135"/>
                <a:gd name="T79" fmla="*/ 32657 h 98"/>
                <a:gd name="T80" fmla="*/ 1376 w 135"/>
                <a:gd name="T81" fmla="*/ 32074 h 9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35" h="98">
                  <a:moveTo>
                    <a:pt x="3" y="55"/>
                  </a:moveTo>
                  <a:lnTo>
                    <a:pt x="11" y="54"/>
                  </a:lnTo>
                  <a:lnTo>
                    <a:pt x="18" y="53"/>
                  </a:lnTo>
                  <a:lnTo>
                    <a:pt x="24" y="50"/>
                  </a:lnTo>
                  <a:lnTo>
                    <a:pt x="31" y="47"/>
                  </a:lnTo>
                  <a:lnTo>
                    <a:pt x="42" y="38"/>
                  </a:lnTo>
                  <a:lnTo>
                    <a:pt x="52" y="28"/>
                  </a:lnTo>
                  <a:lnTo>
                    <a:pt x="61" y="18"/>
                  </a:lnTo>
                  <a:lnTo>
                    <a:pt x="71" y="8"/>
                  </a:lnTo>
                  <a:lnTo>
                    <a:pt x="76" y="5"/>
                  </a:lnTo>
                  <a:lnTo>
                    <a:pt x="82" y="2"/>
                  </a:lnTo>
                  <a:lnTo>
                    <a:pt x="88" y="0"/>
                  </a:lnTo>
                  <a:lnTo>
                    <a:pt x="96" y="0"/>
                  </a:lnTo>
                  <a:lnTo>
                    <a:pt x="102" y="0"/>
                  </a:lnTo>
                  <a:lnTo>
                    <a:pt x="110" y="3"/>
                  </a:lnTo>
                  <a:lnTo>
                    <a:pt x="117" y="6"/>
                  </a:lnTo>
                  <a:lnTo>
                    <a:pt x="123" y="11"/>
                  </a:lnTo>
                  <a:lnTo>
                    <a:pt x="128" y="16"/>
                  </a:lnTo>
                  <a:lnTo>
                    <a:pt x="132" y="24"/>
                  </a:lnTo>
                  <a:lnTo>
                    <a:pt x="134" y="30"/>
                  </a:lnTo>
                  <a:lnTo>
                    <a:pt x="135" y="37"/>
                  </a:lnTo>
                  <a:lnTo>
                    <a:pt x="134" y="40"/>
                  </a:lnTo>
                  <a:lnTo>
                    <a:pt x="132" y="43"/>
                  </a:lnTo>
                  <a:lnTo>
                    <a:pt x="129" y="47"/>
                  </a:lnTo>
                  <a:lnTo>
                    <a:pt x="124" y="51"/>
                  </a:lnTo>
                  <a:lnTo>
                    <a:pt x="113" y="61"/>
                  </a:lnTo>
                  <a:lnTo>
                    <a:pt x="100" y="72"/>
                  </a:lnTo>
                  <a:lnTo>
                    <a:pt x="87" y="82"/>
                  </a:lnTo>
                  <a:lnTo>
                    <a:pt x="74" y="91"/>
                  </a:lnTo>
                  <a:lnTo>
                    <a:pt x="63" y="96"/>
                  </a:lnTo>
                  <a:lnTo>
                    <a:pt x="55" y="98"/>
                  </a:lnTo>
                  <a:lnTo>
                    <a:pt x="51" y="97"/>
                  </a:lnTo>
                  <a:lnTo>
                    <a:pt x="43" y="92"/>
                  </a:lnTo>
                  <a:lnTo>
                    <a:pt x="32" y="85"/>
                  </a:lnTo>
                  <a:lnTo>
                    <a:pt x="21" y="77"/>
                  </a:lnTo>
                  <a:lnTo>
                    <a:pt x="11" y="68"/>
                  </a:lnTo>
                  <a:lnTo>
                    <a:pt x="5" y="62"/>
                  </a:lnTo>
                  <a:lnTo>
                    <a:pt x="1" y="59"/>
                  </a:lnTo>
                  <a:lnTo>
                    <a:pt x="0" y="57"/>
                  </a:lnTo>
                  <a:lnTo>
                    <a:pt x="0" y="56"/>
                  </a:lnTo>
                  <a:lnTo>
                    <a:pt x="3" y="5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17" name="Freeform 471"/>
            <p:cNvSpPr>
              <a:spLocks/>
            </p:cNvSpPr>
            <p:nvPr>
              <p:custDataLst>
                <p:tags r:id="rId110"/>
              </p:custDataLst>
            </p:nvPr>
          </p:nvSpPr>
          <p:spPr bwMode="auto">
            <a:xfrm>
              <a:off x="2091580" y="5600900"/>
              <a:ext cx="62174" cy="63471"/>
            </a:xfrm>
            <a:custGeom>
              <a:avLst/>
              <a:gdLst>
                <a:gd name="T0" fmla="*/ 1376 w 135"/>
                <a:gd name="T1" fmla="*/ 32074 h 98"/>
                <a:gd name="T2" fmla="*/ 5045 w 135"/>
                <a:gd name="T3" fmla="*/ 31491 h 98"/>
                <a:gd name="T4" fmla="*/ 8255 w 135"/>
                <a:gd name="T5" fmla="*/ 30908 h 98"/>
                <a:gd name="T6" fmla="*/ 11007 w 135"/>
                <a:gd name="T7" fmla="*/ 29158 h 98"/>
                <a:gd name="T8" fmla="*/ 14217 w 135"/>
                <a:gd name="T9" fmla="*/ 27409 h 98"/>
                <a:gd name="T10" fmla="*/ 19262 w 135"/>
                <a:gd name="T11" fmla="*/ 22160 h 98"/>
                <a:gd name="T12" fmla="*/ 23848 w 135"/>
                <a:gd name="T13" fmla="*/ 16329 h 98"/>
                <a:gd name="T14" fmla="*/ 27975 w 135"/>
                <a:gd name="T15" fmla="*/ 10497 h 98"/>
                <a:gd name="T16" fmla="*/ 32561 w 135"/>
                <a:gd name="T17" fmla="*/ 4665 h 98"/>
                <a:gd name="T18" fmla="*/ 34854 w 135"/>
                <a:gd name="T19" fmla="*/ 2916 h 98"/>
                <a:gd name="T20" fmla="*/ 37606 w 135"/>
                <a:gd name="T21" fmla="*/ 1166 h 98"/>
                <a:gd name="T22" fmla="*/ 40357 w 135"/>
                <a:gd name="T23" fmla="*/ 0 h 98"/>
                <a:gd name="T24" fmla="*/ 44026 w 135"/>
                <a:gd name="T25" fmla="*/ 0 h 98"/>
                <a:gd name="T26" fmla="*/ 46778 w 135"/>
                <a:gd name="T27" fmla="*/ 0 h 98"/>
                <a:gd name="T28" fmla="*/ 50447 w 135"/>
                <a:gd name="T29" fmla="*/ 1749 h 98"/>
                <a:gd name="T30" fmla="*/ 53657 w 135"/>
                <a:gd name="T31" fmla="*/ 3499 h 98"/>
                <a:gd name="T32" fmla="*/ 56409 w 135"/>
                <a:gd name="T33" fmla="*/ 6415 h 98"/>
                <a:gd name="T34" fmla="*/ 58702 w 135"/>
                <a:gd name="T35" fmla="*/ 9331 h 98"/>
                <a:gd name="T36" fmla="*/ 60536 w 135"/>
                <a:gd name="T37" fmla="*/ 13996 h 98"/>
                <a:gd name="T38" fmla="*/ 61453 w 135"/>
                <a:gd name="T39" fmla="*/ 17495 h 98"/>
                <a:gd name="T40" fmla="*/ 61912 w 135"/>
                <a:gd name="T41" fmla="*/ 21577 h 98"/>
                <a:gd name="T42" fmla="*/ 61453 w 135"/>
                <a:gd name="T43" fmla="*/ 23327 h 98"/>
                <a:gd name="T44" fmla="*/ 60536 w 135"/>
                <a:gd name="T45" fmla="*/ 25076 h 98"/>
                <a:gd name="T46" fmla="*/ 59160 w 135"/>
                <a:gd name="T47" fmla="*/ 27409 h 98"/>
                <a:gd name="T48" fmla="*/ 56867 w 135"/>
                <a:gd name="T49" fmla="*/ 29741 h 98"/>
                <a:gd name="T50" fmla="*/ 51823 w 135"/>
                <a:gd name="T51" fmla="*/ 35573 h 98"/>
                <a:gd name="T52" fmla="*/ 45861 w 135"/>
                <a:gd name="T53" fmla="*/ 41988 h 98"/>
                <a:gd name="T54" fmla="*/ 39899 w 135"/>
                <a:gd name="T55" fmla="*/ 47819 h 98"/>
                <a:gd name="T56" fmla="*/ 33937 w 135"/>
                <a:gd name="T57" fmla="*/ 53068 h 98"/>
                <a:gd name="T58" fmla="*/ 28892 w 135"/>
                <a:gd name="T59" fmla="*/ 55984 h 98"/>
                <a:gd name="T60" fmla="*/ 25223 w 135"/>
                <a:gd name="T61" fmla="*/ 57150 h 98"/>
                <a:gd name="T62" fmla="*/ 23389 w 135"/>
                <a:gd name="T63" fmla="*/ 56567 h 98"/>
                <a:gd name="T64" fmla="*/ 19720 w 135"/>
                <a:gd name="T65" fmla="*/ 53651 h 98"/>
                <a:gd name="T66" fmla="*/ 14675 w 135"/>
                <a:gd name="T67" fmla="*/ 49569 h 98"/>
                <a:gd name="T68" fmla="*/ 9631 w 135"/>
                <a:gd name="T69" fmla="*/ 44904 h 98"/>
                <a:gd name="T70" fmla="*/ 5045 w 135"/>
                <a:gd name="T71" fmla="*/ 39655 h 98"/>
                <a:gd name="T72" fmla="*/ 2293 w 135"/>
                <a:gd name="T73" fmla="*/ 36156 h 98"/>
                <a:gd name="T74" fmla="*/ 459 w 135"/>
                <a:gd name="T75" fmla="*/ 34407 h 98"/>
                <a:gd name="T76" fmla="*/ 0 w 135"/>
                <a:gd name="T77" fmla="*/ 33240 h 98"/>
                <a:gd name="T78" fmla="*/ 0 w 135"/>
                <a:gd name="T79" fmla="*/ 32657 h 98"/>
                <a:gd name="T80" fmla="*/ 1376 w 135"/>
                <a:gd name="T81" fmla="*/ 32074 h 9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35" h="98">
                  <a:moveTo>
                    <a:pt x="3" y="55"/>
                  </a:moveTo>
                  <a:lnTo>
                    <a:pt x="11" y="54"/>
                  </a:lnTo>
                  <a:lnTo>
                    <a:pt x="18" y="53"/>
                  </a:lnTo>
                  <a:lnTo>
                    <a:pt x="24" y="50"/>
                  </a:lnTo>
                  <a:lnTo>
                    <a:pt x="31" y="47"/>
                  </a:lnTo>
                  <a:lnTo>
                    <a:pt x="42" y="38"/>
                  </a:lnTo>
                  <a:lnTo>
                    <a:pt x="52" y="28"/>
                  </a:lnTo>
                  <a:lnTo>
                    <a:pt x="61" y="18"/>
                  </a:lnTo>
                  <a:lnTo>
                    <a:pt x="71" y="8"/>
                  </a:lnTo>
                  <a:lnTo>
                    <a:pt x="76" y="5"/>
                  </a:lnTo>
                  <a:lnTo>
                    <a:pt x="82" y="2"/>
                  </a:lnTo>
                  <a:lnTo>
                    <a:pt x="88" y="0"/>
                  </a:lnTo>
                  <a:lnTo>
                    <a:pt x="96" y="0"/>
                  </a:lnTo>
                  <a:lnTo>
                    <a:pt x="102" y="0"/>
                  </a:lnTo>
                  <a:lnTo>
                    <a:pt x="110" y="3"/>
                  </a:lnTo>
                  <a:lnTo>
                    <a:pt x="117" y="6"/>
                  </a:lnTo>
                  <a:lnTo>
                    <a:pt x="123" y="11"/>
                  </a:lnTo>
                  <a:lnTo>
                    <a:pt x="128" y="16"/>
                  </a:lnTo>
                  <a:lnTo>
                    <a:pt x="132" y="24"/>
                  </a:lnTo>
                  <a:lnTo>
                    <a:pt x="134" y="30"/>
                  </a:lnTo>
                  <a:lnTo>
                    <a:pt x="135" y="37"/>
                  </a:lnTo>
                  <a:lnTo>
                    <a:pt x="134" y="40"/>
                  </a:lnTo>
                  <a:lnTo>
                    <a:pt x="132" y="43"/>
                  </a:lnTo>
                  <a:lnTo>
                    <a:pt x="129" y="47"/>
                  </a:lnTo>
                  <a:lnTo>
                    <a:pt x="124" y="51"/>
                  </a:lnTo>
                  <a:lnTo>
                    <a:pt x="113" y="61"/>
                  </a:lnTo>
                  <a:lnTo>
                    <a:pt x="100" y="72"/>
                  </a:lnTo>
                  <a:lnTo>
                    <a:pt x="87" y="82"/>
                  </a:lnTo>
                  <a:lnTo>
                    <a:pt x="74" y="91"/>
                  </a:lnTo>
                  <a:lnTo>
                    <a:pt x="63" y="96"/>
                  </a:lnTo>
                  <a:lnTo>
                    <a:pt x="55" y="98"/>
                  </a:lnTo>
                  <a:lnTo>
                    <a:pt x="51" y="97"/>
                  </a:lnTo>
                  <a:lnTo>
                    <a:pt x="43" y="92"/>
                  </a:lnTo>
                  <a:lnTo>
                    <a:pt x="32" y="85"/>
                  </a:lnTo>
                  <a:lnTo>
                    <a:pt x="21" y="77"/>
                  </a:lnTo>
                  <a:lnTo>
                    <a:pt x="11" y="68"/>
                  </a:lnTo>
                  <a:lnTo>
                    <a:pt x="5" y="62"/>
                  </a:lnTo>
                  <a:lnTo>
                    <a:pt x="1" y="59"/>
                  </a:lnTo>
                  <a:lnTo>
                    <a:pt x="0" y="57"/>
                  </a:lnTo>
                  <a:lnTo>
                    <a:pt x="0" y="56"/>
                  </a:lnTo>
                  <a:lnTo>
                    <a:pt x="3" y="5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18" name="Freeform 5"/>
            <p:cNvSpPr>
              <a:spLocks/>
            </p:cNvSpPr>
            <p:nvPr>
              <p:custDataLst>
                <p:tags r:id="rId111"/>
              </p:custDataLst>
            </p:nvPr>
          </p:nvSpPr>
          <p:spPr bwMode="auto">
            <a:xfrm>
              <a:off x="923036" y="2184622"/>
              <a:ext cx="861642" cy="393538"/>
            </a:xfrm>
            <a:custGeom>
              <a:avLst/>
              <a:gdLst>
                <a:gd name="T0" fmla="*/ 2147483647 w 1808"/>
                <a:gd name="T1" fmla="*/ 2147483647 h 850"/>
                <a:gd name="T2" fmla="*/ 2147483647 w 1808"/>
                <a:gd name="T3" fmla="*/ 2147483647 h 850"/>
                <a:gd name="T4" fmla="*/ 2147483647 w 1808"/>
                <a:gd name="T5" fmla="*/ 2147483647 h 850"/>
                <a:gd name="T6" fmla="*/ 2147483647 w 1808"/>
                <a:gd name="T7" fmla="*/ 2147483647 h 850"/>
                <a:gd name="T8" fmla="*/ 2147483647 w 1808"/>
                <a:gd name="T9" fmla="*/ 2147483647 h 850"/>
                <a:gd name="T10" fmla="*/ 2147483647 w 1808"/>
                <a:gd name="T11" fmla="*/ 2147483647 h 850"/>
                <a:gd name="T12" fmla="*/ 2147483647 w 1808"/>
                <a:gd name="T13" fmla="*/ 2147483647 h 850"/>
                <a:gd name="T14" fmla="*/ 2147483647 w 1808"/>
                <a:gd name="T15" fmla="*/ 2147483647 h 850"/>
                <a:gd name="T16" fmla="*/ 2147483647 w 1808"/>
                <a:gd name="T17" fmla="*/ 2147483647 h 850"/>
                <a:gd name="T18" fmla="*/ 2147483647 w 1808"/>
                <a:gd name="T19" fmla="*/ 2147483647 h 850"/>
                <a:gd name="T20" fmla="*/ 2147483647 w 1808"/>
                <a:gd name="T21" fmla="*/ 2147483647 h 850"/>
                <a:gd name="T22" fmla="*/ 2147483647 w 1808"/>
                <a:gd name="T23" fmla="*/ 2147483647 h 850"/>
                <a:gd name="T24" fmla="*/ 2147483647 w 1808"/>
                <a:gd name="T25" fmla="*/ 2147483647 h 850"/>
                <a:gd name="T26" fmla="*/ 2147483647 w 1808"/>
                <a:gd name="T27" fmla="*/ 2147483647 h 850"/>
                <a:gd name="T28" fmla="*/ 2147483647 w 1808"/>
                <a:gd name="T29" fmla="*/ 2147483647 h 850"/>
                <a:gd name="T30" fmla="*/ 2147483647 w 1808"/>
                <a:gd name="T31" fmla="*/ 2147483647 h 850"/>
                <a:gd name="T32" fmla="*/ 2147483647 w 1808"/>
                <a:gd name="T33" fmla="*/ 2147483647 h 850"/>
                <a:gd name="T34" fmla="*/ 2147483647 w 1808"/>
                <a:gd name="T35" fmla="*/ 2147483647 h 850"/>
                <a:gd name="T36" fmla="*/ 2147483647 w 1808"/>
                <a:gd name="T37" fmla="*/ 2147483647 h 850"/>
                <a:gd name="T38" fmla="*/ 2147483647 w 1808"/>
                <a:gd name="T39" fmla="*/ 2147483647 h 850"/>
                <a:gd name="T40" fmla="*/ 2147483647 w 1808"/>
                <a:gd name="T41" fmla="*/ 2147483647 h 850"/>
                <a:gd name="T42" fmla="*/ 2147483647 w 1808"/>
                <a:gd name="T43" fmla="*/ 2147483647 h 850"/>
                <a:gd name="T44" fmla="*/ 2147483647 w 1808"/>
                <a:gd name="T45" fmla="*/ 2147483647 h 850"/>
                <a:gd name="T46" fmla="*/ 2147483647 w 1808"/>
                <a:gd name="T47" fmla="*/ 2147483647 h 850"/>
                <a:gd name="T48" fmla="*/ 2147483647 w 1808"/>
                <a:gd name="T49" fmla="*/ 2147483647 h 850"/>
                <a:gd name="T50" fmla="*/ 2147483647 w 1808"/>
                <a:gd name="T51" fmla="*/ 2147483647 h 850"/>
                <a:gd name="T52" fmla="*/ 2147483647 w 1808"/>
                <a:gd name="T53" fmla="*/ 2147483647 h 850"/>
                <a:gd name="T54" fmla="*/ 2147483647 w 1808"/>
                <a:gd name="T55" fmla="*/ 2147483647 h 850"/>
                <a:gd name="T56" fmla="*/ 2147483647 w 1808"/>
                <a:gd name="T57" fmla="*/ 2147483647 h 850"/>
                <a:gd name="T58" fmla="*/ 2147483647 w 1808"/>
                <a:gd name="T59" fmla="*/ 2147483647 h 850"/>
                <a:gd name="T60" fmla="*/ 2147483647 w 1808"/>
                <a:gd name="T61" fmla="*/ 2147483647 h 850"/>
                <a:gd name="T62" fmla="*/ 2147483647 w 1808"/>
                <a:gd name="T63" fmla="*/ 2147483647 h 850"/>
                <a:gd name="T64" fmla="*/ 2147483647 w 1808"/>
                <a:gd name="T65" fmla="*/ 2147483647 h 850"/>
                <a:gd name="T66" fmla="*/ 2147483647 w 1808"/>
                <a:gd name="T67" fmla="*/ 2147483647 h 850"/>
                <a:gd name="T68" fmla="*/ 2147483647 w 1808"/>
                <a:gd name="T69" fmla="*/ 2147483647 h 850"/>
                <a:gd name="T70" fmla="*/ 2147483647 w 1808"/>
                <a:gd name="T71" fmla="*/ 2147483647 h 850"/>
                <a:gd name="T72" fmla="*/ 2147483647 w 1808"/>
                <a:gd name="T73" fmla="*/ 2147483647 h 850"/>
                <a:gd name="T74" fmla="*/ 2147483647 w 1808"/>
                <a:gd name="T75" fmla="*/ 2147483647 h 850"/>
                <a:gd name="T76" fmla="*/ 2147483647 w 1808"/>
                <a:gd name="T77" fmla="*/ 2147483647 h 850"/>
                <a:gd name="T78" fmla="*/ 2147483647 w 1808"/>
                <a:gd name="T79" fmla="*/ 2147483647 h 850"/>
                <a:gd name="T80" fmla="*/ 2147483647 w 1808"/>
                <a:gd name="T81" fmla="*/ 2147483647 h 850"/>
                <a:gd name="T82" fmla="*/ 2147483647 w 1808"/>
                <a:gd name="T83" fmla="*/ 2147483647 h 850"/>
                <a:gd name="T84" fmla="*/ 2147483647 w 1808"/>
                <a:gd name="T85" fmla="*/ 2147483647 h 850"/>
                <a:gd name="T86" fmla="*/ 2147483647 w 1808"/>
                <a:gd name="T87" fmla="*/ 2147483647 h 850"/>
                <a:gd name="T88" fmla="*/ 2147483647 w 1808"/>
                <a:gd name="T89" fmla="*/ 2147483647 h 850"/>
                <a:gd name="T90" fmla="*/ 2147483647 w 1808"/>
                <a:gd name="T91" fmla="*/ 2147483647 h 850"/>
                <a:gd name="T92" fmla="*/ 2147483647 w 1808"/>
                <a:gd name="T93" fmla="*/ 2147483647 h 850"/>
                <a:gd name="T94" fmla="*/ 2147483647 w 1808"/>
                <a:gd name="T95" fmla="*/ 2147483647 h 850"/>
                <a:gd name="T96" fmla="*/ 2147483647 w 1808"/>
                <a:gd name="T97" fmla="*/ 2147483647 h 850"/>
                <a:gd name="T98" fmla="*/ 2147483647 w 1808"/>
                <a:gd name="T99" fmla="*/ 2147483647 h 850"/>
                <a:gd name="T100" fmla="*/ 2147483647 w 1808"/>
                <a:gd name="T101" fmla="*/ 2147483647 h 850"/>
                <a:gd name="T102" fmla="*/ 2147483647 w 1808"/>
                <a:gd name="T103" fmla="*/ 2147483647 h 850"/>
                <a:gd name="T104" fmla="*/ 2147483647 w 1808"/>
                <a:gd name="T105" fmla="*/ 2147483647 h 850"/>
                <a:gd name="T106" fmla="*/ 2147483647 w 1808"/>
                <a:gd name="T107" fmla="*/ 2147483647 h 850"/>
                <a:gd name="T108" fmla="*/ 2147483647 w 1808"/>
                <a:gd name="T109" fmla="*/ 2147483647 h 850"/>
                <a:gd name="T110" fmla="*/ 2147483647 w 1808"/>
                <a:gd name="T111" fmla="*/ 2147483647 h 850"/>
                <a:gd name="T112" fmla="*/ 2147483647 w 1808"/>
                <a:gd name="T113" fmla="*/ 2147483647 h 850"/>
                <a:gd name="T114" fmla="*/ 2147483647 w 1808"/>
                <a:gd name="T115" fmla="*/ 2147483647 h 850"/>
                <a:gd name="T116" fmla="*/ 2147483647 w 1808"/>
                <a:gd name="T117" fmla="*/ 2147483647 h 850"/>
                <a:gd name="T118" fmla="*/ 2147483647 w 1808"/>
                <a:gd name="T119" fmla="*/ 2147483647 h 850"/>
                <a:gd name="T120" fmla="*/ 2147483647 w 1808"/>
                <a:gd name="T121" fmla="*/ 2147483647 h 85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808" h="850">
                  <a:moveTo>
                    <a:pt x="1410" y="842"/>
                  </a:moveTo>
                  <a:lnTo>
                    <a:pt x="1405" y="841"/>
                  </a:lnTo>
                  <a:lnTo>
                    <a:pt x="1403" y="838"/>
                  </a:lnTo>
                  <a:lnTo>
                    <a:pt x="1401" y="834"/>
                  </a:lnTo>
                  <a:lnTo>
                    <a:pt x="1399" y="830"/>
                  </a:lnTo>
                  <a:lnTo>
                    <a:pt x="1396" y="819"/>
                  </a:lnTo>
                  <a:lnTo>
                    <a:pt x="1395" y="807"/>
                  </a:lnTo>
                  <a:lnTo>
                    <a:pt x="1396" y="795"/>
                  </a:lnTo>
                  <a:lnTo>
                    <a:pt x="1398" y="784"/>
                  </a:lnTo>
                  <a:lnTo>
                    <a:pt x="1400" y="775"/>
                  </a:lnTo>
                  <a:lnTo>
                    <a:pt x="1402" y="769"/>
                  </a:lnTo>
                  <a:lnTo>
                    <a:pt x="1399" y="764"/>
                  </a:lnTo>
                  <a:lnTo>
                    <a:pt x="1396" y="760"/>
                  </a:lnTo>
                  <a:lnTo>
                    <a:pt x="1394" y="753"/>
                  </a:lnTo>
                  <a:lnTo>
                    <a:pt x="1392" y="746"/>
                  </a:lnTo>
                  <a:lnTo>
                    <a:pt x="1390" y="729"/>
                  </a:lnTo>
                  <a:lnTo>
                    <a:pt x="1389" y="708"/>
                  </a:lnTo>
                  <a:lnTo>
                    <a:pt x="1389" y="670"/>
                  </a:lnTo>
                  <a:lnTo>
                    <a:pt x="1389" y="645"/>
                  </a:lnTo>
                  <a:lnTo>
                    <a:pt x="1382" y="647"/>
                  </a:lnTo>
                  <a:lnTo>
                    <a:pt x="1373" y="648"/>
                  </a:lnTo>
                  <a:lnTo>
                    <a:pt x="1362" y="648"/>
                  </a:lnTo>
                  <a:lnTo>
                    <a:pt x="1351" y="648"/>
                  </a:lnTo>
                  <a:lnTo>
                    <a:pt x="1340" y="647"/>
                  </a:lnTo>
                  <a:lnTo>
                    <a:pt x="1332" y="645"/>
                  </a:lnTo>
                  <a:lnTo>
                    <a:pt x="1327" y="644"/>
                  </a:lnTo>
                  <a:lnTo>
                    <a:pt x="1325" y="642"/>
                  </a:lnTo>
                  <a:lnTo>
                    <a:pt x="1323" y="641"/>
                  </a:lnTo>
                  <a:lnTo>
                    <a:pt x="1323" y="638"/>
                  </a:lnTo>
                  <a:lnTo>
                    <a:pt x="1290" y="682"/>
                  </a:lnTo>
                  <a:lnTo>
                    <a:pt x="1284" y="668"/>
                  </a:lnTo>
                  <a:lnTo>
                    <a:pt x="1279" y="659"/>
                  </a:lnTo>
                  <a:lnTo>
                    <a:pt x="1273" y="650"/>
                  </a:lnTo>
                  <a:lnTo>
                    <a:pt x="1268" y="645"/>
                  </a:lnTo>
                  <a:lnTo>
                    <a:pt x="1264" y="639"/>
                  </a:lnTo>
                  <a:lnTo>
                    <a:pt x="1259" y="631"/>
                  </a:lnTo>
                  <a:lnTo>
                    <a:pt x="1257" y="622"/>
                  </a:lnTo>
                  <a:lnTo>
                    <a:pt x="1256" y="608"/>
                  </a:lnTo>
                  <a:lnTo>
                    <a:pt x="1226" y="602"/>
                  </a:lnTo>
                  <a:lnTo>
                    <a:pt x="1195" y="595"/>
                  </a:lnTo>
                  <a:lnTo>
                    <a:pt x="1165" y="588"/>
                  </a:lnTo>
                  <a:lnTo>
                    <a:pt x="1134" y="582"/>
                  </a:lnTo>
                  <a:lnTo>
                    <a:pt x="1104" y="576"/>
                  </a:lnTo>
                  <a:lnTo>
                    <a:pt x="1074" y="569"/>
                  </a:lnTo>
                  <a:lnTo>
                    <a:pt x="1045" y="561"/>
                  </a:lnTo>
                  <a:lnTo>
                    <a:pt x="1018" y="553"/>
                  </a:lnTo>
                  <a:lnTo>
                    <a:pt x="984" y="553"/>
                  </a:lnTo>
                  <a:lnTo>
                    <a:pt x="977" y="546"/>
                  </a:lnTo>
                  <a:lnTo>
                    <a:pt x="973" y="537"/>
                  </a:lnTo>
                  <a:lnTo>
                    <a:pt x="969" y="528"/>
                  </a:lnTo>
                  <a:lnTo>
                    <a:pt x="966" y="521"/>
                  </a:lnTo>
                  <a:lnTo>
                    <a:pt x="962" y="514"/>
                  </a:lnTo>
                  <a:lnTo>
                    <a:pt x="956" y="508"/>
                  </a:lnTo>
                  <a:lnTo>
                    <a:pt x="952" y="506"/>
                  </a:lnTo>
                  <a:lnTo>
                    <a:pt x="948" y="505"/>
                  </a:lnTo>
                  <a:lnTo>
                    <a:pt x="943" y="504"/>
                  </a:lnTo>
                  <a:lnTo>
                    <a:pt x="937" y="503"/>
                  </a:lnTo>
                  <a:lnTo>
                    <a:pt x="929" y="504"/>
                  </a:lnTo>
                  <a:lnTo>
                    <a:pt x="922" y="505"/>
                  </a:lnTo>
                  <a:lnTo>
                    <a:pt x="916" y="507"/>
                  </a:lnTo>
                  <a:lnTo>
                    <a:pt x="910" y="509"/>
                  </a:lnTo>
                  <a:lnTo>
                    <a:pt x="906" y="512"/>
                  </a:lnTo>
                  <a:lnTo>
                    <a:pt x="901" y="516"/>
                  </a:lnTo>
                  <a:lnTo>
                    <a:pt x="898" y="519"/>
                  </a:lnTo>
                  <a:lnTo>
                    <a:pt x="895" y="523"/>
                  </a:lnTo>
                  <a:lnTo>
                    <a:pt x="886" y="539"/>
                  </a:lnTo>
                  <a:lnTo>
                    <a:pt x="877" y="553"/>
                  </a:lnTo>
                  <a:lnTo>
                    <a:pt x="870" y="559"/>
                  </a:lnTo>
                  <a:lnTo>
                    <a:pt x="861" y="564"/>
                  </a:lnTo>
                  <a:lnTo>
                    <a:pt x="849" y="570"/>
                  </a:lnTo>
                  <a:lnTo>
                    <a:pt x="835" y="576"/>
                  </a:lnTo>
                  <a:lnTo>
                    <a:pt x="806" y="587"/>
                  </a:lnTo>
                  <a:lnTo>
                    <a:pt x="772" y="597"/>
                  </a:lnTo>
                  <a:lnTo>
                    <a:pt x="738" y="607"/>
                  </a:lnTo>
                  <a:lnTo>
                    <a:pt x="705" y="614"/>
                  </a:lnTo>
                  <a:lnTo>
                    <a:pt x="689" y="617"/>
                  </a:lnTo>
                  <a:lnTo>
                    <a:pt x="675" y="619"/>
                  </a:lnTo>
                  <a:lnTo>
                    <a:pt x="663" y="620"/>
                  </a:lnTo>
                  <a:lnTo>
                    <a:pt x="652" y="620"/>
                  </a:lnTo>
                  <a:lnTo>
                    <a:pt x="656" y="614"/>
                  </a:lnTo>
                  <a:lnTo>
                    <a:pt x="667" y="597"/>
                  </a:lnTo>
                  <a:lnTo>
                    <a:pt x="673" y="589"/>
                  </a:lnTo>
                  <a:lnTo>
                    <a:pt x="677" y="581"/>
                  </a:lnTo>
                  <a:lnTo>
                    <a:pt x="678" y="578"/>
                  </a:lnTo>
                  <a:lnTo>
                    <a:pt x="679" y="575"/>
                  </a:lnTo>
                  <a:lnTo>
                    <a:pt x="679" y="572"/>
                  </a:lnTo>
                  <a:lnTo>
                    <a:pt x="678" y="571"/>
                  </a:lnTo>
                  <a:lnTo>
                    <a:pt x="689" y="562"/>
                  </a:lnTo>
                  <a:lnTo>
                    <a:pt x="700" y="555"/>
                  </a:lnTo>
                  <a:lnTo>
                    <a:pt x="711" y="551"/>
                  </a:lnTo>
                  <a:lnTo>
                    <a:pt x="721" y="548"/>
                  </a:lnTo>
                  <a:lnTo>
                    <a:pt x="732" y="546"/>
                  </a:lnTo>
                  <a:lnTo>
                    <a:pt x="742" y="546"/>
                  </a:lnTo>
                  <a:lnTo>
                    <a:pt x="751" y="546"/>
                  </a:lnTo>
                  <a:lnTo>
                    <a:pt x="761" y="546"/>
                  </a:lnTo>
                  <a:lnTo>
                    <a:pt x="769" y="546"/>
                  </a:lnTo>
                  <a:lnTo>
                    <a:pt x="778" y="546"/>
                  </a:lnTo>
                  <a:lnTo>
                    <a:pt x="786" y="545"/>
                  </a:lnTo>
                  <a:lnTo>
                    <a:pt x="794" y="543"/>
                  </a:lnTo>
                  <a:lnTo>
                    <a:pt x="800" y="538"/>
                  </a:lnTo>
                  <a:lnTo>
                    <a:pt x="807" y="533"/>
                  </a:lnTo>
                  <a:lnTo>
                    <a:pt x="812" y="525"/>
                  </a:lnTo>
                  <a:lnTo>
                    <a:pt x="818" y="515"/>
                  </a:lnTo>
                  <a:lnTo>
                    <a:pt x="744" y="515"/>
                  </a:lnTo>
                  <a:lnTo>
                    <a:pt x="724" y="528"/>
                  </a:lnTo>
                  <a:lnTo>
                    <a:pt x="705" y="540"/>
                  </a:lnTo>
                  <a:lnTo>
                    <a:pt x="685" y="551"/>
                  </a:lnTo>
                  <a:lnTo>
                    <a:pt x="664" y="560"/>
                  </a:lnTo>
                  <a:lnTo>
                    <a:pt x="643" y="568"/>
                  </a:lnTo>
                  <a:lnTo>
                    <a:pt x="622" y="575"/>
                  </a:lnTo>
                  <a:lnTo>
                    <a:pt x="600" y="582"/>
                  </a:lnTo>
                  <a:lnTo>
                    <a:pt x="578" y="589"/>
                  </a:lnTo>
                  <a:lnTo>
                    <a:pt x="573" y="592"/>
                  </a:lnTo>
                  <a:lnTo>
                    <a:pt x="567" y="594"/>
                  </a:lnTo>
                  <a:lnTo>
                    <a:pt x="564" y="599"/>
                  </a:lnTo>
                  <a:lnTo>
                    <a:pt x="560" y="602"/>
                  </a:lnTo>
                  <a:lnTo>
                    <a:pt x="554" y="609"/>
                  </a:lnTo>
                  <a:lnTo>
                    <a:pt x="550" y="617"/>
                  </a:lnTo>
                  <a:lnTo>
                    <a:pt x="547" y="625"/>
                  </a:lnTo>
                  <a:lnTo>
                    <a:pt x="543" y="633"/>
                  </a:lnTo>
                  <a:lnTo>
                    <a:pt x="541" y="636"/>
                  </a:lnTo>
                  <a:lnTo>
                    <a:pt x="539" y="639"/>
                  </a:lnTo>
                  <a:lnTo>
                    <a:pt x="536" y="642"/>
                  </a:lnTo>
                  <a:lnTo>
                    <a:pt x="532" y="645"/>
                  </a:lnTo>
                  <a:lnTo>
                    <a:pt x="529" y="648"/>
                  </a:lnTo>
                  <a:lnTo>
                    <a:pt x="526" y="650"/>
                  </a:lnTo>
                  <a:lnTo>
                    <a:pt x="521" y="652"/>
                  </a:lnTo>
                  <a:lnTo>
                    <a:pt x="517" y="654"/>
                  </a:lnTo>
                  <a:lnTo>
                    <a:pt x="507" y="655"/>
                  </a:lnTo>
                  <a:lnTo>
                    <a:pt x="496" y="655"/>
                  </a:lnTo>
                  <a:lnTo>
                    <a:pt x="474" y="652"/>
                  </a:lnTo>
                  <a:lnTo>
                    <a:pt x="459" y="651"/>
                  </a:lnTo>
                  <a:lnTo>
                    <a:pt x="452" y="654"/>
                  </a:lnTo>
                  <a:lnTo>
                    <a:pt x="444" y="657"/>
                  </a:lnTo>
                  <a:lnTo>
                    <a:pt x="438" y="661"/>
                  </a:lnTo>
                  <a:lnTo>
                    <a:pt x="430" y="665"/>
                  </a:lnTo>
                  <a:lnTo>
                    <a:pt x="417" y="674"/>
                  </a:lnTo>
                  <a:lnTo>
                    <a:pt x="405" y="684"/>
                  </a:lnTo>
                  <a:lnTo>
                    <a:pt x="394" y="694"/>
                  </a:lnTo>
                  <a:lnTo>
                    <a:pt x="383" y="702"/>
                  </a:lnTo>
                  <a:lnTo>
                    <a:pt x="374" y="708"/>
                  </a:lnTo>
                  <a:lnTo>
                    <a:pt x="367" y="713"/>
                  </a:lnTo>
                  <a:lnTo>
                    <a:pt x="335" y="722"/>
                  </a:lnTo>
                  <a:lnTo>
                    <a:pt x="309" y="729"/>
                  </a:lnTo>
                  <a:lnTo>
                    <a:pt x="287" y="737"/>
                  </a:lnTo>
                  <a:lnTo>
                    <a:pt x="270" y="743"/>
                  </a:lnTo>
                  <a:lnTo>
                    <a:pt x="252" y="750"/>
                  </a:lnTo>
                  <a:lnTo>
                    <a:pt x="235" y="757"/>
                  </a:lnTo>
                  <a:lnTo>
                    <a:pt x="216" y="766"/>
                  </a:lnTo>
                  <a:lnTo>
                    <a:pt x="193" y="775"/>
                  </a:lnTo>
                  <a:lnTo>
                    <a:pt x="168" y="786"/>
                  </a:lnTo>
                  <a:lnTo>
                    <a:pt x="145" y="795"/>
                  </a:lnTo>
                  <a:lnTo>
                    <a:pt x="124" y="802"/>
                  </a:lnTo>
                  <a:lnTo>
                    <a:pt x="105" y="807"/>
                  </a:lnTo>
                  <a:lnTo>
                    <a:pt x="87" y="812"/>
                  </a:lnTo>
                  <a:lnTo>
                    <a:pt x="68" y="818"/>
                  </a:lnTo>
                  <a:lnTo>
                    <a:pt x="48" y="826"/>
                  </a:lnTo>
                  <a:lnTo>
                    <a:pt x="27" y="836"/>
                  </a:lnTo>
                  <a:lnTo>
                    <a:pt x="1" y="824"/>
                  </a:lnTo>
                  <a:lnTo>
                    <a:pt x="4" y="817"/>
                  </a:lnTo>
                  <a:lnTo>
                    <a:pt x="4" y="813"/>
                  </a:lnTo>
                  <a:lnTo>
                    <a:pt x="3" y="810"/>
                  </a:lnTo>
                  <a:lnTo>
                    <a:pt x="2" y="808"/>
                  </a:lnTo>
                  <a:lnTo>
                    <a:pt x="0" y="806"/>
                  </a:lnTo>
                  <a:lnTo>
                    <a:pt x="0" y="803"/>
                  </a:lnTo>
                  <a:lnTo>
                    <a:pt x="2" y="799"/>
                  </a:lnTo>
                  <a:lnTo>
                    <a:pt x="7" y="793"/>
                  </a:lnTo>
                  <a:lnTo>
                    <a:pt x="14" y="789"/>
                  </a:lnTo>
                  <a:lnTo>
                    <a:pt x="21" y="785"/>
                  </a:lnTo>
                  <a:lnTo>
                    <a:pt x="28" y="782"/>
                  </a:lnTo>
                  <a:lnTo>
                    <a:pt x="36" y="779"/>
                  </a:lnTo>
                  <a:lnTo>
                    <a:pt x="52" y="774"/>
                  </a:lnTo>
                  <a:lnTo>
                    <a:pt x="70" y="771"/>
                  </a:lnTo>
                  <a:lnTo>
                    <a:pt x="102" y="766"/>
                  </a:lnTo>
                  <a:lnTo>
                    <a:pt x="127" y="761"/>
                  </a:lnTo>
                  <a:lnTo>
                    <a:pt x="143" y="757"/>
                  </a:lnTo>
                  <a:lnTo>
                    <a:pt x="158" y="751"/>
                  </a:lnTo>
                  <a:lnTo>
                    <a:pt x="173" y="746"/>
                  </a:lnTo>
                  <a:lnTo>
                    <a:pt x="188" y="739"/>
                  </a:lnTo>
                  <a:lnTo>
                    <a:pt x="215" y="726"/>
                  </a:lnTo>
                  <a:lnTo>
                    <a:pt x="240" y="712"/>
                  </a:lnTo>
                  <a:lnTo>
                    <a:pt x="265" y="696"/>
                  </a:lnTo>
                  <a:lnTo>
                    <a:pt x="291" y="681"/>
                  </a:lnTo>
                  <a:lnTo>
                    <a:pt x="315" y="666"/>
                  </a:lnTo>
                  <a:lnTo>
                    <a:pt x="339" y="651"/>
                  </a:lnTo>
                  <a:lnTo>
                    <a:pt x="327" y="643"/>
                  </a:lnTo>
                  <a:lnTo>
                    <a:pt x="317" y="636"/>
                  </a:lnTo>
                  <a:lnTo>
                    <a:pt x="308" y="631"/>
                  </a:lnTo>
                  <a:lnTo>
                    <a:pt x="300" y="626"/>
                  </a:lnTo>
                  <a:lnTo>
                    <a:pt x="292" y="629"/>
                  </a:lnTo>
                  <a:lnTo>
                    <a:pt x="285" y="634"/>
                  </a:lnTo>
                  <a:lnTo>
                    <a:pt x="280" y="639"/>
                  </a:lnTo>
                  <a:lnTo>
                    <a:pt x="273" y="644"/>
                  </a:lnTo>
                  <a:lnTo>
                    <a:pt x="267" y="649"/>
                  </a:lnTo>
                  <a:lnTo>
                    <a:pt x="260" y="654"/>
                  </a:lnTo>
                  <a:lnTo>
                    <a:pt x="253" y="657"/>
                  </a:lnTo>
                  <a:lnTo>
                    <a:pt x="247" y="658"/>
                  </a:lnTo>
                  <a:lnTo>
                    <a:pt x="225" y="657"/>
                  </a:lnTo>
                  <a:lnTo>
                    <a:pt x="192" y="652"/>
                  </a:lnTo>
                  <a:lnTo>
                    <a:pt x="174" y="650"/>
                  </a:lnTo>
                  <a:lnTo>
                    <a:pt x="160" y="646"/>
                  </a:lnTo>
                  <a:lnTo>
                    <a:pt x="155" y="645"/>
                  </a:lnTo>
                  <a:lnTo>
                    <a:pt x="150" y="643"/>
                  </a:lnTo>
                  <a:lnTo>
                    <a:pt x="148" y="641"/>
                  </a:lnTo>
                  <a:lnTo>
                    <a:pt x="147" y="638"/>
                  </a:lnTo>
                  <a:lnTo>
                    <a:pt x="148" y="635"/>
                  </a:lnTo>
                  <a:lnTo>
                    <a:pt x="150" y="631"/>
                  </a:lnTo>
                  <a:lnTo>
                    <a:pt x="155" y="626"/>
                  </a:lnTo>
                  <a:lnTo>
                    <a:pt x="159" y="621"/>
                  </a:lnTo>
                  <a:lnTo>
                    <a:pt x="172" y="610"/>
                  </a:lnTo>
                  <a:lnTo>
                    <a:pt x="189" y="597"/>
                  </a:lnTo>
                  <a:lnTo>
                    <a:pt x="204" y="584"/>
                  </a:lnTo>
                  <a:lnTo>
                    <a:pt x="219" y="571"/>
                  </a:lnTo>
                  <a:lnTo>
                    <a:pt x="226" y="565"/>
                  </a:lnTo>
                  <a:lnTo>
                    <a:pt x="231" y="559"/>
                  </a:lnTo>
                  <a:lnTo>
                    <a:pt x="237" y="553"/>
                  </a:lnTo>
                  <a:lnTo>
                    <a:pt x="240" y="547"/>
                  </a:lnTo>
                  <a:lnTo>
                    <a:pt x="223" y="550"/>
                  </a:lnTo>
                  <a:lnTo>
                    <a:pt x="207" y="556"/>
                  </a:lnTo>
                  <a:lnTo>
                    <a:pt x="191" y="562"/>
                  </a:lnTo>
                  <a:lnTo>
                    <a:pt x="175" y="568"/>
                  </a:lnTo>
                  <a:lnTo>
                    <a:pt x="168" y="571"/>
                  </a:lnTo>
                  <a:lnTo>
                    <a:pt x="160" y="573"/>
                  </a:lnTo>
                  <a:lnTo>
                    <a:pt x="152" y="575"/>
                  </a:lnTo>
                  <a:lnTo>
                    <a:pt x="144" y="576"/>
                  </a:lnTo>
                  <a:lnTo>
                    <a:pt x="135" y="576"/>
                  </a:lnTo>
                  <a:lnTo>
                    <a:pt x="126" y="575"/>
                  </a:lnTo>
                  <a:lnTo>
                    <a:pt x="116" y="574"/>
                  </a:lnTo>
                  <a:lnTo>
                    <a:pt x="107" y="571"/>
                  </a:lnTo>
                  <a:lnTo>
                    <a:pt x="107" y="565"/>
                  </a:lnTo>
                  <a:lnTo>
                    <a:pt x="143" y="536"/>
                  </a:lnTo>
                  <a:lnTo>
                    <a:pt x="182" y="508"/>
                  </a:lnTo>
                  <a:lnTo>
                    <a:pt x="223" y="476"/>
                  </a:lnTo>
                  <a:lnTo>
                    <a:pt x="267" y="442"/>
                  </a:lnTo>
                  <a:lnTo>
                    <a:pt x="286" y="426"/>
                  </a:lnTo>
                  <a:lnTo>
                    <a:pt x="306" y="411"/>
                  </a:lnTo>
                  <a:lnTo>
                    <a:pt x="326" y="395"/>
                  </a:lnTo>
                  <a:lnTo>
                    <a:pt x="346" y="380"/>
                  </a:lnTo>
                  <a:lnTo>
                    <a:pt x="386" y="411"/>
                  </a:lnTo>
                  <a:lnTo>
                    <a:pt x="393" y="405"/>
                  </a:lnTo>
                  <a:lnTo>
                    <a:pt x="399" y="400"/>
                  </a:lnTo>
                  <a:lnTo>
                    <a:pt x="406" y="396"/>
                  </a:lnTo>
                  <a:lnTo>
                    <a:pt x="414" y="393"/>
                  </a:lnTo>
                  <a:lnTo>
                    <a:pt x="428" y="386"/>
                  </a:lnTo>
                  <a:lnTo>
                    <a:pt x="444" y="382"/>
                  </a:lnTo>
                  <a:lnTo>
                    <a:pt x="476" y="374"/>
                  </a:lnTo>
                  <a:lnTo>
                    <a:pt x="509" y="370"/>
                  </a:lnTo>
                  <a:lnTo>
                    <a:pt x="524" y="367"/>
                  </a:lnTo>
                  <a:lnTo>
                    <a:pt x="539" y="363"/>
                  </a:lnTo>
                  <a:lnTo>
                    <a:pt x="552" y="359"/>
                  </a:lnTo>
                  <a:lnTo>
                    <a:pt x="563" y="353"/>
                  </a:lnTo>
                  <a:lnTo>
                    <a:pt x="569" y="349"/>
                  </a:lnTo>
                  <a:lnTo>
                    <a:pt x="574" y="345"/>
                  </a:lnTo>
                  <a:lnTo>
                    <a:pt x="578" y="340"/>
                  </a:lnTo>
                  <a:lnTo>
                    <a:pt x="582" y="335"/>
                  </a:lnTo>
                  <a:lnTo>
                    <a:pt x="585" y="329"/>
                  </a:lnTo>
                  <a:lnTo>
                    <a:pt x="588" y="322"/>
                  </a:lnTo>
                  <a:lnTo>
                    <a:pt x="590" y="314"/>
                  </a:lnTo>
                  <a:lnTo>
                    <a:pt x="592" y="306"/>
                  </a:lnTo>
                  <a:lnTo>
                    <a:pt x="559" y="306"/>
                  </a:lnTo>
                  <a:lnTo>
                    <a:pt x="548" y="312"/>
                  </a:lnTo>
                  <a:lnTo>
                    <a:pt x="535" y="321"/>
                  </a:lnTo>
                  <a:lnTo>
                    <a:pt x="528" y="325"/>
                  </a:lnTo>
                  <a:lnTo>
                    <a:pt x="520" y="328"/>
                  </a:lnTo>
                  <a:lnTo>
                    <a:pt x="513" y="330"/>
                  </a:lnTo>
                  <a:lnTo>
                    <a:pt x="506" y="331"/>
                  </a:lnTo>
                  <a:lnTo>
                    <a:pt x="495" y="330"/>
                  </a:lnTo>
                  <a:lnTo>
                    <a:pt x="485" y="327"/>
                  </a:lnTo>
                  <a:lnTo>
                    <a:pt x="474" y="324"/>
                  </a:lnTo>
                  <a:lnTo>
                    <a:pt x="463" y="321"/>
                  </a:lnTo>
                  <a:lnTo>
                    <a:pt x="453" y="318"/>
                  </a:lnTo>
                  <a:lnTo>
                    <a:pt x="443" y="317"/>
                  </a:lnTo>
                  <a:lnTo>
                    <a:pt x="438" y="318"/>
                  </a:lnTo>
                  <a:lnTo>
                    <a:pt x="433" y="319"/>
                  </a:lnTo>
                  <a:lnTo>
                    <a:pt x="430" y="322"/>
                  </a:lnTo>
                  <a:lnTo>
                    <a:pt x="426" y="325"/>
                  </a:lnTo>
                  <a:lnTo>
                    <a:pt x="432" y="316"/>
                  </a:lnTo>
                  <a:lnTo>
                    <a:pt x="443" y="307"/>
                  </a:lnTo>
                  <a:lnTo>
                    <a:pt x="457" y="297"/>
                  </a:lnTo>
                  <a:lnTo>
                    <a:pt x="472" y="287"/>
                  </a:lnTo>
                  <a:lnTo>
                    <a:pt x="506" y="265"/>
                  </a:lnTo>
                  <a:lnTo>
                    <a:pt x="539" y="244"/>
                  </a:lnTo>
                  <a:lnTo>
                    <a:pt x="698" y="250"/>
                  </a:lnTo>
                  <a:lnTo>
                    <a:pt x="701" y="246"/>
                  </a:lnTo>
                  <a:lnTo>
                    <a:pt x="704" y="243"/>
                  </a:lnTo>
                  <a:lnTo>
                    <a:pt x="708" y="240"/>
                  </a:lnTo>
                  <a:lnTo>
                    <a:pt x="711" y="238"/>
                  </a:lnTo>
                  <a:lnTo>
                    <a:pt x="719" y="236"/>
                  </a:lnTo>
                  <a:lnTo>
                    <a:pt x="728" y="234"/>
                  </a:lnTo>
                  <a:lnTo>
                    <a:pt x="745" y="234"/>
                  </a:lnTo>
                  <a:lnTo>
                    <a:pt x="758" y="232"/>
                  </a:lnTo>
                  <a:lnTo>
                    <a:pt x="756" y="224"/>
                  </a:lnTo>
                  <a:lnTo>
                    <a:pt x="753" y="216"/>
                  </a:lnTo>
                  <a:lnTo>
                    <a:pt x="749" y="210"/>
                  </a:lnTo>
                  <a:lnTo>
                    <a:pt x="742" y="204"/>
                  </a:lnTo>
                  <a:lnTo>
                    <a:pt x="737" y="199"/>
                  </a:lnTo>
                  <a:lnTo>
                    <a:pt x="729" y="195"/>
                  </a:lnTo>
                  <a:lnTo>
                    <a:pt x="721" y="191"/>
                  </a:lnTo>
                  <a:lnTo>
                    <a:pt x="713" y="188"/>
                  </a:lnTo>
                  <a:lnTo>
                    <a:pt x="698" y="182"/>
                  </a:lnTo>
                  <a:lnTo>
                    <a:pt x="684" y="176"/>
                  </a:lnTo>
                  <a:lnTo>
                    <a:pt x="678" y="172"/>
                  </a:lnTo>
                  <a:lnTo>
                    <a:pt x="673" y="168"/>
                  </a:lnTo>
                  <a:lnTo>
                    <a:pt x="668" y="164"/>
                  </a:lnTo>
                  <a:lnTo>
                    <a:pt x="665" y="159"/>
                  </a:lnTo>
                  <a:lnTo>
                    <a:pt x="687" y="143"/>
                  </a:lnTo>
                  <a:lnTo>
                    <a:pt x="712" y="127"/>
                  </a:lnTo>
                  <a:lnTo>
                    <a:pt x="739" y="109"/>
                  </a:lnTo>
                  <a:lnTo>
                    <a:pt x="765" y="90"/>
                  </a:lnTo>
                  <a:lnTo>
                    <a:pt x="812" y="78"/>
                  </a:lnTo>
                  <a:lnTo>
                    <a:pt x="858" y="65"/>
                  </a:lnTo>
                  <a:lnTo>
                    <a:pt x="902" y="52"/>
                  </a:lnTo>
                  <a:lnTo>
                    <a:pt x="945" y="38"/>
                  </a:lnTo>
                  <a:lnTo>
                    <a:pt x="966" y="33"/>
                  </a:lnTo>
                  <a:lnTo>
                    <a:pt x="988" y="27"/>
                  </a:lnTo>
                  <a:lnTo>
                    <a:pt x="1010" y="22"/>
                  </a:lnTo>
                  <a:lnTo>
                    <a:pt x="1033" y="18"/>
                  </a:lnTo>
                  <a:lnTo>
                    <a:pt x="1056" y="15"/>
                  </a:lnTo>
                  <a:lnTo>
                    <a:pt x="1080" y="12"/>
                  </a:lnTo>
                  <a:lnTo>
                    <a:pt x="1104" y="11"/>
                  </a:lnTo>
                  <a:lnTo>
                    <a:pt x="1130" y="10"/>
                  </a:lnTo>
                  <a:lnTo>
                    <a:pt x="1157" y="9"/>
                  </a:lnTo>
                  <a:lnTo>
                    <a:pt x="1176" y="7"/>
                  </a:lnTo>
                  <a:lnTo>
                    <a:pt x="1192" y="5"/>
                  </a:lnTo>
                  <a:lnTo>
                    <a:pt x="1216" y="4"/>
                  </a:lnTo>
                  <a:lnTo>
                    <a:pt x="1241" y="3"/>
                  </a:lnTo>
                  <a:lnTo>
                    <a:pt x="1262" y="0"/>
                  </a:lnTo>
                  <a:lnTo>
                    <a:pt x="1270" y="0"/>
                  </a:lnTo>
                  <a:lnTo>
                    <a:pt x="1277" y="2"/>
                  </a:lnTo>
                  <a:lnTo>
                    <a:pt x="1280" y="3"/>
                  </a:lnTo>
                  <a:lnTo>
                    <a:pt x="1281" y="5"/>
                  </a:lnTo>
                  <a:lnTo>
                    <a:pt x="1282" y="7"/>
                  </a:lnTo>
                  <a:lnTo>
                    <a:pt x="1283" y="10"/>
                  </a:lnTo>
                  <a:lnTo>
                    <a:pt x="1306" y="10"/>
                  </a:lnTo>
                  <a:lnTo>
                    <a:pt x="1333" y="10"/>
                  </a:lnTo>
                  <a:lnTo>
                    <a:pt x="1354" y="10"/>
                  </a:lnTo>
                  <a:lnTo>
                    <a:pt x="1362" y="10"/>
                  </a:lnTo>
                  <a:lnTo>
                    <a:pt x="1380" y="11"/>
                  </a:lnTo>
                  <a:lnTo>
                    <a:pt x="1399" y="12"/>
                  </a:lnTo>
                  <a:lnTo>
                    <a:pt x="1417" y="15"/>
                  </a:lnTo>
                  <a:lnTo>
                    <a:pt x="1437" y="18"/>
                  </a:lnTo>
                  <a:lnTo>
                    <a:pt x="1475" y="26"/>
                  </a:lnTo>
                  <a:lnTo>
                    <a:pt x="1516" y="34"/>
                  </a:lnTo>
                  <a:lnTo>
                    <a:pt x="1557" y="44"/>
                  </a:lnTo>
                  <a:lnTo>
                    <a:pt x="1597" y="52"/>
                  </a:lnTo>
                  <a:lnTo>
                    <a:pt x="1617" y="55"/>
                  </a:lnTo>
                  <a:lnTo>
                    <a:pt x="1637" y="58"/>
                  </a:lnTo>
                  <a:lnTo>
                    <a:pt x="1656" y="59"/>
                  </a:lnTo>
                  <a:lnTo>
                    <a:pt x="1675" y="60"/>
                  </a:lnTo>
                  <a:lnTo>
                    <a:pt x="1761" y="41"/>
                  </a:lnTo>
                  <a:lnTo>
                    <a:pt x="1772" y="46"/>
                  </a:lnTo>
                  <a:lnTo>
                    <a:pt x="1784" y="51"/>
                  </a:lnTo>
                  <a:lnTo>
                    <a:pt x="1797" y="55"/>
                  </a:lnTo>
                  <a:lnTo>
                    <a:pt x="1808" y="60"/>
                  </a:lnTo>
                  <a:lnTo>
                    <a:pt x="1223" y="540"/>
                  </a:lnTo>
                  <a:lnTo>
                    <a:pt x="1258" y="540"/>
                  </a:lnTo>
                  <a:lnTo>
                    <a:pt x="1287" y="540"/>
                  </a:lnTo>
                  <a:lnTo>
                    <a:pt x="1309" y="540"/>
                  </a:lnTo>
                  <a:lnTo>
                    <a:pt x="1329" y="540"/>
                  </a:lnTo>
                  <a:lnTo>
                    <a:pt x="1328" y="547"/>
                  </a:lnTo>
                  <a:lnTo>
                    <a:pt x="1327" y="553"/>
                  </a:lnTo>
                  <a:lnTo>
                    <a:pt x="1325" y="559"/>
                  </a:lnTo>
                  <a:lnTo>
                    <a:pt x="1323" y="565"/>
                  </a:lnTo>
                  <a:lnTo>
                    <a:pt x="1321" y="571"/>
                  </a:lnTo>
                  <a:lnTo>
                    <a:pt x="1318" y="576"/>
                  </a:lnTo>
                  <a:lnTo>
                    <a:pt x="1316" y="583"/>
                  </a:lnTo>
                  <a:lnTo>
                    <a:pt x="1316" y="589"/>
                  </a:lnTo>
                  <a:lnTo>
                    <a:pt x="1317" y="592"/>
                  </a:lnTo>
                  <a:lnTo>
                    <a:pt x="1320" y="595"/>
                  </a:lnTo>
                  <a:lnTo>
                    <a:pt x="1323" y="599"/>
                  </a:lnTo>
                  <a:lnTo>
                    <a:pt x="1327" y="601"/>
                  </a:lnTo>
                  <a:lnTo>
                    <a:pt x="1336" y="606"/>
                  </a:lnTo>
                  <a:lnTo>
                    <a:pt x="1343" y="608"/>
                  </a:lnTo>
                  <a:lnTo>
                    <a:pt x="1351" y="608"/>
                  </a:lnTo>
                  <a:lnTo>
                    <a:pt x="1358" y="607"/>
                  </a:lnTo>
                  <a:lnTo>
                    <a:pt x="1365" y="605"/>
                  </a:lnTo>
                  <a:lnTo>
                    <a:pt x="1371" y="604"/>
                  </a:lnTo>
                  <a:lnTo>
                    <a:pt x="1382" y="599"/>
                  </a:lnTo>
                  <a:lnTo>
                    <a:pt x="1391" y="592"/>
                  </a:lnTo>
                  <a:lnTo>
                    <a:pt x="1400" y="587"/>
                  </a:lnTo>
                  <a:lnTo>
                    <a:pt x="1409" y="582"/>
                  </a:lnTo>
                  <a:lnTo>
                    <a:pt x="1413" y="580"/>
                  </a:lnTo>
                  <a:lnTo>
                    <a:pt x="1417" y="578"/>
                  </a:lnTo>
                  <a:lnTo>
                    <a:pt x="1423" y="577"/>
                  </a:lnTo>
                  <a:lnTo>
                    <a:pt x="1429" y="577"/>
                  </a:lnTo>
                  <a:lnTo>
                    <a:pt x="1441" y="596"/>
                  </a:lnTo>
                  <a:lnTo>
                    <a:pt x="1457" y="617"/>
                  </a:lnTo>
                  <a:lnTo>
                    <a:pt x="1465" y="629"/>
                  </a:lnTo>
                  <a:lnTo>
                    <a:pt x="1470" y="643"/>
                  </a:lnTo>
                  <a:lnTo>
                    <a:pt x="1472" y="650"/>
                  </a:lnTo>
                  <a:lnTo>
                    <a:pt x="1474" y="659"/>
                  </a:lnTo>
                  <a:lnTo>
                    <a:pt x="1475" y="667"/>
                  </a:lnTo>
                  <a:lnTo>
                    <a:pt x="1475" y="676"/>
                  </a:lnTo>
                  <a:lnTo>
                    <a:pt x="1475" y="681"/>
                  </a:lnTo>
                  <a:lnTo>
                    <a:pt x="1474" y="686"/>
                  </a:lnTo>
                  <a:lnTo>
                    <a:pt x="1473" y="690"/>
                  </a:lnTo>
                  <a:lnTo>
                    <a:pt x="1471" y="694"/>
                  </a:lnTo>
                  <a:lnTo>
                    <a:pt x="1467" y="700"/>
                  </a:lnTo>
                  <a:lnTo>
                    <a:pt x="1462" y="706"/>
                  </a:lnTo>
                  <a:lnTo>
                    <a:pt x="1457" y="713"/>
                  </a:lnTo>
                  <a:lnTo>
                    <a:pt x="1454" y="719"/>
                  </a:lnTo>
                  <a:lnTo>
                    <a:pt x="1451" y="723"/>
                  </a:lnTo>
                  <a:lnTo>
                    <a:pt x="1450" y="727"/>
                  </a:lnTo>
                  <a:lnTo>
                    <a:pt x="1449" y="732"/>
                  </a:lnTo>
                  <a:lnTo>
                    <a:pt x="1449" y="737"/>
                  </a:lnTo>
                  <a:lnTo>
                    <a:pt x="1449" y="742"/>
                  </a:lnTo>
                  <a:lnTo>
                    <a:pt x="1450" y="746"/>
                  </a:lnTo>
                  <a:lnTo>
                    <a:pt x="1452" y="750"/>
                  </a:lnTo>
                  <a:lnTo>
                    <a:pt x="1455" y="754"/>
                  </a:lnTo>
                  <a:lnTo>
                    <a:pt x="1459" y="761"/>
                  </a:lnTo>
                  <a:lnTo>
                    <a:pt x="1466" y="769"/>
                  </a:lnTo>
                  <a:lnTo>
                    <a:pt x="1471" y="775"/>
                  </a:lnTo>
                  <a:lnTo>
                    <a:pt x="1477" y="783"/>
                  </a:lnTo>
                  <a:lnTo>
                    <a:pt x="1479" y="786"/>
                  </a:lnTo>
                  <a:lnTo>
                    <a:pt x="1481" y="790"/>
                  </a:lnTo>
                  <a:lnTo>
                    <a:pt x="1482" y="794"/>
                  </a:lnTo>
                  <a:lnTo>
                    <a:pt x="1482" y="799"/>
                  </a:lnTo>
                  <a:lnTo>
                    <a:pt x="1482" y="802"/>
                  </a:lnTo>
                  <a:lnTo>
                    <a:pt x="1480" y="807"/>
                  </a:lnTo>
                  <a:lnTo>
                    <a:pt x="1477" y="811"/>
                  </a:lnTo>
                  <a:lnTo>
                    <a:pt x="1473" y="816"/>
                  </a:lnTo>
                  <a:lnTo>
                    <a:pt x="1463" y="826"/>
                  </a:lnTo>
                  <a:lnTo>
                    <a:pt x="1452" y="835"/>
                  </a:lnTo>
                  <a:lnTo>
                    <a:pt x="1446" y="839"/>
                  </a:lnTo>
                  <a:lnTo>
                    <a:pt x="1439" y="843"/>
                  </a:lnTo>
                  <a:lnTo>
                    <a:pt x="1433" y="846"/>
                  </a:lnTo>
                  <a:lnTo>
                    <a:pt x="1426" y="848"/>
                  </a:lnTo>
                  <a:lnTo>
                    <a:pt x="1419" y="850"/>
                  </a:lnTo>
                  <a:lnTo>
                    <a:pt x="1414" y="850"/>
                  </a:lnTo>
                  <a:lnTo>
                    <a:pt x="1407" y="850"/>
                  </a:lnTo>
                  <a:lnTo>
                    <a:pt x="1402" y="848"/>
                  </a:lnTo>
                  <a:lnTo>
                    <a:pt x="1410" y="842"/>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19" name="Freeform 6"/>
            <p:cNvSpPr>
              <a:spLocks/>
            </p:cNvSpPr>
            <p:nvPr>
              <p:custDataLst>
                <p:tags r:id="rId112"/>
              </p:custDataLst>
            </p:nvPr>
          </p:nvSpPr>
          <p:spPr bwMode="auto">
            <a:xfrm>
              <a:off x="1428858" y="2728010"/>
              <a:ext cx="1517466" cy="679237"/>
            </a:xfrm>
            <a:custGeom>
              <a:avLst/>
              <a:gdLst>
                <a:gd name="T0" fmla="*/ 2147483647 w 3175"/>
                <a:gd name="T1" fmla="*/ 2147483647 h 1472"/>
                <a:gd name="T2" fmla="*/ 2147483647 w 3175"/>
                <a:gd name="T3" fmla="*/ 2147483647 h 1472"/>
                <a:gd name="T4" fmla="*/ 2147483647 w 3175"/>
                <a:gd name="T5" fmla="*/ 2147483647 h 1472"/>
                <a:gd name="T6" fmla="*/ 2147483647 w 3175"/>
                <a:gd name="T7" fmla="*/ 2147483647 h 1472"/>
                <a:gd name="T8" fmla="*/ 2147483647 w 3175"/>
                <a:gd name="T9" fmla="*/ 2147483647 h 1472"/>
                <a:gd name="T10" fmla="*/ 2147483647 w 3175"/>
                <a:gd name="T11" fmla="*/ 2147483647 h 1472"/>
                <a:gd name="T12" fmla="*/ 2147483647 w 3175"/>
                <a:gd name="T13" fmla="*/ 2147483647 h 1472"/>
                <a:gd name="T14" fmla="*/ 2147483647 w 3175"/>
                <a:gd name="T15" fmla="*/ 2147483647 h 1472"/>
                <a:gd name="T16" fmla="*/ 2147483647 w 3175"/>
                <a:gd name="T17" fmla="*/ 2147483647 h 1472"/>
                <a:gd name="T18" fmla="*/ 2147483647 w 3175"/>
                <a:gd name="T19" fmla="*/ 2147483647 h 1472"/>
                <a:gd name="T20" fmla="*/ 2147483647 w 3175"/>
                <a:gd name="T21" fmla="*/ 2147483647 h 1472"/>
                <a:gd name="T22" fmla="*/ 2147483647 w 3175"/>
                <a:gd name="T23" fmla="*/ 2147483647 h 1472"/>
                <a:gd name="T24" fmla="*/ 2147483647 w 3175"/>
                <a:gd name="T25" fmla="*/ 2147483647 h 1472"/>
                <a:gd name="T26" fmla="*/ 2147483647 w 3175"/>
                <a:gd name="T27" fmla="*/ 2147483647 h 1472"/>
                <a:gd name="T28" fmla="*/ 2147483647 w 3175"/>
                <a:gd name="T29" fmla="*/ 2147483647 h 1472"/>
                <a:gd name="T30" fmla="*/ 2147483647 w 3175"/>
                <a:gd name="T31" fmla="*/ 2147483647 h 1472"/>
                <a:gd name="T32" fmla="*/ 2147483647 w 3175"/>
                <a:gd name="T33" fmla="*/ 2147483647 h 1472"/>
                <a:gd name="T34" fmla="*/ 2147483647 w 3175"/>
                <a:gd name="T35" fmla="*/ 2147483647 h 1472"/>
                <a:gd name="T36" fmla="*/ 2147483647 w 3175"/>
                <a:gd name="T37" fmla="*/ 2147483647 h 1472"/>
                <a:gd name="T38" fmla="*/ 2147483647 w 3175"/>
                <a:gd name="T39" fmla="*/ 2147483647 h 1472"/>
                <a:gd name="T40" fmla="*/ 2147483647 w 3175"/>
                <a:gd name="T41" fmla="*/ 2147483647 h 1472"/>
                <a:gd name="T42" fmla="*/ 2147483647 w 3175"/>
                <a:gd name="T43" fmla="*/ 2147483647 h 1472"/>
                <a:gd name="T44" fmla="*/ 2147483647 w 3175"/>
                <a:gd name="T45" fmla="*/ 2147483647 h 1472"/>
                <a:gd name="T46" fmla="*/ 2147483647 w 3175"/>
                <a:gd name="T47" fmla="*/ 2147483647 h 1472"/>
                <a:gd name="T48" fmla="*/ 2147483647 w 3175"/>
                <a:gd name="T49" fmla="*/ 2147483647 h 1472"/>
                <a:gd name="T50" fmla="*/ 2147483647 w 3175"/>
                <a:gd name="T51" fmla="*/ 2147483647 h 1472"/>
                <a:gd name="T52" fmla="*/ 2147483647 w 3175"/>
                <a:gd name="T53" fmla="*/ 2147483647 h 1472"/>
                <a:gd name="T54" fmla="*/ 2147483647 w 3175"/>
                <a:gd name="T55" fmla="*/ 2147483647 h 1472"/>
                <a:gd name="T56" fmla="*/ 2147483647 w 3175"/>
                <a:gd name="T57" fmla="*/ 2147483647 h 1472"/>
                <a:gd name="T58" fmla="*/ 2147483647 w 3175"/>
                <a:gd name="T59" fmla="*/ 2147483647 h 1472"/>
                <a:gd name="T60" fmla="*/ 2147483647 w 3175"/>
                <a:gd name="T61" fmla="*/ 2147483647 h 1472"/>
                <a:gd name="T62" fmla="*/ 2147483647 w 3175"/>
                <a:gd name="T63" fmla="*/ 2147483647 h 1472"/>
                <a:gd name="T64" fmla="*/ 2147483647 w 3175"/>
                <a:gd name="T65" fmla="*/ 2147483647 h 1472"/>
                <a:gd name="T66" fmla="*/ 2147483647 w 3175"/>
                <a:gd name="T67" fmla="*/ 2147483647 h 1472"/>
                <a:gd name="T68" fmla="*/ 2147483647 w 3175"/>
                <a:gd name="T69" fmla="*/ 2147483647 h 1472"/>
                <a:gd name="T70" fmla="*/ 0 w 3175"/>
                <a:gd name="T71" fmla="*/ 2147483647 h 1472"/>
                <a:gd name="T72" fmla="*/ 2147483647 w 3175"/>
                <a:gd name="T73" fmla="*/ 2147483647 h 1472"/>
                <a:gd name="T74" fmla="*/ 2147483647 w 3175"/>
                <a:gd name="T75" fmla="*/ 2147483647 h 1472"/>
                <a:gd name="T76" fmla="*/ 2147483647 w 3175"/>
                <a:gd name="T77" fmla="*/ 2147483647 h 1472"/>
                <a:gd name="T78" fmla="*/ 2147483647 w 3175"/>
                <a:gd name="T79" fmla="*/ 2147483647 h 1472"/>
                <a:gd name="T80" fmla="*/ 2147483647 w 3175"/>
                <a:gd name="T81" fmla="*/ 0 h 1472"/>
                <a:gd name="T82" fmla="*/ 2147483647 w 3175"/>
                <a:gd name="T83" fmla="*/ 2147483647 h 1472"/>
                <a:gd name="T84" fmla="*/ 2147483647 w 3175"/>
                <a:gd name="T85" fmla="*/ 2147483647 h 1472"/>
                <a:gd name="T86" fmla="*/ 2147483647 w 3175"/>
                <a:gd name="T87" fmla="*/ 2147483647 h 1472"/>
                <a:gd name="T88" fmla="*/ 2147483647 w 3175"/>
                <a:gd name="T89" fmla="*/ 2147483647 h 1472"/>
                <a:gd name="T90" fmla="*/ 2147483647 w 3175"/>
                <a:gd name="T91" fmla="*/ 2147483647 h 1472"/>
                <a:gd name="T92" fmla="*/ 2147483647 w 3175"/>
                <a:gd name="T93" fmla="*/ 2147483647 h 1472"/>
                <a:gd name="T94" fmla="*/ 2147483647 w 3175"/>
                <a:gd name="T95" fmla="*/ 2147483647 h 1472"/>
                <a:gd name="T96" fmla="*/ 2147483647 w 3175"/>
                <a:gd name="T97" fmla="*/ 2147483647 h 1472"/>
                <a:gd name="T98" fmla="*/ 2147483647 w 3175"/>
                <a:gd name="T99" fmla="*/ 2147483647 h 1472"/>
                <a:gd name="T100" fmla="*/ 2147483647 w 3175"/>
                <a:gd name="T101" fmla="*/ 2147483647 h 1472"/>
                <a:gd name="T102" fmla="*/ 2147483647 w 3175"/>
                <a:gd name="T103" fmla="*/ 2147483647 h 1472"/>
                <a:gd name="T104" fmla="*/ 2147483647 w 3175"/>
                <a:gd name="T105" fmla="*/ 2147483647 h 1472"/>
                <a:gd name="T106" fmla="*/ 2147483647 w 3175"/>
                <a:gd name="T107" fmla="*/ 2147483647 h 1472"/>
                <a:gd name="T108" fmla="*/ 2147483647 w 3175"/>
                <a:gd name="T109" fmla="*/ 2147483647 h 1472"/>
                <a:gd name="T110" fmla="*/ 2147483647 w 3175"/>
                <a:gd name="T111" fmla="*/ 2147483647 h 1472"/>
                <a:gd name="T112" fmla="*/ 2147483647 w 3175"/>
                <a:gd name="T113" fmla="*/ 2147483647 h 1472"/>
                <a:gd name="T114" fmla="*/ 2147483647 w 3175"/>
                <a:gd name="T115" fmla="*/ 2147483647 h 1472"/>
                <a:gd name="T116" fmla="*/ 2147483647 w 3175"/>
                <a:gd name="T117" fmla="*/ 2147483647 h 1472"/>
                <a:gd name="T118" fmla="*/ 2147483647 w 3175"/>
                <a:gd name="T119" fmla="*/ 2147483647 h 1472"/>
                <a:gd name="T120" fmla="*/ 2147483647 w 3175"/>
                <a:gd name="T121" fmla="*/ 2147483647 h 1472"/>
                <a:gd name="T122" fmla="*/ 2147483647 w 3175"/>
                <a:gd name="T123" fmla="*/ 2147483647 h 14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175" h="1472">
                  <a:moveTo>
                    <a:pt x="3155" y="258"/>
                  </a:moveTo>
                  <a:lnTo>
                    <a:pt x="3129" y="270"/>
                  </a:lnTo>
                  <a:lnTo>
                    <a:pt x="3104" y="281"/>
                  </a:lnTo>
                  <a:lnTo>
                    <a:pt x="3079" y="291"/>
                  </a:lnTo>
                  <a:lnTo>
                    <a:pt x="3055" y="300"/>
                  </a:lnTo>
                  <a:lnTo>
                    <a:pt x="3032" y="309"/>
                  </a:lnTo>
                  <a:lnTo>
                    <a:pt x="3008" y="317"/>
                  </a:lnTo>
                  <a:lnTo>
                    <a:pt x="2983" y="326"/>
                  </a:lnTo>
                  <a:lnTo>
                    <a:pt x="2956" y="333"/>
                  </a:lnTo>
                  <a:lnTo>
                    <a:pt x="2948" y="337"/>
                  </a:lnTo>
                  <a:lnTo>
                    <a:pt x="2940" y="341"/>
                  </a:lnTo>
                  <a:lnTo>
                    <a:pt x="2933" y="347"/>
                  </a:lnTo>
                  <a:lnTo>
                    <a:pt x="2928" y="353"/>
                  </a:lnTo>
                  <a:lnTo>
                    <a:pt x="2917" y="366"/>
                  </a:lnTo>
                  <a:lnTo>
                    <a:pt x="2909" y="382"/>
                  </a:lnTo>
                  <a:lnTo>
                    <a:pt x="2900" y="397"/>
                  </a:lnTo>
                  <a:lnTo>
                    <a:pt x="2894" y="410"/>
                  </a:lnTo>
                  <a:lnTo>
                    <a:pt x="2889" y="416"/>
                  </a:lnTo>
                  <a:lnTo>
                    <a:pt x="2885" y="422"/>
                  </a:lnTo>
                  <a:lnTo>
                    <a:pt x="2881" y="427"/>
                  </a:lnTo>
                  <a:lnTo>
                    <a:pt x="2876" y="431"/>
                  </a:lnTo>
                  <a:lnTo>
                    <a:pt x="2876" y="436"/>
                  </a:lnTo>
                  <a:lnTo>
                    <a:pt x="2877" y="440"/>
                  </a:lnTo>
                  <a:lnTo>
                    <a:pt x="2880" y="445"/>
                  </a:lnTo>
                  <a:lnTo>
                    <a:pt x="2883" y="450"/>
                  </a:lnTo>
                  <a:lnTo>
                    <a:pt x="2896" y="440"/>
                  </a:lnTo>
                  <a:lnTo>
                    <a:pt x="2909" y="431"/>
                  </a:lnTo>
                  <a:lnTo>
                    <a:pt x="2910" y="438"/>
                  </a:lnTo>
                  <a:lnTo>
                    <a:pt x="2910" y="443"/>
                  </a:lnTo>
                  <a:lnTo>
                    <a:pt x="2909" y="448"/>
                  </a:lnTo>
                  <a:lnTo>
                    <a:pt x="2907" y="451"/>
                  </a:lnTo>
                  <a:lnTo>
                    <a:pt x="2905" y="455"/>
                  </a:lnTo>
                  <a:lnTo>
                    <a:pt x="2902" y="457"/>
                  </a:lnTo>
                  <a:lnTo>
                    <a:pt x="2898" y="459"/>
                  </a:lnTo>
                  <a:lnTo>
                    <a:pt x="2894" y="460"/>
                  </a:lnTo>
                  <a:lnTo>
                    <a:pt x="2883" y="462"/>
                  </a:lnTo>
                  <a:lnTo>
                    <a:pt x="2871" y="462"/>
                  </a:lnTo>
                  <a:lnTo>
                    <a:pt x="2858" y="462"/>
                  </a:lnTo>
                  <a:lnTo>
                    <a:pt x="2843" y="462"/>
                  </a:lnTo>
                  <a:lnTo>
                    <a:pt x="2820" y="463"/>
                  </a:lnTo>
                  <a:lnTo>
                    <a:pt x="2796" y="466"/>
                  </a:lnTo>
                  <a:lnTo>
                    <a:pt x="2773" y="470"/>
                  </a:lnTo>
                  <a:lnTo>
                    <a:pt x="2750" y="476"/>
                  </a:lnTo>
                  <a:lnTo>
                    <a:pt x="2728" y="483"/>
                  </a:lnTo>
                  <a:lnTo>
                    <a:pt x="2708" y="491"/>
                  </a:lnTo>
                  <a:lnTo>
                    <a:pt x="2691" y="498"/>
                  </a:lnTo>
                  <a:lnTo>
                    <a:pt x="2678" y="505"/>
                  </a:lnTo>
                  <a:lnTo>
                    <a:pt x="2678" y="542"/>
                  </a:lnTo>
                  <a:lnTo>
                    <a:pt x="2675" y="549"/>
                  </a:lnTo>
                  <a:lnTo>
                    <a:pt x="2673" y="555"/>
                  </a:lnTo>
                  <a:lnTo>
                    <a:pt x="2670" y="561"/>
                  </a:lnTo>
                  <a:lnTo>
                    <a:pt x="2667" y="566"/>
                  </a:lnTo>
                  <a:lnTo>
                    <a:pt x="2658" y="575"/>
                  </a:lnTo>
                  <a:lnTo>
                    <a:pt x="2649" y="584"/>
                  </a:lnTo>
                  <a:lnTo>
                    <a:pt x="2639" y="592"/>
                  </a:lnTo>
                  <a:lnTo>
                    <a:pt x="2628" y="602"/>
                  </a:lnTo>
                  <a:lnTo>
                    <a:pt x="2619" y="611"/>
                  </a:lnTo>
                  <a:lnTo>
                    <a:pt x="2611" y="622"/>
                  </a:lnTo>
                  <a:lnTo>
                    <a:pt x="2611" y="613"/>
                  </a:lnTo>
                  <a:lnTo>
                    <a:pt x="2611" y="604"/>
                  </a:lnTo>
                  <a:lnTo>
                    <a:pt x="2606" y="603"/>
                  </a:lnTo>
                  <a:lnTo>
                    <a:pt x="2602" y="600"/>
                  </a:lnTo>
                  <a:lnTo>
                    <a:pt x="2598" y="595"/>
                  </a:lnTo>
                  <a:lnTo>
                    <a:pt x="2596" y="590"/>
                  </a:lnTo>
                  <a:lnTo>
                    <a:pt x="2595" y="585"/>
                  </a:lnTo>
                  <a:lnTo>
                    <a:pt x="2595" y="580"/>
                  </a:lnTo>
                  <a:lnTo>
                    <a:pt x="2595" y="576"/>
                  </a:lnTo>
                  <a:lnTo>
                    <a:pt x="2597" y="573"/>
                  </a:lnTo>
                  <a:lnTo>
                    <a:pt x="2578" y="573"/>
                  </a:lnTo>
                  <a:lnTo>
                    <a:pt x="2575" y="587"/>
                  </a:lnTo>
                  <a:lnTo>
                    <a:pt x="2574" y="600"/>
                  </a:lnTo>
                  <a:lnTo>
                    <a:pt x="2574" y="610"/>
                  </a:lnTo>
                  <a:lnTo>
                    <a:pt x="2574" y="619"/>
                  </a:lnTo>
                  <a:lnTo>
                    <a:pt x="2577" y="633"/>
                  </a:lnTo>
                  <a:lnTo>
                    <a:pt x="2578" y="646"/>
                  </a:lnTo>
                  <a:lnTo>
                    <a:pt x="2577" y="658"/>
                  </a:lnTo>
                  <a:lnTo>
                    <a:pt x="2574" y="668"/>
                  </a:lnTo>
                  <a:lnTo>
                    <a:pt x="2570" y="677"/>
                  </a:lnTo>
                  <a:lnTo>
                    <a:pt x="2564" y="685"/>
                  </a:lnTo>
                  <a:lnTo>
                    <a:pt x="2559" y="693"/>
                  </a:lnTo>
                  <a:lnTo>
                    <a:pt x="2552" y="700"/>
                  </a:lnTo>
                  <a:lnTo>
                    <a:pt x="2545" y="707"/>
                  </a:lnTo>
                  <a:lnTo>
                    <a:pt x="2537" y="715"/>
                  </a:lnTo>
                  <a:lnTo>
                    <a:pt x="2538" y="684"/>
                  </a:lnTo>
                  <a:lnTo>
                    <a:pt x="2538" y="657"/>
                  </a:lnTo>
                  <a:lnTo>
                    <a:pt x="2540" y="630"/>
                  </a:lnTo>
                  <a:lnTo>
                    <a:pt x="2544" y="604"/>
                  </a:lnTo>
                  <a:lnTo>
                    <a:pt x="2535" y="607"/>
                  </a:lnTo>
                  <a:lnTo>
                    <a:pt x="2527" y="611"/>
                  </a:lnTo>
                  <a:lnTo>
                    <a:pt x="2519" y="615"/>
                  </a:lnTo>
                  <a:lnTo>
                    <a:pt x="2514" y="621"/>
                  </a:lnTo>
                  <a:lnTo>
                    <a:pt x="2510" y="628"/>
                  </a:lnTo>
                  <a:lnTo>
                    <a:pt x="2506" y="635"/>
                  </a:lnTo>
                  <a:lnTo>
                    <a:pt x="2505" y="643"/>
                  </a:lnTo>
                  <a:lnTo>
                    <a:pt x="2504" y="653"/>
                  </a:lnTo>
                  <a:lnTo>
                    <a:pt x="2491" y="653"/>
                  </a:lnTo>
                  <a:lnTo>
                    <a:pt x="2478" y="653"/>
                  </a:lnTo>
                  <a:lnTo>
                    <a:pt x="2478" y="658"/>
                  </a:lnTo>
                  <a:lnTo>
                    <a:pt x="2479" y="662"/>
                  </a:lnTo>
                  <a:lnTo>
                    <a:pt x="2480" y="666"/>
                  </a:lnTo>
                  <a:lnTo>
                    <a:pt x="2482" y="670"/>
                  </a:lnTo>
                  <a:lnTo>
                    <a:pt x="2486" y="678"/>
                  </a:lnTo>
                  <a:lnTo>
                    <a:pt x="2493" y="684"/>
                  </a:lnTo>
                  <a:lnTo>
                    <a:pt x="2499" y="690"/>
                  </a:lnTo>
                  <a:lnTo>
                    <a:pt x="2505" y="695"/>
                  </a:lnTo>
                  <a:lnTo>
                    <a:pt x="2512" y="699"/>
                  </a:lnTo>
                  <a:lnTo>
                    <a:pt x="2517" y="702"/>
                  </a:lnTo>
                  <a:lnTo>
                    <a:pt x="2517" y="727"/>
                  </a:lnTo>
                  <a:lnTo>
                    <a:pt x="2496" y="730"/>
                  </a:lnTo>
                  <a:lnTo>
                    <a:pt x="2479" y="730"/>
                  </a:lnTo>
                  <a:lnTo>
                    <a:pt x="2472" y="730"/>
                  </a:lnTo>
                  <a:lnTo>
                    <a:pt x="2466" y="730"/>
                  </a:lnTo>
                  <a:lnTo>
                    <a:pt x="2458" y="731"/>
                  </a:lnTo>
                  <a:lnTo>
                    <a:pt x="2451" y="733"/>
                  </a:lnTo>
                  <a:lnTo>
                    <a:pt x="2455" y="737"/>
                  </a:lnTo>
                  <a:lnTo>
                    <a:pt x="2459" y="741"/>
                  </a:lnTo>
                  <a:lnTo>
                    <a:pt x="2465" y="744"/>
                  </a:lnTo>
                  <a:lnTo>
                    <a:pt x="2471" y="747"/>
                  </a:lnTo>
                  <a:lnTo>
                    <a:pt x="2483" y="750"/>
                  </a:lnTo>
                  <a:lnTo>
                    <a:pt x="2491" y="751"/>
                  </a:lnTo>
                  <a:lnTo>
                    <a:pt x="2492" y="756"/>
                  </a:lnTo>
                  <a:lnTo>
                    <a:pt x="2493" y="760"/>
                  </a:lnTo>
                  <a:lnTo>
                    <a:pt x="2495" y="765"/>
                  </a:lnTo>
                  <a:lnTo>
                    <a:pt x="2499" y="769"/>
                  </a:lnTo>
                  <a:lnTo>
                    <a:pt x="2505" y="777"/>
                  </a:lnTo>
                  <a:lnTo>
                    <a:pt x="2511" y="782"/>
                  </a:lnTo>
                  <a:lnTo>
                    <a:pt x="2500" y="792"/>
                  </a:lnTo>
                  <a:lnTo>
                    <a:pt x="2489" y="802"/>
                  </a:lnTo>
                  <a:lnTo>
                    <a:pt x="2480" y="812"/>
                  </a:lnTo>
                  <a:lnTo>
                    <a:pt x="2471" y="823"/>
                  </a:lnTo>
                  <a:lnTo>
                    <a:pt x="2456" y="841"/>
                  </a:lnTo>
                  <a:lnTo>
                    <a:pt x="2441" y="859"/>
                  </a:lnTo>
                  <a:lnTo>
                    <a:pt x="2434" y="867"/>
                  </a:lnTo>
                  <a:lnTo>
                    <a:pt x="2425" y="876"/>
                  </a:lnTo>
                  <a:lnTo>
                    <a:pt x="2416" y="884"/>
                  </a:lnTo>
                  <a:lnTo>
                    <a:pt x="2406" y="892"/>
                  </a:lnTo>
                  <a:lnTo>
                    <a:pt x="2395" y="899"/>
                  </a:lnTo>
                  <a:lnTo>
                    <a:pt x="2382" y="905"/>
                  </a:lnTo>
                  <a:lnTo>
                    <a:pt x="2368" y="912"/>
                  </a:lnTo>
                  <a:lnTo>
                    <a:pt x="2351" y="917"/>
                  </a:lnTo>
                  <a:lnTo>
                    <a:pt x="2346" y="919"/>
                  </a:lnTo>
                  <a:lnTo>
                    <a:pt x="2339" y="923"/>
                  </a:lnTo>
                  <a:lnTo>
                    <a:pt x="2332" y="928"/>
                  </a:lnTo>
                  <a:lnTo>
                    <a:pt x="2324" y="935"/>
                  </a:lnTo>
                  <a:lnTo>
                    <a:pt x="2307" y="950"/>
                  </a:lnTo>
                  <a:lnTo>
                    <a:pt x="2289" y="967"/>
                  </a:lnTo>
                  <a:lnTo>
                    <a:pt x="2271" y="984"/>
                  </a:lnTo>
                  <a:lnTo>
                    <a:pt x="2255" y="999"/>
                  </a:lnTo>
                  <a:lnTo>
                    <a:pt x="2248" y="1006"/>
                  </a:lnTo>
                  <a:lnTo>
                    <a:pt x="2242" y="1011"/>
                  </a:lnTo>
                  <a:lnTo>
                    <a:pt x="2236" y="1014"/>
                  </a:lnTo>
                  <a:lnTo>
                    <a:pt x="2232" y="1016"/>
                  </a:lnTo>
                  <a:lnTo>
                    <a:pt x="2208" y="1025"/>
                  </a:lnTo>
                  <a:lnTo>
                    <a:pt x="2186" y="1034"/>
                  </a:lnTo>
                  <a:lnTo>
                    <a:pt x="2175" y="1039"/>
                  </a:lnTo>
                  <a:lnTo>
                    <a:pt x="2165" y="1045"/>
                  </a:lnTo>
                  <a:lnTo>
                    <a:pt x="2156" y="1051"/>
                  </a:lnTo>
                  <a:lnTo>
                    <a:pt x="2147" y="1057"/>
                  </a:lnTo>
                  <a:lnTo>
                    <a:pt x="2140" y="1064"/>
                  </a:lnTo>
                  <a:lnTo>
                    <a:pt x="2133" y="1072"/>
                  </a:lnTo>
                  <a:lnTo>
                    <a:pt x="2126" y="1080"/>
                  </a:lnTo>
                  <a:lnTo>
                    <a:pt x="2122" y="1090"/>
                  </a:lnTo>
                  <a:lnTo>
                    <a:pt x="2118" y="1101"/>
                  </a:lnTo>
                  <a:lnTo>
                    <a:pt x="2114" y="1113"/>
                  </a:lnTo>
                  <a:lnTo>
                    <a:pt x="2113" y="1125"/>
                  </a:lnTo>
                  <a:lnTo>
                    <a:pt x="2112" y="1139"/>
                  </a:lnTo>
                  <a:lnTo>
                    <a:pt x="2112" y="1151"/>
                  </a:lnTo>
                  <a:lnTo>
                    <a:pt x="2112" y="1174"/>
                  </a:lnTo>
                  <a:lnTo>
                    <a:pt x="2112" y="1195"/>
                  </a:lnTo>
                  <a:lnTo>
                    <a:pt x="2112" y="1207"/>
                  </a:lnTo>
                  <a:lnTo>
                    <a:pt x="2114" y="1223"/>
                  </a:lnTo>
                  <a:lnTo>
                    <a:pt x="2118" y="1240"/>
                  </a:lnTo>
                  <a:lnTo>
                    <a:pt x="2120" y="1249"/>
                  </a:lnTo>
                  <a:lnTo>
                    <a:pt x="2121" y="1259"/>
                  </a:lnTo>
                  <a:lnTo>
                    <a:pt x="2121" y="1270"/>
                  </a:lnTo>
                  <a:lnTo>
                    <a:pt x="2119" y="1281"/>
                  </a:lnTo>
                  <a:lnTo>
                    <a:pt x="2132" y="1343"/>
                  </a:lnTo>
                  <a:lnTo>
                    <a:pt x="2126" y="1379"/>
                  </a:lnTo>
                  <a:lnTo>
                    <a:pt x="2118" y="1417"/>
                  </a:lnTo>
                  <a:lnTo>
                    <a:pt x="2112" y="1435"/>
                  </a:lnTo>
                  <a:lnTo>
                    <a:pt x="2105" y="1450"/>
                  </a:lnTo>
                  <a:lnTo>
                    <a:pt x="2103" y="1457"/>
                  </a:lnTo>
                  <a:lnTo>
                    <a:pt x="2100" y="1463"/>
                  </a:lnTo>
                  <a:lnTo>
                    <a:pt x="2096" y="1468"/>
                  </a:lnTo>
                  <a:lnTo>
                    <a:pt x="2092" y="1472"/>
                  </a:lnTo>
                  <a:lnTo>
                    <a:pt x="2059" y="1472"/>
                  </a:lnTo>
                  <a:lnTo>
                    <a:pt x="2058" y="1464"/>
                  </a:lnTo>
                  <a:lnTo>
                    <a:pt x="2057" y="1456"/>
                  </a:lnTo>
                  <a:lnTo>
                    <a:pt x="2055" y="1450"/>
                  </a:lnTo>
                  <a:lnTo>
                    <a:pt x="2053" y="1445"/>
                  </a:lnTo>
                  <a:lnTo>
                    <a:pt x="2047" y="1437"/>
                  </a:lnTo>
                  <a:lnTo>
                    <a:pt x="2040" y="1430"/>
                  </a:lnTo>
                  <a:lnTo>
                    <a:pt x="2033" y="1425"/>
                  </a:lnTo>
                  <a:lnTo>
                    <a:pt x="2029" y="1418"/>
                  </a:lnTo>
                  <a:lnTo>
                    <a:pt x="2026" y="1414"/>
                  </a:lnTo>
                  <a:lnTo>
                    <a:pt x="2025" y="1410"/>
                  </a:lnTo>
                  <a:lnTo>
                    <a:pt x="2025" y="1405"/>
                  </a:lnTo>
                  <a:lnTo>
                    <a:pt x="2026" y="1398"/>
                  </a:lnTo>
                  <a:lnTo>
                    <a:pt x="2026" y="1373"/>
                  </a:lnTo>
                  <a:lnTo>
                    <a:pt x="2022" y="1373"/>
                  </a:lnTo>
                  <a:lnTo>
                    <a:pt x="2019" y="1372"/>
                  </a:lnTo>
                  <a:lnTo>
                    <a:pt x="2015" y="1370"/>
                  </a:lnTo>
                  <a:lnTo>
                    <a:pt x="2012" y="1367"/>
                  </a:lnTo>
                  <a:lnTo>
                    <a:pt x="2007" y="1361"/>
                  </a:lnTo>
                  <a:lnTo>
                    <a:pt x="2002" y="1353"/>
                  </a:lnTo>
                  <a:lnTo>
                    <a:pt x="1998" y="1344"/>
                  </a:lnTo>
                  <a:lnTo>
                    <a:pt x="1995" y="1335"/>
                  </a:lnTo>
                  <a:lnTo>
                    <a:pt x="1993" y="1326"/>
                  </a:lnTo>
                  <a:lnTo>
                    <a:pt x="1992" y="1318"/>
                  </a:lnTo>
                  <a:lnTo>
                    <a:pt x="1992" y="1298"/>
                  </a:lnTo>
                  <a:lnTo>
                    <a:pt x="1992" y="1281"/>
                  </a:lnTo>
                  <a:lnTo>
                    <a:pt x="1992" y="1265"/>
                  </a:lnTo>
                  <a:lnTo>
                    <a:pt x="1992" y="1244"/>
                  </a:lnTo>
                  <a:lnTo>
                    <a:pt x="1991" y="1234"/>
                  </a:lnTo>
                  <a:lnTo>
                    <a:pt x="1989" y="1224"/>
                  </a:lnTo>
                  <a:lnTo>
                    <a:pt x="1985" y="1212"/>
                  </a:lnTo>
                  <a:lnTo>
                    <a:pt x="1978" y="1201"/>
                  </a:lnTo>
                  <a:lnTo>
                    <a:pt x="1974" y="1196"/>
                  </a:lnTo>
                  <a:lnTo>
                    <a:pt x="1969" y="1191"/>
                  </a:lnTo>
                  <a:lnTo>
                    <a:pt x="1964" y="1187"/>
                  </a:lnTo>
                  <a:lnTo>
                    <a:pt x="1959" y="1184"/>
                  </a:lnTo>
                  <a:lnTo>
                    <a:pt x="1953" y="1181"/>
                  </a:lnTo>
                  <a:lnTo>
                    <a:pt x="1947" y="1178"/>
                  </a:lnTo>
                  <a:lnTo>
                    <a:pt x="1940" y="1177"/>
                  </a:lnTo>
                  <a:lnTo>
                    <a:pt x="1933" y="1177"/>
                  </a:lnTo>
                  <a:lnTo>
                    <a:pt x="1918" y="1177"/>
                  </a:lnTo>
                  <a:lnTo>
                    <a:pt x="1906" y="1177"/>
                  </a:lnTo>
                  <a:lnTo>
                    <a:pt x="1897" y="1177"/>
                  </a:lnTo>
                  <a:lnTo>
                    <a:pt x="1894" y="1177"/>
                  </a:lnTo>
                  <a:lnTo>
                    <a:pt x="1880" y="1176"/>
                  </a:lnTo>
                  <a:lnTo>
                    <a:pt x="1869" y="1175"/>
                  </a:lnTo>
                  <a:lnTo>
                    <a:pt x="1857" y="1173"/>
                  </a:lnTo>
                  <a:lnTo>
                    <a:pt x="1845" y="1171"/>
                  </a:lnTo>
                  <a:lnTo>
                    <a:pt x="1832" y="1168"/>
                  </a:lnTo>
                  <a:lnTo>
                    <a:pt x="1818" y="1166"/>
                  </a:lnTo>
                  <a:lnTo>
                    <a:pt x="1804" y="1165"/>
                  </a:lnTo>
                  <a:lnTo>
                    <a:pt x="1787" y="1164"/>
                  </a:lnTo>
                  <a:lnTo>
                    <a:pt x="1773" y="1164"/>
                  </a:lnTo>
                  <a:lnTo>
                    <a:pt x="1762" y="1162"/>
                  </a:lnTo>
                  <a:lnTo>
                    <a:pt x="1753" y="1159"/>
                  </a:lnTo>
                  <a:lnTo>
                    <a:pt x="1745" y="1155"/>
                  </a:lnTo>
                  <a:lnTo>
                    <a:pt x="1738" y="1151"/>
                  </a:lnTo>
                  <a:lnTo>
                    <a:pt x="1731" y="1148"/>
                  </a:lnTo>
                  <a:lnTo>
                    <a:pt x="1722" y="1146"/>
                  </a:lnTo>
                  <a:lnTo>
                    <a:pt x="1713" y="1145"/>
                  </a:lnTo>
                  <a:lnTo>
                    <a:pt x="1688" y="1144"/>
                  </a:lnTo>
                  <a:lnTo>
                    <a:pt x="1653" y="1143"/>
                  </a:lnTo>
                  <a:lnTo>
                    <a:pt x="1644" y="1144"/>
                  </a:lnTo>
                  <a:lnTo>
                    <a:pt x="1636" y="1144"/>
                  </a:lnTo>
                  <a:lnTo>
                    <a:pt x="1628" y="1146"/>
                  </a:lnTo>
                  <a:lnTo>
                    <a:pt x="1621" y="1148"/>
                  </a:lnTo>
                  <a:lnTo>
                    <a:pt x="1616" y="1151"/>
                  </a:lnTo>
                  <a:lnTo>
                    <a:pt x="1611" y="1155"/>
                  </a:lnTo>
                  <a:lnTo>
                    <a:pt x="1608" y="1159"/>
                  </a:lnTo>
                  <a:lnTo>
                    <a:pt x="1607" y="1164"/>
                  </a:lnTo>
                  <a:lnTo>
                    <a:pt x="1608" y="1169"/>
                  </a:lnTo>
                  <a:lnTo>
                    <a:pt x="1608" y="1173"/>
                  </a:lnTo>
                  <a:lnTo>
                    <a:pt x="1610" y="1176"/>
                  </a:lnTo>
                  <a:lnTo>
                    <a:pt x="1611" y="1180"/>
                  </a:lnTo>
                  <a:lnTo>
                    <a:pt x="1616" y="1186"/>
                  </a:lnTo>
                  <a:lnTo>
                    <a:pt x="1621" y="1192"/>
                  </a:lnTo>
                  <a:lnTo>
                    <a:pt x="1627" y="1197"/>
                  </a:lnTo>
                  <a:lnTo>
                    <a:pt x="1632" y="1204"/>
                  </a:lnTo>
                  <a:lnTo>
                    <a:pt x="1638" y="1212"/>
                  </a:lnTo>
                  <a:lnTo>
                    <a:pt x="1641" y="1220"/>
                  </a:lnTo>
                  <a:lnTo>
                    <a:pt x="1628" y="1221"/>
                  </a:lnTo>
                  <a:lnTo>
                    <a:pt x="1615" y="1223"/>
                  </a:lnTo>
                  <a:lnTo>
                    <a:pt x="1601" y="1226"/>
                  </a:lnTo>
                  <a:lnTo>
                    <a:pt x="1589" y="1229"/>
                  </a:lnTo>
                  <a:lnTo>
                    <a:pt x="1577" y="1232"/>
                  </a:lnTo>
                  <a:lnTo>
                    <a:pt x="1565" y="1235"/>
                  </a:lnTo>
                  <a:lnTo>
                    <a:pt x="1555" y="1237"/>
                  </a:lnTo>
                  <a:lnTo>
                    <a:pt x="1548" y="1238"/>
                  </a:lnTo>
                  <a:lnTo>
                    <a:pt x="1544" y="1237"/>
                  </a:lnTo>
                  <a:lnTo>
                    <a:pt x="1539" y="1233"/>
                  </a:lnTo>
                  <a:lnTo>
                    <a:pt x="1533" y="1228"/>
                  </a:lnTo>
                  <a:lnTo>
                    <a:pt x="1528" y="1222"/>
                  </a:lnTo>
                  <a:lnTo>
                    <a:pt x="1516" y="1210"/>
                  </a:lnTo>
                  <a:lnTo>
                    <a:pt x="1508" y="1201"/>
                  </a:lnTo>
                  <a:lnTo>
                    <a:pt x="1474" y="1214"/>
                  </a:lnTo>
                  <a:lnTo>
                    <a:pt x="1468" y="1213"/>
                  </a:lnTo>
                  <a:lnTo>
                    <a:pt x="1461" y="1210"/>
                  </a:lnTo>
                  <a:lnTo>
                    <a:pt x="1454" y="1205"/>
                  </a:lnTo>
                  <a:lnTo>
                    <a:pt x="1448" y="1201"/>
                  </a:lnTo>
                  <a:lnTo>
                    <a:pt x="1441" y="1196"/>
                  </a:lnTo>
                  <a:lnTo>
                    <a:pt x="1436" y="1192"/>
                  </a:lnTo>
                  <a:lnTo>
                    <a:pt x="1428" y="1190"/>
                  </a:lnTo>
                  <a:lnTo>
                    <a:pt x="1421" y="1189"/>
                  </a:lnTo>
                  <a:lnTo>
                    <a:pt x="1406" y="1190"/>
                  </a:lnTo>
                  <a:lnTo>
                    <a:pt x="1390" y="1192"/>
                  </a:lnTo>
                  <a:lnTo>
                    <a:pt x="1372" y="1197"/>
                  </a:lnTo>
                  <a:lnTo>
                    <a:pt x="1354" y="1203"/>
                  </a:lnTo>
                  <a:lnTo>
                    <a:pt x="1337" y="1211"/>
                  </a:lnTo>
                  <a:lnTo>
                    <a:pt x="1318" y="1219"/>
                  </a:lnTo>
                  <a:lnTo>
                    <a:pt x="1301" y="1228"/>
                  </a:lnTo>
                  <a:lnTo>
                    <a:pt x="1283" y="1238"/>
                  </a:lnTo>
                  <a:lnTo>
                    <a:pt x="1265" y="1249"/>
                  </a:lnTo>
                  <a:lnTo>
                    <a:pt x="1248" y="1259"/>
                  </a:lnTo>
                  <a:lnTo>
                    <a:pt x="1231" y="1272"/>
                  </a:lnTo>
                  <a:lnTo>
                    <a:pt x="1217" y="1283"/>
                  </a:lnTo>
                  <a:lnTo>
                    <a:pt x="1203" y="1294"/>
                  </a:lnTo>
                  <a:lnTo>
                    <a:pt x="1190" y="1304"/>
                  </a:lnTo>
                  <a:lnTo>
                    <a:pt x="1179" y="1314"/>
                  </a:lnTo>
                  <a:lnTo>
                    <a:pt x="1169" y="1325"/>
                  </a:lnTo>
                  <a:lnTo>
                    <a:pt x="1166" y="1328"/>
                  </a:lnTo>
                  <a:lnTo>
                    <a:pt x="1163" y="1333"/>
                  </a:lnTo>
                  <a:lnTo>
                    <a:pt x="1162" y="1337"/>
                  </a:lnTo>
                  <a:lnTo>
                    <a:pt x="1161" y="1342"/>
                  </a:lnTo>
                  <a:lnTo>
                    <a:pt x="1161" y="1354"/>
                  </a:lnTo>
                  <a:lnTo>
                    <a:pt x="1161" y="1366"/>
                  </a:lnTo>
                  <a:lnTo>
                    <a:pt x="1161" y="1379"/>
                  </a:lnTo>
                  <a:lnTo>
                    <a:pt x="1160" y="1392"/>
                  </a:lnTo>
                  <a:lnTo>
                    <a:pt x="1159" y="1399"/>
                  </a:lnTo>
                  <a:lnTo>
                    <a:pt x="1157" y="1405"/>
                  </a:lnTo>
                  <a:lnTo>
                    <a:pt x="1153" y="1411"/>
                  </a:lnTo>
                  <a:lnTo>
                    <a:pt x="1149" y="1417"/>
                  </a:lnTo>
                  <a:lnTo>
                    <a:pt x="1143" y="1416"/>
                  </a:lnTo>
                  <a:lnTo>
                    <a:pt x="1136" y="1415"/>
                  </a:lnTo>
                  <a:lnTo>
                    <a:pt x="1129" y="1414"/>
                  </a:lnTo>
                  <a:lnTo>
                    <a:pt x="1124" y="1412"/>
                  </a:lnTo>
                  <a:lnTo>
                    <a:pt x="1111" y="1408"/>
                  </a:lnTo>
                  <a:lnTo>
                    <a:pt x="1100" y="1401"/>
                  </a:lnTo>
                  <a:lnTo>
                    <a:pt x="1090" y="1394"/>
                  </a:lnTo>
                  <a:lnTo>
                    <a:pt x="1082" y="1386"/>
                  </a:lnTo>
                  <a:lnTo>
                    <a:pt x="1080" y="1382"/>
                  </a:lnTo>
                  <a:lnTo>
                    <a:pt x="1078" y="1377"/>
                  </a:lnTo>
                  <a:lnTo>
                    <a:pt x="1077" y="1372"/>
                  </a:lnTo>
                  <a:lnTo>
                    <a:pt x="1076" y="1367"/>
                  </a:lnTo>
                  <a:lnTo>
                    <a:pt x="1076" y="1356"/>
                  </a:lnTo>
                  <a:lnTo>
                    <a:pt x="1074" y="1344"/>
                  </a:lnTo>
                  <a:lnTo>
                    <a:pt x="1072" y="1330"/>
                  </a:lnTo>
                  <a:lnTo>
                    <a:pt x="1070" y="1315"/>
                  </a:lnTo>
                  <a:lnTo>
                    <a:pt x="1066" y="1300"/>
                  </a:lnTo>
                  <a:lnTo>
                    <a:pt x="1061" y="1285"/>
                  </a:lnTo>
                  <a:lnTo>
                    <a:pt x="1057" y="1270"/>
                  </a:lnTo>
                  <a:lnTo>
                    <a:pt x="1051" y="1254"/>
                  </a:lnTo>
                  <a:lnTo>
                    <a:pt x="1044" y="1240"/>
                  </a:lnTo>
                  <a:lnTo>
                    <a:pt x="1037" y="1227"/>
                  </a:lnTo>
                  <a:lnTo>
                    <a:pt x="1028" y="1215"/>
                  </a:lnTo>
                  <a:lnTo>
                    <a:pt x="1020" y="1203"/>
                  </a:lnTo>
                  <a:lnTo>
                    <a:pt x="1015" y="1199"/>
                  </a:lnTo>
                  <a:lnTo>
                    <a:pt x="1010" y="1195"/>
                  </a:lnTo>
                  <a:lnTo>
                    <a:pt x="1005" y="1191"/>
                  </a:lnTo>
                  <a:lnTo>
                    <a:pt x="1000" y="1188"/>
                  </a:lnTo>
                  <a:lnTo>
                    <a:pt x="994" y="1186"/>
                  </a:lnTo>
                  <a:lnTo>
                    <a:pt x="988" y="1184"/>
                  </a:lnTo>
                  <a:lnTo>
                    <a:pt x="982" y="1183"/>
                  </a:lnTo>
                  <a:lnTo>
                    <a:pt x="977" y="1183"/>
                  </a:lnTo>
                  <a:lnTo>
                    <a:pt x="964" y="1183"/>
                  </a:lnTo>
                  <a:lnTo>
                    <a:pt x="951" y="1186"/>
                  </a:lnTo>
                  <a:lnTo>
                    <a:pt x="940" y="1190"/>
                  </a:lnTo>
                  <a:lnTo>
                    <a:pt x="931" y="1195"/>
                  </a:lnTo>
                  <a:lnTo>
                    <a:pt x="926" y="1199"/>
                  </a:lnTo>
                  <a:lnTo>
                    <a:pt x="922" y="1202"/>
                  </a:lnTo>
                  <a:lnTo>
                    <a:pt x="919" y="1206"/>
                  </a:lnTo>
                  <a:lnTo>
                    <a:pt x="915" y="1212"/>
                  </a:lnTo>
                  <a:lnTo>
                    <a:pt x="913" y="1216"/>
                  </a:lnTo>
                  <a:lnTo>
                    <a:pt x="911" y="1221"/>
                  </a:lnTo>
                  <a:lnTo>
                    <a:pt x="910" y="1227"/>
                  </a:lnTo>
                  <a:lnTo>
                    <a:pt x="910" y="1232"/>
                  </a:lnTo>
                  <a:lnTo>
                    <a:pt x="883" y="1232"/>
                  </a:lnTo>
                  <a:lnTo>
                    <a:pt x="878" y="1229"/>
                  </a:lnTo>
                  <a:lnTo>
                    <a:pt x="872" y="1225"/>
                  </a:lnTo>
                  <a:lnTo>
                    <a:pt x="867" y="1219"/>
                  </a:lnTo>
                  <a:lnTo>
                    <a:pt x="861" y="1212"/>
                  </a:lnTo>
                  <a:lnTo>
                    <a:pt x="850" y="1196"/>
                  </a:lnTo>
                  <a:lnTo>
                    <a:pt x="839" y="1179"/>
                  </a:lnTo>
                  <a:lnTo>
                    <a:pt x="830" y="1161"/>
                  </a:lnTo>
                  <a:lnTo>
                    <a:pt x="821" y="1144"/>
                  </a:lnTo>
                  <a:lnTo>
                    <a:pt x="814" y="1131"/>
                  </a:lnTo>
                  <a:lnTo>
                    <a:pt x="810" y="1121"/>
                  </a:lnTo>
                  <a:lnTo>
                    <a:pt x="805" y="1120"/>
                  </a:lnTo>
                  <a:lnTo>
                    <a:pt x="801" y="1118"/>
                  </a:lnTo>
                  <a:lnTo>
                    <a:pt x="798" y="1115"/>
                  </a:lnTo>
                  <a:lnTo>
                    <a:pt x="794" y="1111"/>
                  </a:lnTo>
                  <a:lnTo>
                    <a:pt x="789" y="1100"/>
                  </a:lnTo>
                  <a:lnTo>
                    <a:pt x="782" y="1087"/>
                  </a:lnTo>
                  <a:lnTo>
                    <a:pt x="779" y="1081"/>
                  </a:lnTo>
                  <a:lnTo>
                    <a:pt x="775" y="1075"/>
                  </a:lnTo>
                  <a:lnTo>
                    <a:pt x="770" y="1069"/>
                  </a:lnTo>
                  <a:lnTo>
                    <a:pt x="765" y="1064"/>
                  </a:lnTo>
                  <a:lnTo>
                    <a:pt x="757" y="1060"/>
                  </a:lnTo>
                  <a:lnTo>
                    <a:pt x="749" y="1056"/>
                  </a:lnTo>
                  <a:lnTo>
                    <a:pt x="741" y="1054"/>
                  </a:lnTo>
                  <a:lnTo>
                    <a:pt x="731" y="1054"/>
                  </a:lnTo>
                  <a:lnTo>
                    <a:pt x="718" y="1054"/>
                  </a:lnTo>
                  <a:lnTo>
                    <a:pt x="706" y="1055"/>
                  </a:lnTo>
                  <a:lnTo>
                    <a:pt x="696" y="1057"/>
                  </a:lnTo>
                  <a:lnTo>
                    <a:pt x="687" y="1059"/>
                  </a:lnTo>
                  <a:lnTo>
                    <a:pt x="670" y="1065"/>
                  </a:lnTo>
                  <a:lnTo>
                    <a:pt x="656" y="1072"/>
                  </a:lnTo>
                  <a:lnTo>
                    <a:pt x="642" y="1078"/>
                  </a:lnTo>
                  <a:lnTo>
                    <a:pt x="624" y="1084"/>
                  </a:lnTo>
                  <a:lnTo>
                    <a:pt x="615" y="1087"/>
                  </a:lnTo>
                  <a:lnTo>
                    <a:pt x="604" y="1088"/>
                  </a:lnTo>
                  <a:lnTo>
                    <a:pt x="591" y="1089"/>
                  </a:lnTo>
                  <a:lnTo>
                    <a:pt x="577" y="1090"/>
                  </a:lnTo>
                  <a:lnTo>
                    <a:pt x="555" y="1089"/>
                  </a:lnTo>
                  <a:lnTo>
                    <a:pt x="533" y="1086"/>
                  </a:lnTo>
                  <a:lnTo>
                    <a:pt x="514" y="1083"/>
                  </a:lnTo>
                  <a:lnTo>
                    <a:pt x="496" y="1078"/>
                  </a:lnTo>
                  <a:lnTo>
                    <a:pt x="478" y="1072"/>
                  </a:lnTo>
                  <a:lnTo>
                    <a:pt x="462" y="1065"/>
                  </a:lnTo>
                  <a:lnTo>
                    <a:pt x="445" y="1058"/>
                  </a:lnTo>
                  <a:lnTo>
                    <a:pt x="430" y="1051"/>
                  </a:lnTo>
                  <a:lnTo>
                    <a:pt x="415" y="1043"/>
                  </a:lnTo>
                  <a:lnTo>
                    <a:pt x="398" y="1035"/>
                  </a:lnTo>
                  <a:lnTo>
                    <a:pt x="383" y="1028"/>
                  </a:lnTo>
                  <a:lnTo>
                    <a:pt x="366" y="1023"/>
                  </a:lnTo>
                  <a:lnTo>
                    <a:pt x="350" y="1017"/>
                  </a:lnTo>
                  <a:lnTo>
                    <a:pt x="331" y="1014"/>
                  </a:lnTo>
                  <a:lnTo>
                    <a:pt x="312" y="1011"/>
                  </a:lnTo>
                  <a:lnTo>
                    <a:pt x="292" y="1010"/>
                  </a:lnTo>
                  <a:lnTo>
                    <a:pt x="263" y="1012"/>
                  </a:lnTo>
                  <a:lnTo>
                    <a:pt x="234" y="1015"/>
                  </a:lnTo>
                  <a:lnTo>
                    <a:pt x="220" y="1016"/>
                  </a:lnTo>
                  <a:lnTo>
                    <a:pt x="205" y="1015"/>
                  </a:lnTo>
                  <a:lnTo>
                    <a:pt x="189" y="1014"/>
                  </a:lnTo>
                  <a:lnTo>
                    <a:pt x="172" y="1010"/>
                  </a:lnTo>
                  <a:lnTo>
                    <a:pt x="173" y="998"/>
                  </a:lnTo>
                  <a:lnTo>
                    <a:pt x="175" y="988"/>
                  </a:lnTo>
                  <a:lnTo>
                    <a:pt x="175" y="982"/>
                  </a:lnTo>
                  <a:lnTo>
                    <a:pt x="175" y="979"/>
                  </a:lnTo>
                  <a:lnTo>
                    <a:pt x="174" y="975"/>
                  </a:lnTo>
                  <a:lnTo>
                    <a:pt x="172" y="973"/>
                  </a:lnTo>
                  <a:lnTo>
                    <a:pt x="141" y="952"/>
                  </a:lnTo>
                  <a:lnTo>
                    <a:pt x="107" y="931"/>
                  </a:lnTo>
                  <a:lnTo>
                    <a:pt x="97" y="925"/>
                  </a:lnTo>
                  <a:lnTo>
                    <a:pt x="88" y="920"/>
                  </a:lnTo>
                  <a:lnTo>
                    <a:pt x="79" y="916"/>
                  </a:lnTo>
                  <a:lnTo>
                    <a:pt x="69" y="912"/>
                  </a:lnTo>
                  <a:lnTo>
                    <a:pt x="59" y="909"/>
                  </a:lnTo>
                  <a:lnTo>
                    <a:pt x="48" y="907"/>
                  </a:lnTo>
                  <a:lnTo>
                    <a:pt x="37" y="906"/>
                  </a:lnTo>
                  <a:lnTo>
                    <a:pt x="26" y="905"/>
                  </a:lnTo>
                  <a:lnTo>
                    <a:pt x="27" y="899"/>
                  </a:lnTo>
                  <a:lnTo>
                    <a:pt x="28" y="893"/>
                  </a:lnTo>
                  <a:lnTo>
                    <a:pt x="30" y="888"/>
                  </a:lnTo>
                  <a:lnTo>
                    <a:pt x="32" y="883"/>
                  </a:lnTo>
                  <a:lnTo>
                    <a:pt x="37" y="874"/>
                  </a:lnTo>
                  <a:lnTo>
                    <a:pt x="39" y="868"/>
                  </a:lnTo>
                  <a:lnTo>
                    <a:pt x="39" y="848"/>
                  </a:lnTo>
                  <a:lnTo>
                    <a:pt x="36" y="826"/>
                  </a:lnTo>
                  <a:lnTo>
                    <a:pt x="32" y="801"/>
                  </a:lnTo>
                  <a:lnTo>
                    <a:pt x="29" y="777"/>
                  </a:lnTo>
                  <a:lnTo>
                    <a:pt x="24" y="752"/>
                  </a:lnTo>
                  <a:lnTo>
                    <a:pt x="19" y="729"/>
                  </a:lnTo>
                  <a:lnTo>
                    <a:pt x="16" y="707"/>
                  </a:lnTo>
                  <a:lnTo>
                    <a:pt x="13" y="690"/>
                  </a:lnTo>
                  <a:lnTo>
                    <a:pt x="17" y="687"/>
                  </a:lnTo>
                  <a:lnTo>
                    <a:pt x="25" y="680"/>
                  </a:lnTo>
                  <a:lnTo>
                    <a:pt x="28" y="675"/>
                  </a:lnTo>
                  <a:lnTo>
                    <a:pt x="29" y="669"/>
                  </a:lnTo>
                  <a:lnTo>
                    <a:pt x="30" y="666"/>
                  </a:lnTo>
                  <a:lnTo>
                    <a:pt x="29" y="662"/>
                  </a:lnTo>
                  <a:lnTo>
                    <a:pt x="28" y="658"/>
                  </a:lnTo>
                  <a:lnTo>
                    <a:pt x="26" y="653"/>
                  </a:lnTo>
                  <a:lnTo>
                    <a:pt x="21" y="658"/>
                  </a:lnTo>
                  <a:lnTo>
                    <a:pt x="16" y="663"/>
                  </a:lnTo>
                  <a:lnTo>
                    <a:pt x="12" y="669"/>
                  </a:lnTo>
                  <a:lnTo>
                    <a:pt x="6" y="677"/>
                  </a:lnTo>
                  <a:lnTo>
                    <a:pt x="4" y="672"/>
                  </a:lnTo>
                  <a:lnTo>
                    <a:pt x="3" y="667"/>
                  </a:lnTo>
                  <a:lnTo>
                    <a:pt x="2" y="660"/>
                  </a:lnTo>
                  <a:lnTo>
                    <a:pt x="1" y="653"/>
                  </a:lnTo>
                  <a:lnTo>
                    <a:pt x="0" y="639"/>
                  </a:lnTo>
                  <a:lnTo>
                    <a:pt x="0" y="628"/>
                  </a:lnTo>
                  <a:lnTo>
                    <a:pt x="0" y="604"/>
                  </a:lnTo>
                  <a:lnTo>
                    <a:pt x="2" y="581"/>
                  </a:lnTo>
                  <a:lnTo>
                    <a:pt x="3" y="570"/>
                  </a:lnTo>
                  <a:lnTo>
                    <a:pt x="5" y="558"/>
                  </a:lnTo>
                  <a:lnTo>
                    <a:pt x="8" y="545"/>
                  </a:lnTo>
                  <a:lnTo>
                    <a:pt x="13" y="529"/>
                  </a:lnTo>
                  <a:lnTo>
                    <a:pt x="26" y="514"/>
                  </a:lnTo>
                  <a:lnTo>
                    <a:pt x="38" y="499"/>
                  </a:lnTo>
                  <a:lnTo>
                    <a:pt x="50" y="482"/>
                  </a:lnTo>
                  <a:lnTo>
                    <a:pt x="61" y="467"/>
                  </a:lnTo>
                  <a:lnTo>
                    <a:pt x="81" y="434"/>
                  </a:lnTo>
                  <a:lnTo>
                    <a:pt x="101" y="401"/>
                  </a:lnTo>
                  <a:lnTo>
                    <a:pt x="119" y="368"/>
                  </a:lnTo>
                  <a:lnTo>
                    <a:pt x="141" y="336"/>
                  </a:lnTo>
                  <a:lnTo>
                    <a:pt x="152" y="321"/>
                  </a:lnTo>
                  <a:lnTo>
                    <a:pt x="164" y="305"/>
                  </a:lnTo>
                  <a:lnTo>
                    <a:pt x="177" y="291"/>
                  </a:lnTo>
                  <a:lnTo>
                    <a:pt x="193" y="277"/>
                  </a:lnTo>
                  <a:lnTo>
                    <a:pt x="198" y="271"/>
                  </a:lnTo>
                  <a:lnTo>
                    <a:pt x="204" y="265"/>
                  </a:lnTo>
                  <a:lnTo>
                    <a:pt x="208" y="257"/>
                  </a:lnTo>
                  <a:lnTo>
                    <a:pt x="213" y="250"/>
                  </a:lnTo>
                  <a:lnTo>
                    <a:pt x="219" y="234"/>
                  </a:lnTo>
                  <a:lnTo>
                    <a:pt x="227" y="218"/>
                  </a:lnTo>
                  <a:lnTo>
                    <a:pt x="233" y="200"/>
                  </a:lnTo>
                  <a:lnTo>
                    <a:pt x="242" y="184"/>
                  </a:lnTo>
                  <a:lnTo>
                    <a:pt x="247" y="176"/>
                  </a:lnTo>
                  <a:lnTo>
                    <a:pt x="252" y="169"/>
                  </a:lnTo>
                  <a:lnTo>
                    <a:pt x="259" y="161"/>
                  </a:lnTo>
                  <a:lnTo>
                    <a:pt x="265" y="154"/>
                  </a:lnTo>
                  <a:lnTo>
                    <a:pt x="266" y="131"/>
                  </a:lnTo>
                  <a:lnTo>
                    <a:pt x="270" y="109"/>
                  </a:lnTo>
                  <a:lnTo>
                    <a:pt x="274" y="89"/>
                  </a:lnTo>
                  <a:lnTo>
                    <a:pt x="278" y="73"/>
                  </a:lnTo>
                  <a:lnTo>
                    <a:pt x="299" y="74"/>
                  </a:lnTo>
                  <a:lnTo>
                    <a:pt x="326" y="77"/>
                  </a:lnTo>
                  <a:lnTo>
                    <a:pt x="349" y="79"/>
                  </a:lnTo>
                  <a:lnTo>
                    <a:pt x="359" y="80"/>
                  </a:lnTo>
                  <a:lnTo>
                    <a:pt x="357" y="91"/>
                  </a:lnTo>
                  <a:lnTo>
                    <a:pt x="355" y="102"/>
                  </a:lnTo>
                  <a:lnTo>
                    <a:pt x="352" y="112"/>
                  </a:lnTo>
                  <a:lnTo>
                    <a:pt x="349" y="121"/>
                  </a:lnTo>
                  <a:lnTo>
                    <a:pt x="344" y="130"/>
                  </a:lnTo>
                  <a:lnTo>
                    <a:pt x="341" y="138"/>
                  </a:lnTo>
                  <a:lnTo>
                    <a:pt x="339" y="146"/>
                  </a:lnTo>
                  <a:lnTo>
                    <a:pt x="339" y="154"/>
                  </a:lnTo>
                  <a:lnTo>
                    <a:pt x="343" y="153"/>
                  </a:lnTo>
                  <a:lnTo>
                    <a:pt x="348" y="150"/>
                  </a:lnTo>
                  <a:lnTo>
                    <a:pt x="352" y="147"/>
                  </a:lnTo>
                  <a:lnTo>
                    <a:pt x="356" y="144"/>
                  </a:lnTo>
                  <a:lnTo>
                    <a:pt x="364" y="137"/>
                  </a:lnTo>
                  <a:lnTo>
                    <a:pt x="371" y="129"/>
                  </a:lnTo>
                  <a:lnTo>
                    <a:pt x="376" y="120"/>
                  </a:lnTo>
                  <a:lnTo>
                    <a:pt x="381" y="110"/>
                  </a:lnTo>
                  <a:lnTo>
                    <a:pt x="385" y="99"/>
                  </a:lnTo>
                  <a:lnTo>
                    <a:pt x="388" y="87"/>
                  </a:lnTo>
                  <a:lnTo>
                    <a:pt x="394" y="66"/>
                  </a:lnTo>
                  <a:lnTo>
                    <a:pt x="396" y="48"/>
                  </a:lnTo>
                  <a:lnTo>
                    <a:pt x="398" y="35"/>
                  </a:lnTo>
                  <a:lnTo>
                    <a:pt x="398" y="30"/>
                  </a:lnTo>
                  <a:lnTo>
                    <a:pt x="1827" y="30"/>
                  </a:lnTo>
                  <a:lnTo>
                    <a:pt x="1825" y="21"/>
                  </a:lnTo>
                  <a:lnTo>
                    <a:pt x="1823" y="13"/>
                  </a:lnTo>
                  <a:lnTo>
                    <a:pt x="1821" y="5"/>
                  </a:lnTo>
                  <a:lnTo>
                    <a:pt x="1820" y="0"/>
                  </a:lnTo>
                  <a:lnTo>
                    <a:pt x="1827" y="0"/>
                  </a:lnTo>
                  <a:lnTo>
                    <a:pt x="1853" y="0"/>
                  </a:lnTo>
                  <a:lnTo>
                    <a:pt x="1854" y="11"/>
                  </a:lnTo>
                  <a:lnTo>
                    <a:pt x="1856" y="21"/>
                  </a:lnTo>
                  <a:lnTo>
                    <a:pt x="1861" y="30"/>
                  </a:lnTo>
                  <a:lnTo>
                    <a:pt x="1866" y="38"/>
                  </a:lnTo>
                  <a:lnTo>
                    <a:pt x="1873" y="46"/>
                  </a:lnTo>
                  <a:lnTo>
                    <a:pt x="1881" y="51"/>
                  </a:lnTo>
                  <a:lnTo>
                    <a:pt x="1886" y="53"/>
                  </a:lnTo>
                  <a:lnTo>
                    <a:pt x="1890" y="54"/>
                  </a:lnTo>
                  <a:lnTo>
                    <a:pt x="1895" y="55"/>
                  </a:lnTo>
                  <a:lnTo>
                    <a:pt x="1900" y="55"/>
                  </a:lnTo>
                  <a:lnTo>
                    <a:pt x="1910" y="55"/>
                  </a:lnTo>
                  <a:lnTo>
                    <a:pt x="1926" y="55"/>
                  </a:lnTo>
                  <a:lnTo>
                    <a:pt x="1935" y="56"/>
                  </a:lnTo>
                  <a:lnTo>
                    <a:pt x="1944" y="58"/>
                  </a:lnTo>
                  <a:lnTo>
                    <a:pt x="1952" y="61"/>
                  </a:lnTo>
                  <a:lnTo>
                    <a:pt x="1958" y="64"/>
                  </a:lnTo>
                  <a:lnTo>
                    <a:pt x="1965" y="68"/>
                  </a:lnTo>
                  <a:lnTo>
                    <a:pt x="1972" y="71"/>
                  </a:lnTo>
                  <a:lnTo>
                    <a:pt x="1979" y="73"/>
                  </a:lnTo>
                  <a:lnTo>
                    <a:pt x="1986" y="73"/>
                  </a:lnTo>
                  <a:lnTo>
                    <a:pt x="1992" y="72"/>
                  </a:lnTo>
                  <a:lnTo>
                    <a:pt x="1999" y="67"/>
                  </a:lnTo>
                  <a:lnTo>
                    <a:pt x="2003" y="63"/>
                  </a:lnTo>
                  <a:lnTo>
                    <a:pt x="2006" y="61"/>
                  </a:lnTo>
                  <a:lnTo>
                    <a:pt x="2015" y="69"/>
                  </a:lnTo>
                  <a:lnTo>
                    <a:pt x="2024" y="75"/>
                  </a:lnTo>
                  <a:lnTo>
                    <a:pt x="2035" y="81"/>
                  </a:lnTo>
                  <a:lnTo>
                    <a:pt x="2046" y="86"/>
                  </a:lnTo>
                  <a:lnTo>
                    <a:pt x="2038" y="93"/>
                  </a:lnTo>
                  <a:lnTo>
                    <a:pt x="2031" y="100"/>
                  </a:lnTo>
                  <a:lnTo>
                    <a:pt x="2021" y="104"/>
                  </a:lnTo>
                  <a:lnTo>
                    <a:pt x="2011" y="108"/>
                  </a:lnTo>
                  <a:lnTo>
                    <a:pt x="1989" y="114"/>
                  </a:lnTo>
                  <a:lnTo>
                    <a:pt x="1967" y="118"/>
                  </a:lnTo>
                  <a:lnTo>
                    <a:pt x="1956" y="120"/>
                  </a:lnTo>
                  <a:lnTo>
                    <a:pt x="1946" y="122"/>
                  </a:lnTo>
                  <a:lnTo>
                    <a:pt x="1937" y="125"/>
                  </a:lnTo>
                  <a:lnTo>
                    <a:pt x="1929" y="128"/>
                  </a:lnTo>
                  <a:lnTo>
                    <a:pt x="1922" y="133"/>
                  </a:lnTo>
                  <a:lnTo>
                    <a:pt x="1918" y="138"/>
                  </a:lnTo>
                  <a:lnTo>
                    <a:pt x="1916" y="141"/>
                  </a:lnTo>
                  <a:lnTo>
                    <a:pt x="1914" y="145"/>
                  </a:lnTo>
                  <a:lnTo>
                    <a:pt x="1913" y="149"/>
                  </a:lnTo>
                  <a:lnTo>
                    <a:pt x="1913" y="154"/>
                  </a:lnTo>
                  <a:lnTo>
                    <a:pt x="1926" y="155"/>
                  </a:lnTo>
                  <a:lnTo>
                    <a:pt x="1937" y="156"/>
                  </a:lnTo>
                  <a:lnTo>
                    <a:pt x="1946" y="158"/>
                  </a:lnTo>
                  <a:lnTo>
                    <a:pt x="1954" y="160"/>
                  </a:lnTo>
                  <a:lnTo>
                    <a:pt x="1962" y="162"/>
                  </a:lnTo>
                  <a:lnTo>
                    <a:pt x="1969" y="164"/>
                  </a:lnTo>
                  <a:lnTo>
                    <a:pt x="1977" y="166"/>
                  </a:lnTo>
                  <a:lnTo>
                    <a:pt x="1986" y="166"/>
                  </a:lnTo>
                  <a:lnTo>
                    <a:pt x="1996" y="165"/>
                  </a:lnTo>
                  <a:lnTo>
                    <a:pt x="2011" y="161"/>
                  </a:lnTo>
                  <a:lnTo>
                    <a:pt x="2028" y="155"/>
                  </a:lnTo>
                  <a:lnTo>
                    <a:pt x="2047" y="147"/>
                  </a:lnTo>
                  <a:lnTo>
                    <a:pt x="2067" y="140"/>
                  </a:lnTo>
                  <a:lnTo>
                    <a:pt x="2087" y="135"/>
                  </a:lnTo>
                  <a:lnTo>
                    <a:pt x="2104" y="130"/>
                  </a:lnTo>
                  <a:lnTo>
                    <a:pt x="2119" y="129"/>
                  </a:lnTo>
                  <a:lnTo>
                    <a:pt x="2109" y="140"/>
                  </a:lnTo>
                  <a:lnTo>
                    <a:pt x="2101" y="147"/>
                  </a:lnTo>
                  <a:lnTo>
                    <a:pt x="2097" y="151"/>
                  </a:lnTo>
                  <a:lnTo>
                    <a:pt x="2094" y="155"/>
                  </a:lnTo>
                  <a:lnTo>
                    <a:pt x="2093" y="160"/>
                  </a:lnTo>
                  <a:lnTo>
                    <a:pt x="2092" y="166"/>
                  </a:lnTo>
                  <a:lnTo>
                    <a:pt x="2102" y="166"/>
                  </a:lnTo>
                  <a:lnTo>
                    <a:pt x="2112" y="166"/>
                  </a:lnTo>
                  <a:lnTo>
                    <a:pt x="2121" y="167"/>
                  </a:lnTo>
                  <a:lnTo>
                    <a:pt x="2138" y="169"/>
                  </a:lnTo>
                  <a:lnTo>
                    <a:pt x="2163" y="172"/>
                  </a:lnTo>
                  <a:lnTo>
                    <a:pt x="2191" y="175"/>
                  </a:lnTo>
                  <a:lnTo>
                    <a:pt x="2221" y="179"/>
                  </a:lnTo>
                  <a:lnTo>
                    <a:pt x="2248" y="182"/>
                  </a:lnTo>
                  <a:lnTo>
                    <a:pt x="2270" y="184"/>
                  </a:lnTo>
                  <a:lnTo>
                    <a:pt x="2286" y="184"/>
                  </a:lnTo>
                  <a:lnTo>
                    <a:pt x="2284" y="193"/>
                  </a:lnTo>
                  <a:lnTo>
                    <a:pt x="2282" y="199"/>
                  </a:lnTo>
                  <a:lnTo>
                    <a:pt x="2279" y="205"/>
                  </a:lnTo>
                  <a:lnTo>
                    <a:pt x="2275" y="210"/>
                  </a:lnTo>
                  <a:lnTo>
                    <a:pt x="2269" y="212"/>
                  </a:lnTo>
                  <a:lnTo>
                    <a:pt x="2262" y="214"/>
                  </a:lnTo>
                  <a:lnTo>
                    <a:pt x="2255" y="215"/>
                  </a:lnTo>
                  <a:lnTo>
                    <a:pt x="2245" y="216"/>
                  </a:lnTo>
                  <a:lnTo>
                    <a:pt x="2238" y="215"/>
                  </a:lnTo>
                  <a:lnTo>
                    <a:pt x="2233" y="214"/>
                  </a:lnTo>
                  <a:lnTo>
                    <a:pt x="2228" y="212"/>
                  </a:lnTo>
                  <a:lnTo>
                    <a:pt x="2225" y="210"/>
                  </a:lnTo>
                  <a:lnTo>
                    <a:pt x="2222" y="206"/>
                  </a:lnTo>
                  <a:lnTo>
                    <a:pt x="2217" y="204"/>
                  </a:lnTo>
                  <a:lnTo>
                    <a:pt x="2212" y="203"/>
                  </a:lnTo>
                  <a:lnTo>
                    <a:pt x="2205" y="203"/>
                  </a:lnTo>
                  <a:lnTo>
                    <a:pt x="2194" y="203"/>
                  </a:lnTo>
                  <a:lnTo>
                    <a:pt x="2185" y="205"/>
                  </a:lnTo>
                  <a:lnTo>
                    <a:pt x="2175" y="209"/>
                  </a:lnTo>
                  <a:lnTo>
                    <a:pt x="2166" y="213"/>
                  </a:lnTo>
                  <a:lnTo>
                    <a:pt x="2149" y="223"/>
                  </a:lnTo>
                  <a:lnTo>
                    <a:pt x="2135" y="234"/>
                  </a:lnTo>
                  <a:lnTo>
                    <a:pt x="2121" y="245"/>
                  </a:lnTo>
                  <a:lnTo>
                    <a:pt x="2108" y="255"/>
                  </a:lnTo>
                  <a:lnTo>
                    <a:pt x="2100" y="258"/>
                  </a:lnTo>
                  <a:lnTo>
                    <a:pt x="2093" y="261"/>
                  </a:lnTo>
                  <a:lnTo>
                    <a:pt x="2087" y="264"/>
                  </a:lnTo>
                  <a:lnTo>
                    <a:pt x="2079" y="265"/>
                  </a:lnTo>
                  <a:lnTo>
                    <a:pt x="2073" y="266"/>
                  </a:lnTo>
                  <a:lnTo>
                    <a:pt x="2068" y="268"/>
                  </a:lnTo>
                  <a:lnTo>
                    <a:pt x="2066" y="271"/>
                  </a:lnTo>
                  <a:lnTo>
                    <a:pt x="2064" y="276"/>
                  </a:lnTo>
                  <a:lnTo>
                    <a:pt x="2063" y="285"/>
                  </a:lnTo>
                  <a:lnTo>
                    <a:pt x="2059" y="295"/>
                  </a:lnTo>
                  <a:lnTo>
                    <a:pt x="2056" y="304"/>
                  </a:lnTo>
                  <a:lnTo>
                    <a:pt x="2053" y="312"/>
                  </a:lnTo>
                  <a:lnTo>
                    <a:pt x="2048" y="321"/>
                  </a:lnTo>
                  <a:lnTo>
                    <a:pt x="2043" y="328"/>
                  </a:lnTo>
                  <a:lnTo>
                    <a:pt x="2032" y="342"/>
                  </a:lnTo>
                  <a:lnTo>
                    <a:pt x="2021" y="355"/>
                  </a:lnTo>
                  <a:lnTo>
                    <a:pt x="2015" y="362"/>
                  </a:lnTo>
                  <a:lnTo>
                    <a:pt x="2010" y="369"/>
                  </a:lnTo>
                  <a:lnTo>
                    <a:pt x="2006" y="378"/>
                  </a:lnTo>
                  <a:lnTo>
                    <a:pt x="2001" y="386"/>
                  </a:lnTo>
                  <a:lnTo>
                    <a:pt x="1998" y="394"/>
                  </a:lnTo>
                  <a:lnTo>
                    <a:pt x="1995" y="404"/>
                  </a:lnTo>
                  <a:lnTo>
                    <a:pt x="1993" y="414"/>
                  </a:lnTo>
                  <a:lnTo>
                    <a:pt x="1992" y="424"/>
                  </a:lnTo>
                  <a:lnTo>
                    <a:pt x="1993" y="432"/>
                  </a:lnTo>
                  <a:lnTo>
                    <a:pt x="1997" y="438"/>
                  </a:lnTo>
                  <a:lnTo>
                    <a:pt x="2001" y="443"/>
                  </a:lnTo>
                  <a:lnTo>
                    <a:pt x="2007" y="447"/>
                  </a:lnTo>
                  <a:lnTo>
                    <a:pt x="2012" y="451"/>
                  </a:lnTo>
                  <a:lnTo>
                    <a:pt x="2018" y="453"/>
                  </a:lnTo>
                  <a:lnTo>
                    <a:pt x="2022" y="455"/>
                  </a:lnTo>
                  <a:lnTo>
                    <a:pt x="2026" y="456"/>
                  </a:lnTo>
                  <a:lnTo>
                    <a:pt x="2032" y="455"/>
                  </a:lnTo>
                  <a:lnTo>
                    <a:pt x="2037" y="454"/>
                  </a:lnTo>
                  <a:lnTo>
                    <a:pt x="2043" y="453"/>
                  </a:lnTo>
                  <a:lnTo>
                    <a:pt x="2047" y="451"/>
                  </a:lnTo>
                  <a:lnTo>
                    <a:pt x="2052" y="448"/>
                  </a:lnTo>
                  <a:lnTo>
                    <a:pt x="2056" y="445"/>
                  </a:lnTo>
                  <a:lnTo>
                    <a:pt x="2060" y="441"/>
                  </a:lnTo>
                  <a:lnTo>
                    <a:pt x="2064" y="437"/>
                  </a:lnTo>
                  <a:lnTo>
                    <a:pt x="2070" y="427"/>
                  </a:lnTo>
                  <a:lnTo>
                    <a:pt x="2076" y="417"/>
                  </a:lnTo>
                  <a:lnTo>
                    <a:pt x="2080" y="405"/>
                  </a:lnTo>
                  <a:lnTo>
                    <a:pt x="2085" y="393"/>
                  </a:lnTo>
                  <a:lnTo>
                    <a:pt x="2092" y="368"/>
                  </a:lnTo>
                  <a:lnTo>
                    <a:pt x="2100" y="344"/>
                  </a:lnTo>
                  <a:lnTo>
                    <a:pt x="2103" y="333"/>
                  </a:lnTo>
                  <a:lnTo>
                    <a:pt x="2108" y="323"/>
                  </a:lnTo>
                  <a:lnTo>
                    <a:pt x="2113" y="314"/>
                  </a:lnTo>
                  <a:lnTo>
                    <a:pt x="2119" y="307"/>
                  </a:lnTo>
                  <a:lnTo>
                    <a:pt x="2135" y="295"/>
                  </a:lnTo>
                  <a:lnTo>
                    <a:pt x="2152" y="283"/>
                  </a:lnTo>
                  <a:lnTo>
                    <a:pt x="2169" y="273"/>
                  </a:lnTo>
                  <a:lnTo>
                    <a:pt x="2188" y="262"/>
                  </a:lnTo>
                  <a:lnTo>
                    <a:pt x="2205" y="252"/>
                  </a:lnTo>
                  <a:lnTo>
                    <a:pt x="2223" y="243"/>
                  </a:lnTo>
                  <a:lnTo>
                    <a:pt x="2238" y="233"/>
                  </a:lnTo>
                  <a:lnTo>
                    <a:pt x="2251" y="222"/>
                  </a:lnTo>
                  <a:lnTo>
                    <a:pt x="2266" y="237"/>
                  </a:lnTo>
                  <a:lnTo>
                    <a:pt x="2278" y="249"/>
                  </a:lnTo>
                  <a:lnTo>
                    <a:pt x="2283" y="255"/>
                  </a:lnTo>
                  <a:lnTo>
                    <a:pt x="2288" y="261"/>
                  </a:lnTo>
                  <a:lnTo>
                    <a:pt x="2293" y="269"/>
                  </a:lnTo>
                  <a:lnTo>
                    <a:pt x="2299" y="277"/>
                  </a:lnTo>
                  <a:lnTo>
                    <a:pt x="2289" y="284"/>
                  </a:lnTo>
                  <a:lnTo>
                    <a:pt x="2281" y="290"/>
                  </a:lnTo>
                  <a:lnTo>
                    <a:pt x="2273" y="296"/>
                  </a:lnTo>
                  <a:lnTo>
                    <a:pt x="2267" y="303"/>
                  </a:lnTo>
                  <a:lnTo>
                    <a:pt x="2260" y="310"/>
                  </a:lnTo>
                  <a:lnTo>
                    <a:pt x="2255" y="318"/>
                  </a:lnTo>
                  <a:lnTo>
                    <a:pt x="2250" y="328"/>
                  </a:lnTo>
                  <a:lnTo>
                    <a:pt x="2245" y="339"/>
                  </a:lnTo>
                  <a:lnTo>
                    <a:pt x="2259" y="338"/>
                  </a:lnTo>
                  <a:lnTo>
                    <a:pt x="2271" y="336"/>
                  </a:lnTo>
                  <a:lnTo>
                    <a:pt x="2284" y="334"/>
                  </a:lnTo>
                  <a:lnTo>
                    <a:pt x="2299" y="333"/>
                  </a:lnTo>
                  <a:lnTo>
                    <a:pt x="2299" y="347"/>
                  </a:lnTo>
                  <a:lnTo>
                    <a:pt x="2299" y="363"/>
                  </a:lnTo>
                  <a:lnTo>
                    <a:pt x="2299" y="380"/>
                  </a:lnTo>
                  <a:lnTo>
                    <a:pt x="2299" y="394"/>
                  </a:lnTo>
                  <a:lnTo>
                    <a:pt x="2293" y="399"/>
                  </a:lnTo>
                  <a:lnTo>
                    <a:pt x="2288" y="404"/>
                  </a:lnTo>
                  <a:lnTo>
                    <a:pt x="2281" y="411"/>
                  </a:lnTo>
                  <a:lnTo>
                    <a:pt x="2276" y="418"/>
                  </a:lnTo>
                  <a:lnTo>
                    <a:pt x="2250" y="426"/>
                  </a:lnTo>
                  <a:lnTo>
                    <a:pt x="2228" y="435"/>
                  </a:lnTo>
                  <a:lnTo>
                    <a:pt x="2219" y="439"/>
                  </a:lnTo>
                  <a:lnTo>
                    <a:pt x="2212" y="443"/>
                  </a:lnTo>
                  <a:lnTo>
                    <a:pt x="2206" y="446"/>
                  </a:lnTo>
                  <a:lnTo>
                    <a:pt x="2205" y="450"/>
                  </a:lnTo>
                  <a:lnTo>
                    <a:pt x="2205" y="452"/>
                  </a:lnTo>
                  <a:lnTo>
                    <a:pt x="2206" y="454"/>
                  </a:lnTo>
                  <a:lnTo>
                    <a:pt x="2209" y="456"/>
                  </a:lnTo>
                  <a:lnTo>
                    <a:pt x="2212" y="458"/>
                  </a:lnTo>
                  <a:lnTo>
                    <a:pt x="2219" y="463"/>
                  </a:lnTo>
                  <a:lnTo>
                    <a:pt x="2227" y="466"/>
                  </a:lnTo>
                  <a:lnTo>
                    <a:pt x="2236" y="469"/>
                  </a:lnTo>
                  <a:lnTo>
                    <a:pt x="2245" y="472"/>
                  </a:lnTo>
                  <a:lnTo>
                    <a:pt x="2253" y="473"/>
                  </a:lnTo>
                  <a:lnTo>
                    <a:pt x="2258" y="474"/>
                  </a:lnTo>
                  <a:lnTo>
                    <a:pt x="2265" y="473"/>
                  </a:lnTo>
                  <a:lnTo>
                    <a:pt x="2273" y="472"/>
                  </a:lnTo>
                  <a:lnTo>
                    <a:pt x="2283" y="469"/>
                  </a:lnTo>
                  <a:lnTo>
                    <a:pt x="2293" y="466"/>
                  </a:lnTo>
                  <a:lnTo>
                    <a:pt x="2317" y="457"/>
                  </a:lnTo>
                  <a:lnTo>
                    <a:pt x="2343" y="447"/>
                  </a:lnTo>
                  <a:lnTo>
                    <a:pt x="2369" y="436"/>
                  </a:lnTo>
                  <a:lnTo>
                    <a:pt x="2393" y="425"/>
                  </a:lnTo>
                  <a:lnTo>
                    <a:pt x="2415" y="415"/>
                  </a:lnTo>
                  <a:lnTo>
                    <a:pt x="2433" y="408"/>
                  </a:lnTo>
                  <a:lnTo>
                    <a:pt x="2439" y="407"/>
                  </a:lnTo>
                  <a:lnTo>
                    <a:pt x="2446" y="405"/>
                  </a:lnTo>
                  <a:lnTo>
                    <a:pt x="2452" y="403"/>
                  </a:lnTo>
                  <a:lnTo>
                    <a:pt x="2458" y="400"/>
                  </a:lnTo>
                  <a:lnTo>
                    <a:pt x="2530" y="382"/>
                  </a:lnTo>
                  <a:lnTo>
                    <a:pt x="2544" y="380"/>
                  </a:lnTo>
                  <a:lnTo>
                    <a:pt x="2557" y="378"/>
                  </a:lnTo>
                  <a:lnTo>
                    <a:pt x="2570" y="373"/>
                  </a:lnTo>
                  <a:lnTo>
                    <a:pt x="2583" y="369"/>
                  </a:lnTo>
                  <a:lnTo>
                    <a:pt x="2597" y="364"/>
                  </a:lnTo>
                  <a:lnTo>
                    <a:pt x="2611" y="357"/>
                  </a:lnTo>
                  <a:lnTo>
                    <a:pt x="2625" y="350"/>
                  </a:lnTo>
                  <a:lnTo>
                    <a:pt x="2638" y="342"/>
                  </a:lnTo>
                  <a:lnTo>
                    <a:pt x="2651" y="334"/>
                  </a:lnTo>
                  <a:lnTo>
                    <a:pt x="2664" y="324"/>
                  </a:lnTo>
                  <a:lnTo>
                    <a:pt x="2676" y="313"/>
                  </a:lnTo>
                  <a:lnTo>
                    <a:pt x="2689" y="303"/>
                  </a:lnTo>
                  <a:lnTo>
                    <a:pt x="2701" y="291"/>
                  </a:lnTo>
                  <a:lnTo>
                    <a:pt x="2710" y="279"/>
                  </a:lnTo>
                  <a:lnTo>
                    <a:pt x="2721" y="266"/>
                  </a:lnTo>
                  <a:lnTo>
                    <a:pt x="2730" y="252"/>
                  </a:lnTo>
                  <a:lnTo>
                    <a:pt x="2817" y="252"/>
                  </a:lnTo>
                  <a:lnTo>
                    <a:pt x="2850" y="248"/>
                  </a:lnTo>
                  <a:lnTo>
                    <a:pt x="2880" y="246"/>
                  </a:lnTo>
                  <a:lnTo>
                    <a:pt x="2906" y="244"/>
                  </a:lnTo>
                  <a:lnTo>
                    <a:pt x="2931" y="241"/>
                  </a:lnTo>
                  <a:lnTo>
                    <a:pt x="2942" y="239"/>
                  </a:lnTo>
                  <a:lnTo>
                    <a:pt x="2954" y="237"/>
                  </a:lnTo>
                  <a:lnTo>
                    <a:pt x="2965" y="234"/>
                  </a:lnTo>
                  <a:lnTo>
                    <a:pt x="2975" y="230"/>
                  </a:lnTo>
                  <a:lnTo>
                    <a:pt x="2986" y="225"/>
                  </a:lnTo>
                  <a:lnTo>
                    <a:pt x="2996" y="219"/>
                  </a:lnTo>
                  <a:lnTo>
                    <a:pt x="3006" y="212"/>
                  </a:lnTo>
                  <a:lnTo>
                    <a:pt x="3016" y="203"/>
                  </a:lnTo>
                  <a:lnTo>
                    <a:pt x="3028" y="190"/>
                  </a:lnTo>
                  <a:lnTo>
                    <a:pt x="3038" y="177"/>
                  </a:lnTo>
                  <a:lnTo>
                    <a:pt x="3048" y="162"/>
                  </a:lnTo>
                  <a:lnTo>
                    <a:pt x="3059" y="148"/>
                  </a:lnTo>
                  <a:lnTo>
                    <a:pt x="3064" y="142"/>
                  </a:lnTo>
                  <a:lnTo>
                    <a:pt x="3070" y="136"/>
                  </a:lnTo>
                  <a:lnTo>
                    <a:pt x="3075" y="130"/>
                  </a:lnTo>
                  <a:lnTo>
                    <a:pt x="3082" y="126"/>
                  </a:lnTo>
                  <a:lnTo>
                    <a:pt x="3089" y="122"/>
                  </a:lnTo>
                  <a:lnTo>
                    <a:pt x="3097" y="119"/>
                  </a:lnTo>
                  <a:lnTo>
                    <a:pt x="3106" y="117"/>
                  </a:lnTo>
                  <a:lnTo>
                    <a:pt x="3116" y="117"/>
                  </a:lnTo>
                  <a:lnTo>
                    <a:pt x="3136" y="118"/>
                  </a:lnTo>
                  <a:lnTo>
                    <a:pt x="3153" y="119"/>
                  </a:lnTo>
                  <a:lnTo>
                    <a:pt x="3160" y="120"/>
                  </a:lnTo>
                  <a:lnTo>
                    <a:pt x="3165" y="119"/>
                  </a:lnTo>
                  <a:lnTo>
                    <a:pt x="3171" y="119"/>
                  </a:lnTo>
                  <a:lnTo>
                    <a:pt x="3175" y="117"/>
                  </a:lnTo>
                  <a:lnTo>
                    <a:pt x="3175" y="125"/>
                  </a:lnTo>
                  <a:lnTo>
                    <a:pt x="3172" y="134"/>
                  </a:lnTo>
                  <a:lnTo>
                    <a:pt x="3168" y="144"/>
                  </a:lnTo>
                  <a:lnTo>
                    <a:pt x="3164" y="156"/>
                  </a:lnTo>
                  <a:lnTo>
                    <a:pt x="3160" y="165"/>
                  </a:lnTo>
                  <a:lnTo>
                    <a:pt x="3155" y="174"/>
                  </a:lnTo>
                  <a:lnTo>
                    <a:pt x="3152" y="181"/>
                  </a:lnTo>
                  <a:lnTo>
                    <a:pt x="3149" y="184"/>
                  </a:lnTo>
                  <a:lnTo>
                    <a:pt x="3149" y="252"/>
                  </a:lnTo>
                  <a:lnTo>
                    <a:pt x="3155" y="258"/>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20" name="Freeform 10"/>
            <p:cNvSpPr>
              <a:spLocks/>
            </p:cNvSpPr>
            <p:nvPr>
              <p:custDataLst>
                <p:tags r:id="rId113"/>
              </p:custDataLst>
            </p:nvPr>
          </p:nvSpPr>
          <p:spPr bwMode="auto">
            <a:xfrm>
              <a:off x="4891125" y="3030516"/>
              <a:ext cx="76745" cy="43416"/>
            </a:xfrm>
            <a:custGeom>
              <a:avLst/>
              <a:gdLst>
                <a:gd name="T0" fmla="*/ 2147483647 w 161"/>
                <a:gd name="T1" fmla="*/ 0 h 93"/>
                <a:gd name="T2" fmla="*/ 2147483647 w 161"/>
                <a:gd name="T3" fmla="*/ 2147483647 h 93"/>
                <a:gd name="T4" fmla="*/ 2147483647 w 161"/>
                <a:gd name="T5" fmla="*/ 2147483647 h 93"/>
                <a:gd name="T6" fmla="*/ 2147483647 w 161"/>
                <a:gd name="T7" fmla="*/ 2147483647 h 93"/>
                <a:gd name="T8" fmla="*/ 2147483647 w 161"/>
                <a:gd name="T9" fmla="*/ 2147483647 h 93"/>
                <a:gd name="T10" fmla="*/ 2147483647 w 161"/>
                <a:gd name="T11" fmla="*/ 2147483647 h 93"/>
                <a:gd name="T12" fmla="*/ 2147483647 w 161"/>
                <a:gd name="T13" fmla="*/ 2147483647 h 93"/>
                <a:gd name="T14" fmla="*/ 2147483647 w 161"/>
                <a:gd name="T15" fmla="*/ 0 h 93"/>
                <a:gd name="T16" fmla="*/ 2147483647 w 161"/>
                <a:gd name="T17" fmla="*/ 0 h 93"/>
                <a:gd name="T18" fmla="*/ 2147483647 w 161"/>
                <a:gd name="T19" fmla="*/ 0 h 93"/>
                <a:gd name="T20" fmla="*/ 2147483647 w 161"/>
                <a:gd name="T21" fmla="*/ 2147483647 h 93"/>
                <a:gd name="T22" fmla="*/ 2147483647 w 161"/>
                <a:gd name="T23" fmla="*/ 2147483647 h 93"/>
                <a:gd name="T24" fmla="*/ 2147483647 w 161"/>
                <a:gd name="T25" fmla="*/ 2147483647 h 93"/>
                <a:gd name="T26" fmla="*/ 2147483647 w 161"/>
                <a:gd name="T27" fmla="*/ 2147483647 h 93"/>
                <a:gd name="T28" fmla="*/ 2147483647 w 161"/>
                <a:gd name="T29" fmla="*/ 2147483647 h 93"/>
                <a:gd name="T30" fmla="*/ 2147483647 w 161"/>
                <a:gd name="T31" fmla="*/ 2147483647 h 93"/>
                <a:gd name="T32" fmla="*/ 2147483647 w 161"/>
                <a:gd name="T33" fmla="*/ 2147483647 h 93"/>
                <a:gd name="T34" fmla="*/ 2147483647 w 161"/>
                <a:gd name="T35" fmla="*/ 2147483647 h 93"/>
                <a:gd name="T36" fmla="*/ 2147483647 w 161"/>
                <a:gd name="T37" fmla="*/ 2147483647 h 93"/>
                <a:gd name="T38" fmla="*/ 2147483647 w 161"/>
                <a:gd name="T39" fmla="*/ 2147483647 h 93"/>
                <a:gd name="T40" fmla="*/ 2147483647 w 161"/>
                <a:gd name="T41" fmla="*/ 2147483647 h 93"/>
                <a:gd name="T42" fmla="*/ 2147483647 w 161"/>
                <a:gd name="T43" fmla="*/ 2147483647 h 93"/>
                <a:gd name="T44" fmla="*/ 2147483647 w 161"/>
                <a:gd name="T45" fmla="*/ 2147483647 h 93"/>
                <a:gd name="T46" fmla="*/ 2147483647 w 161"/>
                <a:gd name="T47" fmla="*/ 2147483647 h 93"/>
                <a:gd name="T48" fmla="*/ 2147483647 w 161"/>
                <a:gd name="T49" fmla="*/ 2147483647 h 93"/>
                <a:gd name="T50" fmla="*/ 2147483647 w 161"/>
                <a:gd name="T51" fmla="*/ 2147483647 h 93"/>
                <a:gd name="T52" fmla="*/ 2147483647 w 161"/>
                <a:gd name="T53" fmla="*/ 2147483647 h 93"/>
                <a:gd name="T54" fmla="*/ 2147483647 w 161"/>
                <a:gd name="T55" fmla="*/ 2147483647 h 93"/>
                <a:gd name="T56" fmla="*/ 2147483647 w 161"/>
                <a:gd name="T57" fmla="*/ 2147483647 h 93"/>
                <a:gd name="T58" fmla="*/ 2147483647 w 161"/>
                <a:gd name="T59" fmla="*/ 2147483647 h 93"/>
                <a:gd name="T60" fmla="*/ 2147483647 w 161"/>
                <a:gd name="T61" fmla="*/ 2147483647 h 93"/>
                <a:gd name="T62" fmla="*/ 2147483647 w 161"/>
                <a:gd name="T63" fmla="*/ 2147483647 h 93"/>
                <a:gd name="T64" fmla="*/ 2147483647 w 161"/>
                <a:gd name="T65" fmla="*/ 2147483647 h 93"/>
                <a:gd name="T66" fmla="*/ 2147483647 w 161"/>
                <a:gd name="T67" fmla="*/ 2147483647 h 93"/>
                <a:gd name="T68" fmla="*/ 2147483647 w 161"/>
                <a:gd name="T69" fmla="*/ 2147483647 h 93"/>
                <a:gd name="T70" fmla="*/ 2147483647 w 161"/>
                <a:gd name="T71" fmla="*/ 2147483647 h 93"/>
                <a:gd name="T72" fmla="*/ 0 w 161"/>
                <a:gd name="T73" fmla="*/ 0 h 93"/>
                <a:gd name="T74" fmla="*/ 2147483647 w 161"/>
                <a:gd name="T75" fmla="*/ 0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1" h="93">
                  <a:moveTo>
                    <a:pt x="94" y="0"/>
                  </a:moveTo>
                  <a:lnTo>
                    <a:pt x="107" y="18"/>
                  </a:lnTo>
                  <a:lnTo>
                    <a:pt x="112" y="12"/>
                  </a:lnTo>
                  <a:lnTo>
                    <a:pt x="117" y="8"/>
                  </a:lnTo>
                  <a:lnTo>
                    <a:pt x="122" y="5"/>
                  </a:lnTo>
                  <a:lnTo>
                    <a:pt x="127" y="3"/>
                  </a:lnTo>
                  <a:lnTo>
                    <a:pt x="137" y="1"/>
                  </a:lnTo>
                  <a:lnTo>
                    <a:pt x="148" y="0"/>
                  </a:lnTo>
                  <a:lnTo>
                    <a:pt x="151" y="0"/>
                  </a:lnTo>
                  <a:lnTo>
                    <a:pt x="161" y="0"/>
                  </a:lnTo>
                  <a:lnTo>
                    <a:pt x="161" y="92"/>
                  </a:lnTo>
                  <a:lnTo>
                    <a:pt x="155" y="93"/>
                  </a:lnTo>
                  <a:lnTo>
                    <a:pt x="150" y="93"/>
                  </a:lnTo>
                  <a:lnTo>
                    <a:pt x="145" y="92"/>
                  </a:lnTo>
                  <a:lnTo>
                    <a:pt x="140" y="91"/>
                  </a:lnTo>
                  <a:lnTo>
                    <a:pt x="129" y="88"/>
                  </a:lnTo>
                  <a:lnTo>
                    <a:pt x="120" y="82"/>
                  </a:lnTo>
                  <a:lnTo>
                    <a:pt x="111" y="75"/>
                  </a:lnTo>
                  <a:lnTo>
                    <a:pt x="104" y="67"/>
                  </a:lnTo>
                  <a:lnTo>
                    <a:pt x="97" y="59"/>
                  </a:lnTo>
                  <a:lnTo>
                    <a:pt x="94" y="49"/>
                  </a:lnTo>
                  <a:lnTo>
                    <a:pt x="92" y="50"/>
                  </a:lnTo>
                  <a:lnTo>
                    <a:pt x="89" y="51"/>
                  </a:lnTo>
                  <a:lnTo>
                    <a:pt x="86" y="51"/>
                  </a:lnTo>
                  <a:lnTo>
                    <a:pt x="84" y="51"/>
                  </a:lnTo>
                  <a:lnTo>
                    <a:pt x="78" y="50"/>
                  </a:lnTo>
                  <a:lnTo>
                    <a:pt x="74" y="49"/>
                  </a:lnTo>
                  <a:lnTo>
                    <a:pt x="65" y="48"/>
                  </a:lnTo>
                  <a:lnTo>
                    <a:pt x="55" y="45"/>
                  </a:lnTo>
                  <a:lnTo>
                    <a:pt x="44" y="40"/>
                  </a:lnTo>
                  <a:lnTo>
                    <a:pt x="32" y="34"/>
                  </a:lnTo>
                  <a:lnTo>
                    <a:pt x="21" y="26"/>
                  </a:lnTo>
                  <a:lnTo>
                    <a:pt x="12" y="18"/>
                  </a:lnTo>
                  <a:lnTo>
                    <a:pt x="8" y="14"/>
                  </a:lnTo>
                  <a:lnTo>
                    <a:pt x="5" y="9"/>
                  </a:lnTo>
                  <a:lnTo>
                    <a:pt x="3" y="5"/>
                  </a:lnTo>
                  <a:lnTo>
                    <a:pt x="0" y="0"/>
                  </a:lnTo>
                  <a:lnTo>
                    <a:pt x="94"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21" name="Freeform 11"/>
            <p:cNvSpPr>
              <a:spLocks/>
            </p:cNvSpPr>
            <p:nvPr>
              <p:custDataLst>
                <p:tags r:id="rId114"/>
              </p:custDataLst>
            </p:nvPr>
          </p:nvSpPr>
          <p:spPr bwMode="auto">
            <a:xfrm>
              <a:off x="4428582" y="2919878"/>
              <a:ext cx="90699" cy="141449"/>
            </a:xfrm>
            <a:custGeom>
              <a:avLst/>
              <a:gdLst>
                <a:gd name="T0" fmla="*/ 2147483647 w 192"/>
                <a:gd name="T1" fmla="*/ 2147483647 h 307"/>
                <a:gd name="T2" fmla="*/ 2147483647 w 192"/>
                <a:gd name="T3" fmla="*/ 0 h 307"/>
                <a:gd name="T4" fmla="*/ 2147483647 w 192"/>
                <a:gd name="T5" fmla="*/ 2147483647 h 307"/>
                <a:gd name="T6" fmla="*/ 2147483647 w 192"/>
                <a:gd name="T7" fmla="*/ 2147483647 h 307"/>
                <a:gd name="T8" fmla="*/ 2147483647 w 192"/>
                <a:gd name="T9" fmla="*/ 2147483647 h 307"/>
                <a:gd name="T10" fmla="*/ 2147483647 w 192"/>
                <a:gd name="T11" fmla="*/ 2147483647 h 307"/>
                <a:gd name="T12" fmla="*/ 2147483647 w 192"/>
                <a:gd name="T13" fmla="*/ 2147483647 h 307"/>
                <a:gd name="T14" fmla="*/ 2147483647 w 192"/>
                <a:gd name="T15" fmla="*/ 2147483647 h 307"/>
                <a:gd name="T16" fmla="*/ 2147483647 w 192"/>
                <a:gd name="T17" fmla="*/ 2147483647 h 307"/>
                <a:gd name="T18" fmla="*/ 2147483647 w 192"/>
                <a:gd name="T19" fmla="*/ 2147483647 h 307"/>
                <a:gd name="T20" fmla="*/ 2147483647 w 192"/>
                <a:gd name="T21" fmla="*/ 2147483647 h 307"/>
                <a:gd name="T22" fmla="*/ 2147483647 w 192"/>
                <a:gd name="T23" fmla="*/ 2147483647 h 307"/>
                <a:gd name="T24" fmla="*/ 2147483647 w 192"/>
                <a:gd name="T25" fmla="*/ 2147483647 h 307"/>
                <a:gd name="T26" fmla="*/ 2147483647 w 192"/>
                <a:gd name="T27" fmla="*/ 2147483647 h 307"/>
                <a:gd name="T28" fmla="*/ 2147483647 w 192"/>
                <a:gd name="T29" fmla="*/ 2147483647 h 307"/>
                <a:gd name="T30" fmla="*/ 2147483647 w 192"/>
                <a:gd name="T31" fmla="*/ 2147483647 h 307"/>
                <a:gd name="T32" fmla="*/ 2147483647 w 192"/>
                <a:gd name="T33" fmla="*/ 2147483647 h 307"/>
                <a:gd name="T34" fmla="*/ 2147483647 w 192"/>
                <a:gd name="T35" fmla="*/ 2147483647 h 307"/>
                <a:gd name="T36" fmla="*/ 2147483647 w 192"/>
                <a:gd name="T37" fmla="*/ 2147483647 h 307"/>
                <a:gd name="T38" fmla="*/ 2147483647 w 192"/>
                <a:gd name="T39" fmla="*/ 2147483647 h 307"/>
                <a:gd name="T40" fmla="*/ 2147483647 w 192"/>
                <a:gd name="T41" fmla="*/ 2147483647 h 307"/>
                <a:gd name="T42" fmla="*/ 2147483647 w 192"/>
                <a:gd name="T43" fmla="*/ 2147483647 h 307"/>
                <a:gd name="T44" fmla="*/ 2147483647 w 192"/>
                <a:gd name="T45" fmla="*/ 2147483647 h 307"/>
                <a:gd name="T46" fmla="*/ 0 w 192"/>
                <a:gd name="T47" fmla="*/ 2147483647 h 307"/>
                <a:gd name="T48" fmla="*/ 0 w 192"/>
                <a:gd name="T49" fmla="*/ 2147483647 h 307"/>
                <a:gd name="T50" fmla="*/ 2147483647 w 192"/>
                <a:gd name="T51" fmla="*/ 2147483647 h 307"/>
                <a:gd name="T52" fmla="*/ 2147483647 w 192"/>
                <a:gd name="T53" fmla="*/ 2147483647 h 307"/>
                <a:gd name="T54" fmla="*/ 2147483647 w 192"/>
                <a:gd name="T55" fmla="*/ 2147483647 h 307"/>
                <a:gd name="T56" fmla="*/ 2147483647 w 192"/>
                <a:gd name="T57" fmla="*/ 2147483647 h 307"/>
                <a:gd name="T58" fmla="*/ 2147483647 w 192"/>
                <a:gd name="T59" fmla="*/ 2147483647 h 307"/>
                <a:gd name="T60" fmla="*/ 2147483647 w 192"/>
                <a:gd name="T61" fmla="*/ 2147483647 h 307"/>
                <a:gd name="T62" fmla="*/ 2147483647 w 192"/>
                <a:gd name="T63" fmla="*/ 2147483647 h 307"/>
                <a:gd name="T64" fmla="*/ 2147483647 w 192"/>
                <a:gd name="T65" fmla="*/ 2147483647 h 307"/>
                <a:gd name="T66" fmla="*/ 2147483647 w 192"/>
                <a:gd name="T67" fmla="*/ 2147483647 h 307"/>
                <a:gd name="T68" fmla="*/ 2147483647 w 192"/>
                <a:gd name="T69" fmla="*/ 2147483647 h 30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92" h="307">
                  <a:moveTo>
                    <a:pt x="44" y="7"/>
                  </a:moveTo>
                  <a:lnTo>
                    <a:pt x="38" y="3"/>
                  </a:lnTo>
                  <a:lnTo>
                    <a:pt x="35" y="1"/>
                  </a:lnTo>
                  <a:lnTo>
                    <a:pt x="37" y="0"/>
                  </a:lnTo>
                  <a:lnTo>
                    <a:pt x="41" y="0"/>
                  </a:lnTo>
                  <a:lnTo>
                    <a:pt x="57" y="3"/>
                  </a:lnTo>
                  <a:lnTo>
                    <a:pt x="82" y="8"/>
                  </a:lnTo>
                  <a:lnTo>
                    <a:pt x="110" y="14"/>
                  </a:lnTo>
                  <a:lnTo>
                    <a:pt x="141" y="22"/>
                  </a:lnTo>
                  <a:lnTo>
                    <a:pt x="155" y="25"/>
                  </a:lnTo>
                  <a:lnTo>
                    <a:pt x="169" y="27"/>
                  </a:lnTo>
                  <a:lnTo>
                    <a:pt x="181" y="28"/>
                  </a:lnTo>
                  <a:lnTo>
                    <a:pt x="192" y="29"/>
                  </a:lnTo>
                  <a:lnTo>
                    <a:pt x="192" y="35"/>
                  </a:lnTo>
                  <a:lnTo>
                    <a:pt x="192" y="41"/>
                  </a:lnTo>
                  <a:lnTo>
                    <a:pt x="188" y="47"/>
                  </a:lnTo>
                  <a:lnTo>
                    <a:pt x="183" y="61"/>
                  </a:lnTo>
                  <a:lnTo>
                    <a:pt x="175" y="82"/>
                  </a:lnTo>
                  <a:lnTo>
                    <a:pt x="167" y="104"/>
                  </a:lnTo>
                  <a:lnTo>
                    <a:pt x="158" y="127"/>
                  </a:lnTo>
                  <a:lnTo>
                    <a:pt x="152" y="148"/>
                  </a:lnTo>
                  <a:lnTo>
                    <a:pt x="147" y="165"/>
                  </a:lnTo>
                  <a:lnTo>
                    <a:pt x="146" y="176"/>
                  </a:lnTo>
                  <a:lnTo>
                    <a:pt x="146" y="207"/>
                  </a:lnTo>
                  <a:lnTo>
                    <a:pt x="146" y="234"/>
                  </a:lnTo>
                  <a:lnTo>
                    <a:pt x="144" y="249"/>
                  </a:lnTo>
                  <a:lnTo>
                    <a:pt x="141" y="263"/>
                  </a:lnTo>
                  <a:lnTo>
                    <a:pt x="134" y="277"/>
                  </a:lnTo>
                  <a:lnTo>
                    <a:pt x="127" y="294"/>
                  </a:lnTo>
                  <a:lnTo>
                    <a:pt x="106" y="296"/>
                  </a:lnTo>
                  <a:lnTo>
                    <a:pt x="91" y="300"/>
                  </a:lnTo>
                  <a:lnTo>
                    <a:pt x="83" y="303"/>
                  </a:lnTo>
                  <a:lnTo>
                    <a:pt x="77" y="306"/>
                  </a:lnTo>
                  <a:lnTo>
                    <a:pt x="72" y="307"/>
                  </a:lnTo>
                  <a:lnTo>
                    <a:pt x="64" y="307"/>
                  </a:lnTo>
                  <a:lnTo>
                    <a:pt x="52" y="305"/>
                  </a:lnTo>
                  <a:lnTo>
                    <a:pt x="33" y="300"/>
                  </a:lnTo>
                  <a:lnTo>
                    <a:pt x="32" y="291"/>
                  </a:lnTo>
                  <a:lnTo>
                    <a:pt x="32" y="284"/>
                  </a:lnTo>
                  <a:lnTo>
                    <a:pt x="30" y="277"/>
                  </a:lnTo>
                  <a:lnTo>
                    <a:pt x="28" y="270"/>
                  </a:lnTo>
                  <a:lnTo>
                    <a:pt x="22" y="257"/>
                  </a:lnTo>
                  <a:lnTo>
                    <a:pt x="17" y="244"/>
                  </a:lnTo>
                  <a:lnTo>
                    <a:pt x="10" y="231"/>
                  </a:lnTo>
                  <a:lnTo>
                    <a:pt x="5" y="218"/>
                  </a:lnTo>
                  <a:lnTo>
                    <a:pt x="2" y="211"/>
                  </a:lnTo>
                  <a:lnTo>
                    <a:pt x="1" y="204"/>
                  </a:lnTo>
                  <a:lnTo>
                    <a:pt x="0" y="197"/>
                  </a:lnTo>
                  <a:lnTo>
                    <a:pt x="0" y="189"/>
                  </a:lnTo>
                  <a:lnTo>
                    <a:pt x="0" y="180"/>
                  </a:lnTo>
                  <a:lnTo>
                    <a:pt x="1" y="173"/>
                  </a:lnTo>
                  <a:lnTo>
                    <a:pt x="2" y="165"/>
                  </a:lnTo>
                  <a:lnTo>
                    <a:pt x="5" y="158"/>
                  </a:lnTo>
                  <a:lnTo>
                    <a:pt x="11" y="145"/>
                  </a:lnTo>
                  <a:lnTo>
                    <a:pt x="18" y="133"/>
                  </a:lnTo>
                  <a:lnTo>
                    <a:pt x="33" y="109"/>
                  </a:lnTo>
                  <a:lnTo>
                    <a:pt x="46" y="90"/>
                  </a:lnTo>
                  <a:lnTo>
                    <a:pt x="48" y="81"/>
                  </a:lnTo>
                  <a:lnTo>
                    <a:pt x="50" y="72"/>
                  </a:lnTo>
                  <a:lnTo>
                    <a:pt x="52" y="62"/>
                  </a:lnTo>
                  <a:lnTo>
                    <a:pt x="53" y="53"/>
                  </a:lnTo>
                  <a:lnTo>
                    <a:pt x="53" y="41"/>
                  </a:lnTo>
                  <a:lnTo>
                    <a:pt x="54" y="34"/>
                  </a:lnTo>
                  <a:lnTo>
                    <a:pt x="55" y="30"/>
                  </a:lnTo>
                  <a:lnTo>
                    <a:pt x="56" y="28"/>
                  </a:lnTo>
                  <a:lnTo>
                    <a:pt x="57" y="26"/>
                  </a:lnTo>
                  <a:lnTo>
                    <a:pt x="58" y="25"/>
                  </a:lnTo>
                  <a:lnTo>
                    <a:pt x="60" y="22"/>
                  </a:lnTo>
                  <a:lnTo>
                    <a:pt x="60" y="16"/>
                  </a:lnTo>
                  <a:lnTo>
                    <a:pt x="44" y="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22" name="Freeform 12"/>
            <p:cNvSpPr>
              <a:spLocks/>
            </p:cNvSpPr>
            <p:nvPr>
              <p:custDataLst>
                <p:tags r:id="rId115"/>
              </p:custDataLst>
            </p:nvPr>
          </p:nvSpPr>
          <p:spPr bwMode="auto">
            <a:xfrm>
              <a:off x="4428908" y="2466120"/>
              <a:ext cx="188375" cy="238083"/>
            </a:xfrm>
            <a:custGeom>
              <a:avLst/>
              <a:gdLst>
                <a:gd name="T0" fmla="*/ 2147483647 w 398"/>
                <a:gd name="T1" fmla="*/ 2147483647 h 518"/>
                <a:gd name="T2" fmla="*/ 2147483647 w 398"/>
                <a:gd name="T3" fmla="*/ 2147483647 h 518"/>
                <a:gd name="T4" fmla="*/ 2147483647 w 398"/>
                <a:gd name="T5" fmla="*/ 2147483647 h 518"/>
                <a:gd name="T6" fmla="*/ 2147483647 w 398"/>
                <a:gd name="T7" fmla="*/ 2147483647 h 518"/>
                <a:gd name="T8" fmla="*/ 2147483647 w 398"/>
                <a:gd name="T9" fmla="*/ 2147483647 h 518"/>
                <a:gd name="T10" fmla="*/ 2147483647 w 398"/>
                <a:gd name="T11" fmla="*/ 2147483647 h 518"/>
                <a:gd name="T12" fmla="*/ 2147483647 w 398"/>
                <a:gd name="T13" fmla="*/ 2147483647 h 518"/>
                <a:gd name="T14" fmla="*/ 2147483647 w 398"/>
                <a:gd name="T15" fmla="*/ 2147483647 h 518"/>
                <a:gd name="T16" fmla="*/ 2147483647 w 398"/>
                <a:gd name="T17" fmla="*/ 2147483647 h 518"/>
                <a:gd name="T18" fmla="*/ 2147483647 w 398"/>
                <a:gd name="T19" fmla="*/ 2147483647 h 518"/>
                <a:gd name="T20" fmla="*/ 2147483647 w 398"/>
                <a:gd name="T21" fmla="*/ 2147483647 h 518"/>
                <a:gd name="T22" fmla="*/ 2147483647 w 398"/>
                <a:gd name="T23" fmla="*/ 2147483647 h 518"/>
                <a:gd name="T24" fmla="*/ 2147483647 w 398"/>
                <a:gd name="T25" fmla="*/ 2147483647 h 518"/>
                <a:gd name="T26" fmla="*/ 2147483647 w 398"/>
                <a:gd name="T27" fmla="*/ 2147483647 h 518"/>
                <a:gd name="T28" fmla="*/ 2147483647 w 398"/>
                <a:gd name="T29" fmla="*/ 2147483647 h 518"/>
                <a:gd name="T30" fmla="*/ 2147483647 w 398"/>
                <a:gd name="T31" fmla="*/ 2147483647 h 518"/>
                <a:gd name="T32" fmla="*/ 2147483647 w 398"/>
                <a:gd name="T33" fmla="*/ 2147483647 h 518"/>
                <a:gd name="T34" fmla="*/ 2147483647 w 398"/>
                <a:gd name="T35" fmla="*/ 2147483647 h 518"/>
                <a:gd name="T36" fmla="*/ 2147483647 w 398"/>
                <a:gd name="T37" fmla="*/ 2147483647 h 518"/>
                <a:gd name="T38" fmla="*/ 2147483647 w 398"/>
                <a:gd name="T39" fmla="*/ 2147483647 h 518"/>
                <a:gd name="T40" fmla="*/ 2147483647 w 398"/>
                <a:gd name="T41" fmla="*/ 2147483647 h 518"/>
                <a:gd name="T42" fmla="*/ 2147483647 w 398"/>
                <a:gd name="T43" fmla="*/ 2147483647 h 518"/>
                <a:gd name="T44" fmla="*/ 2147483647 w 398"/>
                <a:gd name="T45" fmla="*/ 2147483647 h 518"/>
                <a:gd name="T46" fmla="*/ 2147483647 w 398"/>
                <a:gd name="T47" fmla="*/ 2147483647 h 518"/>
                <a:gd name="T48" fmla="*/ 2147483647 w 398"/>
                <a:gd name="T49" fmla="*/ 2147483647 h 518"/>
                <a:gd name="T50" fmla="*/ 2147483647 w 398"/>
                <a:gd name="T51" fmla="*/ 2147483647 h 518"/>
                <a:gd name="T52" fmla="*/ 2147483647 w 398"/>
                <a:gd name="T53" fmla="*/ 2147483647 h 518"/>
                <a:gd name="T54" fmla="*/ 2147483647 w 398"/>
                <a:gd name="T55" fmla="*/ 2147483647 h 518"/>
                <a:gd name="T56" fmla="*/ 2147483647 w 398"/>
                <a:gd name="T57" fmla="*/ 2147483647 h 518"/>
                <a:gd name="T58" fmla="*/ 2147483647 w 398"/>
                <a:gd name="T59" fmla="*/ 2147483647 h 518"/>
                <a:gd name="T60" fmla="*/ 2147483647 w 398"/>
                <a:gd name="T61" fmla="*/ 2147483647 h 518"/>
                <a:gd name="T62" fmla="*/ 2147483647 w 398"/>
                <a:gd name="T63" fmla="*/ 2147483647 h 518"/>
                <a:gd name="T64" fmla="*/ 2147483647 w 398"/>
                <a:gd name="T65" fmla="*/ 2147483647 h 518"/>
                <a:gd name="T66" fmla="*/ 2147483647 w 398"/>
                <a:gd name="T67" fmla="*/ 2147483647 h 518"/>
                <a:gd name="T68" fmla="*/ 2147483647 w 398"/>
                <a:gd name="T69" fmla="*/ 2147483647 h 518"/>
                <a:gd name="T70" fmla="*/ 2147483647 w 398"/>
                <a:gd name="T71" fmla="*/ 2147483647 h 518"/>
                <a:gd name="T72" fmla="*/ 2147483647 w 398"/>
                <a:gd name="T73" fmla="*/ 2147483647 h 518"/>
                <a:gd name="T74" fmla="*/ 2147483647 w 398"/>
                <a:gd name="T75" fmla="*/ 2147483647 h 518"/>
                <a:gd name="T76" fmla="*/ 2147483647 w 398"/>
                <a:gd name="T77" fmla="*/ 2147483647 h 518"/>
                <a:gd name="T78" fmla="*/ 2147483647 w 398"/>
                <a:gd name="T79" fmla="*/ 2147483647 h 518"/>
                <a:gd name="T80" fmla="*/ 2147483647 w 398"/>
                <a:gd name="T81" fmla="*/ 2147483647 h 518"/>
                <a:gd name="T82" fmla="*/ 2147483647 w 398"/>
                <a:gd name="T83" fmla="*/ 2147483647 h 518"/>
                <a:gd name="T84" fmla="*/ 2147483647 w 398"/>
                <a:gd name="T85" fmla="*/ 2147483647 h 518"/>
                <a:gd name="T86" fmla="*/ 2147483647 w 398"/>
                <a:gd name="T87" fmla="*/ 2147483647 h 518"/>
                <a:gd name="T88" fmla="*/ 2147483647 w 398"/>
                <a:gd name="T89" fmla="*/ 2147483647 h 518"/>
                <a:gd name="T90" fmla="*/ 2147483647 w 398"/>
                <a:gd name="T91" fmla="*/ 2147483647 h 518"/>
                <a:gd name="T92" fmla="*/ 2147483647 w 398"/>
                <a:gd name="T93" fmla="*/ 2147483647 h 518"/>
                <a:gd name="T94" fmla="*/ 2147483647 w 398"/>
                <a:gd name="T95" fmla="*/ 2147483647 h 518"/>
                <a:gd name="T96" fmla="*/ 2147483647 w 398"/>
                <a:gd name="T97" fmla="*/ 2147483647 h 518"/>
                <a:gd name="T98" fmla="*/ 2147483647 w 398"/>
                <a:gd name="T99" fmla="*/ 2147483647 h 518"/>
                <a:gd name="T100" fmla="*/ 2147483647 w 398"/>
                <a:gd name="T101" fmla="*/ 2147483647 h 518"/>
                <a:gd name="T102" fmla="*/ 2147483647 w 398"/>
                <a:gd name="T103" fmla="*/ 2147483647 h 518"/>
                <a:gd name="T104" fmla="*/ 2147483647 w 398"/>
                <a:gd name="T105" fmla="*/ 2147483647 h 518"/>
                <a:gd name="T106" fmla="*/ 2147483647 w 398"/>
                <a:gd name="T107" fmla="*/ 2147483647 h 518"/>
                <a:gd name="T108" fmla="*/ 2147483647 w 398"/>
                <a:gd name="T109" fmla="*/ 2147483647 h 518"/>
                <a:gd name="T110" fmla="*/ 2147483647 w 398"/>
                <a:gd name="T111" fmla="*/ 2147483647 h 518"/>
                <a:gd name="T112" fmla="*/ 2147483647 w 398"/>
                <a:gd name="T113" fmla="*/ 2147483647 h 518"/>
                <a:gd name="T114" fmla="*/ 2147483647 w 398"/>
                <a:gd name="T115" fmla="*/ 2147483647 h 518"/>
                <a:gd name="T116" fmla="*/ 2147483647 w 398"/>
                <a:gd name="T117" fmla="*/ 2147483647 h 518"/>
                <a:gd name="T118" fmla="*/ 2147483647 w 398"/>
                <a:gd name="T119" fmla="*/ 2147483647 h 51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98" h="518">
                  <a:moveTo>
                    <a:pt x="0" y="1"/>
                  </a:moveTo>
                  <a:lnTo>
                    <a:pt x="6" y="0"/>
                  </a:lnTo>
                  <a:lnTo>
                    <a:pt x="15" y="1"/>
                  </a:lnTo>
                  <a:lnTo>
                    <a:pt x="26" y="2"/>
                  </a:lnTo>
                  <a:lnTo>
                    <a:pt x="39" y="5"/>
                  </a:lnTo>
                  <a:lnTo>
                    <a:pt x="56" y="8"/>
                  </a:lnTo>
                  <a:lnTo>
                    <a:pt x="75" y="11"/>
                  </a:lnTo>
                  <a:lnTo>
                    <a:pt x="95" y="13"/>
                  </a:lnTo>
                  <a:lnTo>
                    <a:pt x="120" y="13"/>
                  </a:lnTo>
                  <a:lnTo>
                    <a:pt x="120" y="17"/>
                  </a:lnTo>
                  <a:lnTo>
                    <a:pt x="118" y="20"/>
                  </a:lnTo>
                  <a:lnTo>
                    <a:pt x="116" y="23"/>
                  </a:lnTo>
                  <a:lnTo>
                    <a:pt x="114" y="26"/>
                  </a:lnTo>
                  <a:lnTo>
                    <a:pt x="107" y="32"/>
                  </a:lnTo>
                  <a:lnTo>
                    <a:pt x="99" y="37"/>
                  </a:lnTo>
                  <a:lnTo>
                    <a:pt x="80" y="47"/>
                  </a:lnTo>
                  <a:lnTo>
                    <a:pt x="66" y="57"/>
                  </a:lnTo>
                  <a:lnTo>
                    <a:pt x="65" y="59"/>
                  </a:lnTo>
                  <a:lnTo>
                    <a:pt x="64" y="61"/>
                  </a:lnTo>
                  <a:lnTo>
                    <a:pt x="64" y="62"/>
                  </a:lnTo>
                  <a:lnTo>
                    <a:pt x="65" y="64"/>
                  </a:lnTo>
                  <a:lnTo>
                    <a:pt x="68" y="66"/>
                  </a:lnTo>
                  <a:lnTo>
                    <a:pt x="71" y="67"/>
                  </a:lnTo>
                  <a:lnTo>
                    <a:pt x="77" y="69"/>
                  </a:lnTo>
                  <a:lnTo>
                    <a:pt x="84" y="70"/>
                  </a:lnTo>
                  <a:lnTo>
                    <a:pt x="103" y="73"/>
                  </a:lnTo>
                  <a:lnTo>
                    <a:pt x="131" y="76"/>
                  </a:lnTo>
                  <a:lnTo>
                    <a:pt x="167" y="79"/>
                  </a:lnTo>
                  <a:lnTo>
                    <a:pt x="213" y="81"/>
                  </a:lnTo>
                  <a:lnTo>
                    <a:pt x="213" y="91"/>
                  </a:lnTo>
                  <a:lnTo>
                    <a:pt x="213" y="105"/>
                  </a:lnTo>
                  <a:lnTo>
                    <a:pt x="210" y="109"/>
                  </a:lnTo>
                  <a:lnTo>
                    <a:pt x="202" y="112"/>
                  </a:lnTo>
                  <a:lnTo>
                    <a:pt x="191" y="116"/>
                  </a:lnTo>
                  <a:lnTo>
                    <a:pt x="179" y="120"/>
                  </a:lnTo>
                  <a:lnTo>
                    <a:pt x="154" y="127"/>
                  </a:lnTo>
                  <a:lnTo>
                    <a:pt x="139" y="130"/>
                  </a:lnTo>
                  <a:lnTo>
                    <a:pt x="142" y="133"/>
                  </a:lnTo>
                  <a:lnTo>
                    <a:pt x="144" y="136"/>
                  </a:lnTo>
                  <a:lnTo>
                    <a:pt x="147" y="138"/>
                  </a:lnTo>
                  <a:lnTo>
                    <a:pt x="150" y="140"/>
                  </a:lnTo>
                  <a:lnTo>
                    <a:pt x="160" y="142"/>
                  </a:lnTo>
                  <a:lnTo>
                    <a:pt x="170" y="143"/>
                  </a:lnTo>
                  <a:lnTo>
                    <a:pt x="191" y="143"/>
                  </a:lnTo>
                  <a:lnTo>
                    <a:pt x="206" y="142"/>
                  </a:lnTo>
                  <a:lnTo>
                    <a:pt x="206" y="147"/>
                  </a:lnTo>
                  <a:lnTo>
                    <a:pt x="208" y="152"/>
                  </a:lnTo>
                  <a:lnTo>
                    <a:pt x="211" y="156"/>
                  </a:lnTo>
                  <a:lnTo>
                    <a:pt x="214" y="161"/>
                  </a:lnTo>
                  <a:lnTo>
                    <a:pt x="223" y="172"/>
                  </a:lnTo>
                  <a:lnTo>
                    <a:pt x="233" y="182"/>
                  </a:lnTo>
                  <a:lnTo>
                    <a:pt x="243" y="191"/>
                  </a:lnTo>
                  <a:lnTo>
                    <a:pt x="250" y="200"/>
                  </a:lnTo>
                  <a:lnTo>
                    <a:pt x="254" y="205"/>
                  </a:lnTo>
                  <a:lnTo>
                    <a:pt x="257" y="209"/>
                  </a:lnTo>
                  <a:lnTo>
                    <a:pt x="258" y="212"/>
                  </a:lnTo>
                  <a:lnTo>
                    <a:pt x="259" y="216"/>
                  </a:lnTo>
                  <a:lnTo>
                    <a:pt x="259" y="223"/>
                  </a:lnTo>
                  <a:lnTo>
                    <a:pt x="260" y="232"/>
                  </a:lnTo>
                  <a:lnTo>
                    <a:pt x="260" y="237"/>
                  </a:lnTo>
                  <a:lnTo>
                    <a:pt x="262" y="241"/>
                  </a:lnTo>
                  <a:lnTo>
                    <a:pt x="263" y="244"/>
                  </a:lnTo>
                  <a:lnTo>
                    <a:pt x="266" y="247"/>
                  </a:lnTo>
                  <a:lnTo>
                    <a:pt x="272" y="254"/>
                  </a:lnTo>
                  <a:lnTo>
                    <a:pt x="277" y="261"/>
                  </a:lnTo>
                  <a:lnTo>
                    <a:pt x="280" y="267"/>
                  </a:lnTo>
                  <a:lnTo>
                    <a:pt x="283" y="273"/>
                  </a:lnTo>
                  <a:lnTo>
                    <a:pt x="286" y="279"/>
                  </a:lnTo>
                  <a:lnTo>
                    <a:pt x="291" y="284"/>
                  </a:lnTo>
                  <a:lnTo>
                    <a:pt x="297" y="288"/>
                  </a:lnTo>
                  <a:lnTo>
                    <a:pt x="305" y="291"/>
                  </a:lnTo>
                  <a:lnTo>
                    <a:pt x="306" y="297"/>
                  </a:lnTo>
                  <a:lnTo>
                    <a:pt x="310" y="304"/>
                  </a:lnTo>
                  <a:lnTo>
                    <a:pt x="315" y="310"/>
                  </a:lnTo>
                  <a:lnTo>
                    <a:pt x="320" y="316"/>
                  </a:lnTo>
                  <a:lnTo>
                    <a:pt x="327" y="320"/>
                  </a:lnTo>
                  <a:lnTo>
                    <a:pt x="334" y="324"/>
                  </a:lnTo>
                  <a:lnTo>
                    <a:pt x="340" y="326"/>
                  </a:lnTo>
                  <a:lnTo>
                    <a:pt x="346" y="327"/>
                  </a:lnTo>
                  <a:lnTo>
                    <a:pt x="346" y="337"/>
                  </a:lnTo>
                  <a:lnTo>
                    <a:pt x="346" y="346"/>
                  </a:lnTo>
                  <a:lnTo>
                    <a:pt x="355" y="343"/>
                  </a:lnTo>
                  <a:lnTo>
                    <a:pt x="363" y="341"/>
                  </a:lnTo>
                  <a:lnTo>
                    <a:pt x="370" y="341"/>
                  </a:lnTo>
                  <a:lnTo>
                    <a:pt x="376" y="342"/>
                  </a:lnTo>
                  <a:lnTo>
                    <a:pt x="389" y="347"/>
                  </a:lnTo>
                  <a:lnTo>
                    <a:pt x="398" y="352"/>
                  </a:lnTo>
                  <a:lnTo>
                    <a:pt x="396" y="365"/>
                  </a:lnTo>
                  <a:lnTo>
                    <a:pt x="394" y="376"/>
                  </a:lnTo>
                  <a:lnTo>
                    <a:pt x="393" y="382"/>
                  </a:lnTo>
                  <a:lnTo>
                    <a:pt x="393" y="389"/>
                  </a:lnTo>
                  <a:lnTo>
                    <a:pt x="395" y="395"/>
                  </a:lnTo>
                  <a:lnTo>
                    <a:pt x="398" y="401"/>
                  </a:lnTo>
                  <a:lnTo>
                    <a:pt x="393" y="402"/>
                  </a:lnTo>
                  <a:lnTo>
                    <a:pt x="387" y="403"/>
                  </a:lnTo>
                  <a:lnTo>
                    <a:pt x="382" y="404"/>
                  </a:lnTo>
                  <a:lnTo>
                    <a:pt x="376" y="406"/>
                  </a:lnTo>
                  <a:lnTo>
                    <a:pt x="372" y="409"/>
                  </a:lnTo>
                  <a:lnTo>
                    <a:pt x="369" y="412"/>
                  </a:lnTo>
                  <a:lnTo>
                    <a:pt x="367" y="415"/>
                  </a:lnTo>
                  <a:lnTo>
                    <a:pt x="365" y="420"/>
                  </a:lnTo>
                  <a:lnTo>
                    <a:pt x="365" y="422"/>
                  </a:lnTo>
                  <a:lnTo>
                    <a:pt x="367" y="424"/>
                  </a:lnTo>
                  <a:lnTo>
                    <a:pt x="368" y="426"/>
                  </a:lnTo>
                  <a:lnTo>
                    <a:pt x="370" y="429"/>
                  </a:lnTo>
                  <a:lnTo>
                    <a:pt x="376" y="433"/>
                  </a:lnTo>
                  <a:lnTo>
                    <a:pt x="385" y="438"/>
                  </a:lnTo>
                  <a:lnTo>
                    <a:pt x="376" y="443"/>
                  </a:lnTo>
                  <a:lnTo>
                    <a:pt x="371" y="447"/>
                  </a:lnTo>
                  <a:lnTo>
                    <a:pt x="367" y="451"/>
                  </a:lnTo>
                  <a:lnTo>
                    <a:pt x="363" y="455"/>
                  </a:lnTo>
                  <a:lnTo>
                    <a:pt x="359" y="463"/>
                  </a:lnTo>
                  <a:lnTo>
                    <a:pt x="352" y="475"/>
                  </a:lnTo>
                  <a:lnTo>
                    <a:pt x="146" y="475"/>
                  </a:lnTo>
                  <a:lnTo>
                    <a:pt x="146" y="487"/>
                  </a:lnTo>
                  <a:lnTo>
                    <a:pt x="146" y="500"/>
                  </a:lnTo>
                  <a:lnTo>
                    <a:pt x="116" y="501"/>
                  </a:lnTo>
                  <a:lnTo>
                    <a:pt x="90" y="503"/>
                  </a:lnTo>
                  <a:lnTo>
                    <a:pt x="78" y="505"/>
                  </a:lnTo>
                  <a:lnTo>
                    <a:pt x="68" y="508"/>
                  </a:lnTo>
                  <a:lnTo>
                    <a:pt x="64" y="510"/>
                  </a:lnTo>
                  <a:lnTo>
                    <a:pt x="59" y="512"/>
                  </a:lnTo>
                  <a:lnTo>
                    <a:pt x="56" y="515"/>
                  </a:lnTo>
                  <a:lnTo>
                    <a:pt x="53" y="518"/>
                  </a:lnTo>
                  <a:lnTo>
                    <a:pt x="54" y="511"/>
                  </a:lnTo>
                  <a:lnTo>
                    <a:pt x="55" y="505"/>
                  </a:lnTo>
                  <a:lnTo>
                    <a:pt x="56" y="499"/>
                  </a:lnTo>
                  <a:lnTo>
                    <a:pt x="58" y="493"/>
                  </a:lnTo>
                  <a:lnTo>
                    <a:pt x="61" y="488"/>
                  </a:lnTo>
                  <a:lnTo>
                    <a:pt x="64" y="484"/>
                  </a:lnTo>
                  <a:lnTo>
                    <a:pt x="68" y="480"/>
                  </a:lnTo>
                  <a:lnTo>
                    <a:pt x="71" y="476"/>
                  </a:lnTo>
                  <a:lnTo>
                    <a:pt x="81" y="470"/>
                  </a:lnTo>
                  <a:lnTo>
                    <a:pt x="91" y="465"/>
                  </a:lnTo>
                  <a:lnTo>
                    <a:pt x="102" y="462"/>
                  </a:lnTo>
                  <a:lnTo>
                    <a:pt x="114" y="458"/>
                  </a:lnTo>
                  <a:lnTo>
                    <a:pt x="136" y="453"/>
                  </a:lnTo>
                  <a:lnTo>
                    <a:pt x="157" y="448"/>
                  </a:lnTo>
                  <a:lnTo>
                    <a:pt x="165" y="444"/>
                  </a:lnTo>
                  <a:lnTo>
                    <a:pt x="172" y="439"/>
                  </a:lnTo>
                  <a:lnTo>
                    <a:pt x="174" y="436"/>
                  </a:lnTo>
                  <a:lnTo>
                    <a:pt x="177" y="433"/>
                  </a:lnTo>
                  <a:lnTo>
                    <a:pt x="179" y="429"/>
                  </a:lnTo>
                  <a:lnTo>
                    <a:pt x="179" y="426"/>
                  </a:lnTo>
                  <a:lnTo>
                    <a:pt x="179" y="428"/>
                  </a:lnTo>
                  <a:lnTo>
                    <a:pt x="177" y="430"/>
                  </a:lnTo>
                  <a:lnTo>
                    <a:pt x="174" y="432"/>
                  </a:lnTo>
                  <a:lnTo>
                    <a:pt x="171" y="434"/>
                  </a:lnTo>
                  <a:lnTo>
                    <a:pt x="162" y="437"/>
                  </a:lnTo>
                  <a:lnTo>
                    <a:pt x="152" y="438"/>
                  </a:lnTo>
                  <a:lnTo>
                    <a:pt x="137" y="437"/>
                  </a:lnTo>
                  <a:lnTo>
                    <a:pt x="111" y="432"/>
                  </a:lnTo>
                  <a:lnTo>
                    <a:pt x="96" y="429"/>
                  </a:lnTo>
                  <a:lnTo>
                    <a:pt x="84" y="425"/>
                  </a:lnTo>
                  <a:lnTo>
                    <a:pt x="80" y="423"/>
                  </a:lnTo>
                  <a:lnTo>
                    <a:pt x="76" y="420"/>
                  </a:lnTo>
                  <a:lnTo>
                    <a:pt x="73" y="417"/>
                  </a:lnTo>
                  <a:lnTo>
                    <a:pt x="73" y="414"/>
                  </a:lnTo>
                  <a:lnTo>
                    <a:pt x="73" y="407"/>
                  </a:lnTo>
                  <a:lnTo>
                    <a:pt x="77" y="402"/>
                  </a:lnTo>
                  <a:lnTo>
                    <a:pt x="80" y="398"/>
                  </a:lnTo>
                  <a:lnTo>
                    <a:pt x="84" y="395"/>
                  </a:lnTo>
                  <a:lnTo>
                    <a:pt x="90" y="392"/>
                  </a:lnTo>
                  <a:lnTo>
                    <a:pt x="95" y="391"/>
                  </a:lnTo>
                  <a:lnTo>
                    <a:pt x="101" y="390"/>
                  </a:lnTo>
                  <a:lnTo>
                    <a:pt x="106" y="389"/>
                  </a:lnTo>
                  <a:lnTo>
                    <a:pt x="106" y="352"/>
                  </a:lnTo>
                  <a:lnTo>
                    <a:pt x="87" y="352"/>
                  </a:lnTo>
                  <a:lnTo>
                    <a:pt x="90" y="345"/>
                  </a:lnTo>
                  <a:lnTo>
                    <a:pt x="94" y="339"/>
                  </a:lnTo>
                  <a:lnTo>
                    <a:pt x="100" y="334"/>
                  </a:lnTo>
                  <a:lnTo>
                    <a:pt x="105" y="329"/>
                  </a:lnTo>
                  <a:lnTo>
                    <a:pt x="117" y="323"/>
                  </a:lnTo>
                  <a:lnTo>
                    <a:pt x="129" y="319"/>
                  </a:lnTo>
                  <a:lnTo>
                    <a:pt x="142" y="315"/>
                  </a:lnTo>
                  <a:lnTo>
                    <a:pt x="154" y="309"/>
                  </a:lnTo>
                  <a:lnTo>
                    <a:pt x="159" y="306"/>
                  </a:lnTo>
                  <a:lnTo>
                    <a:pt x="163" y="302"/>
                  </a:lnTo>
                  <a:lnTo>
                    <a:pt x="169" y="297"/>
                  </a:lnTo>
                  <a:lnTo>
                    <a:pt x="172" y="291"/>
                  </a:lnTo>
                  <a:lnTo>
                    <a:pt x="166" y="286"/>
                  </a:lnTo>
                  <a:lnTo>
                    <a:pt x="159" y="281"/>
                  </a:lnTo>
                  <a:lnTo>
                    <a:pt x="154" y="277"/>
                  </a:lnTo>
                  <a:lnTo>
                    <a:pt x="148" y="271"/>
                  </a:lnTo>
                  <a:lnTo>
                    <a:pt x="145" y="265"/>
                  </a:lnTo>
                  <a:lnTo>
                    <a:pt x="142" y="260"/>
                  </a:lnTo>
                  <a:lnTo>
                    <a:pt x="140" y="254"/>
                  </a:lnTo>
                  <a:lnTo>
                    <a:pt x="139" y="247"/>
                  </a:lnTo>
                  <a:lnTo>
                    <a:pt x="125" y="247"/>
                  </a:lnTo>
                  <a:lnTo>
                    <a:pt x="113" y="245"/>
                  </a:lnTo>
                  <a:lnTo>
                    <a:pt x="103" y="242"/>
                  </a:lnTo>
                  <a:lnTo>
                    <a:pt x="94" y="239"/>
                  </a:lnTo>
                  <a:lnTo>
                    <a:pt x="88" y="235"/>
                  </a:lnTo>
                  <a:lnTo>
                    <a:pt x="83" y="229"/>
                  </a:lnTo>
                  <a:lnTo>
                    <a:pt x="80" y="224"/>
                  </a:lnTo>
                  <a:lnTo>
                    <a:pt x="80" y="216"/>
                  </a:lnTo>
                  <a:lnTo>
                    <a:pt x="80" y="209"/>
                  </a:lnTo>
                  <a:lnTo>
                    <a:pt x="82" y="203"/>
                  </a:lnTo>
                  <a:lnTo>
                    <a:pt x="86" y="198"/>
                  </a:lnTo>
                  <a:lnTo>
                    <a:pt x="90" y="192"/>
                  </a:lnTo>
                  <a:lnTo>
                    <a:pt x="93" y="186"/>
                  </a:lnTo>
                  <a:lnTo>
                    <a:pt x="96" y="180"/>
                  </a:lnTo>
                  <a:lnTo>
                    <a:pt x="99" y="174"/>
                  </a:lnTo>
                  <a:lnTo>
                    <a:pt x="100" y="168"/>
                  </a:lnTo>
                  <a:lnTo>
                    <a:pt x="92" y="171"/>
                  </a:lnTo>
                  <a:lnTo>
                    <a:pt x="86" y="175"/>
                  </a:lnTo>
                  <a:lnTo>
                    <a:pt x="80" y="180"/>
                  </a:lnTo>
                  <a:lnTo>
                    <a:pt x="73" y="186"/>
                  </a:lnTo>
                  <a:lnTo>
                    <a:pt x="64" y="199"/>
                  </a:lnTo>
                  <a:lnTo>
                    <a:pt x="53" y="210"/>
                  </a:lnTo>
                  <a:lnTo>
                    <a:pt x="31" y="179"/>
                  </a:lnTo>
                  <a:lnTo>
                    <a:pt x="22" y="162"/>
                  </a:lnTo>
                  <a:lnTo>
                    <a:pt x="20" y="157"/>
                  </a:lnTo>
                  <a:lnTo>
                    <a:pt x="20" y="153"/>
                  </a:lnTo>
                  <a:lnTo>
                    <a:pt x="20" y="148"/>
                  </a:lnTo>
                  <a:lnTo>
                    <a:pt x="20" y="142"/>
                  </a:lnTo>
                  <a:lnTo>
                    <a:pt x="17" y="141"/>
                  </a:lnTo>
                  <a:lnTo>
                    <a:pt x="16" y="138"/>
                  </a:lnTo>
                  <a:lnTo>
                    <a:pt x="15" y="135"/>
                  </a:lnTo>
                  <a:lnTo>
                    <a:pt x="14" y="131"/>
                  </a:lnTo>
                  <a:lnTo>
                    <a:pt x="14" y="121"/>
                  </a:lnTo>
                  <a:lnTo>
                    <a:pt x="15" y="110"/>
                  </a:lnTo>
                  <a:lnTo>
                    <a:pt x="17" y="84"/>
                  </a:lnTo>
                  <a:lnTo>
                    <a:pt x="20" y="63"/>
                  </a:lnTo>
                  <a:lnTo>
                    <a:pt x="21" y="59"/>
                  </a:lnTo>
                  <a:lnTo>
                    <a:pt x="21" y="55"/>
                  </a:lnTo>
                  <a:lnTo>
                    <a:pt x="20" y="51"/>
                  </a:lnTo>
                  <a:lnTo>
                    <a:pt x="19" y="49"/>
                  </a:lnTo>
                  <a:lnTo>
                    <a:pt x="15" y="45"/>
                  </a:lnTo>
                  <a:lnTo>
                    <a:pt x="11" y="43"/>
                  </a:lnTo>
                  <a:lnTo>
                    <a:pt x="6" y="41"/>
                  </a:lnTo>
                  <a:lnTo>
                    <a:pt x="4" y="40"/>
                  </a:lnTo>
                  <a:lnTo>
                    <a:pt x="3" y="39"/>
                  </a:lnTo>
                  <a:lnTo>
                    <a:pt x="6" y="37"/>
                  </a:lnTo>
                  <a:lnTo>
                    <a:pt x="13" y="28"/>
                  </a:lnTo>
                  <a:lnTo>
                    <a:pt x="20" y="19"/>
                  </a:lnTo>
                  <a:lnTo>
                    <a:pt x="20" y="13"/>
                  </a:lnTo>
                  <a:lnTo>
                    <a:pt x="11" y="11"/>
                  </a:lnTo>
                  <a:lnTo>
                    <a:pt x="5" y="10"/>
                  </a:lnTo>
                  <a:lnTo>
                    <a:pt x="3" y="9"/>
                  </a:lnTo>
                  <a:lnTo>
                    <a:pt x="1" y="7"/>
                  </a:lnTo>
                  <a:lnTo>
                    <a:pt x="0" y="5"/>
                  </a:lnTo>
                  <a:lnTo>
                    <a:pt x="0" y="1"/>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23" name="Freeform 13"/>
            <p:cNvSpPr>
              <a:spLocks/>
            </p:cNvSpPr>
            <p:nvPr>
              <p:custDataLst>
                <p:tags r:id="rId116"/>
              </p:custDataLst>
            </p:nvPr>
          </p:nvSpPr>
          <p:spPr bwMode="auto">
            <a:xfrm>
              <a:off x="4823100" y="2733612"/>
              <a:ext cx="186632" cy="67223"/>
            </a:xfrm>
            <a:custGeom>
              <a:avLst/>
              <a:gdLst>
                <a:gd name="T0" fmla="*/ 2147483647 w 382"/>
                <a:gd name="T1" fmla="*/ 2147483647 h 148"/>
                <a:gd name="T2" fmla="*/ 2147483647 w 382"/>
                <a:gd name="T3" fmla="*/ 2147483647 h 148"/>
                <a:gd name="T4" fmla="*/ 2147483647 w 382"/>
                <a:gd name="T5" fmla="*/ 2147483647 h 148"/>
                <a:gd name="T6" fmla="*/ 2147483647 w 382"/>
                <a:gd name="T7" fmla="*/ 2147483647 h 148"/>
                <a:gd name="T8" fmla="*/ 2147483647 w 382"/>
                <a:gd name="T9" fmla="*/ 2147483647 h 148"/>
                <a:gd name="T10" fmla="*/ 2147483647 w 382"/>
                <a:gd name="T11" fmla="*/ 2147483647 h 148"/>
                <a:gd name="T12" fmla="*/ 2147483647 w 382"/>
                <a:gd name="T13" fmla="*/ 2147483647 h 148"/>
                <a:gd name="T14" fmla="*/ 2147483647 w 382"/>
                <a:gd name="T15" fmla="*/ 2147483647 h 148"/>
                <a:gd name="T16" fmla="*/ 2147483647 w 382"/>
                <a:gd name="T17" fmla="*/ 2147483647 h 148"/>
                <a:gd name="T18" fmla="*/ 2147483647 w 382"/>
                <a:gd name="T19" fmla="*/ 2147483647 h 148"/>
                <a:gd name="T20" fmla="*/ 2147483647 w 382"/>
                <a:gd name="T21" fmla="*/ 2147483647 h 148"/>
                <a:gd name="T22" fmla="*/ 0 w 382"/>
                <a:gd name="T23" fmla="*/ 2147483647 h 148"/>
                <a:gd name="T24" fmla="*/ 2147483647 w 382"/>
                <a:gd name="T25" fmla="*/ 2147483647 h 148"/>
                <a:gd name="T26" fmla="*/ 2147483647 w 382"/>
                <a:gd name="T27" fmla="*/ 2147483647 h 148"/>
                <a:gd name="T28" fmla="*/ 2147483647 w 382"/>
                <a:gd name="T29" fmla="*/ 2147483647 h 148"/>
                <a:gd name="T30" fmla="*/ 2147483647 w 382"/>
                <a:gd name="T31" fmla="*/ 2147483647 h 148"/>
                <a:gd name="T32" fmla="*/ 2147483647 w 382"/>
                <a:gd name="T33" fmla="*/ 2147483647 h 148"/>
                <a:gd name="T34" fmla="*/ 2147483647 w 382"/>
                <a:gd name="T35" fmla="*/ 2147483647 h 148"/>
                <a:gd name="T36" fmla="*/ 2147483647 w 382"/>
                <a:gd name="T37" fmla="*/ 2147483647 h 148"/>
                <a:gd name="T38" fmla="*/ 2147483647 w 382"/>
                <a:gd name="T39" fmla="*/ 2147483647 h 148"/>
                <a:gd name="T40" fmla="*/ 2147483647 w 382"/>
                <a:gd name="T41" fmla="*/ 2147483647 h 148"/>
                <a:gd name="T42" fmla="*/ 2147483647 w 382"/>
                <a:gd name="T43" fmla="*/ 2147483647 h 148"/>
                <a:gd name="T44" fmla="*/ 2147483647 w 382"/>
                <a:gd name="T45" fmla="*/ 2147483647 h 148"/>
                <a:gd name="T46" fmla="*/ 2147483647 w 382"/>
                <a:gd name="T47" fmla="*/ 2147483647 h 148"/>
                <a:gd name="T48" fmla="*/ 2147483647 w 382"/>
                <a:gd name="T49" fmla="*/ 2147483647 h 148"/>
                <a:gd name="T50" fmla="*/ 2147483647 w 382"/>
                <a:gd name="T51" fmla="*/ 2147483647 h 148"/>
                <a:gd name="T52" fmla="*/ 2147483647 w 382"/>
                <a:gd name="T53" fmla="*/ 2147483647 h 148"/>
                <a:gd name="T54" fmla="*/ 2147483647 w 382"/>
                <a:gd name="T55" fmla="*/ 2147483647 h 148"/>
                <a:gd name="T56" fmla="*/ 2147483647 w 382"/>
                <a:gd name="T57" fmla="*/ 2147483647 h 148"/>
                <a:gd name="T58" fmla="*/ 2147483647 w 382"/>
                <a:gd name="T59" fmla="*/ 2147483647 h 148"/>
                <a:gd name="T60" fmla="*/ 2147483647 w 382"/>
                <a:gd name="T61" fmla="*/ 2147483647 h 148"/>
                <a:gd name="T62" fmla="*/ 2147483647 w 382"/>
                <a:gd name="T63" fmla="*/ 2147483647 h 148"/>
                <a:gd name="T64" fmla="*/ 2147483647 w 382"/>
                <a:gd name="T65" fmla="*/ 2147483647 h 148"/>
                <a:gd name="T66" fmla="*/ 2147483647 w 382"/>
                <a:gd name="T67" fmla="*/ 2147483647 h 148"/>
                <a:gd name="T68" fmla="*/ 2147483647 w 382"/>
                <a:gd name="T69" fmla="*/ 2147483647 h 14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82" h="148">
                  <a:moveTo>
                    <a:pt x="203" y="18"/>
                  </a:moveTo>
                  <a:lnTo>
                    <a:pt x="190" y="21"/>
                  </a:lnTo>
                  <a:lnTo>
                    <a:pt x="177" y="24"/>
                  </a:lnTo>
                  <a:lnTo>
                    <a:pt x="177" y="31"/>
                  </a:lnTo>
                  <a:lnTo>
                    <a:pt x="175" y="40"/>
                  </a:lnTo>
                  <a:lnTo>
                    <a:pt x="174" y="45"/>
                  </a:lnTo>
                  <a:lnTo>
                    <a:pt x="172" y="49"/>
                  </a:lnTo>
                  <a:lnTo>
                    <a:pt x="168" y="53"/>
                  </a:lnTo>
                  <a:lnTo>
                    <a:pt x="164" y="55"/>
                  </a:lnTo>
                  <a:lnTo>
                    <a:pt x="166" y="61"/>
                  </a:lnTo>
                  <a:lnTo>
                    <a:pt x="170" y="67"/>
                  </a:lnTo>
                  <a:lnTo>
                    <a:pt x="177" y="74"/>
                  </a:lnTo>
                  <a:lnTo>
                    <a:pt x="184" y="80"/>
                  </a:lnTo>
                  <a:lnTo>
                    <a:pt x="155" y="86"/>
                  </a:lnTo>
                  <a:lnTo>
                    <a:pt x="125" y="93"/>
                  </a:lnTo>
                  <a:lnTo>
                    <a:pt x="108" y="96"/>
                  </a:lnTo>
                  <a:lnTo>
                    <a:pt x="88" y="97"/>
                  </a:lnTo>
                  <a:lnTo>
                    <a:pt x="77" y="97"/>
                  </a:lnTo>
                  <a:lnTo>
                    <a:pt x="65" y="96"/>
                  </a:lnTo>
                  <a:lnTo>
                    <a:pt x="52" y="95"/>
                  </a:lnTo>
                  <a:lnTo>
                    <a:pt x="38" y="93"/>
                  </a:lnTo>
                  <a:lnTo>
                    <a:pt x="4" y="111"/>
                  </a:lnTo>
                  <a:lnTo>
                    <a:pt x="1" y="122"/>
                  </a:lnTo>
                  <a:lnTo>
                    <a:pt x="0" y="129"/>
                  </a:lnTo>
                  <a:lnTo>
                    <a:pt x="1" y="130"/>
                  </a:lnTo>
                  <a:lnTo>
                    <a:pt x="4" y="131"/>
                  </a:lnTo>
                  <a:lnTo>
                    <a:pt x="7" y="131"/>
                  </a:lnTo>
                  <a:lnTo>
                    <a:pt x="12" y="131"/>
                  </a:lnTo>
                  <a:lnTo>
                    <a:pt x="28" y="131"/>
                  </a:lnTo>
                  <a:lnTo>
                    <a:pt x="51" y="129"/>
                  </a:lnTo>
                  <a:lnTo>
                    <a:pt x="110" y="123"/>
                  </a:lnTo>
                  <a:lnTo>
                    <a:pt x="114" y="127"/>
                  </a:lnTo>
                  <a:lnTo>
                    <a:pt x="119" y="131"/>
                  </a:lnTo>
                  <a:lnTo>
                    <a:pt x="123" y="134"/>
                  </a:lnTo>
                  <a:lnTo>
                    <a:pt x="128" y="137"/>
                  </a:lnTo>
                  <a:lnTo>
                    <a:pt x="137" y="141"/>
                  </a:lnTo>
                  <a:lnTo>
                    <a:pt x="148" y="144"/>
                  </a:lnTo>
                  <a:lnTo>
                    <a:pt x="159" y="147"/>
                  </a:lnTo>
                  <a:lnTo>
                    <a:pt x="172" y="148"/>
                  </a:lnTo>
                  <a:lnTo>
                    <a:pt x="185" y="148"/>
                  </a:lnTo>
                  <a:lnTo>
                    <a:pt x="197" y="148"/>
                  </a:lnTo>
                  <a:lnTo>
                    <a:pt x="210" y="148"/>
                  </a:lnTo>
                  <a:lnTo>
                    <a:pt x="222" y="148"/>
                  </a:lnTo>
                  <a:lnTo>
                    <a:pt x="233" y="148"/>
                  </a:lnTo>
                  <a:lnTo>
                    <a:pt x="243" y="148"/>
                  </a:lnTo>
                  <a:lnTo>
                    <a:pt x="255" y="148"/>
                  </a:lnTo>
                  <a:lnTo>
                    <a:pt x="265" y="145"/>
                  </a:lnTo>
                  <a:lnTo>
                    <a:pt x="275" y="143"/>
                  </a:lnTo>
                  <a:lnTo>
                    <a:pt x="284" y="140"/>
                  </a:lnTo>
                  <a:lnTo>
                    <a:pt x="301" y="134"/>
                  </a:lnTo>
                  <a:lnTo>
                    <a:pt x="323" y="129"/>
                  </a:lnTo>
                  <a:lnTo>
                    <a:pt x="334" y="121"/>
                  </a:lnTo>
                  <a:lnTo>
                    <a:pt x="344" y="113"/>
                  </a:lnTo>
                  <a:lnTo>
                    <a:pt x="353" y="103"/>
                  </a:lnTo>
                  <a:lnTo>
                    <a:pt x="360" y="93"/>
                  </a:lnTo>
                  <a:lnTo>
                    <a:pt x="372" y="72"/>
                  </a:lnTo>
                  <a:lnTo>
                    <a:pt x="382" y="55"/>
                  </a:lnTo>
                  <a:lnTo>
                    <a:pt x="376" y="52"/>
                  </a:lnTo>
                  <a:lnTo>
                    <a:pt x="367" y="47"/>
                  </a:lnTo>
                  <a:lnTo>
                    <a:pt x="363" y="44"/>
                  </a:lnTo>
                  <a:lnTo>
                    <a:pt x="359" y="39"/>
                  </a:lnTo>
                  <a:lnTo>
                    <a:pt x="357" y="32"/>
                  </a:lnTo>
                  <a:lnTo>
                    <a:pt x="356" y="24"/>
                  </a:lnTo>
                  <a:lnTo>
                    <a:pt x="347" y="22"/>
                  </a:lnTo>
                  <a:lnTo>
                    <a:pt x="341" y="20"/>
                  </a:lnTo>
                  <a:lnTo>
                    <a:pt x="334" y="17"/>
                  </a:lnTo>
                  <a:lnTo>
                    <a:pt x="330" y="14"/>
                  </a:lnTo>
                  <a:lnTo>
                    <a:pt x="319" y="8"/>
                  </a:lnTo>
                  <a:lnTo>
                    <a:pt x="303" y="0"/>
                  </a:lnTo>
                  <a:lnTo>
                    <a:pt x="203" y="18"/>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24" name="Freeform 15"/>
            <p:cNvSpPr>
              <a:spLocks/>
            </p:cNvSpPr>
            <p:nvPr>
              <p:custDataLst>
                <p:tags r:id="rId117"/>
              </p:custDataLst>
            </p:nvPr>
          </p:nvSpPr>
          <p:spPr bwMode="auto">
            <a:xfrm>
              <a:off x="5025429" y="2195825"/>
              <a:ext cx="242446" cy="240884"/>
            </a:xfrm>
            <a:custGeom>
              <a:avLst/>
              <a:gdLst>
                <a:gd name="T0" fmla="*/ 2147483647 w 504"/>
                <a:gd name="T1" fmla="*/ 2147483647 h 524"/>
                <a:gd name="T2" fmla="*/ 2147483647 w 504"/>
                <a:gd name="T3" fmla="*/ 2147483647 h 524"/>
                <a:gd name="T4" fmla="*/ 2147483647 w 504"/>
                <a:gd name="T5" fmla="*/ 2147483647 h 524"/>
                <a:gd name="T6" fmla="*/ 2147483647 w 504"/>
                <a:gd name="T7" fmla="*/ 2147483647 h 524"/>
                <a:gd name="T8" fmla="*/ 2147483647 w 504"/>
                <a:gd name="T9" fmla="*/ 2147483647 h 524"/>
                <a:gd name="T10" fmla="*/ 2147483647 w 504"/>
                <a:gd name="T11" fmla="*/ 2147483647 h 524"/>
                <a:gd name="T12" fmla="*/ 2147483647 w 504"/>
                <a:gd name="T13" fmla="*/ 2147483647 h 524"/>
                <a:gd name="T14" fmla="*/ 2147483647 w 504"/>
                <a:gd name="T15" fmla="*/ 2147483647 h 524"/>
                <a:gd name="T16" fmla="*/ 2147483647 w 504"/>
                <a:gd name="T17" fmla="*/ 2147483647 h 524"/>
                <a:gd name="T18" fmla="*/ 2147483647 w 504"/>
                <a:gd name="T19" fmla="*/ 2147483647 h 524"/>
                <a:gd name="T20" fmla="*/ 2147483647 w 504"/>
                <a:gd name="T21" fmla="*/ 2147483647 h 524"/>
                <a:gd name="T22" fmla="*/ 2147483647 w 504"/>
                <a:gd name="T23" fmla="*/ 2147483647 h 524"/>
                <a:gd name="T24" fmla="*/ 2147483647 w 504"/>
                <a:gd name="T25" fmla="*/ 2147483647 h 524"/>
                <a:gd name="T26" fmla="*/ 2147483647 w 504"/>
                <a:gd name="T27" fmla="*/ 2147483647 h 524"/>
                <a:gd name="T28" fmla="*/ 2147483647 w 504"/>
                <a:gd name="T29" fmla="*/ 2147483647 h 524"/>
                <a:gd name="T30" fmla="*/ 2147483647 w 504"/>
                <a:gd name="T31" fmla="*/ 2147483647 h 524"/>
                <a:gd name="T32" fmla="*/ 2147483647 w 504"/>
                <a:gd name="T33" fmla="*/ 2147483647 h 524"/>
                <a:gd name="T34" fmla="*/ 2147483647 w 504"/>
                <a:gd name="T35" fmla="*/ 2147483647 h 524"/>
                <a:gd name="T36" fmla="*/ 2147483647 w 504"/>
                <a:gd name="T37" fmla="*/ 2147483647 h 524"/>
                <a:gd name="T38" fmla="*/ 2147483647 w 504"/>
                <a:gd name="T39" fmla="*/ 2147483647 h 524"/>
                <a:gd name="T40" fmla="*/ 2147483647 w 504"/>
                <a:gd name="T41" fmla="*/ 2147483647 h 524"/>
                <a:gd name="T42" fmla="*/ 2147483647 w 504"/>
                <a:gd name="T43" fmla="*/ 2147483647 h 524"/>
                <a:gd name="T44" fmla="*/ 2147483647 w 504"/>
                <a:gd name="T45" fmla="*/ 2147483647 h 524"/>
                <a:gd name="T46" fmla="*/ 2147483647 w 504"/>
                <a:gd name="T47" fmla="*/ 2147483647 h 524"/>
                <a:gd name="T48" fmla="*/ 2147483647 w 504"/>
                <a:gd name="T49" fmla="*/ 2147483647 h 524"/>
                <a:gd name="T50" fmla="*/ 2147483647 w 504"/>
                <a:gd name="T51" fmla="*/ 2147483647 h 524"/>
                <a:gd name="T52" fmla="*/ 2147483647 w 504"/>
                <a:gd name="T53" fmla="*/ 2147483647 h 524"/>
                <a:gd name="T54" fmla="*/ 2147483647 w 504"/>
                <a:gd name="T55" fmla="*/ 2147483647 h 524"/>
                <a:gd name="T56" fmla="*/ 2147483647 w 504"/>
                <a:gd name="T57" fmla="*/ 2147483647 h 524"/>
                <a:gd name="T58" fmla="*/ 2147483647 w 504"/>
                <a:gd name="T59" fmla="*/ 2147483647 h 524"/>
                <a:gd name="T60" fmla="*/ 2147483647 w 504"/>
                <a:gd name="T61" fmla="*/ 2147483647 h 524"/>
                <a:gd name="T62" fmla="*/ 2147483647 w 504"/>
                <a:gd name="T63" fmla="*/ 2147483647 h 524"/>
                <a:gd name="T64" fmla="*/ 2147483647 w 504"/>
                <a:gd name="T65" fmla="*/ 2147483647 h 524"/>
                <a:gd name="T66" fmla="*/ 2147483647 w 504"/>
                <a:gd name="T67" fmla="*/ 2147483647 h 524"/>
                <a:gd name="T68" fmla="*/ 2147483647 w 504"/>
                <a:gd name="T69" fmla="*/ 2147483647 h 524"/>
                <a:gd name="T70" fmla="*/ 2147483647 w 504"/>
                <a:gd name="T71" fmla="*/ 2147483647 h 524"/>
                <a:gd name="T72" fmla="*/ 2147483647 w 504"/>
                <a:gd name="T73" fmla="*/ 2147483647 h 524"/>
                <a:gd name="T74" fmla="*/ 2147483647 w 504"/>
                <a:gd name="T75" fmla="*/ 0 h 524"/>
                <a:gd name="T76" fmla="*/ 2147483647 w 504"/>
                <a:gd name="T77" fmla="*/ 0 h 524"/>
                <a:gd name="T78" fmla="*/ 2147483647 w 504"/>
                <a:gd name="T79" fmla="*/ 2147483647 h 524"/>
                <a:gd name="T80" fmla="*/ 2147483647 w 504"/>
                <a:gd name="T81" fmla="*/ 2147483647 h 524"/>
                <a:gd name="T82" fmla="*/ 2147483647 w 504"/>
                <a:gd name="T83" fmla="*/ 2147483647 h 524"/>
                <a:gd name="T84" fmla="*/ 2147483647 w 504"/>
                <a:gd name="T85" fmla="*/ 2147483647 h 524"/>
                <a:gd name="T86" fmla="*/ 2147483647 w 504"/>
                <a:gd name="T87" fmla="*/ 2147483647 h 524"/>
                <a:gd name="T88" fmla="*/ 2147483647 w 504"/>
                <a:gd name="T89" fmla="*/ 2147483647 h 524"/>
                <a:gd name="T90" fmla="*/ 2147483647 w 504"/>
                <a:gd name="T91" fmla="*/ 2147483647 h 524"/>
                <a:gd name="T92" fmla="*/ 2147483647 w 504"/>
                <a:gd name="T93" fmla="*/ 2147483647 h 524"/>
                <a:gd name="T94" fmla="*/ 2147483647 w 504"/>
                <a:gd name="T95" fmla="*/ 2147483647 h 524"/>
                <a:gd name="T96" fmla="*/ 2147483647 w 504"/>
                <a:gd name="T97" fmla="*/ 2147483647 h 524"/>
                <a:gd name="T98" fmla="*/ 2147483647 w 504"/>
                <a:gd name="T99" fmla="*/ 2147483647 h 524"/>
                <a:gd name="T100" fmla="*/ 2147483647 w 504"/>
                <a:gd name="T101" fmla="*/ 2147483647 h 524"/>
                <a:gd name="T102" fmla="*/ 2147483647 w 504"/>
                <a:gd name="T103" fmla="*/ 2147483647 h 524"/>
                <a:gd name="T104" fmla="*/ 2147483647 w 504"/>
                <a:gd name="T105" fmla="*/ 2147483647 h 524"/>
                <a:gd name="T106" fmla="*/ 2147483647 w 504"/>
                <a:gd name="T107" fmla="*/ 2147483647 h 524"/>
                <a:gd name="T108" fmla="*/ 2147483647 w 504"/>
                <a:gd name="T109" fmla="*/ 2147483647 h 524"/>
                <a:gd name="T110" fmla="*/ 2147483647 w 504"/>
                <a:gd name="T111" fmla="*/ 2147483647 h 52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04" h="524">
                  <a:moveTo>
                    <a:pt x="365" y="493"/>
                  </a:moveTo>
                  <a:lnTo>
                    <a:pt x="355" y="493"/>
                  </a:lnTo>
                  <a:lnTo>
                    <a:pt x="345" y="493"/>
                  </a:lnTo>
                  <a:lnTo>
                    <a:pt x="266" y="493"/>
                  </a:lnTo>
                  <a:lnTo>
                    <a:pt x="262" y="500"/>
                  </a:lnTo>
                  <a:lnTo>
                    <a:pt x="256" y="505"/>
                  </a:lnTo>
                  <a:lnTo>
                    <a:pt x="250" y="510"/>
                  </a:lnTo>
                  <a:lnTo>
                    <a:pt x="243" y="513"/>
                  </a:lnTo>
                  <a:lnTo>
                    <a:pt x="235" y="517"/>
                  </a:lnTo>
                  <a:lnTo>
                    <a:pt x="228" y="519"/>
                  </a:lnTo>
                  <a:lnTo>
                    <a:pt x="219" y="521"/>
                  </a:lnTo>
                  <a:lnTo>
                    <a:pt x="210" y="522"/>
                  </a:lnTo>
                  <a:lnTo>
                    <a:pt x="191" y="524"/>
                  </a:lnTo>
                  <a:lnTo>
                    <a:pt x="173" y="524"/>
                  </a:lnTo>
                  <a:lnTo>
                    <a:pt x="155" y="524"/>
                  </a:lnTo>
                  <a:lnTo>
                    <a:pt x="140" y="524"/>
                  </a:lnTo>
                  <a:lnTo>
                    <a:pt x="121" y="523"/>
                  </a:lnTo>
                  <a:lnTo>
                    <a:pt x="106" y="522"/>
                  </a:lnTo>
                  <a:lnTo>
                    <a:pt x="100" y="521"/>
                  </a:lnTo>
                  <a:lnTo>
                    <a:pt x="96" y="519"/>
                  </a:lnTo>
                  <a:lnTo>
                    <a:pt x="94" y="516"/>
                  </a:lnTo>
                  <a:lnTo>
                    <a:pt x="93" y="512"/>
                  </a:lnTo>
                  <a:lnTo>
                    <a:pt x="82" y="511"/>
                  </a:lnTo>
                  <a:lnTo>
                    <a:pt x="71" y="509"/>
                  </a:lnTo>
                  <a:lnTo>
                    <a:pt x="59" y="505"/>
                  </a:lnTo>
                  <a:lnTo>
                    <a:pt x="47" y="501"/>
                  </a:lnTo>
                  <a:lnTo>
                    <a:pt x="36" y="496"/>
                  </a:lnTo>
                  <a:lnTo>
                    <a:pt x="28" y="491"/>
                  </a:lnTo>
                  <a:lnTo>
                    <a:pt x="25" y="489"/>
                  </a:lnTo>
                  <a:lnTo>
                    <a:pt x="22" y="486"/>
                  </a:lnTo>
                  <a:lnTo>
                    <a:pt x="20" y="484"/>
                  </a:lnTo>
                  <a:lnTo>
                    <a:pt x="20" y="481"/>
                  </a:lnTo>
                  <a:lnTo>
                    <a:pt x="20" y="477"/>
                  </a:lnTo>
                  <a:lnTo>
                    <a:pt x="22" y="472"/>
                  </a:lnTo>
                  <a:lnTo>
                    <a:pt x="25" y="467"/>
                  </a:lnTo>
                  <a:lnTo>
                    <a:pt x="27" y="463"/>
                  </a:lnTo>
                  <a:lnTo>
                    <a:pt x="31" y="456"/>
                  </a:lnTo>
                  <a:lnTo>
                    <a:pt x="33" y="450"/>
                  </a:lnTo>
                  <a:lnTo>
                    <a:pt x="32" y="445"/>
                  </a:lnTo>
                  <a:lnTo>
                    <a:pt x="31" y="440"/>
                  </a:lnTo>
                  <a:lnTo>
                    <a:pt x="30" y="436"/>
                  </a:lnTo>
                  <a:lnTo>
                    <a:pt x="28" y="432"/>
                  </a:lnTo>
                  <a:lnTo>
                    <a:pt x="22" y="426"/>
                  </a:lnTo>
                  <a:lnTo>
                    <a:pt x="17" y="421"/>
                  </a:lnTo>
                  <a:lnTo>
                    <a:pt x="10" y="417"/>
                  </a:lnTo>
                  <a:lnTo>
                    <a:pt x="5" y="412"/>
                  </a:lnTo>
                  <a:lnTo>
                    <a:pt x="3" y="409"/>
                  </a:lnTo>
                  <a:lnTo>
                    <a:pt x="1" y="407"/>
                  </a:lnTo>
                  <a:lnTo>
                    <a:pt x="0" y="404"/>
                  </a:lnTo>
                  <a:lnTo>
                    <a:pt x="0" y="401"/>
                  </a:lnTo>
                  <a:lnTo>
                    <a:pt x="1" y="391"/>
                  </a:lnTo>
                  <a:lnTo>
                    <a:pt x="5" y="381"/>
                  </a:lnTo>
                  <a:lnTo>
                    <a:pt x="10" y="371"/>
                  </a:lnTo>
                  <a:lnTo>
                    <a:pt x="17" y="360"/>
                  </a:lnTo>
                  <a:lnTo>
                    <a:pt x="26" y="349"/>
                  </a:lnTo>
                  <a:lnTo>
                    <a:pt x="37" y="338"/>
                  </a:lnTo>
                  <a:lnTo>
                    <a:pt x="48" y="328"/>
                  </a:lnTo>
                  <a:lnTo>
                    <a:pt x="60" y="318"/>
                  </a:lnTo>
                  <a:lnTo>
                    <a:pt x="73" y="309"/>
                  </a:lnTo>
                  <a:lnTo>
                    <a:pt x="86" y="299"/>
                  </a:lnTo>
                  <a:lnTo>
                    <a:pt x="99" y="291"/>
                  </a:lnTo>
                  <a:lnTo>
                    <a:pt x="112" y="285"/>
                  </a:lnTo>
                  <a:lnTo>
                    <a:pt x="124" y="279"/>
                  </a:lnTo>
                  <a:lnTo>
                    <a:pt x="138" y="275"/>
                  </a:lnTo>
                  <a:lnTo>
                    <a:pt x="149" y="272"/>
                  </a:lnTo>
                  <a:lnTo>
                    <a:pt x="160" y="272"/>
                  </a:lnTo>
                  <a:lnTo>
                    <a:pt x="166" y="266"/>
                  </a:lnTo>
                  <a:lnTo>
                    <a:pt x="160" y="265"/>
                  </a:lnTo>
                  <a:lnTo>
                    <a:pt x="155" y="264"/>
                  </a:lnTo>
                  <a:lnTo>
                    <a:pt x="150" y="263"/>
                  </a:lnTo>
                  <a:lnTo>
                    <a:pt x="145" y="261"/>
                  </a:lnTo>
                  <a:lnTo>
                    <a:pt x="142" y="259"/>
                  </a:lnTo>
                  <a:lnTo>
                    <a:pt x="139" y="257"/>
                  </a:lnTo>
                  <a:lnTo>
                    <a:pt x="135" y="254"/>
                  </a:lnTo>
                  <a:lnTo>
                    <a:pt x="133" y="251"/>
                  </a:lnTo>
                  <a:lnTo>
                    <a:pt x="130" y="244"/>
                  </a:lnTo>
                  <a:lnTo>
                    <a:pt x="128" y="236"/>
                  </a:lnTo>
                  <a:lnTo>
                    <a:pt x="127" y="229"/>
                  </a:lnTo>
                  <a:lnTo>
                    <a:pt x="127" y="222"/>
                  </a:lnTo>
                  <a:lnTo>
                    <a:pt x="126" y="208"/>
                  </a:lnTo>
                  <a:lnTo>
                    <a:pt x="124" y="195"/>
                  </a:lnTo>
                  <a:lnTo>
                    <a:pt x="121" y="182"/>
                  </a:lnTo>
                  <a:lnTo>
                    <a:pt x="119" y="171"/>
                  </a:lnTo>
                  <a:lnTo>
                    <a:pt x="115" y="161"/>
                  </a:lnTo>
                  <a:lnTo>
                    <a:pt x="110" y="152"/>
                  </a:lnTo>
                  <a:lnTo>
                    <a:pt x="106" y="143"/>
                  </a:lnTo>
                  <a:lnTo>
                    <a:pt x="100" y="134"/>
                  </a:lnTo>
                  <a:lnTo>
                    <a:pt x="89" y="119"/>
                  </a:lnTo>
                  <a:lnTo>
                    <a:pt x="78" y="104"/>
                  </a:lnTo>
                  <a:lnTo>
                    <a:pt x="68" y="90"/>
                  </a:lnTo>
                  <a:lnTo>
                    <a:pt x="60" y="74"/>
                  </a:lnTo>
                  <a:lnTo>
                    <a:pt x="74" y="66"/>
                  </a:lnTo>
                  <a:lnTo>
                    <a:pt x="86" y="60"/>
                  </a:lnTo>
                  <a:lnTo>
                    <a:pt x="93" y="58"/>
                  </a:lnTo>
                  <a:lnTo>
                    <a:pt x="99" y="57"/>
                  </a:lnTo>
                  <a:lnTo>
                    <a:pt x="106" y="56"/>
                  </a:lnTo>
                  <a:lnTo>
                    <a:pt x="112" y="56"/>
                  </a:lnTo>
                  <a:lnTo>
                    <a:pt x="123" y="56"/>
                  </a:lnTo>
                  <a:lnTo>
                    <a:pt x="130" y="58"/>
                  </a:lnTo>
                  <a:lnTo>
                    <a:pt x="133" y="59"/>
                  </a:lnTo>
                  <a:lnTo>
                    <a:pt x="137" y="60"/>
                  </a:lnTo>
                  <a:lnTo>
                    <a:pt x="139" y="61"/>
                  </a:lnTo>
                  <a:lnTo>
                    <a:pt x="143" y="61"/>
                  </a:lnTo>
                  <a:lnTo>
                    <a:pt x="149" y="59"/>
                  </a:lnTo>
                  <a:lnTo>
                    <a:pt x="160" y="56"/>
                  </a:lnTo>
                  <a:lnTo>
                    <a:pt x="160" y="47"/>
                  </a:lnTo>
                  <a:lnTo>
                    <a:pt x="162" y="40"/>
                  </a:lnTo>
                  <a:lnTo>
                    <a:pt x="164" y="33"/>
                  </a:lnTo>
                  <a:lnTo>
                    <a:pt x="166" y="25"/>
                  </a:lnTo>
                  <a:lnTo>
                    <a:pt x="168" y="19"/>
                  </a:lnTo>
                  <a:lnTo>
                    <a:pt x="171" y="13"/>
                  </a:lnTo>
                  <a:lnTo>
                    <a:pt x="172" y="7"/>
                  </a:lnTo>
                  <a:lnTo>
                    <a:pt x="173" y="0"/>
                  </a:lnTo>
                  <a:lnTo>
                    <a:pt x="187" y="0"/>
                  </a:lnTo>
                  <a:lnTo>
                    <a:pt x="201" y="0"/>
                  </a:lnTo>
                  <a:lnTo>
                    <a:pt x="214" y="0"/>
                  </a:lnTo>
                  <a:lnTo>
                    <a:pt x="225" y="0"/>
                  </a:lnTo>
                  <a:lnTo>
                    <a:pt x="235" y="1"/>
                  </a:lnTo>
                  <a:lnTo>
                    <a:pt x="244" y="4"/>
                  </a:lnTo>
                  <a:lnTo>
                    <a:pt x="254" y="8"/>
                  </a:lnTo>
                  <a:lnTo>
                    <a:pt x="263" y="12"/>
                  </a:lnTo>
                  <a:lnTo>
                    <a:pt x="270" y="17"/>
                  </a:lnTo>
                  <a:lnTo>
                    <a:pt x="280" y="21"/>
                  </a:lnTo>
                  <a:lnTo>
                    <a:pt x="289" y="24"/>
                  </a:lnTo>
                  <a:lnTo>
                    <a:pt x="299" y="25"/>
                  </a:lnTo>
                  <a:lnTo>
                    <a:pt x="279" y="62"/>
                  </a:lnTo>
                  <a:lnTo>
                    <a:pt x="283" y="67"/>
                  </a:lnTo>
                  <a:lnTo>
                    <a:pt x="287" y="72"/>
                  </a:lnTo>
                  <a:lnTo>
                    <a:pt x="292" y="77"/>
                  </a:lnTo>
                  <a:lnTo>
                    <a:pt x="297" y="82"/>
                  </a:lnTo>
                  <a:lnTo>
                    <a:pt x="308" y="88"/>
                  </a:lnTo>
                  <a:lnTo>
                    <a:pt x="319" y="94"/>
                  </a:lnTo>
                  <a:lnTo>
                    <a:pt x="341" y="103"/>
                  </a:lnTo>
                  <a:lnTo>
                    <a:pt x="358" y="111"/>
                  </a:lnTo>
                  <a:lnTo>
                    <a:pt x="356" y="119"/>
                  </a:lnTo>
                  <a:lnTo>
                    <a:pt x="353" y="126"/>
                  </a:lnTo>
                  <a:lnTo>
                    <a:pt x="350" y="131"/>
                  </a:lnTo>
                  <a:lnTo>
                    <a:pt x="346" y="135"/>
                  </a:lnTo>
                  <a:lnTo>
                    <a:pt x="343" y="141"/>
                  </a:lnTo>
                  <a:lnTo>
                    <a:pt x="341" y="146"/>
                  </a:lnTo>
                  <a:lnTo>
                    <a:pt x="340" y="153"/>
                  </a:lnTo>
                  <a:lnTo>
                    <a:pt x="339" y="161"/>
                  </a:lnTo>
                  <a:lnTo>
                    <a:pt x="340" y="168"/>
                  </a:lnTo>
                  <a:lnTo>
                    <a:pt x="344" y="176"/>
                  </a:lnTo>
                  <a:lnTo>
                    <a:pt x="350" y="184"/>
                  </a:lnTo>
                  <a:lnTo>
                    <a:pt x="356" y="193"/>
                  </a:lnTo>
                  <a:lnTo>
                    <a:pt x="363" y="200"/>
                  </a:lnTo>
                  <a:lnTo>
                    <a:pt x="369" y="205"/>
                  </a:lnTo>
                  <a:lnTo>
                    <a:pt x="375" y="209"/>
                  </a:lnTo>
                  <a:lnTo>
                    <a:pt x="378" y="210"/>
                  </a:lnTo>
                  <a:lnTo>
                    <a:pt x="379" y="226"/>
                  </a:lnTo>
                  <a:lnTo>
                    <a:pt x="381" y="241"/>
                  </a:lnTo>
                  <a:lnTo>
                    <a:pt x="386" y="256"/>
                  </a:lnTo>
                  <a:lnTo>
                    <a:pt x="391" y="268"/>
                  </a:lnTo>
                  <a:lnTo>
                    <a:pt x="397" y="279"/>
                  </a:lnTo>
                  <a:lnTo>
                    <a:pt x="404" y="289"/>
                  </a:lnTo>
                  <a:lnTo>
                    <a:pt x="413" y="298"/>
                  </a:lnTo>
                  <a:lnTo>
                    <a:pt x="422" y="307"/>
                  </a:lnTo>
                  <a:lnTo>
                    <a:pt x="432" y="315"/>
                  </a:lnTo>
                  <a:lnTo>
                    <a:pt x="442" y="322"/>
                  </a:lnTo>
                  <a:lnTo>
                    <a:pt x="452" y="329"/>
                  </a:lnTo>
                  <a:lnTo>
                    <a:pt x="463" y="335"/>
                  </a:lnTo>
                  <a:lnTo>
                    <a:pt x="485" y="346"/>
                  </a:lnTo>
                  <a:lnTo>
                    <a:pt x="504" y="357"/>
                  </a:lnTo>
                  <a:lnTo>
                    <a:pt x="466" y="390"/>
                  </a:lnTo>
                  <a:lnTo>
                    <a:pt x="430" y="424"/>
                  </a:lnTo>
                  <a:lnTo>
                    <a:pt x="413" y="440"/>
                  </a:lnTo>
                  <a:lnTo>
                    <a:pt x="397" y="457"/>
                  </a:lnTo>
                  <a:lnTo>
                    <a:pt x="380" y="476"/>
                  </a:lnTo>
                  <a:lnTo>
                    <a:pt x="365" y="493"/>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25" name="Freeform 16"/>
            <p:cNvSpPr>
              <a:spLocks/>
            </p:cNvSpPr>
            <p:nvPr>
              <p:custDataLst>
                <p:tags r:id="rId118"/>
              </p:custDataLst>
            </p:nvPr>
          </p:nvSpPr>
          <p:spPr bwMode="auto">
            <a:xfrm>
              <a:off x="4735890" y="2564155"/>
              <a:ext cx="200585" cy="210073"/>
            </a:xfrm>
            <a:custGeom>
              <a:avLst/>
              <a:gdLst>
                <a:gd name="T0" fmla="*/ 2147483647 w 438"/>
                <a:gd name="T1" fmla="*/ 2147483647 h 451"/>
                <a:gd name="T2" fmla="*/ 2147483647 w 438"/>
                <a:gd name="T3" fmla="*/ 2147483647 h 451"/>
                <a:gd name="T4" fmla="*/ 2147483647 w 438"/>
                <a:gd name="T5" fmla="*/ 2147483647 h 451"/>
                <a:gd name="T6" fmla="*/ 2147483647 w 438"/>
                <a:gd name="T7" fmla="*/ 2147483647 h 451"/>
                <a:gd name="T8" fmla="*/ 2147483647 w 438"/>
                <a:gd name="T9" fmla="*/ 2147483647 h 451"/>
                <a:gd name="T10" fmla="*/ 2147483647 w 438"/>
                <a:gd name="T11" fmla="*/ 2147483647 h 451"/>
                <a:gd name="T12" fmla="*/ 2147483647 w 438"/>
                <a:gd name="T13" fmla="*/ 2147483647 h 451"/>
                <a:gd name="T14" fmla="*/ 2147483647 w 438"/>
                <a:gd name="T15" fmla="*/ 2147483647 h 451"/>
                <a:gd name="T16" fmla="*/ 2147483647 w 438"/>
                <a:gd name="T17" fmla="*/ 2147483647 h 451"/>
                <a:gd name="T18" fmla="*/ 2147483647 w 438"/>
                <a:gd name="T19" fmla="*/ 2147483647 h 451"/>
                <a:gd name="T20" fmla="*/ 2147483647 w 438"/>
                <a:gd name="T21" fmla="*/ 2147483647 h 451"/>
                <a:gd name="T22" fmla="*/ 2147483647 w 438"/>
                <a:gd name="T23" fmla="*/ 2147483647 h 451"/>
                <a:gd name="T24" fmla="*/ 2147483647 w 438"/>
                <a:gd name="T25" fmla="*/ 2147483647 h 451"/>
                <a:gd name="T26" fmla="*/ 2147483647 w 438"/>
                <a:gd name="T27" fmla="*/ 0 h 451"/>
                <a:gd name="T28" fmla="*/ 2147483647 w 438"/>
                <a:gd name="T29" fmla="*/ 2147483647 h 451"/>
                <a:gd name="T30" fmla="*/ 2147483647 w 438"/>
                <a:gd name="T31" fmla="*/ 2147483647 h 451"/>
                <a:gd name="T32" fmla="*/ 2147483647 w 438"/>
                <a:gd name="T33" fmla="*/ 2147483647 h 451"/>
                <a:gd name="T34" fmla="*/ 2147483647 w 438"/>
                <a:gd name="T35" fmla="*/ 2147483647 h 451"/>
                <a:gd name="T36" fmla="*/ 2147483647 w 438"/>
                <a:gd name="T37" fmla="*/ 2147483647 h 451"/>
                <a:gd name="T38" fmla="*/ 2147483647 w 438"/>
                <a:gd name="T39" fmla="*/ 2147483647 h 451"/>
                <a:gd name="T40" fmla="*/ 2147483647 w 438"/>
                <a:gd name="T41" fmla="*/ 2147483647 h 451"/>
                <a:gd name="T42" fmla="*/ 2147483647 w 438"/>
                <a:gd name="T43" fmla="*/ 2147483647 h 451"/>
                <a:gd name="T44" fmla="*/ 2147483647 w 438"/>
                <a:gd name="T45" fmla="*/ 2147483647 h 451"/>
                <a:gd name="T46" fmla="*/ 2147483647 w 438"/>
                <a:gd name="T47" fmla="*/ 2147483647 h 451"/>
                <a:gd name="T48" fmla="*/ 2147483647 w 438"/>
                <a:gd name="T49" fmla="*/ 2147483647 h 451"/>
                <a:gd name="T50" fmla="*/ 2147483647 w 438"/>
                <a:gd name="T51" fmla="*/ 2147483647 h 451"/>
                <a:gd name="T52" fmla="*/ 2147483647 w 438"/>
                <a:gd name="T53" fmla="*/ 2147483647 h 451"/>
                <a:gd name="T54" fmla="*/ 2147483647 w 438"/>
                <a:gd name="T55" fmla="*/ 2147483647 h 451"/>
                <a:gd name="T56" fmla="*/ 2147483647 w 438"/>
                <a:gd name="T57" fmla="*/ 2147483647 h 451"/>
                <a:gd name="T58" fmla="*/ 2147483647 w 438"/>
                <a:gd name="T59" fmla="*/ 2147483647 h 451"/>
                <a:gd name="T60" fmla="*/ 2147483647 w 438"/>
                <a:gd name="T61" fmla="*/ 2147483647 h 451"/>
                <a:gd name="T62" fmla="*/ 2147483647 w 438"/>
                <a:gd name="T63" fmla="*/ 2147483647 h 451"/>
                <a:gd name="T64" fmla="*/ 2147483647 w 438"/>
                <a:gd name="T65" fmla="*/ 2147483647 h 451"/>
                <a:gd name="T66" fmla="*/ 2147483647 w 438"/>
                <a:gd name="T67" fmla="*/ 2147483647 h 451"/>
                <a:gd name="T68" fmla="*/ 2147483647 w 438"/>
                <a:gd name="T69" fmla="*/ 2147483647 h 451"/>
                <a:gd name="T70" fmla="*/ 2147483647 w 438"/>
                <a:gd name="T71" fmla="*/ 2147483647 h 451"/>
                <a:gd name="T72" fmla="*/ 2147483647 w 438"/>
                <a:gd name="T73" fmla="*/ 2147483647 h 451"/>
                <a:gd name="T74" fmla="*/ 2147483647 w 438"/>
                <a:gd name="T75" fmla="*/ 2147483647 h 451"/>
                <a:gd name="T76" fmla="*/ 2147483647 w 438"/>
                <a:gd name="T77" fmla="*/ 2147483647 h 451"/>
                <a:gd name="T78" fmla="*/ 2147483647 w 438"/>
                <a:gd name="T79" fmla="*/ 2147483647 h 451"/>
                <a:gd name="T80" fmla="*/ 2147483647 w 438"/>
                <a:gd name="T81" fmla="*/ 2147483647 h 451"/>
                <a:gd name="T82" fmla="*/ 2147483647 w 438"/>
                <a:gd name="T83" fmla="*/ 2147483647 h 451"/>
                <a:gd name="T84" fmla="*/ 2147483647 w 438"/>
                <a:gd name="T85" fmla="*/ 2147483647 h 451"/>
                <a:gd name="T86" fmla="*/ 2147483647 w 438"/>
                <a:gd name="T87" fmla="*/ 2147483647 h 451"/>
                <a:gd name="T88" fmla="*/ 2147483647 w 438"/>
                <a:gd name="T89" fmla="*/ 2147483647 h 451"/>
                <a:gd name="T90" fmla="*/ 2147483647 w 438"/>
                <a:gd name="T91" fmla="*/ 2147483647 h 451"/>
                <a:gd name="T92" fmla="*/ 2147483647 w 438"/>
                <a:gd name="T93" fmla="*/ 2147483647 h 451"/>
                <a:gd name="T94" fmla="*/ 2147483647 w 438"/>
                <a:gd name="T95" fmla="*/ 2147483647 h 451"/>
                <a:gd name="T96" fmla="*/ 2147483647 w 438"/>
                <a:gd name="T97" fmla="*/ 2147483647 h 451"/>
                <a:gd name="T98" fmla="*/ 2147483647 w 438"/>
                <a:gd name="T99" fmla="*/ 2147483647 h 4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38" h="451">
                  <a:moveTo>
                    <a:pt x="438" y="235"/>
                  </a:moveTo>
                  <a:lnTo>
                    <a:pt x="431" y="212"/>
                  </a:lnTo>
                  <a:lnTo>
                    <a:pt x="426" y="190"/>
                  </a:lnTo>
                  <a:lnTo>
                    <a:pt x="420" y="169"/>
                  </a:lnTo>
                  <a:lnTo>
                    <a:pt x="415" y="148"/>
                  </a:lnTo>
                  <a:lnTo>
                    <a:pt x="408" y="128"/>
                  </a:lnTo>
                  <a:lnTo>
                    <a:pt x="398" y="106"/>
                  </a:lnTo>
                  <a:lnTo>
                    <a:pt x="393" y="95"/>
                  </a:lnTo>
                  <a:lnTo>
                    <a:pt x="387" y="85"/>
                  </a:lnTo>
                  <a:lnTo>
                    <a:pt x="380" y="74"/>
                  </a:lnTo>
                  <a:lnTo>
                    <a:pt x="372" y="62"/>
                  </a:lnTo>
                  <a:lnTo>
                    <a:pt x="367" y="62"/>
                  </a:lnTo>
                  <a:lnTo>
                    <a:pt x="363" y="61"/>
                  </a:lnTo>
                  <a:lnTo>
                    <a:pt x="359" y="60"/>
                  </a:lnTo>
                  <a:lnTo>
                    <a:pt x="356" y="58"/>
                  </a:lnTo>
                  <a:lnTo>
                    <a:pt x="349" y="54"/>
                  </a:lnTo>
                  <a:lnTo>
                    <a:pt x="342" y="49"/>
                  </a:lnTo>
                  <a:lnTo>
                    <a:pt x="335" y="45"/>
                  </a:lnTo>
                  <a:lnTo>
                    <a:pt x="326" y="41"/>
                  </a:lnTo>
                  <a:lnTo>
                    <a:pt x="320" y="40"/>
                  </a:lnTo>
                  <a:lnTo>
                    <a:pt x="314" y="38"/>
                  </a:lnTo>
                  <a:lnTo>
                    <a:pt x="307" y="38"/>
                  </a:lnTo>
                  <a:lnTo>
                    <a:pt x="298" y="37"/>
                  </a:lnTo>
                  <a:lnTo>
                    <a:pt x="293" y="38"/>
                  </a:lnTo>
                  <a:lnTo>
                    <a:pt x="287" y="39"/>
                  </a:lnTo>
                  <a:lnTo>
                    <a:pt x="282" y="40"/>
                  </a:lnTo>
                  <a:lnTo>
                    <a:pt x="276" y="42"/>
                  </a:lnTo>
                  <a:lnTo>
                    <a:pt x="268" y="47"/>
                  </a:lnTo>
                  <a:lnTo>
                    <a:pt x="260" y="52"/>
                  </a:lnTo>
                  <a:lnTo>
                    <a:pt x="251" y="58"/>
                  </a:lnTo>
                  <a:lnTo>
                    <a:pt x="244" y="64"/>
                  </a:lnTo>
                  <a:lnTo>
                    <a:pt x="239" y="66"/>
                  </a:lnTo>
                  <a:lnTo>
                    <a:pt x="235" y="67"/>
                  </a:lnTo>
                  <a:lnTo>
                    <a:pt x="230" y="68"/>
                  </a:lnTo>
                  <a:lnTo>
                    <a:pt x="226" y="69"/>
                  </a:lnTo>
                  <a:lnTo>
                    <a:pt x="217" y="66"/>
                  </a:lnTo>
                  <a:lnTo>
                    <a:pt x="205" y="58"/>
                  </a:lnTo>
                  <a:lnTo>
                    <a:pt x="190" y="48"/>
                  </a:lnTo>
                  <a:lnTo>
                    <a:pt x="174" y="37"/>
                  </a:lnTo>
                  <a:lnTo>
                    <a:pt x="145" y="16"/>
                  </a:lnTo>
                  <a:lnTo>
                    <a:pt x="133" y="7"/>
                  </a:lnTo>
                  <a:lnTo>
                    <a:pt x="113" y="0"/>
                  </a:lnTo>
                  <a:lnTo>
                    <a:pt x="104" y="9"/>
                  </a:lnTo>
                  <a:lnTo>
                    <a:pt x="98" y="18"/>
                  </a:lnTo>
                  <a:lnTo>
                    <a:pt x="95" y="23"/>
                  </a:lnTo>
                  <a:lnTo>
                    <a:pt x="94" y="28"/>
                  </a:lnTo>
                  <a:lnTo>
                    <a:pt x="93" y="35"/>
                  </a:lnTo>
                  <a:lnTo>
                    <a:pt x="93" y="43"/>
                  </a:lnTo>
                  <a:lnTo>
                    <a:pt x="93" y="46"/>
                  </a:lnTo>
                  <a:lnTo>
                    <a:pt x="95" y="49"/>
                  </a:lnTo>
                  <a:lnTo>
                    <a:pt x="98" y="52"/>
                  </a:lnTo>
                  <a:lnTo>
                    <a:pt x="101" y="55"/>
                  </a:lnTo>
                  <a:lnTo>
                    <a:pt x="110" y="63"/>
                  </a:lnTo>
                  <a:lnTo>
                    <a:pt x="119" y="69"/>
                  </a:lnTo>
                  <a:lnTo>
                    <a:pt x="112" y="69"/>
                  </a:lnTo>
                  <a:lnTo>
                    <a:pt x="105" y="71"/>
                  </a:lnTo>
                  <a:lnTo>
                    <a:pt x="99" y="73"/>
                  </a:lnTo>
                  <a:lnTo>
                    <a:pt x="93" y="76"/>
                  </a:lnTo>
                  <a:lnTo>
                    <a:pt x="80" y="84"/>
                  </a:lnTo>
                  <a:lnTo>
                    <a:pt x="66" y="93"/>
                  </a:lnTo>
                  <a:lnTo>
                    <a:pt x="63" y="103"/>
                  </a:lnTo>
                  <a:lnTo>
                    <a:pt x="61" y="112"/>
                  </a:lnTo>
                  <a:lnTo>
                    <a:pt x="58" y="119"/>
                  </a:lnTo>
                  <a:lnTo>
                    <a:pt x="56" y="125"/>
                  </a:lnTo>
                  <a:lnTo>
                    <a:pt x="49" y="133"/>
                  </a:lnTo>
                  <a:lnTo>
                    <a:pt x="45" y="138"/>
                  </a:lnTo>
                  <a:lnTo>
                    <a:pt x="39" y="144"/>
                  </a:lnTo>
                  <a:lnTo>
                    <a:pt x="36" y="151"/>
                  </a:lnTo>
                  <a:lnTo>
                    <a:pt x="35" y="156"/>
                  </a:lnTo>
                  <a:lnTo>
                    <a:pt x="34" y="162"/>
                  </a:lnTo>
                  <a:lnTo>
                    <a:pt x="33" y="169"/>
                  </a:lnTo>
                  <a:lnTo>
                    <a:pt x="33" y="179"/>
                  </a:lnTo>
                  <a:lnTo>
                    <a:pt x="0" y="235"/>
                  </a:lnTo>
                  <a:lnTo>
                    <a:pt x="4" y="236"/>
                  </a:lnTo>
                  <a:lnTo>
                    <a:pt x="7" y="238"/>
                  </a:lnTo>
                  <a:lnTo>
                    <a:pt x="11" y="240"/>
                  </a:lnTo>
                  <a:lnTo>
                    <a:pt x="13" y="243"/>
                  </a:lnTo>
                  <a:lnTo>
                    <a:pt x="15" y="246"/>
                  </a:lnTo>
                  <a:lnTo>
                    <a:pt x="18" y="248"/>
                  </a:lnTo>
                  <a:lnTo>
                    <a:pt x="22" y="248"/>
                  </a:lnTo>
                  <a:lnTo>
                    <a:pt x="26" y="247"/>
                  </a:lnTo>
                  <a:lnTo>
                    <a:pt x="39" y="277"/>
                  </a:lnTo>
                  <a:lnTo>
                    <a:pt x="33" y="308"/>
                  </a:lnTo>
                  <a:lnTo>
                    <a:pt x="33" y="346"/>
                  </a:lnTo>
                  <a:lnTo>
                    <a:pt x="53" y="347"/>
                  </a:lnTo>
                  <a:lnTo>
                    <a:pt x="72" y="350"/>
                  </a:lnTo>
                  <a:lnTo>
                    <a:pt x="93" y="353"/>
                  </a:lnTo>
                  <a:lnTo>
                    <a:pt x="113" y="358"/>
                  </a:lnTo>
                  <a:lnTo>
                    <a:pt x="107" y="366"/>
                  </a:lnTo>
                  <a:lnTo>
                    <a:pt x="104" y="376"/>
                  </a:lnTo>
                  <a:lnTo>
                    <a:pt x="100" y="387"/>
                  </a:lnTo>
                  <a:lnTo>
                    <a:pt x="96" y="400"/>
                  </a:lnTo>
                  <a:lnTo>
                    <a:pt x="89" y="425"/>
                  </a:lnTo>
                  <a:lnTo>
                    <a:pt x="79" y="451"/>
                  </a:lnTo>
                  <a:lnTo>
                    <a:pt x="94" y="449"/>
                  </a:lnTo>
                  <a:lnTo>
                    <a:pt x="109" y="447"/>
                  </a:lnTo>
                  <a:lnTo>
                    <a:pt x="123" y="447"/>
                  </a:lnTo>
                  <a:lnTo>
                    <a:pt x="137" y="447"/>
                  </a:lnTo>
                  <a:lnTo>
                    <a:pt x="152" y="447"/>
                  </a:lnTo>
                  <a:lnTo>
                    <a:pt x="169" y="446"/>
                  </a:lnTo>
                  <a:lnTo>
                    <a:pt x="186" y="445"/>
                  </a:lnTo>
                  <a:lnTo>
                    <a:pt x="205" y="444"/>
                  </a:lnTo>
                  <a:lnTo>
                    <a:pt x="228" y="445"/>
                  </a:lnTo>
                  <a:lnTo>
                    <a:pt x="252" y="446"/>
                  </a:lnTo>
                  <a:lnTo>
                    <a:pt x="276" y="446"/>
                  </a:lnTo>
                  <a:lnTo>
                    <a:pt x="300" y="445"/>
                  </a:lnTo>
                  <a:lnTo>
                    <a:pt x="322" y="444"/>
                  </a:lnTo>
                  <a:lnTo>
                    <a:pt x="343" y="442"/>
                  </a:lnTo>
                  <a:lnTo>
                    <a:pt x="362" y="440"/>
                  </a:lnTo>
                  <a:lnTo>
                    <a:pt x="379" y="438"/>
                  </a:lnTo>
                  <a:lnTo>
                    <a:pt x="372" y="432"/>
                  </a:lnTo>
                  <a:lnTo>
                    <a:pt x="365" y="425"/>
                  </a:lnTo>
                  <a:lnTo>
                    <a:pt x="361" y="419"/>
                  </a:lnTo>
                  <a:lnTo>
                    <a:pt x="359" y="413"/>
                  </a:lnTo>
                  <a:lnTo>
                    <a:pt x="363" y="411"/>
                  </a:lnTo>
                  <a:lnTo>
                    <a:pt x="367" y="407"/>
                  </a:lnTo>
                  <a:lnTo>
                    <a:pt x="369" y="403"/>
                  </a:lnTo>
                  <a:lnTo>
                    <a:pt x="370" y="398"/>
                  </a:lnTo>
                  <a:lnTo>
                    <a:pt x="372" y="389"/>
                  </a:lnTo>
                  <a:lnTo>
                    <a:pt x="372" y="382"/>
                  </a:lnTo>
                  <a:lnTo>
                    <a:pt x="385" y="379"/>
                  </a:lnTo>
                  <a:lnTo>
                    <a:pt x="398" y="376"/>
                  </a:lnTo>
                  <a:lnTo>
                    <a:pt x="380" y="367"/>
                  </a:lnTo>
                  <a:lnTo>
                    <a:pt x="365" y="359"/>
                  </a:lnTo>
                  <a:lnTo>
                    <a:pt x="353" y="351"/>
                  </a:lnTo>
                  <a:lnTo>
                    <a:pt x="343" y="344"/>
                  </a:lnTo>
                  <a:lnTo>
                    <a:pt x="336" y="336"/>
                  </a:lnTo>
                  <a:lnTo>
                    <a:pt x="330" y="329"/>
                  </a:lnTo>
                  <a:lnTo>
                    <a:pt x="325" y="323"/>
                  </a:lnTo>
                  <a:lnTo>
                    <a:pt x="322" y="317"/>
                  </a:lnTo>
                  <a:lnTo>
                    <a:pt x="316" y="305"/>
                  </a:lnTo>
                  <a:lnTo>
                    <a:pt x="311" y="294"/>
                  </a:lnTo>
                  <a:lnTo>
                    <a:pt x="306" y="289"/>
                  </a:lnTo>
                  <a:lnTo>
                    <a:pt x="301" y="283"/>
                  </a:lnTo>
                  <a:lnTo>
                    <a:pt x="294" y="277"/>
                  </a:lnTo>
                  <a:lnTo>
                    <a:pt x="285" y="271"/>
                  </a:lnTo>
                  <a:lnTo>
                    <a:pt x="301" y="274"/>
                  </a:lnTo>
                  <a:lnTo>
                    <a:pt x="314" y="275"/>
                  </a:lnTo>
                  <a:lnTo>
                    <a:pt x="326" y="275"/>
                  </a:lnTo>
                  <a:lnTo>
                    <a:pt x="336" y="273"/>
                  </a:lnTo>
                  <a:lnTo>
                    <a:pt x="346" y="271"/>
                  </a:lnTo>
                  <a:lnTo>
                    <a:pt x="354" y="268"/>
                  </a:lnTo>
                  <a:lnTo>
                    <a:pt x="362" y="264"/>
                  </a:lnTo>
                  <a:lnTo>
                    <a:pt x="369" y="260"/>
                  </a:lnTo>
                  <a:lnTo>
                    <a:pt x="383" y="251"/>
                  </a:lnTo>
                  <a:lnTo>
                    <a:pt x="398" y="243"/>
                  </a:lnTo>
                  <a:lnTo>
                    <a:pt x="407" y="240"/>
                  </a:lnTo>
                  <a:lnTo>
                    <a:pt x="416" y="237"/>
                  </a:lnTo>
                  <a:lnTo>
                    <a:pt x="427" y="236"/>
                  </a:lnTo>
                  <a:lnTo>
                    <a:pt x="438" y="235"/>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26" name="Freeform 17"/>
            <p:cNvSpPr>
              <a:spLocks/>
            </p:cNvSpPr>
            <p:nvPr>
              <p:custDataLst>
                <p:tags r:id="rId119"/>
              </p:custDataLst>
            </p:nvPr>
          </p:nvSpPr>
          <p:spPr bwMode="auto">
            <a:xfrm>
              <a:off x="4763797" y="2791032"/>
              <a:ext cx="275586" cy="242285"/>
            </a:xfrm>
            <a:custGeom>
              <a:avLst/>
              <a:gdLst>
                <a:gd name="T0" fmla="*/ 2147483647 w 578"/>
                <a:gd name="T1" fmla="*/ 2147483647 h 524"/>
                <a:gd name="T2" fmla="*/ 2147483647 w 578"/>
                <a:gd name="T3" fmla="*/ 2147483647 h 524"/>
                <a:gd name="T4" fmla="*/ 2147483647 w 578"/>
                <a:gd name="T5" fmla="*/ 2147483647 h 524"/>
                <a:gd name="T6" fmla="*/ 2147483647 w 578"/>
                <a:gd name="T7" fmla="*/ 2147483647 h 524"/>
                <a:gd name="T8" fmla="*/ 2147483647 w 578"/>
                <a:gd name="T9" fmla="*/ 2147483647 h 524"/>
                <a:gd name="T10" fmla="*/ 2147483647 w 578"/>
                <a:gd name="T11" fmla="*/ 2147483647 h 524"/>
                <a:gd name="T12" fmla="*/ 2147483647 w 578"/>
                <a:gd name="T13" fmla="*/ 2147483647 h 524"/>
                <a:gd name="T14" fmla="*/ 2147483647 w 578"/>
                <a:gd name="T15" fmla="*/ 2147483647 h 524"/>
                <a:gd name="T16" fmla="*/ 2147483647 w 578"/>
                <a:gd name="T17" fmla="*/ 2147483647 h 524"/>
                <a:gd name="T18" fmla="*/ 2147483647 w 578"/>
                <a:gd name="T19" fmla="*/ 2147483647 h 524"/>
                <a:gd name="T20" fmla="*/ 2147483647 w 578"/>
                <a:gd name="T21" fmla="*/ 2147483647 h 524"/>
                <a:gd name="T22" fmla="*/ 2147483647 w 578"/>
                <a:gd name="T23" fmla="*/ 2147483647 h 524"/>
                <a:gd name="T24" fmla="*/ 2147483647 w 578"/>
                <a:gd name="T25" fmla="*/ 2147483647 h 524"/>
                <a:gd name="T26" fmla="*/ 2147483647 w 578"/>
                <a:gd name="T27" fmla="*/ 2147483647 h 524"/>
                <a:gd name="T28" fmla="*/ 2147483647 w 578"/>
                <a:gd name="T29" fmla="*/ 2147483647 h 524"/>
                <a:gd name="T30" fmla="*/ 2147483647 w 578"/>
                <a:gd name="T31" fmla="*/ 2147483647 h 524"/>
                <a:gd name="T32" fmla="*/ 2147483647 w 578"/>
                <a:gd name="T33" fmla="*/ 2147483647 h 524"/>
                <a:gd name="T34" fmla="*/ 2147483647 w 578"/>
                <a:gd name="T35" fmla="*/ 2147483647 h 524"/>
                <a:gd name="T36" fmla="*/ 2147483647 w 578"/>
                <a:gd name="T37" fmla="*/ 2147483647 h 524"/>
                <a:gd name="T38" fmla="*/ 2147483647 w 578"/>
                <a:gd name="T39" fmla="*/ 2147483647 h 524"/>
                <a:gd name="T40" fmla="*/ 2147483647 w 578"/>
                <a:gd name="T41" fmla="*/ 2147483647 h 524"/>
                <a:gd name="T42" fmla="*/ 2147483647 w 578"/>
                <a:gd name="T43" fmla="*/ 2147483647 h 524"/>
                <a:gd name="T44" fmla="*/ 2147483647 w 578"/>
                <a:gd name="T45" fmla="*/ 2147483647 h 524"/>
                <a:gd name="T46" fmla="*/ 2147483647 w 578"/>
                <a:gd name="T47" fmla="*/ 2147483647 h 524"/>
                <a:gd name="T48" fmla="*/ 2147483647 w 578"/>
                <a:gd name="T49" fmla="*/ 2147483647 h 524"/>
                <a:gd name="T50" fmla="*/ 2147483647 w 578"/>
                <a:gd name="T51" fmla="*/ 2147483647 h 524"/>
                <a:gd name="T52" fmla="*/ 2147483647 w 578"/>
                <a:gd name="T53" fmla="*/ 2147483647 h 524"/>
                <a:gd name="T54" fmla="*/ 2147483647 w 578"/>
                <a:gd name="T55" fmla="*/ 2147483647 h 524"/>
                <a:gd name="T56" fmla="*/ 2147483647 w 578"/>
                <a:gd name="T57" fmla="*/ 2147483647 h 524"/>
                <a:gd name="T58" fmla="*/ 2147483647 w 578"/>
                <a:gd name="T59" fmla="*/ 2147483647 h 524"/>
                <a:gd name="T60" fmla="*/ 2147483647 w 578"/>
                <a:gd name="T61" fmla="*/ 2147483647 h 524"/>
                <a:gd name="T62" fmla="*/ 2147483647 w 578"/>
                <a:gd name="T63" fmla="*/ 2147483647 h 524"/>
                <a:gd name="T64" fmla="*/ 2147483647 w 578"/>
                <a:gd name="T65" fmla="*/ 2147483647 h 524"/>
                <a:gd name="T66" fmla="*/ 2147483647 w 578"/>
                <a:gd name="T67" fmla="*/ 2147483647 h 524"/>
                <a:gd name="T68" fmla="*/ 2147483647 w 578"/>
                <a:gd name="T69" fmla="*/ 2147483647 h 524"/>
                <a:gd name="T70" fmla="*/ 2147483647 w 578"/>
                <a:gd name="T71" fmla="*/ 2147483647 h 524"/>
                <a:gd name="T72" fmla="*/ 2147483647 w 578"/>
                <a:gd name="T73" fmla="*/ 2147483647 h 524"/>
                <a:gd name="T74" fmla="*/ 2147483647 w 578"/>
                <a:gd name="T75" fmla="*/ 2147483647 h 524"/>
                <a:gd name="T76" fmla="*/ 2147483647 w 578"/>
                <a:gd name="T77" fmla="*/ 2147483647 h 524"/>
                <a:gd name="T78" fmla="*/ 2147483647 w 578"/>
                <a:gd name="T79" fmla="*/ 2147483647 h 524"/>
                <a:gd name="T80" fmla="*/ 2147483647 w 578"/>
                <a:gd name="T81" fmla="*/ 2147483647 h 524"/>
                <a:gd name="T82" fmla="*/ 2147483647 w 578"/>
                <a:gd name="T83" fmla="*/ 2147483647 h 524"/>
                <a:gd name="T84" fmla="*/ 2147483647 w 578"/>
                <a:gd name="T85" fmla="*/ 2147483647 h 524"/>
                <a:gd name="T86" fmla="*/ 2147483647 w 578"/>
                <a:gd name="T87" fmla="*/ 2147483647 h 524"/>
                <a:gd name="T88" fmla="*/ 2147483647 w 578"/>
                <a:gd name="T89" fmla="*/ 2147483647 h 524"/>
                <a:gd name="T90" fmla="*/ 2147483647 w 578"/>
                <a:gd name="T91" fmla="*/ 2147483647 h 524"/>
                <a:gd name="T92" fmla="*/ 2147483647 w 578"/>
                <a:gd name="T93" fmla="*/ 2147483647 h 524"/>
                <a:gd name="T94" fmla="*/ 2147483647 w 578"/>
                <a:gd name="T95" fmla="*/ 2147483647 h 524"/>
                <a:gd name="T96" fmla="*/ 2147483647 w 578"/>
                <a:gd name="T97" fmla="*/ 0 h 524"/>
                <a:gd name="T98" fmla="*/ 2147483647 w 578"/>
                <a:gd name="T99" fmla="*/ 2147483647 h 524"/>
                <a:gd name="T100" fmla="*/ 2147483647 w 578"/>
                <a:gd name="T101" fmla="*/ 2147483647 h 524"/>
                <a:gd name="T102" fmla="*/ 2147483647 w 578"/>
                <a:gd name="T103" fmla="*/ 2147483647 h 524"/>
                <a:gd name="T104" fmla="*/ 2147483647 w 578"/>
                <a:gd name="T105" fmla="*/ 2147483647 h 52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8" h="524">
                  <a:moveTo>
                    <a:pt x="332" y="99"/>
                  </a:moveTo>
                  <a:lnTo>
                    <a:pt x="331" y="94"/>
                  </a:lnTo>
                  <a:lnTo>
                    <a:pt x="329" y="90"/>
                  </a:lnTo>
                  <a:lnTo>
                    <a:pt x="327" y="88"/>
                  </a:lnTo>
                  <a:lnTo>
                    <a:pt x="325" y="86"/>
                  </a:lnTo>
                  <a:lnTo>
                    <a:pt x="320" y="85"/>
                  </a:lnTo>
                  <a:lnTo>
                    <a:pt x="315" y="85"/>
                  </a:lnTo>
                  <a:lnTo>
                    <a:pt x="312" y="85"/>
                  </a:lnTo>
                  <a:lnTo>
                    <a:pt x="309" y="85"/>
                  </a:lnTo>
                  <a:lnTo>
                    <a:pt x="306" y="84"/>
                  </a:lnTo>
                  <a:lnTo>
                    <a:pt x="304" y="82"/>
                  </a:lnTo>
                  <a:lnTo>
                    <a:pt x="301" y="79"/>
                  </a:lnTo>
                  <a:lnTo>
                    <a:pt x="297" y="75"/>
                  </a:lnTo>
                  <a:lnTo>
                    <a:pt x="295" y="69"/>
                  </a:lnTo>
                  <a:lnTo>
                    <a:pt x="293" y="61"/>
                  </a:lnTo>
                  <a:lnTo>
                    <a:pt x="275" y="66"/>
                  </a:lnTo>
                  <a:lnTo>
                    <a:pt x="263" y="70"/>
                  </a:lnTo>
                  <a:lnTo>
                    <a:pt x="258" y="73"/>
                  </a:lnTo>
                  <a:lnTo>
                    <a:pt x="254" y="76"/>
                  </a:lnTo>
                  <a:lnTo>
                    <a:pt x="251" y="78"/>
                  </a:lnTo>
                  <a:lnTo>
                    <a:pt x="249" y="81"/>
                  </a:lnTo>
                  <a:lnTo>
                    <a:pt x="247" y="87"/>
                  </a:lnTo>
                  <a:lnTo>
                    <a:pt x="246" y="95"/>
                  </a:lnTo>
                  <a:lnTo>
                    <a:pt x="246" y="105"/>
                  </a:lnTo>
                  <a:lnTo>
                    <a:pt x="246" y="117"/>
                  </a:lnTo>
                  <a:lnTo>
                    <a:pt x="247" y="131"/>
                  </a:lnTo>
                  <a:lnTo>
                    <a:pt x="249" y="143"/>
                  </a:lnTo>
                  <a:lnTo>
                    <a:pt x="253" y="153"/>
                  </a:lnTo>
                  <a:lnTo>
                    <a:pt x="259" y="162"/>
                  </a:lnTo>
                  <a:lnTo>
                    <a:pt x="262" y="166"/>
                  </a:lnTo>
                  <a:lnTo>
                    <a:pt x="266" y="169"/>
                  </a:lnTo>
                  <a:lnTo>
                    <a:pt x="270" y="172"/>
                  </a:lnTo>
                  <a:lnTo>
                    <a:pt x="274" y="174"/>
                  </a:lnTo>
                  <a:lnTo>
                    <a:pt x="279" y="176"/>
                  </a:lnTo>
                  <a:lnTo>
                    <a:pt x="283" y="177"/>
                  </a:lnTo>
                  <a:lnTo>
                    <a:pt x="287" y="178"/>
                  </a:lnTo>
                  <a:lnTo>
                    <a:pt x="293" y="178"/>
                  </a:lnTo>
                  <a:lnTo>
                    <a:pt x="293" y="182"/>
                  </a:lnTo>
                  <a:lnTo>
                    <a:pt x="295" y="187"/>
                  </a:lnTo>
                  <a:lnTo>
                    <a:pt x="298" y="191"/>
                  </a:lnTo>
                  <a:lnTo>
                    <a:pt x="303" y="195"/>
                  </a:lnTo>
                  <a:lnTo>
                    <a:pt x="314" y="203"/>
                  </a:lnTo>
                  <a:lnTo>
                    <a:pt x="327" y="211"/>
                  </a:lnTo>
                  <a:lnTo>
                    <a:pt x="351" y="225"/>
                  </a:lnTo>
                  <a:lnTo>
                    <a:pt x="365" y="234"/>
                  </a:lnTo>
                  <a:lnTo>
                    <a:pt x="439" y="296"/>
                  </a:lnTo>
                  <a:lnTo>
                    <a:pt x="443" y="303"/>
                  </a:lnTo>
                  <a:lnTo>
                    <a:pt x="449" y="309"/>
                  </a:lnTo>
                  <a:lnTo>
                    <a:pt x="454" y="314"/>
                  </a:lnTo>
                  <a:lnTo>
                    <a:pt x="461" y="318"/>
                  </a:lnTo>
                  <a:lnTo>
                    <a:pt x="469" y="320"/>
                  </a:lnTo>
                  <a:lnTo>
                    <a:pt x="477" y="322"/>
                  </a:lnTo>
                  <a:lnTo>
                    <a:pt x="487" y="322"/>
                  </a:lnTo>
                  <a:lnTo>
                    <a:pt x="498" y="321"/>
                  </a:lnTo>
                  <a:lnTo>
                    <a:pt x="500" y="324"/>
                  </a:lnTo>
                  <a:lnTo>
                    <a:pt x="504" y="328"/>
                  </a:lnTo>
                  <a:lnTo>
                    <a:pt x="507" y="332"/>
                  </a:lnTo>
                  <a:lnTo>
                    <a:pt x="511" y="337"/>
                  </a:lnTo>
                  <a:lnTo>
                    <a:pt x="523" y="346"/>
                  </a:lnTo>
                  <a:lnTo>
                    <a:pt x="536" y="356"/>
                  </a:lnTo>
                  <a:lnTo>
                    <a:pt x="549" y="364"/>
                  </a:lnTo>
                  <a:lnTo>
                    <a:pt x="561" y="370"/>
                  </a:lnTo>
                  <a:lnTo>
                    <a:pt x="571" y="374"/>
                  </a:lnTo>
                  <a:lnTo>
                    <a:pt x="578" y="376"/>
                  </a:lnTo>
                  <a:lnTo>
                    <a:pt x="577" y="383"/>
                  </a:lnTo>
                  <a:lnTo>
                    <a:pt x="574" y="391"/>
                  </a:lnTo>
                  <a:lnTo>
                    <a:pt x="570" y="400"/>
                  </a:lnTo>
                  <a:lnTo>
                    <a:pt x="565" y="407"/>
                  </a:lnTo>
                  <a:lnTo>
                    <a:pt x="552" y="388"/>
                  </a:lnTo>
                  <a:lnTo>
                    <a:pt x="541" y="387"/>
                  </a:lnTo>
                  <a:lnTo>
                    <a:pt x="530" y="384"/>
                  </a:lnTo>
                  <a:lnTo>
                    <a:pt x="526" y="383"/>
                  </a:lnTo>
                  <a:lnTo>
                    <a:pt x="521" y="381"/>
                  </a:lnTo>
                  <a:lnTo>
                    <a:pt x="519" y="378"/>
                  </a:lnTo>
                  <a:lnTo>
                    <a:pt x="518" y="376"/>
                  </a:lnTo>
                  <a:lnTo>
                    <a:pt x="508" y="376"/>
                  </a:lnTo>
                  <a:lnTo>
                    <a:pt x="498" y="376"/>
                  </a:lnTo>
                  <a:lnTo>
                    <a:pt x="498" y="382"/>
                  </a:lnTo>
                  <a:lnTo>
                    <a:pt x="498" y="389"/>
                  </a:lnTo>
                  <a:lnTo>
                    <a:pt x="498" y="397"/>
                  </a:lnTo>
                  <a:lnTo>
                    <a:pt x="498" y="407"/>
                  </a:lnTo>
                  <a:lnTo>
                    <a:pt x="499" y="414"/>
                  </a:lnTo>
                  <a:lnTo>
                    <a:pt x="504" y="422"/>
                  </a:lnTo>
                  <a:lnTo>
                    <a:pt x="506" y="426"/>
                  </a:lnTo>
                  <a:lnTo>
                    <a:pt x="509" y="429"/>
                  </a:lnTo>
                  <a:lnTo>
                    <a:pt x="514" y="431"/>
                  </a:lnTo>
                  <a:lnTo>
                    <a:pt x="518" y="432"/>
                  </a:lnTo>
                  <a:lnTo>
                    <a:pt x="514" y="442"/>
                  </a:lnTo>
                  <a:lnTo>
                    <a:pt x="508" y="454"/>
                  </a:lnTo>
                  <a:lnTo>
                    <a:pt x="506" y="460"/>
                  </a:lnTo>
                  <a:lnTo>
                    <a:pt x="504" y="465"/>
                  </a:lnTo>
                  <a:lnTo>
                    <a:pt x="500" y="468"/>
                  </a:lnTo>
                  <a:lnTo>
                    <a:pt x="498" y="469"/>
                  </a:lnTo>
                  <a:lnTo>
                    <a:pt x="493" y="485"/>
                  </a:lnTo>
                  <a:lnTo>
                    <a:pt x="486" y="498"/>
                  </a:lnTo>
                  <a:lnTo>
                    <a:pt x="483" y="505"/>
                  </a:lnTo>
                  <a:lnTo>
                    <a:pt x="481" y="511"/>
                  </a:lnTo>
                  <a:lnTo>
                    <a:pt x="480" y="518"/>
                  </a:lnTo>
                  <a:lnTo>
                    <a:pt x="478" y="524"/>
                  </a:lnTo>
                  <a:lnTo>
                    <a:pt x="465" y="522"/>
                  </a:lnTo>
                  <a:lnTo>
                    <a:pt x="450" y="518"/>
                  </a:lnTo>
                  <a:lnTo>
                    <a:pt x="438" y="513"/>
                  </a:lnTo>
                  <a:lnTo>
                    <a:pt x="432" y="511"/>
                  </a:lnTo>
                  <a:lnTo>
                    <a:pt x="436" y="505"/>
                  </a:lnTo>
                  <a:lnTo>
                    <a:pt x="440" y="499"/>
                  </a:lnTo>
                  <a:lnTo>
                    <a:pt x="445" y="494"/>
                  </a:lnTo>
                  <a:lnTo>
                    <a:pt x="451" y="489"/>
                  </a:lnTo>
                  <a:lnTo>
                    <a:pt x="456" y="484"/>
                  </a:lnTo>
                  <a:lnTo>
                    <a:pt x="461" y="478"/>
                  </a:lnTo>
                  <a:lnTo>
                    <a:pt x="463" y="475"/>
                  </a:lnTo>
                  <a:lnTo>
                    <a:pt x="464" y="471"/>
                  </a:lnTo>
                  <a:lnTo>
                    <a:pt x="465" y="467"/>
                  </a:lnTo>
                  <a:lnTo>
                    <a:pt x="465" y="463"/>
                  </a:lnTo>
                  <a:lnTo>
                    <a:pt x="464" y="455"/>
                  </a:lnTo>
                  <a:lnTo>
                    <a:pt x="463" y="448"/>
                  </a:lnTo>
                  <a:lnTo>
                    <a:pt x="461" y="441"/>
                  </a:lnTo>
                  <a:lnTo>
                    <a:pt x="458" y="434"/>
                  </a:lnTo>
                  <a:lnTo>
                    <a:pt x="449" y="420"/>
                  </a:lnTo>
                  <a:lnTo>
                    <a:pt x="439" y="407"/>
                  </a:lnTo>
                  <a:lnTo>
                    <a:pt x="427" y="395"/>
                  </a:lnTo>
                  <a:lnTo>
                    <a:pt x="415" y="384"/>
                  </a:lnTo>
                  <a:lnTo>
                    <a:pt x="403" y="376"/>
                  </a:lnTo>
                  <a:lnTo>
                    <a:pt x="392" y="370"/>
                  </a:lnTo>
                  <a:lnTo>
                    <a:pt x="385" y="369"/>
                  </a:lnTo>
                  <a:lnTo>
                    <a:pt x="378" y="367"/>
                  </a:lnTo>
                  <a:lnTo>
                    <a:pt x="372" y="364"/>
                  </a:lnTo>
                  <a:lnTo>
                    <a:pt x="366" y="362"/>
                  </a:lnTo>
                  <a:lnTo>
                    <a:pt x="355" y="356"/>
                  </a:lnTo>
                  <a:lnTo>
                    <a:pt x="348" y="349"/>
                  </a:lnTo>
                  <a:lnTo>
                    <a:pt x="336" y="338"/>
                  </a:lnTo>
                  <a:lnTo>
                    <a:pt x="332" y="333"/>
                  </a:lnTo>
                  <a:lnTo>
                    <a:pt x="318" y="330"/>
                  </a:lnTo>
                  <a:lnTo>
                    <a:pt x="305" y="327"/>
                  </a:lnTo>
                  <a:lnTo>
                    <a:pt x="292" y="323"/>
                  </a:lnTo>
                  <a:lnTo>
                    <a:pt x="280" y="319"/>
                  </a:lnTo>
                  <a:lnTo>
                    <a:pt x="268" y="315"/>
                  </a:lnTo>
                  <a:lnTo>
                    <a:pt x="257" y="310"/>
                  </a:lnTo>
                  <a:lnTo>
                    <a:pt x="247" y="304"/>
                  </a:lnTo>
                  <a:lnTo>
                    <a:pt x="237" y="299"/>
                  </a:lnTo>
                  <a:lnTo>
                    <a:pt x="218" y="285"/>
                  </a:lnTo>
                  <a:lnTo>
                    <a:pt x="202" y="272"/>
                  </a:lnTo>
                  <a:lnTo>
                    <a:pt x="186" y="258"/>
                  </a:lnTo>
                  <a:lnTo>
                    <a:pt x="173" y="244"/>
                  </a:lnTo>
                  <a:lnTo>
                    <a:pt x="162" y="229"/>
                  </a:lnTo>
                  <a:lnTo>
                    <a:pt x="152" y="215"/>
                  </a:lnTo>
                  <a:lnTo>
                    <a:pt x="144" y="202"/>
                  </a:lnTo>
                  <a:lnTo>
                    <a:pt x="137" y="189"/>
                  </a:lnTo>
                  <a:lnTo>
                    <a:pt x="126" y="168"/>
                  </a:lnTo>
                  <a:lnTo>
                    <a:pt x="119" y="154"/>
                  </a:lnTo>
                  <a:lnTo>
                    <a:pt x="102" y="154"/>
                  </a:lnTo>
                  <a:lnTo>
                    <a:pt x="89" y="154"/>
                  </a:lnTo>
                  <a:lnTo>
                    <a:pt x="77" y="154"/>
                  </a:lnTo>
                  <a:lnTo>
                    <a:pt x="67" y="154"/>
                  </a:lnTo>
                  <a:lnTo>
                    <a:pt x="61" y="155"/>
                  </a:lnTo>
                  <a:lnTo>
                    <a:pt x="57" y="155"/>
                  </a:lnTo>
                  <a:lnTo>
                    <a:pt x="51" y="157"/>
                  </a:lnTo>
                  <a:lnTo>
                    <a:pt x="46" y="159"/>
                  </a:lnTo>
                  <a:lnTo>
                    <a:pt x="34" y="164"/>
                  </a:lnTo>
                  <a:lnTo>
                    <a:pt x="21" y="172"/>
                  </a:lnTo>
                  <a:lnTo>
                    <a:pt x="15" y="165"/>
                  </a:lnTo>
                  <a:lnTo>
                    <a:pt x="12" y="158"/>
                  </a:lnTo>
                  <a:lnTo>
                    <a:pt x="7" y="150"/>
                  </a:lnTo>
                  <a:lnTo>
                    <a:pt x="5" y="141"/>
                  </a:lnTo>
                  <a:lnTo>
                    <a:pt x="3" y="133"/>
                  </a:lnTo>
                  <a:lnTo>
                    <a:pt x="1" y="123"/>
                  </a:lnTo>
                  <a:lnTo>
                    <a:pt x="1" y="114"/>
                  </a:lnTo>
                  <a:lnTo>
                    <a:pt x="0" y="105"/>
                  </a:lnTo>
                  <a:lnTo>
                    <a:pt x="1" y="93"/>
                  </a:lnTo>
                  <a:lnTo>
                    <a:pt x="3" y="83"/>
                  </a:lnTo>
                  <a:lnTo>
                    <a:pt x="5" y="71"/>
                  </a:lnTo>
                  <a:lnTo>
                    <a:pt x="6" y="55"/>
                  </a:lnTo>
                  <a:lnTo>
                    <a:pt x="6" y="49"/>
                  </a:lnTo>
                  <a:lnTo>
                    <a:pt x="27" y="49"/>
                  </a:lnTo>
                  <a:lnTo>
                    <a:pt x="34" y="47"/>
                  </a:lnTo>
                  <a:lnTo>
                    <a:pt x="39" y="44"/>
                  </a:lnTo>
                  <a:lnTo>
                    <a:pt x="45" y="41"/>
                  </a:lnTo>
                  <a:lnTo>
                    <a:pt x="49" y="37"/>
                  </a:lnTo>
                  <a:lnTo>
                    <a:pt x="58" y="31"/>
                  </a:lnTo>
                  <a:lnTo>
                    <a:pt x="67" y="25"/>
                  </a:lnTo>
                  <a:lnTo>
                    <a:pt x="68" y="33"/>
                  </a:lnTo>
                  <a:lnTo>
                    <a:pt x="70" y="39"/>
                  </a:lnTo>
                  <a:lnTo>
                    <a:pt x="73" y="44"/>
                  </a:lnTo>
                  <a:lnTo>
                    <a:pt x="78" y="46"/>
                  </a:lnTo>
                  <a:lnTo>
                    <a:pt x="83" y="48"/>
                  </a:lnTo>
                  <a:lnTo>
                    <a:pt x="89" y="49"/>
                  </a:lnTo>
                  <a:lnTo>
                    <a:pt x="94" y="49"/>
                  </a:lnTo>
                  <a:lnTo>
                    <a:pt x="100" y="49"/>
                  </a:lnTo>
                  <a:lnTo>
                    <a:pt x="104" y="44"/>
                  </a:lnTo>
                  <a:lnTo>
                    <a:pt x="113" y="38"/>
                  </a:lnTo>
                  <a:lnTo>
                    <a:pt x="124" y="31"/>
                  </a:lnTo>
                  <a:lnTo>
                    <a:pt x="136" y="24"/>
                  </a:lnTo>
                  <a:lnTo>
                    <a:pt x="149" y="16"/>
                  </a:lnTo>
                  <a:lnTo>
                    <a:pt x="160" y="11"/>
                  </a:lnTo>
                  <a:lnTo>
                    <a:pt x="168" y="7"/>
                  </a:lnTo>
                  <a:lnTo>
                    <a:pt x="173" y="6"/>
                  </a:lnTo>
                  <a:lnTo>
                    <a:pt x="239" y="0"/>
                  </a:lnTo>
                  <a:lnTo>
                    <a:pt x="243" y="4"/>
                  </a:lnTo>
                  <a:lnTo>
                    <a:pt x="248" y="8"/>
                  </a:lnTo>
                  <a:lnTo>
                    <a:pt x="252" y="11"/>
                  </a:lnTo>
                  <a:lnTo>
                    <a:pt x="257" y="13"/>
                  </a:lnTo>
                  <a:lnTo>
                    <a:pt x="266" y="16"/>
                  </a:lnTo>
                  <a:lnTo>
                    <a:pt x="279" y="19"/>
                  </a:lnTo>
                  <a:lnTo>
                    <a:pt x="304" y="20"/>
                  </a:lnTo>
                  <a:lnTo>
                    <a:pt x="332" y="19"/>
                  </a:lnTo>
                  <a:lnTo>
                    <a:pt x="331" y="34"/>
                  </a:lnTo>
                  <a:lnTo>
                    <a:pt x="329" y="46"/>
                  </a:lnTo>
                  <a:lnTo>
                    <a:pt x="325" y="56"/>
                  </a:lnTo>
                  <a:lnTo>
                    <a:pt x="322" y="65"/>
                  </a:lnTo>
                  <a:lnTo>
                    <a:pt x="320" y="74"/>
                  </a:lnTo>
                  <a:lnTo>
                    <a:pt x="321" y="82"/>
                  </a:lnTo>
                  <a:lnTo>
                    <a:pt x="322" y="86"/>
                  </a:lnTo>
                  <a:lnTo>
                    <a:pt x="325" y="90"/>
                  </a:lnTo>
                  <a:lnTo>
                    <a:pt x="328" y="94"/>
                  </a:lnTo>
                  <a:lnTo>
                    <a:pt x="332" y="99"/>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27" name="Freeform 18"/>
            <p:cNvSpPr>
              <a:spLocks/>
            </p:cNvSpPr>
            <p:nvPr>
              <p:custDataLst>
                <p:tags r:id="rId120"/>
              </p:custDataLst>
            </p:nvPr>
          </p:nvSpPr>
          <p:spPr bwMode="auto">
            <a:xfrm>
              <a:off x="4782984" y="2939485"/>
              <a:ext cx="36628" cy="72825"/>
            </a:xfrm>
            <a:custGeom>
              <a:avLst/>
              <a:gdLst>
                <a:gd name="T0" fmla="*/ 0 w 79"/>
                <a:gd name="T1" fmla="*/ 2147483647 h 160"/>
                <a:gd name="T2" fmla="*/ 2147483647 w 79"/>
                <a:gd name="T3" fmla="*/ 2147483647 h 160"/>
                <a:gd name="T4" fmla="*/ 2147483647 w 79"/>
                <a:gd name="T5" fmla="*/ 2147483647 h 160"/>
                <a:gd name="T6" fmla="*/ 2147483647 w 79"/>
                <a:gd name="T7" fmla="*/ 2147483647 h 160"/>
                <a:gd name="T8" fmla="*/ 2147483647 w 79"/>
                <a:gd name="T9" fmla="*/ 2147483647 h 160"/>
                <a:gd name="T10" fmla="*/ 2147483647 w 79"/>
                <a:gd name="T11" fmla="*/ 2147483647 h 160"/>
                <a:gd name="T12" fmla="*/ 2147483647 w 79"/>
                <a:gd name="T13" fmla="*/ 2147483647 h 160"/>
                <a:gd name="T14" fmla="*/ 2147483647 w 79"/>
                <a:gd name="T15" fmla="*/ 2147483647 h 160"/>
                <a:gd name="T16" fmla="*/ 2147483647 w 79"/>
                <a:gd name="T17" fmla="*/ 2147483647 h 160"/>
                <a:gd name="T18" fmla="*/ 2147483647 w 79"/>
                <a:gd name="T19" fmla="*/ 2147483647 h 160"/>
                <a:gd name="T20" fmla="*/ 2147483647 w 79"/>
                <a:gd name="T21" fmla="*/ 0 h 160"/>
                <a:gd name="T22" fmla="*/ 2147483647 w 79"/>
                <a:gd name="T23" fmla="*/ 2147483647 h 160"/>
                <a:gd name="T24" fmla="*/ 2147483647 w 79"/>
                <a:gd name="T25" fmla="*/ 2147483647 h 160"/>
                <a:gd name="T26" fmla="*/ 2147483647 w 79"/>
                <a:gd name="T27" fmla="*/ 2147483647 h 160"/>
                <a:gd name="T28" fmla="*/ 2147483647 w 79"/>
                <a:gd name="T29" fmla="*/ 2147483647 h 160"/>
                <a:gd name="T30" fmla="*/ 2147483647 w 79"/>
                <a:gd name="T31" fmla="*/ 2147483647 h 160"/>
                <a:gd name="T32" fmla="*/ 2147483647 w 79"/>
                <a:gd name="T33" fmla="*/ 2147483647 h 160"/>
                <a:gd name="T34" fmla="*/ 2147483647 w 79"/>
                <a:gd name="T35" fmla="*/ 2147483647 h 160"/>
                <a:gd name="T36" fmla="*/ 2147483647 w 79"/>
                <a:gd name="T37" fmla="*/ 2147483647 h 160"/>
                <a:gd name="T38" fmla="*/ 2147483647 w 79"/>
                <a:gd name="T39" fmla="*/ 2147483647 h 160"/>
                <a:gd name="T40" fmla="*/ 2147483647 w 79"/>
                <a:gd name="T41" fmla="*/ 2147483647 h 160"/>
                <a:gd name="T42" fmla="*/ 2147483647 w 79"/>
                <a:gd name="T43" fmla="*/ 2147483647 h 160"/>
                <a:gd name="T44" fmla="*/ 2147483647 w 79"/>
                <a:gd name="T45" fmla="*/ 2147483647 h 160"/>
                <a:gd name="T46" fmla="*/ 2147483647 w 79"/>
                <a:gd name="T47" fmla="*/ 2147483647 h 160"/>
                <a:gd name="T48" fmla="*/ 2147483647 w 79"/>
                <a:gd name="T49" fmla="*/ 2147483647 h 160"/>
                <a:gd name="T50" fmla="*/ 2147483647 w 79"/>
                <a:gd name="T51" fmla="*/ 2147483647 h 160"/>
                <a:gd name="T52" fmla="*/ 2147483647 w 79"/>
                <a:gd name="T53" fmla="*/ 2147483647 h 160"/>
                <a:gd name="T54" fmla="*/ 2147483647 w 79"/>
                <a:gd name="T55" fmla="*/ 2147483647 h 160"/>
                <a:gd name="T56" fmla="*/ 2147483647 w 79"/>
                <a:gd name="T57" fmla="*/ 2147483647 h 160"/>
                <a:gd name="T58" fmla="*/ 2147483647 w 79"/>
                <a:gd name="T59" fmla="*/ 2147483647 h 160"/>
                <a:gd name="T60" fmla="*/ 2147483647 w 79"/>
                <a:gd name="T61" fmla="*/ 2147483647 h 160"/>
                <a:gd name="T62" fmla="*/ 2147483647 w 79"/>
                <a:gd name="T63" fmla="*/ 2147483647 h 160"/>
                <a:gd name="T64" fmla="*/ 2147483647 w 79"/>
                <a:gd name="T65" fmla="*/ 2147483647 h 160"/>
                <a:gd name="T66" fmla="*/ 2147483647 w 79"/>
                <a:gd name="T67" fmla="*/ 2147483647 h 160"/>
                <a:gd name="T68" fmla="*/ 2147483647 w 79"/>
                <a:gd name="T69" fmla="*/ 2147483647 h 160"/>
                <a:gd name="T70" fmla="*/ 2147483647 w 79"/>
                <a:gd name="T71" fmla="*/ 2147483647 h 160"/>
                <a:gd name="T72" fmla="*/ 2147483647 w 79"/>
                <a:gd name="T73" fmla="*/ 2147483647 h 160"/>
                <a:gd name="T74" fmla="*/ 2147483647 w 79"/>
                <a:gd name="T75" fmla="*/ 2147483647 h 160"/>
                <a:gd name="T76" fmla="*/ 0 w 79"/>
                <a:gd name="T77" fmla="*/ 2147483647 h 160"/>
                <a:gd name="T78" fmla="*/ 0 w 79"/>
                <a:gd name="T79" fmla="*/ 2147483647 h 16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79" h="160">
                  <a:moveTo>
                    <a:pt x="0" y="37"/>
                  </a:moveTo>
                  <a:lnTo>
                    <a:pt x="6" y="37"/>
                  </a:lnTo>
                  <a:lnTo>
                    <a:pt x="11" y="36"/>
                  </a:lnTo>
                  <a:lnTo>
                    <a:pt x="16" y="35"/>
                  </a:lnTo>
                  <a:lnTo>
                    <a:pt x="19" y="33"/>
                  </a:lnTo>
                  <a:lnTo>
                    <a:pt x="26" y="28"/>
                  </a:lnTo>
                  <a:lnTo>
                    <a:pt x="31" y="22"/>
                  </a:lnTo>
                  <a:lnTo>
                    <a:pt x="37" y="16"/>
                  </a:lnTo>
                  <a:lnTo>
                    <a:pt x="41" y="10"/>
                  </a:lnTo>
                  <a:lnTo>
                    <a:pt x="46" y="5"/>
                  </a:lnTo>
                  <a:lnTo>
                    <a:pt x="53" y="0"/>
                  </a:lnTo>
                  <a:lnTo>
                    <a:pt x="57" y="3"/>
                  </a:lnTo>
                  <a:lnTo>
                    <a:pt x="62" y="7"/>
                  </a:lnTo>
                  <a:lnTo>
                    <a:pt x="64" y="10"/>
                  </a:lnTo>
                  <a:lnTo>
                    <a:pt x="66" y="14"/>
                  </a:lnTo>
                  <a:lnTo>
                    <a:pt x="69" y="22"/>
                  </a:lnTo>
                  <a:lnTo>
                    <a:pt x="72" y="32"/>
                  </a:lnTo>
                  <a:lnTo>
                    <a:pt x="73" y="40"/>
                  </a:lnTo>
                  <a:lnTo>
                    <a:pt x="74" y="49"/>
                  </a:lnTo>
                  <a:lnTo>
                    <a:pt x="76" y="58"/>
                  </a:lnTo>
                  <a:lnTo>
                    <a:pt x="79" y="67"/>
                  </a:lnTo>
                  <a:lnTo>
                    <a:pt x="79" y="98"/>
                  </a:lnTo>
                  <a:lnTo>
                    <a:pt x="68" y="115"/>
                  </a:lnTo>
                  <a:lnTo>
                    <a:pt x="59" y="129"/>
                  </a:lnTo>
                  <a:lnTo>
                    <a:pt x="53" y="136"/>
                  </a:lnTo>
                  <a:lnTo>
                    <a:pt x="50" y="144"/>
                  </a:lnTo>
                  <a:lnTo>
                    <a:pt x="48" y="151"/>
                  </a:lnTo>
                  <a:lnTo>
                    <a:pt x="46" y="160"/>
                  </a:lnTo>
                  <a:lnTo>
                    <a:pt x="40" y="155"/>
                  </a:lnTo>
                  <a:lnTo>
                    <a:pt x="33" y="150"/>
                  </a:lnTo>
                  <a:lnTo>
                    <a:pt x="28" y="144"/>
                  </a:lnTo>
                  <a:lnTo>
                    <a:pt x="22" y="137"/>
                  </a:lnTo>
                  <a:lnTo>
                    <a:pt x="18" y="130"/>
                  </a:lnTo>
                  <a:lnTo>
                    <a:pt x="15" y="123"/>
                  </a:lnTo>
                  <a:lnTo>
                    <a:pt x="11" y="115"/>
                  </a:lnTo>
                  <a:lnTo>
                    <a:pt x="8" y="108"/>
                  </a:lnTo>
                  <a:lnTo>
                    <a:pt x="4" y="91"/>
                  </a:lnTo>
                  <a:lnTo>
                    <a:pt x="1" y="73"/>
                  </a:lnTo>
                  <a:lnTo>
                    <a:pt x="0" y="55"/>
                  </a:lnTo>
                  <a:lnTo>
                    <a:pt x="0" y="3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grpSp>
          <p:nvGrpSpPr>
            <p:cNvPr id="56" name="Group 19"/>
            <p:cNvGrpSpPr>
              <a:grpSpLocks/>
            </p:cNvGrpSpPr>
            <p:nvPr>
              <p:custDataLst>
                <p:tags r:id="rId121"/>
              </p:custDataLst>
            </p:nvPr>
          </p:nvGrpSpPr>
          <p:grpSpPr bwMode="auto">
            <a:xfrm>
              <a:off x="7331330" y="3875009"/>
              <a:ext cx="519780" cy="187664"/>
              <a:chOff x="4488" y="2394"/>
              <a:chExt cx="358" cy="124"/>
            </a:xfrm>
            <a:grpFill/>
          </p:grpSpPr>
          <p:sp>
            <p:nvSpPr>
              <p:cNvPr id="538" name="Freeform 20"/>
              <p:cNvSpPr>
                <a:spLocks/>
              </p:cNvSpPr>
              <p:nvPr/>
            </p:nvSpPr>
            <p:spPr bwMode="auto">
              <a:xfrm>
                <a:off x="4675" y="2394"/>
                <a:ext cx="171" cy="124"/>
              </a:xfrm>
              <a:custGeom>
                <a:avLst/>
                <a:gdLst>
                  <a:gd name="T0" fmla="*/ 424 w 512"/>
                  <a:gd name="T1" fmla="*/ 198 h 408"/>
                  <a:gd name="T2" fmla="*/ 387 w 512"/>
                  <a:gd name="T3" fmla="*/ 193 h 408"/>
                  <a:gd name="T4" fmla="*/ 367 w 512"/>
                  <a:gd name="T5" fmla="*/ 203 h 408"/>
                  <a:gd name="T6" fmla="*/ 354 w 512"/>
                  <a:gd name="T7" fmla="*/ 217 h 408"/>
                  <a:gd name="T8" fmla="*/ 347 w 512"/>
                  <a:gd name="T9" fmla="*/ 254 h 408"/>
                  <a:gd name="T10" fmla="*/ 327 w 512"/>
                  <a:gd name="T11" fmla="*/ 306 h 408"/>
                  <a:gd name="T12" fmla="*/ 305 w 512"/>
                  <a:gd name="T13" fmla="*/ 335 h 408"/>
                  <a:gd name="T14" fmla="*/ 289 w 512"/>
                  <a:gd name="T15" fmla="*/ 350 h 408"/>
                  <a:gd name="T16" fmla="*/ 271 w 512"/>
                  <a:gd name="T17" fmla="*/ 359 h 408"/>
                  <a:gd name="T18" fmla="*/ 256 w 512"/>
                  <a:gd name="T19" fmla="*/ 368 h 408"/>
                  <a:gd name="T20" fmla="*/ 253 w 512"/>
                  <a:gd name="T21" fmla="*/ 376 h 408"/>
                  <a:gd name="T22" fmla="*/ 215 w 512"/>
                  <a:gd name="T23" fmla="*/ 370 h 408"/>
                  <a:gd name="T24" fmla="*/ 183 w 512"/>
                  <a:gd name="T25" fmla="*/ 367 h 408"/>
                  <a:gd name="T26" fmla="*/ 155 w 512"/>
                  <a:gd name="T27" fmla="*/ 373 h 408"/>
                  <a:gd name="T28" fmla="*/ 138 w 512"/>
                  <a:gd name="T29" fmla="*/ 388 h 408"/>
                  <a:gd name="T30" fmla="*/ 97 w 512"/>
                  <a:gd name="T31" fmla="*/ 405 h 408"/>
                  <a:gd name="T32" fmla="*/ 62 w 512"/>
                  <a:gd name="T33" fmla="*/ 407 h 408"/>
                  <a:gd name="T34" fmla="*/ 45 w 512"/>
                  <a:gd name="T35" fmla="*/ 400 h 408"/>
                  <a:gd name="T36" fmla="*/ 15 w 512"/>
                  <a:gd name="T37" fmla="*/ 368 h 408"/>
                  <a:gd name="T38" fmla="*/ 2 w 512"/>
                  <a:gd name="T39" fmla="*/ 344 h 408"/>
                  <a:gd name="T40" fmla="*/ 8 w 512"/>
                  <a:gd name="T41" fmla="*/ 335 h 408"/>
                  <a:gd name="T42" fmla="*/ 34 w 512"/>
                  <a:gd name="T43" fmla="*/ 344 h 408"/>
                  <a:gd name="T44" fmla="*/ 53 w 512"/>
                  <a:gd name="T45" fmla="*/ 336 h 408"/>
                  <a:gd name="T46" fmla="*/ 56 w 512"/>
                  <a:gd name="T47" fmla="*/ 314 h 408"/>
                  <a:gd name="T48" fmla="*/ 71 w 512"/>
                  <a:gd name="T49" fmla="*/ 300 h 408"/>
                  <a:gd name="T50" fmla="*/ 82 w 512"/>
                  <a:gd name="T51" fmla="*/ 286 h 408"/>
                  <a:gd name="T52" fmla="*/ 89 w 512"/>
                  <a:gd name="T53" fmla="*/ 272 h 408"/>
                  <a:gd name="T54" fmla="*/ 101 w 512"/>
                  <a:gd name="T55" fmla="*/ 262 h 408"/>
                  <a:gd name="T56" fmla="*/ 137 w 512"/>
                  <a:gd name="T57" fmla="*/ 246 h 408"/>
                  <a:gd name="T58" fmla="*/ 175 w 512"/>
                  <a:gd name="T59" fmla="*/ 232 h 408"/>
                  <a:gd name="T60" fmla="*/ 202 w 512"/>
                  <a:gd name="T61" fmla="*/ 217 h 408"/>
                  <a:gd name="T62" fmla="*/ 213 w 512"/>
                  <a:gd name="T63" fmla="*/ 205 h 408"/>
                  <a:gd name="T64" fmla="*/ 219 w 512"/>
                  <a:gd name="T65" fmla="*/ 191 h 408"/>
                  <a:gd name="T66" fmla="*/ 227 w 512"/>
                  <a:gd name="T67" fmla="*/ 161 h 408"/>
                  <a:gd name="T68" fmla="*/ 229 w 512"/>
                  <a:gd name="T69" fmla="*/ 149 h 408"/>
                  <a:gd name="T70" fmla="*/ 231 w 512"/>
                  <a:gd name="T71" fmla="*/ 152 h 408"/>
                  <a:gd name="T72" fmla="*/ 239 w 512"/>
                  <a:gd name="T73" fmla="*/ 143 h 408"/>
                  <a:gd name="T74" fmla="*/ 237 w 512"/>
                  <a:gd name="T75" fmla="*/ 155 h 408"/>
                  <a:gd name="T76" fmla="*/ 240 w 512"/>
                  <a:gd name="T77" fmla="*/ 174 h 408"/>
                  <a:gd name="T78" fmla="*/ 251 w 512"/>
                  <a:gd name="T79" fmla="*/ 193 h 408"/>
                  <a:gd name="T80" fmla="*/ 272 w 512"/>
                  <a:gd name="T81" fmla="*/ 205 h 408"/>
                  <a:gd name="T82" fmla="*/ 306 w 512"/>
                  <a:gd name="T83" fmla="*/ 204 h 408"/>
                  <a:gd name="T84" fmla="*/ 320 w 512"/>
                  <a:gd name="T85" fmla="*/ 205 h 408"/>
                  <a:gd name="T86" fmla="*/ 327 w 512"/>
                  <a:gd name="T87" fmla="*/ 198 h 408"/>
                  <a:gd name="T88" fmla="*/ 324 w 512"/>
                  <a:gd name="T89" fmla="*/ 176 h 408"/>
                  <a:gd name="T90" fmla="*/ 299 w 512"/>
                  <a:gd name="T91" fmla="*/ 130 h 408"/>
                  <a:gd name="T92" fmla="*/ 319 w 512"/>
                  <a:gd name="T93" fmla="*/ 109 h 408"/>
                  <a:gd name="T94" fmla="*/ 344 w 512"/>
                  <a:gd name="T95" fmla="*/ 66 h 408"/>
                  <a:gd name="T96" fmla="*/ 374 w 512"/>
                  <a:gd name="T97" fmla="*/ 22 h 408"/>
                  <a:gd name="T98" fmla="*/ 399 w 512"/>
                  <a:gd name="T99" fmla="*/ 0 h 408"/>
                  <a:gd name="T100" fmla="*/ 401 w 512"/>
                  <a:gd name="T101" fmla="*/ 23 h 408"/>
                  <a:gd name="T102" fmla="*/ 413 w 512"/>
                  <a:gd name="T103" fmla="*/ 50 h 408"/>
                  <a:gd name="T104" fmla="*/ 439 w 512"/>
                  <a:gd name="T105" fmla="*/ 75 h 408"/>
                  <a:gd name="T106" fmla="*/ 486 w 512"/>
                  <a:gd name="T107" fmla="*/ 106 h 408"/>
                  <a:gd name="T108" fmla="*/ 508 w 512"/>
                  <a:gd name="T109" fmla="*/ 132 h 408"/>
                  <a:gd name="T110" fmla="*/ 499 w 512"/>
                  <a:gd name="T111" fmla="*/ 149 h 408"/>
                  <a:gd name="T112" fmla="*/ 478 w 512"/>
                  <a:gd name="T113" fmla="*/ 152 h 408"/>
                  <a:gd name="T114" fmla="*/ 458 w 512"/>
                  <a:gd name="T115" fmla="*/ 180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408">
                    <a:moveTo>
                      <a:pt x="452" y="204"/>
                    </a:moveTo>
                    <a:lnTo>
                      <a:pt x="442" y="202"/>
                    </a:lnTo>
                    <a:lnTo>
                      <a:pt x="424" y="198"/>
                    </a:lnTo>
                    <a:lnTo>
                      <a:pt x="407" y="194"/>
                    </a:lnTo>
                    <a:lnTo>
                      <a:pt x="392" y="192"/>
                    </a:lnTo>
                    <a:lnTo>
                      <a:pt x="387" y="193"/>
                    </a:lnTo>
                    <a:lnTo>
                      <a:pt x="380" y="195"/>
                    </a:lnTo>
                    <a:lnTo>
                      <a:pt x="374" y="198"/>
                    </a:lnTo>
                    <a:lnTo>
                      <a:pt x="367" y="203"/>
                    </a:lnTo>
                    <a:lnTo>
                      <a:pt x="362" y="207"/>
                    </a:lnTo>
                    <a:lnTo>
                      <a:pt x="356" y="212"/>
                    </a:lnTo>
                    <a:lnTo>
                      <a:pt x="354" y="217"/>
                    </a:lnTo>
                    <a:lnTo>
                      <a:pt x="353" y="222"/>
                    </a:lnTo>
                    <a:lnTo>
                      <a:pt x="351" y="238"/>
                    </a:lnTo>
                    <a:lnTo>
                      <a:pt x="347" y="254"/>
                    </a:lnTo>
                    <a:lnTo>
                      <a:pt x="342" y="271"/>
                    </a:lnTo>
                    <a:lnTo>
                      <a:pt x="335" y="289"/>
                    </a:lnTo>
                    <a:lnTo>
                      <a:pt x="327" y="306"/>
                    </a:lnTo>
                    <a:lnTo>
                      <a:pt x="316" y="321"/>
                    </a:lnTo>
                    <a:lnTo>
                      <a:pt x="310" y="328"/>
                    </a:lnTo>
                    <a:lnTo>
                      <a:pt x="305" y="335"/>
                    </a:lnTo>
                    <a:lnTo>
                      <a:pt x="299" y="341"/>
                    </a:lnTo>
                    <a:lnTo>
                      <a:pt x="293" y="346"/>
                    </a:lnTo>
                    <a:lnTo>
                      <a:pt x="289" y="350"/>
                    </a:lnTo>
                    <a:lnTo>
                      <a:pt x="284" y="354"/>
                    </a:lnTo>
                    <a:lnTo>
                      <a:pt x="277" y="356"/>
                    </a:lnTo>
                    <a:lnTo>
                      <a:pt x="271" y="359"/>
                    </a:lnTo>
                    <a:lnTo>
                      <a:pt x="264" y="362"/>
                    </a:lnTo>
                    <a:lnTo>
                      <a:pt x="258" y="366"/>
                    </a:lnTo>
                    <a:lnTo>
                      <a:pt x="256" y="368"/>
                    </a:lnTo>
                    <a:lnTo>
                      <a:pt x="254" y="370"/>
                    </a:lnTo>
                    <a:lnTo>
                      <a:pt x="253" y="373"/>
                    </a:lnTo>
                    <a:lnTo>
                      <a:pt x="253" y="376"/>
                    </a:lnTo>
                    <a:lnTo>
                      <a:pt x="227" y="376"/>
                    </a:lnTo>
                    <a:lnTo>
                      <a:pt x="221" y="373"/>
                    </a:lnTo>
                    <a:lnTo>
                      <a:pt x="215" y="370"/>
                    </a:lnTo>
                    <a:lnTo>
                      <a:pt x="208" y="369"/>
                    </a:lnTo>
                    <a:lnTo>
                      <a:pt x="200" y="368"/>
                    </a:lnTo>
                    <a:lnTo>
                      <a:pt x="183" y="367"/>
                    </a:lnTo>
                    <a:lnTo>
                      <a:pt x="160" y="364"/>
                    </a:lnTo>
                    <a:lnTo>
                      <a:pt x="157" y="369"/>
                    </a:lnTo>
                    <a:lnTo>
                      <a:pt x="155" y="373"/>
                    </a:lnTo>
                    <a:lnTo>
                      <a:pt x="152" y="377"/>
                    </a:lnTo>
                    <a:lnTo>
                      <a:pt x="148" y="381"/>
                    </a:lnTo>
                    <a:lnTo>
                      <a:pt x="138" y="388"/>
                    </a:lnTo>
                    <a:lnTo>
                      <a:pt x="126" y="396"/>
                    </a:lnTo>
                    <a:lnTo>
                      <a:pt x="111" y="401"/>
                    </a:lnTo>
                    <a:lnTo>
                      <a:pt x="97" y="405"/>
                    </a:lnTo>
                    <a:lnTo>
                      <a:pt x="82" y="407"/>
                    </a:lnTo>
                    <a:lnTo>
                      <a:pt x="66" y="408"/>
                    </a:lnTo>
                    <a:lnTo>
                      <a:pt x="62" y="407"/>
                    </a:lnTo>
                    <a:lnTo>
                      <a:pt x="56" y="406"/>
                    </a:lnTo>
                    <a:lnTo>
                      <a:pt x="51" y="403"/>
                    </a:lnTo>
                    <a:lnTo>
                      <a:pt x="45" y="400"/>
                    </a:lnTo>
                    <a:lnTo>
                      <a:pt x="34" y="390"/>
                    </a:lnTo>
                    <a:lnTo>
                      <a:pt x="24" y="379"/>
                    </a:lnTo>
                    <a:lnTo>
                      <a:pt x="15" y="368"/>
                    </a:lnTo>
                    <a:lnTo>
                      <a:pt x="7" y="356"/>
                    </a:lnTo>
                    <a:lnTo>
                      <a:pt x="4" y="350"/>
                    </a:lnTo>
                    <a:lnTo>
                      <a:pt x="2" y="344"/>
                    </a:lnTo>
                    <a:lnTo>
                      <a:pt x="0" y="338"/>
                    </a:lnTo>
                    <a:lnTo>
                      <a:pt x="0" y="333"/>
                    </a:lnTo>
                    <a:lnTo>
                      <a:pt x="8" y="335"/>
                    </a:lnTo>
                    <a:lnTo>
                      <a:pt x="19" y="340"/>
                    </a:lnTo>
                    <a:lnTo>
                      <a:pt x="27" y="342"/>
                    </a:lnTo>
                    <a:lnTo>
                      <a:pt x="34" y="344"/>
                    </a:lnTo>
                    <a:lnTo>
                      <a:pt x="43" y="346"/>
                    </a:lnTo>
                    <a:lnTo>
                      <a:pt x="53" y="346"/>
                    </a:lnTo>
                    <a:lnTo>
                      <a:pt x="53" y="336"/>
                    </a:lnTo>
                    <a:lnTo>
                      <a:pt x="54" y="328"/>
                    </a:lnTo>
                    <a:lnTo>
                      <a:pt x="54" y="321"/>
                    </a:lnTo>
                    <a:lnTo>
                      <a:pt x="56" y="314"/>
                    </a:lnTo>
                    <a:lnTo>
                      <a:pt x="60" y="308"/>
                    </a:lnTo>
                    <a:lnTo>
                      <a:pt x="64" y="303"/>
                    </a:lnTo>
                    <a:lnTo>
                      <a:pt x="71" y="300"/>
                    </a:lnTo>
                    <a:lnTo>
                      <a:pt x="80" y="297"/>
                    </a:lnTo>
                    <a:lnTo>
                      <a:pt x="81" y="291"/>
                    </a:lnTo>
                    <a:lnTo>
                      <a:pt x="82" y="286"/>
                    </a:lnTo>
                    <a:lnTo>
                      <a:pt x="84" y="281"/>
                    </a:lnTo>
                    <a:lnTo>
                      <a:pt x="86" y="276"/>
                    </a:lnTo>
                    <a:lnTo>
                      <a:pt x="89" y="272"/>
                    </a:lnTo>
                    <a:lnTo>
                      <a:pt x="93" y="268"/>
                    </a:lnTo>
                    <a:lnTo>
                      <a:pt x="97" y="265"/>
                    </a:lnTo>
                    <a:lnTo>
                      <a:pt x="101" y="262"/>
                    </a:lnTo>
                    <a:lnTo>
                      <a:pt x="112" y="256"/>
                    </a:lnTo>
                    <a:lnTo>
                      <a:pt x="125" y="251"/>
                    </a:lnTo>
                    <a:lnTo>
                      <a:pt x="137" y="246"/>
                    </a:lnTo>
                    <a:lnTo>
                      <a:pt x="150" y="241"/>
                    </a:lnTo>
                    <a:lnTo>
                      <a:pt x="163" y="237"/>
                    </a:lnTo>
                    <a:lnTo>
                      <a:pt x="175" y="232"/>
                    </a:lnTo>
                    <a:lnTo>
                      <a:pt x="187" y="226"/>
                    </a:lnTo>
                    <a:lnTo>
                      <a:pt x="198" y="220"/>
                    </a:lnTo>
                    <a:lnTo>
                      <a:pt x="202" y="217"/>
                    </a:lnTo>
                    <a:lnTo>
                      <a:pt x="207" y="213"/>
                    </a:lnTo>
                    <a:lnTo>
                      <a:pt x="210" y="210"/>
                    </a:lnTo>
                    <a:lnTo>
                      <a:pt x="213" y="205"/>
                    </a:lnTo>
                    <a:lnTo>
                      <a:pt x="216" y="201"/>
                    </a:lnTo>
                    <a:lnTo>
                      <a:pt x="218" y="196"/>
                    </a:lnTo>
                    <a:lnTo>
                      <a:pt x="219" y="191"/>
                    </a:lnTo>
                    <a:lnTo>
                      <a:pt x="219" y="186"/>
                    </a:lnTo>
                    <a:lnTo>
                      <a:pt x="221" y="175"/>
                    </a:lnTo>
                    <a:lnTo>
                      <a:pt x="227" y="161"/>
                    </a:lnTo>
                    <a:lnTo>
                      <a:pt x="231" y="150"/>
                    </a:lnTo>
                    <a:lnTo>
                      <a:pt x="233" y="143"/>
                    </a:lnTo>
                    <a:lnTo>
                      <a:pt x="229" y="149"/>
                    </a:lnTo>
                    <a:lnTo>
                      <a:pt x="228" y="153"/>
                    </a:lnTo>
                    <a:lnTo>
                      <a:pt x="229" y="153"/>
                    </a:lnTo>
                    <a:lnTo>
                      <a:pt x="231" y="152"/>
                    </a:lnTo>
                    <a:lnTo>
                      <a:pt x="237" y="146"/>
                    </a:lnTo>
                    <a:lnTo>
                      <a:pt x="240" y="143"/>
                    </a:lnTo>
                    <a:lnTo>
                      <a:pt x="239" y="143"/>
                    </a:lnTo>
                    <a:lnTo>
                      <a:pt x="238" y="146"/>
                    </a:lnTo>
                    <a:lnTo>
                      <a:pt x="237" y="150"/>
                    </a:lnTo>
                    <a:lnTo>
                      <a:pt x="237" y="155"/>
                    </a:lnTo>
                    <a:lnTo>
                      <a:pt x="238" y="160"/>
                    </a:lnTo>
                    <a:lnTo>
                      <a:pt x="239" y="166"/>
                    </a:lnTo>
                    <a:lnTo>
                      <a:pt x="240" y="174"/>
                    </a:lnTo>
                    <a:lnTo>
                      <a:pt x="243" y="181"/>
                    </a:lnTo>
                    <a:lnTo>
                      <a:pt x="246" y="187"/>
                    </a:lnTo>
                    <a:lnTo>
                      <a:pt x="251" y="193"/>
                    </a:lnTo>
                    <a:lnTo>
                      <a:pt x="256" y="198"/>
                    </a:lnTo>
                    <a:lnTo>
                      <a:pt x="264" y="202"/>
                    </a:lnTo>
                    <a:lnTo>
                      <a:pt x="272" y="205"/>
                    </a:lnTo>
                    <a:lnTo>
                      <a:pt x="282" y="207"/>
                    </a:lnTo>
                    <a:lnTo>
                      <a:pt x="293" y="206"/>
                    </a:lnTo>
                    <a:lnTo>
                      <a:pt x="306" y="204"/>
                    </a:lnTo>
                    <a:lnTo>
                      <a:pt x="311" y="206"/>
                    </a:lnTo>
                    <a:lnTo>
                      <a:pt x="317" y="206"/>
                    </a:lnTo>
                    <a:lnTo>
                      <a:pt x="320" y="205"/>
                    </a:lnTo>
                    <a:lnTo>
                      <a:pt x="323" y="204"/>
                    </a:lnTo>
                    <a:lnTo>
                      <a:pt x="325" y="201"/>
                    </a:lnTo>
                    <a:lnTo>
                      <a:pt x="327" y="198"/>
                    </a:lnTo>
                    <a:lnTo>
                      <a:pt x="328" y="193"/>
                    </a:lnTo>
                    <a:lnTo>
                      <a:pt x="328" y="188"/>
                    </a:lnTo>
                    <a:lnTo>
                      <a:pt x="324" y="176"/>
                    </a:lnTo>
                    <a:lnTo>
                      <a:pt x="319" y="161"/>
                    </a:lnTo>
                    <a:lnTo>
                      <a:pt x="310" y="146"/>
                    </a:lnTo>
                    <a:lnTo>
                      <a:pt x="299" y="130"/>
                    </a:lnTo>
                    <a:lnTo>
                      <a:pt x="307" y="124"/>
                    </a:lnTo>
                    <a:lnTo>
                      <a:pt x="312" y="118"/>
                    </a:lnTo>
                    <a:lnTo>
                      <a:pt x="319" y="109"/>
                    </a:lnTo>
                    <a:lnTo>
                      <a:pt x="324" y="101"/>
                    </a:lnTo>
                    <a:lnTo>
                      <a:pt x="334" y="84"/>
                    </a:lnTo>
                    <a:lnTo>
                      <a:pt x="344" y="66"/>
                    </a:lnTo>
                    <a:lnTo>
                      <a:pt x="354" y="47"/>
                    </a:lnTo>
                    <a:lnTo>
                      <a:pt x="366" y="30"/>
                    </a:lnTo>
                    <a:lnTo>
                      <a:pt x="374" y="22"/>
                    </a:lnTo>
                    <a:lnTo>
                      <a:pt x="381" y="14"/>
                    </a:lnTo>
                    <a:lnTo>
                      <a:pt x="389" y="7"/>
                    </a:lnTo>
                    <a:lnTo>
                      <a:pt x="399" y="0"/>
                    </a:lnTo>
                    <a:lnTo>
                      <a:pt x="399" y="9"/>
                    </a:lnTo>
                    <a:lnTo>
                      <a:pt x="400" y="16"/>
                    </a:lnTo>
                    <a:lnTo>
                      <a:pt x="401" y="23"/>
                    </a:lnTo>
                    <a:lnTo>
                      <a:pt x="403" y="29"/>
                    </a:lnTo>
                    <a:lnTo>
                      <a:pt x="408" y="41"/>
                    </a:lnTo>
                    <a:lnTo>
                      <a:pt x="413" y="50"/>
                    </a:lnTo>
                    <a:lnTo>
                      <a:pt x="421" y="59"/>
                    </a:lnTo>
                    <a:lnTo>
                      <a:pt x="430" y="68"/>
                    </a:lnTo>
                    <a:lnTo>
                      <a:pt x="439" y="75"/>
                    </a:lnTo>
                    <a:lnTo>
                      <a:pt x="447" y="81"/>
                    </a:lnTo>
                    <a:lnTo>
                      <a:pt x="467" y="93"/>
                    </a:lnTo>
                    <a:lnTo>
                      <a:pt x="486" y="106"/>
                    </a:lnTo>
                    <a:lnTo>
                      <a:pt x="493" y="113"/>
                    </a:lnTo>
                    <a:lnTo>
                      <a:pt x="501" y="123"/>
                    </a:lnTo>
                    <a:lnTo>
                      <a:pt x="508" y="132"/>
                    </a:lnTo>
                    <a:lnTo>
                      <a:pt x="512" y="143"/>
                    </a:lnTo>
                    <a:lnTo>
                      <a:pt x="504" y="146"/>
                    </a:lnTo>
                    <a:lnTo>
                      <a:pt x="499" y="149"/>
                    </a:lnTo>
                    <a:lnTo>
                      <a:pt x="493" y="150"/>
                    </a:lnTo>
                    <a:lnTo>
                      <a:pt x="489" y="151"/>
                    </a:lnTo>
                    <a:lnTo>
                      <a:pt x="478" y="152"/>
                    </a:lnTo>
                    <a:lnTo>
                      <a:pt x="465" y="155"/>
                    </a:lnTo>
                    <a:lnTo>
                      <a:pt x="463" y="166"/>
                    </a:lnTo>
                    <a:lnTo>
                      <a:pt x="458" y="180"/>
                    </a:lnTo>
                    <a:lnTo>
                      <a:pt x="454" y="193"/>
                    </a:lnTo>
                    <a:lnTo>
                      <a:pt x="452" y="204"/>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539" name="Freeform 21"/>
              <p:cNvSpPr>
                <a:spLocks/>
              </p:cNvSpPr>
              <p:nvPr/>
            </p:nvSpPr>
            <p:spPr bwMode="auto">
              <a:xfrm>
                <a:off x="4488" y="2420"/>
                <a:ext cx="77" cy="89"/>
              </a:xfrm>
              <a:custGeom>
                <a:avLst/>
                <a:gdLst>
                  <a:gd name="T0" fmla="*/ 151 w 232"/>
                  <a:gd name="T1" fmla="*/ 24 h 289"/>
                  <a:gd name="T2" fmla="*/ 165 w 232"/>
                  <a:gd name="T3" fmla="*/ 48 h 289"/>
                  <a:gd name="T4" fmla="*/ 174 w 232"/>
                  <a:gd name="T5" fmla="*/ 56 h 289"/>
                  <a:gd name="T6" fmla="*/ 181 w 232"/>
                  <a:gd name="T7" fmla="*/ 60 h 289"/>
                  <a:gd name="T8" fmla="*/ 186 w 232"/>
                  <a:gd name="T9" fmla="*/ 166 h 289"/>
                  <a:gd name="T10" fmla="*/ 189 w 232"/>
                  <a:gd name="T11" fmla="*/ 196 h 289"/>
                  <a:gd name="T12" fmla="*/ 193 w 232"/>
                  <a:gd name="T13" fmla="*/ 207 h 289"/>
                  <a:gd name="T14" fmla="*/ 199 w 232"/>
                  <a:gd name="T15" fmla="*/ 216 h 289"/>
                  <a:gd name="T16" fmla="*/ 232 w 232"/>
                  <a:gd name="T17" fmla="*/ 246 h 289"/>
                  <a:gd name="T18" fmla="*/ 219 w 232"/>
                  <a:gd name="T19" fmla="*/ 288 h 289"/>
                  <a:gd name="T20" fmla="*/ 186 w 232"/>
                  <a:gd name="T21" fmla="*/ 282 h 289"/>
                  <a:gd name="T22" fmla="*/ 151 w 232"/>
                  <a:gd name="T23" fmla="*/ 264 h 289"/>
                  <a:gd name="T24" fmla="*/ 113 w 232"/>
                  <a:gd name="T25" fmla="*/ 235 h 289"/>
                  <a:gd name="T26" fmla="*/ 81 w 232"/>
                  <a:gd name="T27" fmla="*/ 207 h 289"/>
                  <a:gd name="T28" fmla="*/ 56 w 232"/>
                  <a:gd name="T29" fmla="*/ 176 h 289"/>
                  <a:gd name="T30" fmla="*/ 31 w 232"/>
                  <a:gd name="T31" fmla="*/ 145 h 289"/>
                  <a:gd name="T32" fmla="*/ 9 w 232"/>
                  <a:gd name="T33" fmla="*/ 126 h 289"/>
                  <a:gd name="T34" fmla="*/ 2 w 232"/>
                  <a:gd name="T35" fmla="*/ 117 h 289"/>
                  <a:gd name="T36" fmla="*/ 0 w 232"/>
                  <a:gd name="T37" fmla="*/ 109 h 289"/>
                  <a:gd name="T38" fmla="*/ 0 w 232"/>
                  <a:gd name="T39" fmla="*/ 100 h 289"/>
                  <a:gd name="T40" fmla="*/ 3 w 232"/>
                  <a:gd name="T41" fmla="*/ 92 h 289"/>
                  <a:gd name="T42" fmla="*/ 11 w 232"/>
                  <a:gd name="T43" fmla="*/ 79 h 289"/>
                  <a:gd name="T44" fmla="*/ 12 w 232"/>
                  <a:gd name="T45" fmla="*/ 52 h 289"/>
                  <a:gd name="T46" fmla="*/ 7 w 232"/>
                  <a:gd name="T47" fmla="*/ 15 h 289"/>
                  <a:gd name="T48" fmla="*/ 13 w 232"/>
                  <a:gd name="T49" fmla="*/ 0 h 289"/>
                  <a:gd name="T50" fmla="*/ 26 w 232"/>
                  <a:gd name="T51" fmla="*/ 3 h 289"/>
                  <a:gd name="T52" fmla="*/ 42 w 232"/>
                  <a:gd name="T53" fmla="*/ 10 h 289"/>
                  <a:gd name="T54" fmla="*/ 59 w 232"/>
                  <a:gd name="T55" fmla="*/ 21 h 289"/>
                  <a:gd name="T56" fmla="*/ 73 w 232"/>
                  <a:gd name="T57" fmla="*/ 28 h 289"/>
                  <a:gd name="T58" fmla="*/ 81 w 232"/>
                  <a:gd name="T59" fmla="*/ 31 h 289"/>
                  <a:gd name="T60" fmla="*/ 91 w 232"/>
                  <a:gd name="T61" fmla="*/ 31 h 289"/>
                  <a:gd name="T62" fmla="*/ 105 w 232"/>
                  <a:gd name="T63" fmla="*/ 26 h 289"/>
                  <a:gd name="T64" fmla="*/ 120 w 232"/>
                  <a:gd name="T65" fmla="*/ 19 h 289"/>
                  <a:gd name="T66" fmla="*/ 133 w 232"/>
                  <a:gd name="T67" fmla="*/ 11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2" h="289">
                    <a:moveTo>
                      <a:pt x="140" y="6"/>
                    </a:moveTo>
                    <a:lnTo>
                      <a:pt x="151" y="24"/>
                    </a:lnTo>
                    <a:lnTo>
                      <a:pt x="159" y="41"/>
                    </a:lnTo>
                    <a:lnTo>
                      <a:pt x="165" y="48"/>
                    </a:lnTo>
                    <a:lnTo>
                      <a:pt x="170" y="54"/>
                    </a:lnTo>
                    <a:lnTo>
                      <a:pt x="174" y="56"/>
                    </a:lnTo>
                    <a:lnTo>
                      <a:pt x="177" y="59"/>
                    </a:lnTo>
                    <a:lnTo>
                      <a:pt x="181" y="60"/>
                    </a:lnTo>
                    <a:lnTo>
                      <a:pt x="186" y="62"/>
                    </a:lnTo>
                    <a:lnTo>
                      <a:pt x="186" y="166"/>
                    </a:lnTo>
                    <a:lnTo>
                      <a:pt x="187" y="183"/>
                    </a:lnTo>
                    <a:lnTo>
                      <a:pt x="189" y="196"/>
                    </a:lnTo>
                    <a:lnTo>
                      <a:pt x="191" y="202"/>
                    </a:lnTo>
                    <a:lnTo>
                      <a:pt x="193" y="207"/>
                    </a:lnTo>
                    <a:lnTo>
                      <a:pt x="196" y="212"/>
                    </a:lnTo>
                    <a:lnTo>
                      <a:pt x="199" y="216"/>
                    </a:lnTo>
                    <a:lnTo>
                      <a:pt x="213" y="230"/>
                    </a:lnTo>
                    <a:lnTo>
                      <a:pt x="232" y="246"/>
                    </a:lnTo>
                    <a:lnTo>
                      <a:pt x="232" y="289"/>
                    </a:lnTo>
                    <a:lnTo>
                      <a:pt x="219" y="288"/>
                    </a:lnTo>
                    <a:lnTo>
                      <a:pt x="202" y="286"/>
                    </a:lnTo>
                    <a:lnTo>
                      <a:pt x="186" y="282"/>
                    </a:lnTo>
                    <a:lnTo>
                      <a:pt x="172" y="277"/>
                    </a:lnTo>
                    <a:lnTo>
                      <a:pt x="151" y="264"/>
                    </a:lnTo>
                    <a:lnTo>
                      <a:pt x="131" y="249"/>
                    </a:lnTo>
                    <a:lnTo>
                      <a:pt x="113" y="235"/>
                    </a:lnTo>
                    <a:lnTo>
                      <a:pt x="97" y="221"/>
                    </a:lnTo>
                    <a:lnTo>
                      <a:pt x="81" y="207"/>
                    </a:lnTo>
                    <a:lnTo>
                      <a:pt x="68" y="191"/>
                    </a:lnTo>
                    <a:lnTo>
                      <a:pt x="56" y="176"/>
                    </a:lnTo>
                    <a:lnTo>
                      <a:pt x="46" y="160"/>
                    </a:lnTo>
                    <a:lnTo>
                      <a:pt x="31" y="145"/>
                    </a:lnTo>
                    <a:lnTo>
                      <a:pt x="15" y="132"/>
                    </a:lnTo>
                    <a:lnTo>
                      <a:pt x="9" y="126"/>
                    </a:lnTo>
                    <a:lnTo>
                      <a:pt x="4" y="120"/>
                    </a:lnTo>
                    <a:lnTo>
                      <a:pt x="2" y="117"/>
                    </a:lnTo>
                    <a:lnTo>
                      <a:pt x="1" y="113"/>
                    </a:lnTo>
                    <a:lnTo>
                      <a:pt x="0" y="109"/>
                    </a:lnTo>
                    <a:lnTo>
                      <a:pt x="0" y="105"/>
                    </a:lnTo>
                    <a:lnTo>
                      <a:pt x="0" y="100"/>
                    </a:lnTo>
                    <a:lnTo>
                      <a:pt x="1" y="96"/>
                    </a:lnTo>
                    <a:lnTo>
                      <a:pt x="3" y="92"/>
                    </a:lnTo>
                    <a:lnTo>
                      <a:pt x="7" y="88"/>
                    </a:lnTo>
                    <a:lnTo>
                      <a:pt x="11" y="79"/>
                    </a:lnTo>
                    <a:lnTo>
                      <a:pt x="13" y="74"/>
                    </a:lnTo>
                    <a:lnTo>
                      <a:pt x="12" y="52"/>
                    </a:lnTo>
                    <a:lnTo>
                      <a:pt x="10" y="33"/>
                    </a:lnTo>
                    <a:lnTo>
                      <a:pt x="7" y="15"/>
                    </a:lnTo>
                    <a:lnTo>
                      <a:pt x="7" y="0"/>
                    </a:lnTo>
                    <a:lnTo>
                      <a:pt x="13" y="0"/>
                    </a:lnTo>
                    <a:lnTo>
                      <a:pt x="20" y="1"/>
                    </a:lnTo>
                    <a:lnTo>
                      <a:pt x="26" y="3"/>
                    </a:lnTo>
                    <a:lnTo>
                      <a:pt x="32" y="5"/>
                    </a:lnTo>
                    <a:lnTo>
                      <a:pt x="42" y="10"/>
                    </a:lnTo>
                    <a:lnTo>
                      <a:pt x="51" y="15"/>
                    </a:lnTo>
                    <a:lnTo>
                      <a:pt x="59" y="21"/>
                    </a:lnTo>
                    <a:lnTo>
                      <a:pt x="68" y="26"/>
                    </a:lnTo>
                    <a:lnTo>
                      <a:pt x="73" y="28"/>
                    </a:lnTo>
                    <a:lnTo>
                      <a:pt x="77" y="29"/>
                    </a:lnTo>
                    <a:lnTo>
                      <a:pt x="81" y="31"/>
                    </a:lnTo>
                    <a:lnTo>
                      <a:pt x="86" y="31"/>
                    </a:lnTo>
                    <a:lnTo>
                      <a:pt x="91" y="31"/>
                    </a:lnTo>
                    <a:lnTo>
                      <a:pt x="98" y="28"/>
                    </a:lnTo>
                    <a:lnTo>
                      <a:pt x="105" y="26"/>
                    </a:lnTo>
                    <a:lnTo>
                      <a:pt x="112" y="23"/>
                    </a:lnTo>
                    <a:lnTo>
                      <a:pt x="120" y="19"/>
                    </a:lnTo>
                    <a:lnTo>
                      <a:pt x="127" y="15"/>
                    </a:lnTo>
                    <a:lnTo>
                      <a:pt x="133" y="11"/>
                    </a:lnTo>
                    <a:lnTo>
                      <a:pt x="140" y="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endParaRPr lang="en-US" sz="1350">
                  <a:solidFill>
                    <a:srgbClr val="004538">
                      <a:lumMod val="75000"/>
                    </a:srgbClr>
                  </a:solidFill>
                  <a:ea typeface="ＭＳ Ｐゴシック" charset="0"/>
                </a:endParaRPr>
              </a:p>
            </p:txBody>
          </p:sp>
        </p:grpSp>
        <p:sp>
          <p:nvSpPr>
            <p:cNvPr id="129" name="Freeform 128"/>
            <p:cNvSpPr>
              <a:spLocks/>
            </p:cNvSpPr>
            <p:nvPr>
              <p:custDataLst>
                <p:tags r:id="rId122"/>
              </p:custDataLst>
            </p:nvPr>
          </p:nvSpPr>
          <p:spPr bwMode="auto">
            <a:xfrm>
              <a:off x="5157219" y="2000668"/>
              <a:ext cx="3368533" cy="948543"/>
            </a:xfrm>
            <a:custGeom>
              <a:avLst/>
              <a:gdLst>
                <a:gd name="T0" fmla="*/ 725 w 7049"/>
                <a:gd name="T1" fmla="*/ 1733 h 2048"/>
                <a:gd name="T2" fmla="*/ 1070 w 7049"/>
                <a:gd name="T3" fmla="*/ 1937 h 2048"/>
                <a:gd name="T4" fmla="*/ 1212 w 7049"/>
                <a:gd name="T5" fmla="*/ 1814 h 2048"/>
                <a:gd name="T6" fmla="*/ 1674 w 7049"/>
                <a:gd name="T7" fmla="*/ 1469 h 2048"/>
                <a:gd name="T8" fmla="*/ 2618 w 7049"/>
                <a:gd name="T9" fmla="*/ 1315 h 2048"/>
                <a:gd name="T10" fmla="*/ 3350 w 7049"/>
                <a:gd name="T11" fmla="*/ 1494 h 2048"/>
                <a:gd name="T12" fmla="*/ 3676 w 7049"/>
                <a:gd name="T13" fmla="*/ 1438 h 2048"/>
                <a:gd name="T14" fmla="*/ 4136 w 7049"/>
                <a:gd name="T15" fmla="*/ 1492 h 2048"/>
                <a:gd name="T16" fmla="*/ 4577 w 7049"/>
                <a:gd name="T17" fmla="*/ 1509 h 2048"/>
                <a:gd name="T18" fmla="*/ 4759 w 7049"/>
                <a:gd name="T19" fmla="*/ 1372 h 2048"/>
                <a:gd name="T20" fmla="*/ 5156 w 7049"/>
                <a:gd name="T21" fmla="*/ 1476 h 2048"/>
                <a:gd name="T22" fmla="*/ 5614 w 7049"/>
                <a:gd name="T23" fmla="*/ 1598 h 2048"/>
                <a:gd name="T24" fmla="*/ 5604 w 7049"/>
                <a:gd name="T25" fmla="*/ 1844 h 2048"/>
                <a:gd name="T26" fmla="*/ 5853 w 7049"/>
                <a:gd name="T27" fmla="*/ 1612 h 2048"/>
                <a:gd name="T28" fmla="*/ 5570 w 7049"/>
                <a:gd name="T29" fmla="*/ 1256 h 2048"/>
                <a:gd name="T30" fmla="*/ 5331 w 7049"/>
                <a:gd name="T31" fmla="*/ 1147 h 2048"/>
                <a:gd name="T32" fmla="*/ 5857 w 7049"/>
                <a:gd name="T33" fmla="*/ 982 h 2048"/>
                <a:gd name="T34" fmla="*/ 5974 w 7049"/>
                <a:gd name="T35" fmla="*/ 822 h 2048"/>
                <a:gd name="T36" fmla="*/ 6132 w 7049"/>
                <a:gd name="T37" fmla="*/ 761 h 2048"/>
                <a:gd name="T38" fmla="*/ 6195 w 7049"/>
                <a:gd name="T39" fmla="*/ 974 h 2048"/>
                <a:gd name="T40" fmla="*/ 6352 w 7049"/>
                <a:gd name="T41" fmla="*/ 1251 h 2048"/>
                <a:gd name="T42" fmla="*/ 6575 w 7049"/>
                <a:gd name="T43" fmla="*/ 1410 h 2048"/>
                <a:gd name="T44" fmla="*/ 6566 w 7049"/>
                <a:gd name="T45" fmla="*/ 1214 h 2048"/>
                <a:gd name="T46" fmla="*/ 6373 w 7049"/>
                <a:gd name="T47" fmla="*/ 1037 h 2048"/>
                <a:gd name="T48" fmla="*/ 6547 w 7049"/>
                <a:gd name="T49" fmla="*/ 885 h 2048"/>
                <a:gd name="T50" fmla="*/ 6801 w 7049"/>
                <a:gd name="T51" fmla="*/ 784 h 2048"/>
                <a:gd name="T52" fmla="*/ 6628 w 7049"/>
                <a:gd name="T53" fmla="*/ 618 h 2048"/>
                <a:gd name="T54" fmla="*/ 6799 w 7049"/>
                <a:gd name="T55" fmla="*/ 636 h 2048"/>
                <a:gd name="T56" fmla="*/ 6861 w 7049"/>
                <a:gd name="T57" fmla="*/ 543 h 2048"/>
                <a:gd name="T58" fmla="*/ 6500 w 7049"/>
                <a:gd name="T59" fmla="*/ 462 h 2048"/>
                <a:gd name="T60" fmla="*/ 5843 w 7049"/>
                <a:gd name="T61" fmla="*/ 410 h 2048"/>
                <a:gd name="T62" fmla="*/ 5693 w 7049"/>
                <a:gd name="T63" fmla="*/ 415 h 2048"/>
                <a:gd name="T64" fmla="*/ 4991 w 7049"/>
                <a:gd name="T65" fmla="*/ 351 h 2048"/>
                <a:gd name="T66" fmla="*/ 4728 w 7049"/>
                <a:gd name="T67" fmla="*/ 290 h 2048"/>
                <a:gd name="T68" fmla="*/ 4412 w 7049"/>
                <a:gd name="T69" fmla="*/ 290 h 2048"/>
                <a:gd name="T70" fmla="*/ 4009 w 7049"/>
                <a:gd name="T71" fmla="*/ 318 h 2048"/>
                <a:gd name="T72" fmla="*/ 3574 w 7049"/>
                <a:gd name="T73" fmla="*/ 261 h 2048"/>
                <a:gd name="T74" fmla="*/ 3290 w 7049"/>
                <a:gd name="T75" fmla="*/ 244 h 2048"/>
                <a:gd name="T76" fmla="*/ 3008 w 7049"/>
                <a:gd name="T77" fmla="*/ 235 h 2048"/>
                <a:gd name="T78" fmla="*/ 2724 w 7049"/>
                <a:gd name="T79" fmla="*/ 58 h 2048"/>
                <a:gd name="T80" fmla="*/ 2617 w 7049"/>
                <a:gd name="T81" fmla="*/ 140 h 2048"/>
                <a:gd name="T82" fmla="*/ 2134 w 7049"/>
                <a:gd name="T83" fmla="*/ 167 h 2048"/>
                <a:gd name="T84" fmla="*/ 2159 w 7049"/>
                <a:gd name="T85" fmla="*/ 200 h 2048"/>
                <a:gd name="T86" fmla="*/ 2198 w 7049"/>
                <a:gd name="T87" fmla="*/ 342 h 2048"/>
                <a:gd name="T88" fmla="*/ 1933 w 7049"/>
                <a:gd name="T89" fmla="*/ 256 h 2048"/>
                <a:gd name="T90" fmla="*/ 1787 w 7049"/>
                <a:gd name="T91" fmla="*/ 273 h 2048"/>
                <a:gd name="T92" fmla="*/ 1917 w 7049"/>
                <a:gd name="T93" fmla="*/ 446 h 2048"/>
                <a:gd name="T94" fmla="*/ 2076 w 7049"/>
                <a:gd name="T95" fmla="*/ 529 h 2048"/>
                <a:gd name="T96" fmla="*/ 1883 w 7049"/>
                <a:gd name="T97" fmla="*/ 593 h 2048"/>
                <a:gd name="T98" fmla="*/ 1832 w 7049"/>
                <a:gd name="T99" fmla="*/ 464 h 2048"/>
                <a:gd name="T100" fmla="*/ 1621 w 7049"/>
                <a:gd name="T101" fmla="*/ 231 h 2048"/>
                <a:gd name="T102" fmla="*/ 1623 w 7049"/>
                <a:gd name="T103" fmla="*/ 451 h 2048"/>
                <a:gd name="T104" fmla="*/ 1238 w 7049"/>
                <a:gd name="T105" fmla="*/ 397 h 2048"/>
                <a:gd name="T106" fmla="*/ 1198 w 7049"/>
                <a:gd name="T107" fmla="*/ 477 h 2048"/>
                <a:gd name="T108" fmla="*/ 908 w 7049"/>
                <a:gd name="T109" fmla="*/ 500 h 2048"/>
                <a:gd name="T110" fmla="*/ 692 w 7049"/>
                <a:gd name="T111" fmla="*/ 483 h 2048"/>
                <a:gd name="T112" fmla="*/ 602 w 7049"/>
                <a:gd name="T113" fmla="*/ 585 h 2048"/>
                <a:gd name="T114" fmla="*/ 407 w 7049"/>
                <a:gd name="T115" fmla="*/ 739 h 2048"/>
                <a:gd name="T116" fmla="*/ 390 w 7049"/>
                <a:gd name="T117" fmla="*/ 612 h 2048"/>
                <a:gd name="T118" fmla="*/ 150 w 7049"/>
                <a:gd name="T119" fmla="*/ 440 h 2048"/>
                <a:gd name="T120" fmla="*/ 71 w 7049"/>
                <a:gd name="T121" fmla="*/ 605 h 2048"/>
                <a:gd name="T122" fmla="*/ 112 w 7049"/>
                <a:gd name="T123" fmla="*/ 958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49" h="2048">
                  <a:moveTo>
                    <a:pt x="365" y="1401"/>
                  </a:moveTo>
                  <a:lnTo>
                    <a:pt x="373" y="1401"/>
                  </a:lnTo>
                  <a:lnTo>
                    <a:pt x="405" y="1401"/>
                  </a:lnTo>
                  <a:lnTo>
                    <a:pt x="425" y="1388"/>
                  </a:lnTo>
                  <a:lnTo>
                    <a:pt x="471" y="1388"/>
                  </a:lnTo>
                  <a:lnTo>
                    <a:pt x="491" y="1401"/>
                  </a:lnTo>
                  <a:lnTo>
                    <a:pt x="519" y="1426"/>
                  </a:lnTo>
                  <a:lnTo>
                    <a:pt x="505" y="1451"/>
                  </a:lnTo>
                  <a:lnTo>
                    <a:pt x="558" y="1451"/>
                  </a:lnTo>
                  <a:lnTo>
                    <a:pt x="578" y="1499"/>
                  </a:lnTo>
                  <a:lnTo>
                    <a:pt x="604" y="1493"/>
                  </a:lnTo>
                  <a:lnTo>
                    <a:pt x="632" y="1512"/>
                  </a:lnTo>
                  <a:lnTo>
                    <a:pt x="665" y="1499"/>
                  </a:lnTo>
                  <a:lnTo>
                    <a:pt x="698" y="1524"/>
                  </a:lnTo>
                  <a:lnTo>
                    <a:pt x="737" y="1524"/>
                  </a:lnTo>
                  <a:lnTo>
                    <a:pt x="778" y="1543"/>
                  </a:lnTo>
                  <a:lnTo>
                    <a:pt x="817" y="1555"/>
                  </a:lnTo>
                  <a:lnTo>
                    <a:pt x="811" y="1586"/>
                  </a:lnTo>
                  <a:lnTo>
                    <a:pt x="804" y="1623"/>
                  </a:lnTo>
                  <a:lnTo>
                    <a:pt x="817" y="1647"/>
                  </a:lnTo>
                  <a:lnTo>
                    <a:pt x="784" y="1647"/>
                  </a:lnTo>
                  <a:lnTo>
                    <a:pt x="744" y="1660"/>
                  </a:lnTo>
                  <a:lnTo>
                    <a:pt x="737" y="1691"/>
                  </a:lnTo>
                  <a:lnTo>
                    <a:pt x="743" y="1690"/>
                  </a:lnTo>
                  <a:lnTo>
                    <a:pt x="757" y="1685"/>
                  </a:lnTo>
                  <a:lnTo>
                    <a:pt x="752" y="1691"/>
                  </a:lnTo>
                  <a:lnTo>
                    <a:pt x="747" y="1696"/>
                  </a:lnTo>
                  <a:lnTo>
                    <a:pt x="743" y="1701"/>
                  </a:lnTo>
                  <a:lnTo>
                    <a:pt x="737" y="1705"/>
                  </a:lnTo>
                  <a:lnTo>
                    <a:pt x="725" y="1713"/>
                  </a:lnTo>
                  <a:lnTo>
                    <a:pt x="711" y="1721"/>
                  </a:lnTo>
                  <a:lnTo>
                    <a:pt x="712" y="1724"/>
                  </a:lnTo>
                  <a:lnTo>
                    <a:pt x="715" y="1728"/>
                  </a:lnTo>
                  <a:lnTo>
                    <a:pt x="719" y="1731"/>
                  </a:lnTo>
                  <a:lnTo>
                    <a:pt x="725" y="1733"/>
                  </a:lnTo>
                  <a:lnTo>
                    <a:pt x="736" y="1738"/>
                  </a:lnTo>
                  <a:lnTo>
                    <a:pt x="744" y="1740"/>
                  </a:lnTo>
                  <a:lnTo>
                    <a:pt x="741" y="1749"/>
                  </a:lnTo>
                  <a:lnTo>
                    <a:pt x="738" y="1756"/>
                  </a:lnTo>
                  <a:lnTo>
                    <a:pt x="734" y="1763"/>
                  </a:lnTo>
                  <a:lnTo>
                    <a:pt x="728" y="1769"/>
                  </a:lnTo>
                  <a:lnTo>
                    <a:pt x="722" y="1774"/>
                  </a:lnTo>
                  <a:lnTo>
                    <a:pt x="715" y="1779"/>
                  </a:lnTo>
                  <a:lnTo>
                    <a:pt x="707" y="1785"/>
                  </a:lnTo>
                  <a:lnTo>
                    <a:pt x="698" y="1790"/>
                  </a:lnTo>
                  <a:lnTo>
                    <a:pt x="696" y="1796"/>
                  </a:lnTo>
                  <a:lnTo>
                    <a:pt x="698" y="1801"/>
                  </a:lnTo>
                  <a:lnTo>
                    <a:pt x="700" y="1806"/>
                  </a:lnTo>
                  <a:lnTo>
                    <a:pt x="702" y="1809"/>
                  </a:lnTo>
                  <a:lnTo>
                    <a:pt x="706" y="1812"/>
                  </a:lnTo>
                  <a:lnTo>
                    <a:pt x="711" y="1815"/>
                  </a:lnTo>
                  <a:lnTo>
                    <a:pt x="716" y="1817"/>
                  </a:lnTo>
                  <a:lnTo>
                    <a:pt x="722" y="1819"/>
                  </a:lnTo>
                  <a:lnTo>
                    <a:pt x="734" y="1823"/>
                  </a:lnTo>
                  <a:lnTo>
                    <a:pt x="747" y="1828"/>
                  </a:lnTo>
                  <a:lnTo>
                    <a:pt x="754" y="1831"/>
                  </a:lnTo>
                  <a:lnTo>
                    <a:pt x="759" y="1835"/>
                  </a:lnTo>
                  <a:lnTo>
                    <a:pt x="766" y="1840"/>
                  </a:lnTo>
                  <a:lnTo>
                    <a:pt x="771" y="1845"/>
                  </a:lnTo>
                  <a:lnTo>
                    <a:pt x="781" y="1854"/>
                  </a:lnTo>
                  <a:lnTo>
                    <a:pt x="794" y="1861"/>
                  </a:lnTo>
                  <a:lnTo>
                    <a:pt x="807" y="1868"/>
                  </a:lnTo>
                  <a:lnTo>
                    <a:pt x="823" y="1875"/>
                  </a:lnTo>
                  <a:lnTo>
                    <a:pt x="856" y="1887"/>
                  </a:lnTo>
                  <a:lnTo>
                    <a:pt x="890" y="1901"/>
                  </a:lnTo>
                  <a:lnTo>
                    <a:pt x="897" y="1901"/>
                  </a:lnTo>
                  <a:lnTo>
                    <a:pt x="950" y="1919"/>
                  </a:lnTo>
                  <a:lnTo>
                    <a:pt x="996" y="1931"/>
                  </a:lnTo>
                  <a:lnTo>
                    <a:pt x="1024" y="1919"/>
                  </a:lnTo>
                  <a:lnTo>
                    <a:pt x="1070" y="1937"/>
                  </a:lnTo>
                  <a:lnTo>
                    <a:pt x="1096" y="1956"/>
                  </a:lnTo>
                  <a:lnTo>
                    <a:pt x="1136" y="1950"/>
                  </a:lnTo>
                  <a:lnTo>
                    <a:pt x="1176" y="1962"/>
                  </a:lnTo>
                  <a:lnTo>
                    <a:pt x="1203" y="1980"/>
                  </a:lnTo>
                  <a:lnTo>
                    <a:pt x="1249" y="2005"/>
                  </a:lnTo>
                  <a:lnTo>
                    <a:pt x="1282" y="2030"/>
                  </a:lnTo>
                  <a:lnTo>
                    <a:pt x="1316" y="2048"/>
                  </a:lnTo>
                  <a:lnTo>
                    <a:pt x="1342" y="2011"/>
                  </a:lnTo>
                  <a:lnTo>
                    <a:pt x="1355" y="2011"/>
                  </a:lnTo>
                  <a:lnTo>
                    <a:pt x="1350" y="2009"/>
                  </a:lnTo>
                  <a:lnTo>
                    <a:pt x="1345" y="2006"/>
                  </a:lnTo>
                  <a:lnTo>
                    <a:pt x="1341" y="2001"/>
                  </a:lnTo>
                  <a:lnTo>
                    <a:pt x="1337" y="1998"/>
                  </a:lnTo>
                  <a:lnTo>
                    <a:pt x="1333" y="1994"/>
                  </a:lnTo>
                  <a:lnTo>
                    <a:pt x="1331" y="1989"/>
                  </a:lnTo>
                  <a:lnTo>
                    <a:pt x="1329" y="1985"/>
                  </a:lnTo>
                  <a:lnTo>
                    <a:pt x="1329" y="1980"/>
                  </a:lnTo>
                  <a:lnTo>
                    <a:pt x="1318" y="1972"/>
                  </a:lnTo>
                  <a:lnTo>
                    <a:pt x="1296" y="1952"/>
                  </a:lnTo>
                  <a:lnTo>
                    <a:pt x="1283" y="1941"/>
                  </a:lnTo>
                  <a:lnTo>
                    <a:pt x="1273" y="1931"/>
                  </a:lnTo>
                  <a:lnTo>
                    <a:pt x="1265" y="1923"/>
                  </a:lnTo>
                  <a:lnTo>
                    <a:pt x="1262" y="1919"/>
                  </a:lnTo>
                  <a:lnTo>
                    <a:pt x="1255" y="1887"/>
                  </a:lnTo>
                  <a:lnTo>
                    <a:pt x="1255" y="1869"/>
                  </a:lnTo>
                  <a:lnTo>
                    <a:pt x="1245" y="1869"/>
                  </a:lnTo>
                  <a:lnTo>
                    <a:pt x="1237" y="1866"/>
                  </a:lnTo>
                  <a:lnTo>
                    <a:pt x="1229" y="1862"/>
                  </a:lnTo>
                  <a:lnTo>
                    <a:pt x="1222" y="1857"/>
                  </a:lnTo>
                  <a:lnTo>
                    <a:pt x="1217" y="1851"/>
                  </a:lnTo>
                  <a:lnTo>
                    <a:pt x="1212" y="1844"/>
                  </a:lnTo>
                  <a:lnTo>
                    <a:pt x="1210" y="1835"/>
                  </a:lnTo>
                  <a:lnTo>
                    <a:pt x="1209" y="1826"/>
                  </a:lnTo>
                  <a:lnTo>
                    <a:pt x="1210" y="1821"/>
                  </a:lnTo>
                  <a:lnTo>
                    <a:pt x="1212" y="1814"/>
                  </a:lnTo>
                  <a:lnTo>
                    <a:pt x="1216" y="1807"/>
                  </a:lnTo>
                  <a:lnTo>
                    <a:pt x="1220" y="1799"/>
                  </a:lnTo>
                  <a:lnTo>
                    <a:pt x="1229" y="1786"/>
                  </a:lnTo>
                  <a:lnTo>
                    <a:pt x="1236" y="1777"/>
                  </a:lnTo>
                  <a:lnTo>
                    <a:pt x="1254" y="1767"/>
                  </a:lnTo>
                  <a:lnTo>
                    <a:pt x="1272" y="1758"/>
                  </a:lnTo>
                  <a:lnTo>
                    <a:pt x="1287" y="1749"/>
                  </a:lnTo>
                  <a:lnTo>
                    <a:pt x="1303" y="1740"/>
                  </a:lnTo>
                  <a:lnTo>
                    <a:pt x="1309" y="1728"/>
                  </a:lnTo>
                  <a:lnTo>
                    <a:pt x="1282" y="1721"/>
                  </a:lnTo>
                  <a:lnTo>
                    <a:pt x="1309" y="1703"/>
                  </a:lnTo>
                  <a:lnTo>
                    <a:pt x="1282" y="1679"/>
                  </a:lnTo>
                  <a:lnTo>
                    <a:pt x="1255" y="1654"/>
                  </a:lnTo>
                  <a:lnTo>
                    <a:pt x="1216" y="1654"/>
                  </a:lnTo>
                  <a:lnTo>
                    <a:pt x="1203" y="1629"/>
                  </a:lnTo>
                  <a:lnTo>
                    <a:pt x="1183" y="1617"/>
                  </a:lnTo>
                  <a:lnTo>
                    <a:pt x="1176" y="1586"/>
                  </a:lnTo>
                  <a:lnTo>
                    <a:pt x="1176" y="1549"/>
                  </a:lnTo>
                  <a:lnTo>
                    <a:pt x="1189" y="1524"/>
                  </a:lnTo>
                  <a:lnTo>
                    <a:pt x="1196" y="1499"/>
                  </a:lnTo>
                  <a:lnTo>
                    <a:pt x="1229" y="1518"/>
                  </a:lnTo>
                  <a:lnTo>
                    <a:pt x="1262" y="1530"/>
                  </a:lnTo>
                  <a:lnTo>
                    <a:pt x="1282" y="1524"/>
                  </a:lnTo>
                  <a:lnTo>
                    <a:pt x="1255" y="1493"/>
                  </a:lnTo>
                  <a:lnTo>
                    <a:pt x="1289" y="1475"/>
                  </a:lnTo>
                  <a:lnTo>
                    <a:pt x="1322" y="1444"/>
                  </a:lnTo>
                  <a:lnTo>
                    <a:pt x="1355" y="1438"/>
                  </a:lnTo>
                  <a:lnTo>
                    <a:pt x="1395" y="1438"/>
                  </a:lnTo>
                  <a:lnTo>
                    <a:pt x="1422" y="1426"/>
                  </a:lnTo>
                  <a:lnTo>
                    <a:pt x="1468" y="1438"/>
                  </a:lnTo>
                  <a:lnTo>
                    <a:pt x="1514" y="1457"/>
                  </a:lnTo>
                  <a:lnTo>
                    <a:pt x="1555" y="1493"/>
                  </a:lnTo>
                  <a:lnTo>
                    <a:pt x="1601" y="1487"/>
                  </a:lnTo>
                  <a:lnTo>
                    <a:pt x="1641" y="1469"/>
                  </a:lnTo>
                  <a:lnTo>
                    <a:pt x="1674" y="1469"/>
                  </a:lnTo>
                  <a:lnTo>
                    <a:pt x="1714" y="1463"/>
                  </a:lnTo>
                  <a:lnTo>
                    <a:pt x="1754" y="1481"/>
                  </a:lnTo>
                  <a:lnTo>
                    <a:pt x="1800" y="1493"/>
                  </a:lnTo>
                  <a:lnTo>
                    <a:pt x="1847" y="1487"/>
                  </a:lnTo>
                  <a:lnTo>
                    <a:pt x="1893" y="1469"/>
                  </a:lnTo>
                  <a:lnTo>
                    <a:pt x="1893" y="1444"/>
                  </a:lnTo>
                  <a:lnTo>
                    <a:pt x="1860" y="1438"/>
                  </a:lnTo>
                  <a:lnTo>
                    <a:pt x="1821" y="1426"/>
                  </a:lnTo>
                  <a:lnTo>
                    <a:pt x="1793" y="1414"/>
                  </a:lnTo>
                  <a:lnTo>
                    <a:pt x="1834" y="1401"/>
                  </a:lnTo>
                  <a:lnTo>
                    <a:pt x="1827" y="1364"/>
                  </a:lnTo>
                  <a:lnTo>
                    <a:pt x="1880" y="1358"/>
                  </a:lnTo>
                  <a:lnTo>
                    <a:pt x="1814" y="1309"/>
                  </a:lnTo>
                  <a:lnTo>
                    <a:pt x="1920" y="1291"/>
                  </a:lnTo>
                  <a:lnTo>
                    <a:pt x="2006" y="1284"/>
                  </a:lnTo>
                  <a:lnTo>
                    <a:pt x="2020" y="1259"/>
                  </a:lnTo>
                  <a:lnTo>
                    <a:pt x="2080" y="1253"/>
                  </a:lnTo>
                  <a:lnTo>
                    <a:pt x="2139" y="1241"/>
                  </a:lnTo>
                  <a:lnTo>
                    <a:pt x="2159" y="1216"/>
                  </a:lnTo>
                  <a:lnTo>
                    <a:pt x="2226" y="1229"/>
                  </a:lnTo>
                  <a:lnTo>
                    <a:pt x="2265" y="1222"/>
                  </a:lnTo>
                  <a:lnTo>
                    <a:pt x="2292" y="1241"/>
                  </a:lnTo>
                  <a:lnTo>
                    <a:pt x="2298" y="1291"/>
                  </a:lnTo>
                  <a:lnTo>
                    <a:pt x="2339" y="1291"/>
                  </a:lnTo>
                  <a:lnTo>
                    <a:pt x="2352" y="1277"/>
                  </a:lnTo>
                  <a:lnTo>
                    <a:pt x="2372" y="1291"/>
                  </a:lnTo>
                  <a:lnTo>
                    <a:pt x="2411" y="1297"/>
                  </a:lnTo>
                  <a:lnTo>
                    <a:pt x="2431" y="1297"/>
                  </a:lnTo>
                  <a:lnTo>
                    <a:pt x="2431" y="1333"/>
                  </a:lnTo>
                  <a:lnTo>
                    <a:pt x="2472" y="1327"/>
                  </a:lnTo>
                  <a:lnTo>
                    <a:pt x="2511" y="1309"/>
                  </a:lnTo>
                  <a:lnTo>
                    <a:pt x="2551" y="1277"/>
                  </a:lnTo>
                  <a:lnTo>
                    <a:pt x="2577" y="1265"/>
                  </a:lnTo>
                  <a:lnTo>
                    <a:pt x="2577" y="1297"/>
                  </a:lnTo>
                  <a:lnTo>
                    <a:pt x="2618" y="1315"/>
                  </a:lnTo>
                  <a:lnTo>
                    <a:pt x="2664" y="1333"/>
                  </a:lnTo>
                  <a:lnTo>
                    <a:pt x="2704" y="1376"/>
                  </a:lnTo>
                  <a:lnTo>
                    <a:pt x="2757" y="1420"/>
                  </a:lnTo>
                  <a:lnTo>
                    <a:pt x="2803" y="1457"/>
                  </a:lnTo>
                  <a:lnTo>
                    <a:pt x="2823" y="1487"/>
                  </a:lnTo>
                  <a:lnTo>
                    <a:pt x="2836" y="1457"/>
                  </a:lnTo>
                  <a:lnTo>
                    <a:pt x="2864" y="1451"/>
                  </a:lnTo>
                  <a:lnTo>
                    <a:pt x="2884" y="1475"/>
                  </a:lnTo>
                  <a:lnTo>
                    <a:pt x="2923" y="1487"/>
                  </a:lnTo>
                  <a:lnTo>
                    <a:pt x="2969" y="1481"/>
                  </a:lnTo>
                  <a:lnTo>
                    <a:pt x="2997" y="1469"/>
                  </a:lnTo>
                  <a:lnTo>
                    <a:pt x="3036" y="1499"/>
                  </a:lnTo>
                  <a:lnTo>
                    <a:pt x="3082" y="1524"/>
                  </a:lnTo>
                  <a:lnTo>
                    <a:pt x="3123" y="1549"/>
                  </a:lnTo>
                  <a:lnTo>
                    <a:pt x="3176" y="1555"/>
                  </a:lnTo>
                  <a:lnTo>
                    <a:pt x="3182" y="1562"/>
                  </a:lnTo>
                  <a:lnTo>
                    <a:pt x="3186" y="1560"/>
                  </a:lnTo>
                  <a:lnTo>
                    <a:pt x="3189" y="1557"/>
                  </a:lnTo>
                  <a:lnTo>
                    <a:pt x="3193" y="1556"/>
                  </a:lnTo>
                  <a:lnTo>
                    <a:pt x="3198" y="1555"/>
                  </a:lnTo>
                  <a:lnTo>
                    <a:pt x="3211" y="1555"/>
                  </a:lnTo>
                  <a:lnTo>
                    <a:pt x="3228" y="1555"/>
                  </a:lnTo>
                  <a:lnTo>
                    <a:pt x="3234" y="1554"/>
                  </a:lnTo>
                  <a:lnTo>
                    <a:pt x="3239" y="1552"/>
                  </a:lnTo>
                  <a:lnTo>
                    <a:pt x="3246" y="1549"/>
                  </a:lnTo>
                  <a:lnTo>
                    <a:pt x="3251" y="1546"/>
                  </a:lnTo>
                  <a:lnTo>
                    <a:pt x="3261" y="1539"/>
                  </a:lnTo>
                  <a:lnTo>
                    <a:pt x="3269" y="1537"/>
                  </a:lnTo>
                  <a:lnTo>
                    <a:pt x="3278" y="1536"/>
                  </a:lnTo>
                  <a:lnTo>
                    <a:pt x="3288" y="1534"/>
                  </a:lnTo>
                  <a:lnTo>
                    <a:pt x="3296" y="1531"/>
                  </a:lnTo>
                  <a:lnTo>
                    <a:pt x="3304" y="1527"/>
                  </a:lnTo>
                  <a:lnTo>
                    <a:pt x="3320" y="1517"/>
                  </a:lnTo>
                  <a:lnTo>
                    <a:pt x="3335" y="1506"/>
                  </a:lnTo>
                  <a:lnTo>
                    <a:pt x="3350" y="1494"/>
                  </a:lnTo>
                  <a:lnTo>
                    <a:pt x="3366" y="1485"/>
                  </a:lnTo>
                  <a:lnTo>
                    <a:pt x="3374" y="1481"/>
                  </a:lnTo>
                  <a:lnTo>
                    <a:pt x="3383" y="1478"/>
                  </a:lnTo>
                  <a:lnTo>
                    <a:pt x="3392" y="1476"/>
                  </a:lnTo>
                  <a:lnTo>
                    <a:pt x="3402" y="1475"/>
                  </a:lnTo>
                  <a:lnTo>
                    <a:pt x="3413" y="1476"/>
                  </a:lnTo>
                  <a:lnTo>
                    <a:pt x="3423" y="1477"/>
                  </a:lnTo>
                  <a:lnTo>
                    <a:pt x="3432" y="1479"/>
                  </a:lnTo>
                  <a:lnTo>
                    <a:pt x="3439" y="1481"/>
                  </a:lnTo>
                  <a:lnTo>
                    <a:pt x="3447" y="1483"/>
                  </a:lnTo>
                  <a:lnTo>
                    <a:pt x="3453" y="1485"/>
                  </a:lnTo>
                  <a:lnTo>
                    <a:pt x="3461" y="1487"/>
                  </a:lnTo>
                  <a:lnTo>
                    <a:pt x="3468" y="1487"/>
                  </a:lnTo>
                  <a:lnTo>
                    <a:pt x="3494" y="1475"/>
                  </a:lnTo>
                  <a:lnTo>
                    <a:pt x="3507" y="1475"/>
                  </a:lnTo>
                  <a:lnTo>
                    <a:pt x="3522" y="1475"/>
                  </a:lnTo>
                  <a:lnTo>
                    <a:pt x="3522" y="1483"/>
                  </a:lnTo>
                  <a:lnTo>
                    <a:pt x="3524" y="1490"/>
                  </a:lnTo>
                  <a:lnTo>
                    <a:pt x="3526" y="1496"/>
                  </a:lnTo>
                  <a:lnTo>
                    <a:pt x="3528" y="1501"/>
                  </a:lnTo>
                  <a:lnTo>
                    <a:pt x="3535" y="1510"/>
                  </a:lnTo>
                  <a:lnTo>
                    <a:pt x="3541" y="1518"/>
                  </a:lnTo>
                  <a:lnTo>
                    <a:pt x="3720" y="1518"/>
                  </a:lnTo>
                  <a:lnTo>
                    <a:pt x="3721" y="1510"/>
                  </a:lnTo>
                  <a:lnTo>
                    <a:pt x="3720" y="1501"/>
                  </a:lnTo>
                  <a:lnTo>
                    <a:pt x="3718" y="1494"/>
                  </a:lnTo>
                  <a:lnTo>
                    <a:pt x="3716" y="1488"/>
                  </a:lnTo>
                  <a:lnTo>
                    <a:pt x="3713" y="1482"/>
                  </a:lnTo>
                  <a:lnTo>
                    <a:pt x="3708" y="1477"/>
                  </a:lnTo>
                  <a:lnTo>
                    <a:pt x="3704" y="1472"/>
                  </a:lnTo>
                  <a:lnTo>
                    <a:pt x="3699" y="1467"/>
                  </a:lnTo>
                  <a:lnTo>
                    <a:pt x="3691" y="1459"/>
                  </a:lnTo>
                  <a:lnTo>
                    <a:pt x="3682" y="1449"/>
                  </a:lnTo>
                  <a:lnTo>
                    <a:pt x="3679" y="1443"/>
                  </a:lnTo>
                  <a:lnTo>
                    <a:pt x="3676" y="1438"/>
                  </a:lnTo>
                  <a:lnTo>
                    <a:pt x="3674" y="1432"/>
                  </a:lnTo>
                  <a:lnTo>
                    <a:pt x="3674" y="1426"/>
                  </a:lnTo>
                  <a:lnTo>
                    <a:pt x="3674" y="1418"/>
                  </a:lnTo>
                  <a:lnTo>
                    <a:pt x="3674" y="1411"/>
                  </a:lnTo>
                  <a:lnTo>
                    <a:pt x="3674" y="1404"/>
                  </a:lnTo>
                  <a:lnTo>
                    <a:pt x="3674" y="1395"/>
                  </a:lnTo>
                  <a:lnTo>
                    <a:pt x="3687" y="1388"/>
                  </a:lnTo>
                  <a:lnTo>
                    <a:pt x="3880" y="1426"/>
                  </a:lnTo>
                  <a:lnTo>
                    <a:pt x="3883" y="1437"/>
                  </a:lnTo>
                  <a:lnTo>
                    <a:pt x="3886" y="1446"/>
                  </a:lnTo>
                  <a:lnTo>
                    <a:pt x="3890" y="1456"/>
                  </a:lnTo>
                  <a:lnTo>
                    <a:pt x="3895" y="1464"/>
                  </a:lnTo>
                  <a:lnTo>
                    <a:pt x="3900" y="1472"/>
                  </a:lnTo>
                  <a:lnTo>
                    <a:pt x="3906" y="1478"/>
                  </a:lnTo>
                  <a:lnTo>
                    <a:pt x="3914" y="1484"/>
                  </a:lnTo>
                  <a:lnTo>
                    <a:pt x="3920" y="1489"/>
                  </a:lnTo>
                  <a:lnTo>
                    <a:pt x="3929" y="1493"/>
                  </a:lnTo>
                  <a:lnTo>
                    <a:pt x="3938" y="1496"/>
                  </a:lnTo>
                  <a:lnTo>
                    <a:pt x="3948" y="1499"/>
                  </a:lnTo>
                  <a:lnTo>
                    <a:pt x="3957" y="1502"/>
                  </a:lnTo>
                  <a:lnTo>
                    <a:pt x="3968" y="1504"/>
                  </a:lnTo>
                  <a:lnTo>
                    <a:pt x="3981" y="1505"/>
                  </a:lnTo>
                  <a:lnTo>
                    <a:pt x="3993" y="1506"/>
                  </a:lnTo>
                  <a:lnTo>
                    <a:pt x="4006" y="1506"/>
                  </a:lnTo>
                  <a:lnTo>
                    <a:pt x="4018" y="1506"/>
                  </a:lnTo>
                  <a:lnTo>
                    <a:pt x="4029" y="1502"/>
                  </a:lnTo>
                  <a:lnTo>
                    <a:pt x="4039" y="1500"/>
                  </a:lnTo>
                  <a:lnTo>
                    <a:pt x="4050" y="1496"/>
                  </a:lnTo>
                  <a:lnTo>
                    <a:pt x="4060" y="1493"/>
                  </a:lnTo>
                  <a:lnTo>
                    <a:pt x="4069" y="1490"/>
                  </a:lnTo>
                  <a:lnTo>
                    <a:pt x="4080" y="1488"/>
                  </a:lnTo>
                  <a:lnTo>
                    <a:pt x="4093" y="1487"/>
                  </a:lnTo>
                  <a:lnTo>
                    <a:pt x="4108" y="1488"/>
                  </a:lnTo>
                  <a:lnTo>
                    <a:pt x="4123" y="1490"/>
                  </a:lnTo>
                  <a:lnTo>
                    <a:pt x="4136" y="1492"/>
                  </a:lnTo>
                  <a:lnTo>
                    <a:pt x="4150" y="1496"/>
                  </a:lnTo>
                  <a:lnTo>
                    <a:pt x="4162" y="1500"/>
                  </a:lnTo>
                  <a:lnTo>
                    <a:pt x="4173" y="1506"/>
                  </a:lnTo>
                  <a:lnTo>
                    <a:pt x="4184" y="1511"/>
                  </a:lnTo>
                  <a:lnTo>
                    <a:pt x="4195" y="1517"/>
                  </a:lnTo>
                  <a:lnTo>
                    <a:pt x="4214" y="1528"/>
                  </a:lnTo>
                  <a:lnTo>
                    <a:pt x="4233" y="1539"/>
                  </a:lnTo>
                  <a:lnTo>
                    <a:pt x="4243" y="1544"/>
                  </a:lnTo>
                  <a:lnTo>
                    <a:pt x="4253" y="1548"/>
                  </a:lnTo>
                  <a:lnTo>
                    <a:pt x="4262" y="1552"/>
                  </a:lnTo>
                  <a:lnTo>
                    <a:pt x="4272" y="1555"/>
                  </a:lnTo>
                  <a:lnTo>
                    <a:pt x="4306" y="1555"/>
                  </a:lnTo>
                  <a:lnTo>
                    <a:pt x="4334" y="1555"/>
                  </a:lnTo>
                  <a:lnTo>
                    <a:pt x="4358" y="1555"/>
                  </a:lnTo>
                  <a:lnTo>
                    <a:pt x="4378" y="1555"/>
                  </a:lnTo>
                  <a:lnTo>
                    <a:pt x="4396" y="1555"/>
                  </a:lnTo>
                  <a:lnTo>
                    <a:pt x="4412" y="1555"/>
                  </a:lnTo>
                  <a:lnTo>
                    <a:pt x="4427" y="1555"/>
                  </a:lnTo>
                  <a:lnTo>
                    <a:pt x="4445" y="1555"/>
                  </a:lnTo>
                  <a:lnTo>
                    <a:pt x="4455" y="1554"/>
                  </a:lnTo>
                  <a:lnTo>
                    <a:pt x="4464" y="1553"/>
                  </a:lnTo>
                  <a:lnTo>
                    <a:pt x="4470" y="1550"/>
                  </a:lnTo>
                  <a:lnTo>
                    <a:pt x="4476" y="1547"/>
                  </a:lnTo>
                  <a:lnTo>
                    <a:pt x="4480" y="1544"/>
                  </a:lnTo>
                  <a:lnTo>
                    <a:pt x="4485" y="1539"/>
                  </a:lnTo>
                  <a:lnTo>
                    <a:pt x="4488" y="1535"/>
                  </a:lnTo>
                  <a:lnTo>
                    <a:pt x="4490" y="1530"/>
                  </a:lnTo>
                  <a:lnTo>
                    <a:pt x="4495" y="1522"/>
                  </a:lnTo>
                  <a:lnTo>
                    <a:pt x="4503" y="1514"/>
                  </a:lnTo>
                  <a:lnTo>
                    <a:pt x="4509" y="1511"/>
                  </a:lnTo>
                  <a:lnTo>
                    <a:pt x="4514" y="1508"/>
                  </a:lnTo>
                  <a:lnTo>
                    <a:pt x="4522" y="1507"/>
                  </a:lnTo>
                  <a:lnTo>
                    <a:pt x="4531" y="1506"/>
                  </a:lnTo>
                  <a:lnTo>
                    <a:pt x="4554" y="1507"/>
                  </a:lnTo>
                  <a:lnTo>
                    <a:pt x="4577" y="1509"/>
                  </a:lnTo>
                  <a:lnTo>
                    <a:pt x="4599" y="1512"/>
                  </a:lnTo>
                  <a:lnTo>
                    <a:pt x="4620" y="1515"/>
                  </a:lnTo>
                  <a:lnTo>
                    <a:pt x="4651" y="1522"/>
                  </a:lnTo>
                  <a:lnTo>
                    <a:pt x="4663" y="1524"/>
                  </a:lnTo>
                  <a:lnTo>
                    <a:pt x="4678" y="1524"/>
                  </a:lnTo>
                  <a:lnTo>
                    <a:pt x="4690" y="1524"/>
                  </a:lnTo>
                  <a:lnTo>
                    <a:pt x="4700" y="1524"/>
                  </a:lnTo>
                  <a:lnTo>
                    <a:pt x="4711" y="1524"/>
                  </a:lnTo>
                  <a:lnTo>
                    <a:pt x="4718" y="1524"/>
                  </a:lnTo>
                  <a:lnTo>
                    <a:pt x="4727" y="1521"/>
                  </a:lnTo>
                  <a:lnTo>
                    <a:pt x="4737" y="1518"/>
                  </a:lnTo>
                  <a:lnTo>
                    <a:pt x="4746" y="1513"/>
                  </a:lnTo>
                  <a:lnTo>
                    <a:pt x="4755" y="1508"/>
                  </a:lnTo>
                  <a:lnTo>
                    <a:pt x="4763" y="1501"/>
                  </a:lnTo>
                  <a:lnTo>
                    <a:pt x="4771" y="1494"/>
                  </a:lnTo>
                  <a:lnTo>
                    <a:pt x="4777" y="1487"/>
                  </a:lnTo>
                  <a:lnTo>
                    <a:pt x="4771" y="1484"/>
                  </a:lnTo>
                  <a:lnTo>
                    <a:pt x="4766" y="1481"/>
                  </a:lnTo>
                  <a:lnTo>
                    <a:pt x="4760" y="1476"/>
                  </a:lnTo>
                  <a:lnTo>
                    <a:pt x="4756" y="1471"/>
                  </a:lnTo>
                  <a:lnTo>
                    <a:pt x="4750" y="1465"/>
                  </a:lnTo>
                  <a:lnTo>
                    <a:pt x="4747" y="1458"/>
                  </a:lnTo>
                  <a:lnTo>
                    <a:pt x="4745" y="1452"/>
                  </a:lnTo>
                  <a:lnTo>
                    <a:pt x="4744" y="1444"/>
                  </a:lnTo>
                  <a:lnTo>
                    <a:pt x="4745" y="1435"/>
                  </a:lnTo>
                  <a:lnTo>
                    <a:pt x="4747" y="1428"/>
                  </a:lnTo>
                  <a:lnTo>
                    <a:pt x="4750" y="1422"/>
                  </a:lnTo>
                  <a:lnTo>
                    <a:pt x="4754" y="1417"/>
                  </a:lnTo>
                  <a:lnTo>
                    <a:pt x="4757" y="1411"/>
                  </a:lnTo>
                  <a:lnTo>
                    <a:pt x="4760" y="1405"/>
                  </a:lnTo>
                  <a:lnTo>
                    <a:pt x="4762" y="1398"/>
                  </a:lnTo>
                  <a:lnTo>
                    <a:pt x="4763" y="1388"/>
                  </a:lnTo>
                  <a:lnTo>
                    <a:pt x="4763" y="1382"/>
                  </a:lnTo>
                  <a:lnTo>
                    <a:pt x="4761" y="1377"/>
                  </a:lnTo>
                  <a:lnTo>
                    <a:pt x="4759" y="1372"/>
                  </a:lnTo>
                  <a:lnTo>
                    <a:pt x="4756" y="1369"/>
                  </a:lnTo>
                  <a:lnTo>
                    <a:pt x="4747" y="1363"/>
                  </a:lnTo>
                  <a:lnTo>
                    <a:pt x="4737" y="1359"/>
                  </a:lnTo>
                  <a:lnTo>
                    <a:pt x="4727" y="1355"/>
                  </a:lnTo>
                  <a:lnTo>
                    <a:pt x="4718" y="1350"/>
                  </a:lnTo>
                  <a:lnTo>
                    <a:pt x="4715" y="1347"/>
                  </a:lnTo>
                  <a:lnTo>
                    <a:pt x="4713" y="1343"/>
                  </a:lnTo>
                  <a:lnTo>
                    <a:pt x="4711" y="1339"/>
                  </a:lnTo>
                  <a:lnTo>
                    <a:pt x="4711" y="1333"/>
                  </a:lnTo>
                  <a:lnTo>
                    <a:pt x="4711" y="1324"/>
                  </a:lnTo>
                  <a:lnTo>
                    <a:pt x="4711" y="1315"/>
                  </a:lnTo>
                  <a:lnTo>
                    <a:pt x="4830" y="1297"/>
                  </a:lnTo>
                  <a:lnTo>
                    <a:pt x="4869" y="1307"/>
                  </a:lnTo>
                  <a:lnTo>
                    <a:pt x="4898" y="1315"/>
                  </a:lnTo>
                  <a:lnTo>
                    <a:pt x="4928" y="1322"/>
                  </a:lnTo>
                  <a:lnTo>
                    <a:pt x="4963" y="1333"/>
                  </a:lnTo>
                  <a:lnTo>
                    <a:pt x="4974" y="1338"/>
                  </a:lnTo>
                  <a:lnTo>
                    <a:pt x="4985" y="1343"/>
                  </a:lnTo>
                  <a:lnTo>
                    <a:pt x="4995" y="1349"/>
                  </a:lnTo>
                  <a:lnTo>
                    <a:pt x="5005" y="1356"/>
                  </a:lnTo>
                  <a:lnTo>
                    <a:pt x="5021" y="1371"/>
                  </a:lnTo>
                  <a:lnTo>
                    <a:pt x="5038" y="1386"/>
                  </a:lnTo>
                  <a:lnTo>
                    <a:pt x="5046" y="1395"/>
                  </a:lnTo>
                  <a:lnTo>
                    <a:pt x="5054" y="1402"/>
                  </a:lnTo>
                  <a:lnTo>
                    <a:pt x="5063" y="1408"/>
                  </a:lnTo>
                  <a:lnTo>
                    <a:pt x="5073" y="1414"/>
                  </a:lnTo>
                  <a:lnTo>
                    <a:pt x="5084" y="1419"/>
                  </a:lnTo>
                  <a:lnTo>
                    <a:pt x="5095" y="1423"/>
                  </a:lnTo>
                  <a:lnTo>
                    <a:pt x="5108" y="1425"/>
                  </a:lnTo>
                  <a:lnTo>
                    <a:pt x="5122" y="1426"/>
                  </a:lnTo>
                  <a:lnTo>
                    <a:pt x="5127" y="1438"/>
                  </a:lnTo>
                  <a:lnTo>
                    <a:pt x="5132" y="1449"/>
                  </a:lnTo>
                  <a:lnTo>
                    <a:pt x="5139" y="1459"/>
                  </a:lnTo>
                  <a:lnTo>
                    <a:pt x="5148" y="1468"/>
                  </a:lnTo>
                  <a:lnTo>
                    <a:pt x="5156" y="1476"/>
                  </a:lnTo>
                  <a:lnTo>
                    <a:pt x="5166" y="1484"/>
                  </a:lnTo>
                  <a:lnTo>
                    <a:pt x="5176" y="1490"/>
                  </a:lnTo>
                  <a:lnTo>
                    <a:pt x="5188" y="1496"/>
                  </a:lnTo>
                  <a:lnTo>
                    <a:pt x="5199" y="1502"/>
                  </a:lnTo>
                  <a:lnTo>
                    <a:pt x="5211" y="1508"/>
                  </a:lnTo>
                  <a:lnTo>
                    <a:pt x="5225" y="1512"/>
                  </a:lnTo>
                  <a:lnTo>
                    <a:pt x="5237" y="1516"/>
                  </a:lnTo>
                  <a:lnTo>
                    <a:pt x="5263" y="1524"/>
                  </a:lnTo>
                  <a:lnTo>
                    <a:pt x="5288" y="1530"/>
                  </a:lnTo>
                  <a:lnTo>
                    <a:pt x="5303" y="1536"/>
                  </a:lnTo>
                  <a:lnTo>
                    <a:pt x="5317" y="1542"/>
                  </a:lnTo>
                  <a:lnTo>
                    <a:pt x="5330" y="1550"/>
                  </a:lnTo>
                  <a:lnTo>
                    <a:pt x="5342" y="1558"/>
                  </a:lnTo>
                  <a:lnTo>
                    <a:pt x="5365" y="1577"/>
                  </a:lnTo>
                  <a:lnTo>
                    <a:pt x="5388" y="1595"/>
                  </a:lnTo>
                  <a:lnTo>
                    <a:pt x="5399" y="1604"/>
                  </a:lnTo>
                  <a:lnTo>
                    <a:pt x="5410" y="1612"/>
                  </a:lnTo>
                  <a:lnTo>
                    <a:pt x="5422" y="1621"/>
                  </a:lnTo>
                  <a:lnTo>
                    <a:pt x="5434" y="1628"/>
                  </a:lnTo>
                  <a:lnTo>
                    <a:pt x="5446" y="1633"/>
                  </a:lnTo>
                  <a:lnTo>
                    <a:pt x="5460" y="1638"/>
                  </a:lnTo>
                  <a:lnTo>
                    <a:pt x="5473" y="1640"/>
                  </a:lnTo>
                  <a:lnTo>
                    <a:pt x="5488" y="1641"/>
                  </a:lnTo>
                  <a:lnTo>
                    <a:pt x="5497" y="1641"/>
                  </a:lnTo>
                  <a:lnTo>
                    <a:pt x="5506" y="1640"/>
                  </a:lnTo>
                  <a:lnTo>
                    <a:pt x="5514" y="1638"/>
                  </a:lnTo>
                  <a:lnTo>
                    <a:pt x="5522" y="1635"/>
                  </a:lnTo>
                  <a:lnTo>
                    <a:pt x="5536" y="1628"/>
                  </a:lnTo>
                  <a:lnTo>
                    <a:pt x="5551" y="1620"/>
                  </a:lnTo>
                  <a:lnTo>
                    <a:pt x="5565" y="1611"/>
                  </a:lnTo>
                  <a:lnTo>
                    <a:pt x="5579" y="1605"/>
                  </a:lnTo>
                  <a:lnTo>
                    <a:pt x="5587" y="1602"/>
                  </a:lnTo>
                  <a:lnTo>
                    <a:pt x="5596" y="1600"/>
                  </a:lnTo>
                  <a:lnTo>
                    <a:pt x="5604" y="1599"/>
                  </a:lnTo>
                  <a:lnTo>
                    <a:pt x="5614" y="1598"/>
                  </a:lnTo>
                  <a:lnTo>
                    <a:pt x="5621" y="1599"/>
                  </a:lnTo>
                  <a:lnTo>
                    <a:pt x="5626" y="1601"/>
                  </a:lnTo>
                  <a:lnTo>
                    <a:pt x="5631" y="1604"/>
                  </a:lnTo>
                  <a:lnTo>
                    <a:pt x="5635" y="1607"/>
                  </a:lnTo>
                  <a:lnTo>
                    <a:pt x="5642" y="1613"/>
                  </a:lnTo>
                  <a:lnTo>
                    <a:pt x="5647" y="1617"/>
                  </a:lnTo>
                  <a:lnTo>
                    <a:pt x="5647" y="1629"/>
                  </a:lnTo>
                  <a:lnTo>
                    <a:pt x="5647" y="1638"/>
                  </a:lnTo>
                  <a:lnTo>
                    <a:pt x="5647" y="1645"/>
                  </a:lnTo>
                  <a:lnTo>
                    <a:pt x="5647" y="1654"/>
                  </a:lnTo>
                  <a:lnTo>
                    <a:pt x="5647" y="1662"/>
                  </a:lnTo>
                  <a:lnTo>
                    <a:pt x="5649" y="1672"/>
                  </a:lnTo>
                  <a:lnTo>
                    <a:pt x="5652" y="1679"/>
                  </a:lnTo>
                  <a:lnTo>
                    <a:pt x="5655" y="1686"/>
                  </a:lnTo>
                  <a:lnTo>
                    <a:pt x="5659" y="1693"/>
                  </a:lnTo>
                  <a:lnTo>
                    <a:pt x="5664" y="1699"/>
                  </a:lnTo>
                  <a:lnTo>
                    <a:pt x="5668" y="1704"/>
                  </a:lnTo>
                  <a:lnTo>
                    <a:pt x="5674" y="1709"/>
                  </a:lnTo>
                  <a:lnTo>
                    <a:pt x="5674" y="1790"/>
                  </a:lnTo>
                  <a:lnTo>
                    <a:pt x="5666" y="1791"/>
                  </a:lnTo>
                  <a:lnTo>
                    <a:pt x="5657" y="1792"/>
                  </a:lnTo>
                  <a:lnTo>
                    <a:pt x="5649" y="1792"/>
                  </a:lnTo>
                  <a:lnTo>
                    <a:pt x="5641" y="1792"/>
                  </a:lnTo>
                  <a:lnTo>
                    <a:pt x="5623" y="1790"/>
                  </a:lnTo>
                  <a:lnTo>
                    <a:pt x="5608" y="1790"/>
                  </a:lnTo>
                  <a:lnTo>
                    <a:pt x="5604" y="1790"/>
                  </a:lnTo>
                  <a:lnTo>
                    <a:pt x="5602" y="1792"/>
                  </a:lnTo>
                  <a:lnTo>
                    <a:pt x="5600" y="1794"/>
                  </a:lnTo>
                  <a:lnTo>
                    <a:pt x="5598" y="1796"/>
                  </a:lnTo>
                  <a:lnTo>
                    <a:pt x="5595" y="1802"/>
                  </a:lnTo>
                  <a:lnTo>
                    <a:pt x="5593" y="1808"/>
                  </a:lnTo>
                  <a:lnTo>
                    <a:pt x="5595" y="1818"/>
                  </a:lnTo>
                  <a:lnTo>
                    <a:pt x="5597" y="1827"/>
                  </a:lnTo>
                  <a:lnTo>
                    <a:pt x="5600" y="1835"/>
                  </a:lnTo>
                  <a:lnTo>
                    <a:pt x="5604" y="1844"/>
                  </a:lnTo>
                  <a:lnTo>
                    <a:pt x="5609" y="1852"/>
                  </a:lnTo>
                  <a:lnTo>
                    <a:pt x="5614" y="1859"/>
                  </a:lnTo>
                  <a:lnTo>
                    <a:pt x="5620" y="1865"/>
                  </a:lnTo>
                  <a:lnTo>
                    <a:pt x="5626" y="1871"/>
                  </a:lnTo>
                  <a:lnTo>
                    <a:pt x="5637" y="1881"/>
                  </a:lnTo>
                  <a:lnTo>
                    <a:pt x="5647" y="1890"/>
                  </a:lnTo>
                  <a:lnTo>
                    <a:pt x="5651" y="1896"/>
                  </a:lnTo>
                  <a:lnTo>
                    <a:pt x="5653" y="1899"/>
                  </a:lnTo>
                  <a:lnTo>
                    <a:pt x="5654" y="1903"/>
                  </a:lnTo>
                  <a:lnTo>
                    <a:pt x="5654" y="1907"/>
                  </a:lnTo>
                  <a:lnTo>
                    <a:pt x="5747" y="1919"/>
                  </a:lnTo>
                  <a:lnTo>
                    <a:pt x="5754" y="1918"/>
                  </a:lnTo>
                  <a:lnTo>
                    <a:pt x="5761" y="1917"/>
                  </a:lnTo>
                  <a:lnTo>
                    <a:pt x="5768" y="1915"/>
                  </a:lnTo>
                  <a:lnTo>
                    <a:pt x="5775" y="1912"/>
                  </a:lnTo>
                  <a:lnTo>
                    <a:pt x="5780" y="1908"/>
                  </a:lnTo>
                  <a:lnTo>
                    <a:pt x="5786" y="1904"/>
                  </a:lnTo>
                  <a:lnTo>
                    <a:pt x="5792" y="1899"/>
                  </a:lnTo>
                  <a:lnTo>
                    <a:pt x="5797" y="1892"/>
                  </a:lnTo>
                  <a:lnTo>
                    <a:pt x="5807" y="1880"/>
                  </a:lnTo>
                  <a:lnTo>
                    <a:pt x="5815" y="1865"/>
                  </a:lnTo>
                  <a:lnTo>
                    <a:pt x="5823" y="1850"/>
                  </a:lnTo>
                  <a:lnTo>
                    <a:pt x="5830" y="1832"/>
                  </a:lnTo>
                  <a:lnTo>
                    <a:pt x="5835" y="1815"/>
                  </a:lnTo>
                  <a:lnTo>
                    <a:pt x="5841" y="1797"/>
                  </a:lnTo>
                  <a:lnTo>
                    <a:pt x="5845" y="1779"/>
                  </a:lnTo>
                  <a:lnTo>
                    <a:pt x="5847" y="1763"/>
                  </a:lnTo>
                  <a:lnTo>
                    <a:pt x="5852" y="1733"/>
                  </a:lnTo>
                  <a:lnTo>
                    <a:pt x="5853" y="1709"/>
                  </a:lnTo>
                  <a:lnTo>
                    <a:pt x="5853" y="1694"/>
                  </a:lnTo>
                  <a:lnTo>
                    <a:pt x="5853" y="1677"/>
                  </a:lnTo>
                  <a:lnTo>
                    <a:pt x="5853" y="1657"/>
                  </a:lnTo>
                  <a:lnTo>
                    <a:pt x="5853" y="1635"/>
                  </a:lnTo>
                  <a:lnTo>
                    <a:pt x="5853" y="1623"/>
                  </a:lnTo>
                  <a:lnTo>
                    <a:pt x="5853" y="1612"/>
                  </a:lnTo>
                  <a:lnTo>
                    <a:pt x="5855" y="1607"/>
                  </a:lnTo>
                  <a:lnTo>
                    <a:pt x="5858" y="1604"/>
                  </a:lnTo>
                  <a:lnTo>
                    <a:pt x="5865" y="1601"/>
                  </a:lnTo>
                  <a:lnTo>
                    <a:pt x="5873" y="1598"/>
                  </a:lnTo>
                  <a:lnTo>
                    <a:pt x="5873" y="1568"/>
                  </a:lnTo>
                  <a:lnTo>
                    <a:pt x="5867" y="1564"/>
                  </a:lnTo>
                  <a:lnTo>
                    <a:pt x="5859" y="1558"/>
                  </a:lnTo>
                  <a:lnTo>
                    <a:pt x="5850" y="1551"/>
                  </a:lnTo>
                  <a:lnTo>
                    <a:pt x="5843" y="1543"/>
                  </a:lnTo>
                  <a:lnTo>
                    <a:pt x="5835" y="1534"/>
                  </a:lnTo>
                  <a:lnTo>
                    <a:pt x="5830" y="1525"/>
                  </a:lnTo>
                  <a:lnTo>
                    <a:pt x="5827" y="1520"/>
                  </a:lnTo>
                  <a:lnTo>
                    <a:pt x="5826" y="1516"/>
                  </a:lnTo>
                  <a:lnTo>
                    <a:pt x="5826" y="1511"/>
                  </a:lnTo>
                  <a:lnTo>
                    <a:pt x="5826" y="1506"/>
                  </a:lnTo>
                  <a:lnTo>
                    <a:pt x="5816" y="1498"/>
                  </a:lnTo>
                  <a:lnTo>
                    <a:pt x="5808" y="1490"/>
                  </a:lnTo>
                  <a:lnTo>
                    <a:pt x="5799" y="1481"/>
                  </a:lnTo>
                  <a:lnTo>
                    <a:pt x="5791" y="1472"/>
                  </a:lnTo>
                  <a:lnTo>
                    <a:pt x="5776" y="1451"/>
                  </a:lnTo>
                  <a:lnTo>
                    <a:pt x="5761" y="1428"/>
                  </a:lnTo>
                  <a:lnTo>
                    <a:pt x="5748" y="1404"/>
                  </a:lnTo>
                  <a:lnTo>
                    <a:pt x="5735" y="1378"/>
                  </a:lnTo>
                  <a:lnTo>
                    <a:pt x="5721" y="1353"/>
                  </a:lnTo>
                  <a:lnTo>
                    <a:pt x="5707" y="1327"/>
                  </a:lnTo>
                  <a:lnTo>
                    <a:pt x="5700" y="1316"/>
                  </a:lnTo>
                  <a:lnTo>
                    <a:pt x="5692" y="1307"/>
                  </a:lnTo>
                  <a:lnTo>
                    <a:pt x="5684" y="1299"/>
                  </a:lnTo>
                  <a:lnTo>
                    <a:pt x="5674" y="1291"/>
                  </a:lnTo>
                  <a:lnTo>
                    <a:pt x="5664" y="1285"/>
                  </a:lnTo>
                  <a:lnTo>
                    <a:pt x="5652" y="1279"/>
                  </a:lnTo>
                  <a:lnTo>
                    <a:pt x="5640" y="1274"/>
                  </a:lnTo>
                  <a:lnTo>
                    <a:pt x="5628" y="1270"/>
                  </a:lnTo>
                  <a:lnTo>
                    <a:pt x="5600" y="1263"/>
                  </a:lnTo>
                  <a:lnTo>
                    <a:pt x="5570" y="1256"/>
                  </a:lnTo>
                  <a:lnTo>
                    <a:pt x="5540" y="1249"/>
                  </a:lnTo>
                  <a:lnTo>
                    <a:pt x="5508" y="1241"/>
                  </a:lnTo>
                  <a:lnTo>
                    <a:pt x="5503" y="1252"/>
                  </a:lnTo>
                  <a:lnTo>
                    <a:pt x="5500" y="1265"/>
                  </a:lnTo>
                  <a:lnTo>
                    <a:pt x="5498" y="1272"/>
                  </a:lnTo>
                  <a:lnTo>
                    <a:pt x="5496" y="1279"/>
                  </a:lnTo>
                  <a:lnTo>
                    <a:pt x="5492" y="1285"/>
                  </a:lnTo>
                  <a:lnTo>
                    <a:pt x="5488" y="1291"/>
                  </a:lnTo>
                  <a:lnTo>
                    <a:pt x="5483" y="1284"/>
                  </a:lnTo>
                  <a:lnTo>
                    <a:pt x="5476" y="1278"/>
                  </a:lnTo>
                  <a:lnTo>
                    <a:pt x="5469" y="1275"/>
                  </a:lnTo>
                  <a:lnTo>
                    <a:pt x="5462" y="1272"/>
                  </a:lnTo>
                  <a:lnTo>
                    <a:pt x="5446" y="1267"/>
                  </a:lnTo>
                  <a:lnTo>
                    <a:pt x="5431" y="1264"/>
                  </a:lnTo>
                  <a:lnTo>
                    <a:pt x="5423" y="1262"/>
                  </a:lnTo>
                  <a:lnTo>
                    <a:pt x="5417" y="1260"/>
                  </a:lnTo>
                  <a:lnTo>
                    <a:pt x="5411" y="1257"/>
                  </a:lnTo>
                  <a:lnTo>
                    <a:pt x="5406" y="1254"/>
                  </a:lnTo>
                  <a:lnTo>
                    <a:pt x="5401" y="1249"/>
                  </a:lnTo>
                  <a:lnTo>
                    <a:pt x="5398" y="1244"/>
                  </a:lnTo>
                  <a:lnTo>
                    <a:pt x="5396" y="1237"/>
                  </a:lnTo>
                  <a:lnTo>
                    <a:pt x="5395" y="1229"/>
                  </a:lnTo>
                  <a:lnTo>
                    <a:pt x="5378" y="1226"/>
                  </a:lnTo>
                  <a:lnTo>
                    <a:pt x="5341" y="1218"/>
                  </a:lnTo>
                  <a:lnTo>
                    <a:pt x="5322" y="1214"/>
                  </a:lnTo>
                  <a:lnTo>
                    <a:pt x="5305" y="1210"/>
                  </a:lnTo>
                  <a:lnTo>
                    <a:pt x="5293" y="1207"/>
                  </a:lnTo>
                  <a:lnTo>
                    <a:pt x="5288" y="1204"/>
                  </a:lnTo>
                  <a:lnTo>
                    <a:pt x="5289" y="1197"/>
                  </a:lnTo>
                  <a:lnTo>
                    <a:pt x="5293" y="1191"/>
                  </a:lnTo>
                  <a:lnTo>
                    <a:pt x="5298" y="1185"/>
                  </a:lnTo>
                  <a:lnTo>
                    <a:pt x="5304" y="1180"/>
                  </a:lnTo>
                  <a:lnTo>
                    <a:pt x="5319" y="1167"/>
                  </a:lnTo>
                  <a:lnTo>
                    <a:pt x="5334" y="1154"/>
                  </a:lnTo>
                  <a:lnTo>
                    <a:pt x="5331" y="1147"/>
                  </a:lnTo>
                  <a:lnTo>
                    <a:pt x="5329" y="1140"/>
                  </a:lnTo>
                  <a:lnTo>
                    <a:pt x="5328" y="1132"/>
                  </a:lnTo>
                  <a:lnTo>
                    <a:pt x="5329" y="1125"/>
                  </a:lnTo>
                  <a:lnTo>
                    <a:pt x="5331" y="1117"/>
                  </a:lnTo>
                  <a:lnTo>
                    <a:pt x="5334" y="1108"/>
                  </a:lnTo>
                  <a:lnTo>
                    <a:pt x="5339" y="1100"/>
                  </a:lnTo>
                  <a:lnTo>
                    <a:pt x="5343" y="1092"/>
                  </a:lnTo>
                  <a:lnTo>
                    <a:pt x="5365" y="1064"/>
                  </a:lnTo>
                  <a:lnTo>
                    <a:pt x="5382" y="1043"/>
                  </a:lnTo>
                  <a:lnTo>
                    <a:pt x="5382" y="964"/>
                  </a:lnTo>
                  <a:lnTo>
                    <a:pt x="5388" y="962"/>
                  </a:lnTo>
                  <a:lnTo>
                    <a:pt x="5396" y="961"/>
                  </a:lnTo>
                  <a:lnTo>
                    <a:pt x="5402" y="961"/>
                  </a:lnTo>
                  <a:lnTo>
                    <a:pt x="5409" y="962"/>
                  </a:lnTo>
                  <a:lnTo>
                    <a:pt x="5423" y="963"/>
                  </a:lnTo>
                  <a:lnTo>
                    <a:pt x="5441" y="964"/>
                  </a:lnTo>
                  <a:lnTo>
                    <a:pt x="5465" y="964"/>
                  </a:lnTo>
                  <a:lnTo>
                    <a:pt x="5492" y="966"/>
                  </a:lnTo>
                  <a:lnTo>
                    <a:pt x="5521" y="968"/>
                  </a:lnTo>
                  <a:lnTo>
                    <a:pt x="5552" y="970"/>
                  </a:lnTo>
                  <a:lnTo>
                    <a:pt x="5583" y="972"/>
                  </a:lnTo>
                  <a:lnTo>
                    <a:pt x="5612" y="974"/>
                  </a:lnTo>
                  <a:lnTo>
                    <a:pt x="5641" y="975"/>
                  </a:lnTo>
                  <a:lnTo>
                    <a:pt x="5667" y="976"/>
                  </a:lnTo>
                  <a:lnTo>
                    <a:pt x="5671" y="975"/>
                  </a:lnTo>
                  <a:lnTo>
                    <a:pt x="5677" y="972"/>
                  </a:lnTo>
                  <a:lnTo>
                    <a:pt x="5682" y="968"/>
                  </a:lnTo>
                  <a:lnTo>
                    <a:pt x="5687" y="964"/>
                  </a:lnTo>
                  <a:lnTo>
                    <a:pt x="5674" y="945"/>
                  </a:lnTo>
                  <a:lnTo>
                    <a:pt x="5807" y="945"/>
                  </a:lnTo>
                  <a:lnTo>
                    <a:pt x="5809" y="949"/>
                  </a:lnTo>
                  <a:lnTo>
                    <a:pt x="5816" y="955"/>
                  </a:lnTo>
                  <a:lnTo>
                    <a:pt x="5825" y="962"/>
                  </a:lnTo>
                  <a:lnTo>
                    <a:pt x="5836" y="969"/>
                  </a:lnTo>
                  <a:lnTo>
                    <a:pt x="5857" y="982"/>
                  </a:lnTo>
                  <a:lnTo>
                    <a:pt x="5867" y="988"/>
                  </a:lnTo>
                  <a:lnTo>
                    <a:pt x="5871" y="988"/>
                  </a:lnTo>
                  <a:lnTo>
                    <a:pt x="5875" y="987"/>
                  </a:lnTo>
                  <a:lnTo>
                    <a:pt x="5878" y="985"/>
                  </a:lnTo>
                  <a:lnTo>
                    <a:pt x="5880" y="983"/>
                  </a:lnTo>
                  <a:lnTo>
                    <a:pt x="5884" y="979"/>
                  </a:lnTo>
                  <a:lnTo>
                    <a:pt x="5888" y="973"/>
                  </a:lnTo>
                  <a:lnTo>
                    <a:pt x="5892" y="967"/>
                  </a:lnTo>
                  <a:lnTo>
                    <a:pt x="5898" y="963"/>
                  </a:lnTo>
                  <a:lnTo>
                    <a:pt x="5902" y="961"/>
                  </a:lnTo>
                  <a:lnTo>
                    <a:pt x="5906" y="959"/>
                  </a:lnTo>
                  <a:lnTo>
                    <a:pt x="5913" y="958"/>
                  </a:lnTo>
                  <a:lnTo>
                    <a:pt x="5920" y="958"/>
                  </a:lnTo>
                  <a:lnTo>
                    <a:pt x="5911" y="954"/>
                  </a:lnTo>
                  <a:lnTo>
                    <a:pt x="5904" y="950"/>
                  </a:lnTo>
                  <a:lnTo>
                    <a:pt x="5900" y="945"/>
                  </a:lnTo>
                  <a:lnTo>
                    <a:pt x="5897" y="941"/>
                  </a:lnTo>
                  <a:lnTo>
                    <a:pt x="5894" y="935"/>
                  </a:lnTo>
                  <a:lnTo>
                    <a:pt x="5893" y="927"/>
                  </a:lnTo>
                  <a:lnTo>
                    <a:pt x="5893" y="916"/>
                  </a:lnTo>
                  <a:lnTo>
                    <a:pt x="5893" y="902"/>
                  </a:lnTo>
                  <a:lnTo>
                    <a:pt x="5893" y="886"/>
                  </a:lnTo>
                  <a:lnTo>
                    <a:pt x="5894" y="871"/>
                  </a:lnTo>
                  <a:lnTo>
                    <a:pt x="5897" y="858"/>
                  </a:lnTo>
                  <a:lnTo>
                    <a:pt x="5900" y="846"/>
                  </a:lnTo>
                  <a:lnTo>
                    <a:pt x="5902" y="841"/>
                  </a:lnTo>
                  <a:lnTo>
                    <a:pt x="5904" y="835"/>
                  </a:lnTo>
                  <a:lnTo>
                    <a:pt x="5906" y="831"/>
                  </a:lnTo>
                  <a:lnTo>
                    <a:pt x="5910" y="828"/>
                  </a:lnTo>
                  <a:lnTo>
                    <a:pt x="5913" y="825"/>
                  </a:lnTo>
                  <a:lnTo>
                    <a:pt x="5917" y="823"/>
                  </a:lnTo>
                  <a:lnTo>
                    <a:pt x="5922" y="822"/>
                  </a:lnTo>
                  <a:lnTo>
                    <a:pt x="5926" y="822"/>
                  </a:lnTo>
                  <a:lnTo>
                    <a:pt x="5945" y="822"/>
                  </a:lnTo>
                  <a:lnTo>
                    <a:pt x="5974" y="822"/>
                  </a:lnTo>
                  <a:lnTo>
                    <a:pt x="6006" y="822"/>
                  </a:lnTo>
                  <a:lnTo>
                    <a:pt x="6033" y="822"/>
                  </a:lnTo>
                  <a:lnTo>
                    <a:pt x="6037" y="828"/>
                  </a:lnTo>
                  <a:lnTo>
                    <a:pt x="6045" y="838"/>
                  </a:lnTo>
                  <a:lnTo>
                    <a:pt x="6055" y="849"/>
                  </a:lnTo>
                  <a:lnTo>
                    <a:pt x="6066" y="860"/>
                  </a:lnTo>
                  <a:lnTo>
                    <a:pt x="6077" y="871"/>
                  </a:lnTo>
                  <a:lnTo>
                    <a:pt x="6086" y="881"/>
                  </a:lnTo>
                  <a:lnTo>
                    <a:pt x="6094" y="887"/>
                  </a:lnTo>
                  <a:lnTo>
                    <a:pt x="6099" y="889"/>
                  </a:lnTo>
                  <a:lnTo>
                    <a:pt x="6102" y="881"/>
                  </a:lnTo>
                  <a:lnTo>
                    <a:pt x="6105" y="874"/>
                  </a:lnTo>
                  <a:lnTo>
                    <a:pt x="6108" y="867"/>
                  </a:lnTo>
                  <a:lnTo>
                    <a:pt x="6112" y="861"/>
                  </a:lnTo>
                  <a:lnTo>
                    <a:pt x="6116" y="855"/>
                  </a:lnTo>
                  <a:lnTo>
                    <a:pt x="6119" y="848"/>
                  </a:lnTo>
                  <a:lnTo>
                    <a:pt x="6123" y="839"/>
                  </a:lnTo>
                  <a:lnTo>
                    <a:pt x="6125" y="828"/>
                  </a:lnTo>
                  <a:lnTo>
                    <a:pt x="6128" y="830"/>
                  </a:lnTo>
                  <a:lnTo>
                    <a:pt x="6132" y="831"/>
                  </a:lnTo>
                  <a:lnTo>
                    <a:pt x="6135" y="832"/>
                  </a:lnTo>
                  <a:lnTo>
                    <a:pt x="6139" y="832"/>
                  </a:lnTo>
                  <a:lnTo>
                    <a:pt x="6144" y="832"/>
                  </a:lnTo>
                  <a:lnTo>
                    <a:pt x="6149" y="831"/>
                  </a:lnTo>
                  <a:lnTo>
                    <a:pt x="6153" y="830"/>
                  </a:lnTo>
                  <a:lnTo>
                    <a:pt x="6159" y="828"/>
                  </a:lnTo>
                  <a:lnTo>
                    <a:pt x="6148" y="815"/>
                  </a:lnTo>
                  <a:lnTo>
                    <a:pt x="6137" y="803"/>
                  </a:lnTo>
                  <a:lnTo>
                    <a:pt x="6133" y="796"/>
                  </a:lnTo>
                  <a:lnTo>
                    <a:pt x="6128" y="789"/>
                  </a:lnTo>
                  <a:lnTo>
                    <a:pt x="6126" y="782"/>
                  </a:lnTo>
                  <a:lnTo>
                    <a:pt x="6125" y="772"/>
                  </a:lnTo>
                  <a:lnTo>
                    <a:pt x="6126" y="767"/>
                  </a:lnTo>
                  <a:lnTo>
                    <a:pt x="6128" y="764"/>
                  </a:lnTo>
                  <a:lnTo>
                    <a:pt x="6132" y="761"/>
                  </a:lnTo>
                  <a:lnTo>
                    <a:pt x="6135" y="760"/>
                  </a:lnTo>
                  <a:lnTo>
                    <a:pt x="6140" y="759"/>
                  </a:lnTo>
                  <a:lnTo>
                    <a:pt x="6146" y="759"/>
                  </a:lnTo>
                  <a:lnTo>
                    <a:pt x="6152" y="760"/>
                  </a:lnTo>
                  <a:lnTo>
                    <a:pt x="6159" y="762"/>
                  </a:lnTo>
                  <a:lnTo>
                    <a:pt x="6188" y="771"/>
                  </a:lnTo>
                  <a:lnTo>
                    <a:pt x="6212" y="778"/>
                  </a:lnTo>
                  <a:lnTo>
                    <a:pt x="6202" y="779"/>
                  </a:lnTo>
                  <a:lnTo>
                    <a:pt x="6193" y="782"/>
                  </a:lnTo>
                  <a:lnTo>
                    <a:pt x="6184" y="784"/>
                  </a:lnTo>
                  <a:lnTo>
                    <a:pt x="6179" y="785"/>
                  </a:lnTo>
                  <a:lnTo>
                    <a:pt x="6180" y="792"/>
                  </a:lnTo>
                  <a:lnTo>
                    <a:pt x="6183" y="797"/>
                  </a:lnTo>
                  <a:lnTo>
                    <a:pt x="6186" y="802"/>
                  </a:lnTo>
                  <a:lnTo>
                    <a:pt x="6191" y="807"/>
                  </a:lnTo>
                  <a:lnTo>
                    <a:pt x="6201" y="815"/>
                  </a:lnTo>
                  <a:lnTo>
                    <a:pt x="6211" y="822"/>
                  </a:lnTo>
                  <a:lnTo>
                    <a:pt x="6222" y="829"/>
                  </a:lnTo>
                  <a:lnTo>
                    <a:pt x="6230" y="837"/>
                  </a:lnTo>
                  <a:lnTo>
                    <a:pt x="6234" y="842"/>
                  </a:lnTo>
                  <a:lnTo>
                    <a:pt x="6236" y="847"/>
                  </a:lnTo>
                  <a:lnTo>
                    <a:pt x="6238" y="853"/>
                  </a:lnTo>
                  <a:lnTo>
                    <a:pt x="6238" y="859"/>
                  </a:lnTo>
                  <a:lnTo>
                    <a:pt x="6237" y="867"/>
                  </a:lnTo>
                  <a:lnTo>
                    <a:pt x="6231" y="878"/>
                  </a:lnTo>
                  <a:lnTo>
                    <a:pt x="6224" y="893"/>
                  </a:lnTo>
                  <a:lnTo>
                    <a:pt x="6215" y="907"/>
                  </a:lnTo>
                  <a:lnTo>
                    <a:pt x="6206" y="922"/>
                  </a:lnTo>
                  <a:lnTo>
                    <a:pt x="6200" y="937"/>
                  </a:lnTo>
                  <a:lnTo>
                    <a:pt x="6196" y="944"/>
                  </a:lnTo>
                  <a:lnTo>
                    <a:pt x="6194" y="952"/>
                  </a:lnTo>
                  <a:lnTo>
                    <a:pt x="6192" y="958"/>
                  </a:lnTo>
                  <a:lnTo>
                    <a:pt x="6192" y="964"/>
                  </a:lnTo>
                  <a:lnTo>
                    <a:pt x="6193" y="970"/>
                  </a:lnTo>
                  <a:lnTo>
                    <a:pt x="6195" y="974"/>
                  </a:lnTo>
                  <a:lnTo>
                    <a:pt x="6198" y="977"/>
                  </a:lnTo>
                  <a:lnTo>
                    <a:pt x="6202" y="979"/>
                  </a:lnTo>
                  <a:lnTo>
                    <a:pt x="6205" y="981"/>
                  </a:lnTo>
                  <a:lnTo>
                    <a:pt x="6208" y="984"/>
                  </a:lnTo>
                  <a:lnTo>
                    <a:pt x="6211" y="988"/>
                  </a:lnTo>
                  <a:lnTo>
                    <a:pt x="6212" y="994"/>
                  </a:lnTo>
                  <a:lnTo>
                    <a:pt x="6212" y="1001"/>
                  </a:lnTo>
                  <a:lnTo>
                    <a:pt x="6211" y="1010"/>
                  </a:lnTo>
                  <a:lnTo>
                    <a:pt x="6208" y="1018"/>
                  </a:lnTo>
                  <a:lnTo>
                    <a:pt x="6204" y="1026"/>
                  </a:lnTo>
                  <a:lnTo>
                    <a:pt x="6202" y="1030"/>
                  </a:lnTo>
                  <a:lnTo>
                    <a:pt x="6200" y="1033"/>
                  </a:lnTo>
                  <a:lnTo>
                    <a:pt x="6196" y="1036"/>
                  </a:lnTo>
                  <a:lnTo>
                    <a:pt x="6192" y="1039"/>
                  </a:lnTo>
                  <a:lnTo>
                    <a:pt x="6188" y="1041"/>
                  </a:lnTo>
                  <a:lnTo>
                    <a:pt x="6183" y="1042"/>
                  </a:lnTo>
                  <a:lnTo>
                    <a:pt x="6178" y="1043"/>
                  </a:lnTo>
                  <a:lnTo>
                    <a:pt x="6172" y="1043"/>
                  </a:lnTo>
                  <a:lnTo>
                    <a:pt x="6173" y="1062"/>
                  </a:lnTo>
                  <a:lnTo>
                    <a:pt x="6175" y="1079"/>
                  </a:lnTo>
                  <a:lnTo>
                    <a:pt x="6181" y="1095"/>
                  </a:lnTo>
                  <a:lnTo>
                    <a:pt x="6186" y="1111"/>
                  </a:lnTo>
                  <a:lnTo>
                    <a:pt x="6194" y="1126"/>
                  </a:lnTo>
                  <a:lnTo>
                    <a:pt x="6204" y="1140"/>
                  </a:lnTo>
                  <a:lnTo>
                    <a:pt x="6214" y="1153"/>
                  </a:lnTo>
                  <a:lnTo>
                    <a:pt x="6226" y="1166"/>
                  </a:lnTo>
                  <a:lnTo>
                    <a:pt x="6238" y="1179"/>
                  </a:lnTo>
                  <a:lnTo>
                    <a:pt x="6252" y="1190"/>
                  </a:lnTo>
                  <a:lnTo>
                    <a:pt x="6267" y="1201"/>
                  </a:lnTo>
                  <a:lnTo>
                    <a:pt x="6281" y="1211"/>
                  </a:lnTo>
                  <a:lnTo>
                    <a:pt x="6296" y="1220"/>
                  </a:lnTo>
                  <a:lnTo>
                    <a:pt x="6313" y="1230"/>
                  </a:lnTo>
                  <a:lnTo>
                    <a:pt x="6328" y="1239"/>
                  </a:lnTo>
                  <a:lnTo>
                    <a:pt x="6345" y="1247"/>
                  </a:lnTo>
                  <a:lnTo>
                    <a:pt x="6352" y="1251"/>
                  </a:lnTo>
                  <a:lnTo>
                    <a:pt x="6360" y="1256"/>
                  </a:lnTo>
                  <a:lnTo>
                    <a:pt x="6365" y="1261"/>
                  </a:lnTo>
                  <a:lnTo>
                    <a:pt x="6371" y="1267"/>
                  </a:lnTo>
                  <a:lnTo>
                    <a:pt x="6379" y="1282"/>
                  </a:lnTo>
                  <a:lnTo>
                    <a:pt x="6387" y="1297"/>
                  </a:lnTo>
                  <a:lnTo>
                    <a:pt x="6392" y="1304"/>
                  </a:lnTo>
                  <a:lnTo>
                    <a:pt x="6396" y="1311"/>
                  </a:lnTo>
                  <a:lnTo>
                    <a:pt x="6402" y="1318"/>
                  </a:lnTo>
                  <a:lnTo>
                    <a:pt x="6407" y="1325"/>
                  </a:lnTo>
                  <a:lnTo>
                    <a:pt x="6415" y="1331"/>
                  </a:lnTo>
                  <a:lnTo>
                    <a:pt x="6422" y="1337"/>
                  </a:lnTo>
                  <a:lnTo>
                    <a:pt x="6432" y="1342"/>
                  </a:lnTo>
                  <a:lnTo>
                    <a:pt x="6444" y="1346"/>
                  </a:lnTo>
                  <a:lnTo>
                    <a:pt x="6452" y="1347"/>
                  </a:lnTo>
                  <a:lnTo>
                    <a:pt x="6464" y="1351"/>
                  </a:lnTo>
                  <a:lnTo>
                    <a:pt x="6471" y="1353"/>
                  </a:lnTo>
                  <a:lnTo>
                    <a:pt x="6476" y="1356"/>
                  </a:lnTo>
                  <a:lnTo>
                    <a:pt x="6481" y="1360"/>
                  </a:lnTo>
                  <a:lnTo>
                    <a:pt x="6484" y="1364"/>
                  </a:lnTo>
                  <a:lnTo>
                    <a:pt x="6491" y="1374"/>
                  </a:lnTo>
                  <a:lnTo>
                    <a:pt x="6497" y="1384"/>
                  </a:lnTo>
                  <a:lnTo>
                    <a:pt x="6506" y="1395"/>
                  </a:lnTo>
                  <a:lnTo>
                    <a:pt x="6515" y="1404"/>
                  </a:lnTo>
                  <a:lnTo>
                    <a:pt x="6525" y="1413"/>
                  </a:lnTo>
                  <a:lnTo>
                    <a:pt x="6533" y="1420"/>
                  </a:lnTo>
                  <a:lnTo>
                    <a:pt x="6538" y="1422"/>
                  </a:lnTo>
                  <a:lnTo>
                    <a:pt x="6542" y="1424"/>
                  </a:lnTo>
                  <a:lnTo>
                    <a:pt x="6547" y="1425"/>
                  </a:lnTo>
                  <a:lnTo>
                    <a:pt x="6551" y="1426"/>
                  </a:lnTo>
                  <a:lnTo>
                    <a:pt x="6554" y="1425"/>
                  </a:lnTo>
                  <a:lnTo>
                    <a:pt x="6558" y="1425"/>
                  </a:lnTo>
                  <a:lnTo>
                    <a:pt x="6561" y="1423"/>
                  </a:lnTo>
                  <a:lnTo>
                    <a:pt x="6564" y="1421"/>
                  </a:lnTo>
                  <a:lnTo>
                    <a:pt x="6570" y="1416"/>
                  </a:lnTo>
                  <a:lnTo>
                    <a:pt x="6575" y="1410"/>
                  </a:lnTo>
                  <a:lnTo>
                    <a:pt x="6578" y="1402"/>
                  </a:lnTo>
                  <a:lnTo>
                    <a:pt x="6582" y="1391"/>
                  </a:lnTo>
                  <a:lnTo>
                    <a:pt x="6583" y="1381"/>
                  </a:lnTo>
                  <a:lnTo>
                    <a:pt x="6584" y="1370"/>
                  </a:lnTo>
                  <a:lnTo>
                    <a:pt x="6583" y="1366"/>
                  </a:lnTo>
                  <a:lnTo>
                    <a:pt x="6582" y="1362"/>
                  </a:lnTo>
                  <a:lnTo>
                    <a:pt x="6579" y="1359"/>
                  </a:lnTo>
                  <a:lnTo>
                    <a:pt x="6576" y="1356"/>
                  </a:lnTo>
                  <a:lnTo>
                    <a:pt x="6570" y="1350"/>
                  </a:lnTo>
                  <a:lnTo>
                    <a:pt x="6561" y="1345"/>
                  </a:lnTo>
                  <a:lnTo>
                    <a:pt x="6552" y="1340"/>
                  </a:lnTo>
                  <a:lnTo>
                    <a:pt x="6544" y="1333"/>
                  </a:lnTo>
                  <a:lnTo>
                    <a:pt x="6542" y="1329"/>
                  </a:lnTo>
                  <a:lnTo>
                    <a:pt x="6539" y="1325"/>
                  </a:lnTo>
                  <a:lnTo>
                    <a:pt x="6538" y="1320"/>
                  </a:lnTo>
                  <a:lnTo>
                    <a:pt x="6538" y="1315"/>
                  </a:lnTo>
                  <a:lnTo>
                    <a:pt x="6539" y="1313"/>
                  </a:lnTo>
                  <a:lnTo>
                    <a:pt x="6542" y="1310"/>
                  </a:lnTo>
                  <a:lnTo>
                    <a:pt x="6547" y="1308"/>
                  </a:lnTo>
                  <a:lnTo>
                    <a:pt x="6552" y="1306"/>
                  </a:lnTo>
                  <a:lnTo>
                    <a:pt x="6565" y="1301"/>
                  </a:lnTo>
                  <a:lnTo>
                    <a:pt x="6577" y="1297"/>
                  </a:lnTo>
                  <a:lnTo>
                    <a:pt x="6569" y="1280"/>
                  </a:lnTo>
                  <a:lnTo>
                    <a:pt x="6560" y="1268"/>
                  </a:lnTo>
                  <a:lnTo>
                    <a:pt x="6550" y="1256"/>
                  </a:lnTo>
                  <a:lnTo>
                    <a:pt x="6538" y="1241"/>
                  </a:lnTo>
                  <a:lnTo>
                    <a:pt x="6540" y="1239"/>
                  </a:lnTo>
                  <a:lnTo>
                    <a:pt x="6544" y="1238"/>
                  </a:lnTo>
                  <a:lnTo>
                    <a:pt x="6550" y="1237"/>
                  </a:lnTo>
                  <a:lnTo>
                    <a:pt x="6556" y="1236"/>
                  </a:lnTo>
                  <a:lnTo>
                    <a:pt x="6572" y="1235"/>
                  </a:lnTo>
                  <a:lnTo>
                    <a:pt x="6590" y="1235"/>
                  </a:lnTo>
                  <a:lnTo>
                    <a:pt x="6583" y="1229"/>
                  </a:lnTo>
                  <a:lnTo>
                    <a:pt x="6572" y="1219"/>
                  </a:lnTo>
                  <a:lnTo>
                    <a:pt x="6566" y="1214"/>
                  </a:lnTo>
                  <a:lnTo>
                    <a:pt x="6562" y="1210"/>
                  </a:lnTo>
                  <a:lnTo>
                    <a:pt x="6559" y="1207"/>
                  </a:lnTo>
                  <a:lnTo>
                    <a:pt x="6558" y="1204"/>
                  </a:lnTo>
                  <a:lnTo>
                    <a:pt x="6550" y="1199"/>
                  </a:lnTo>
                  <a:lnTo>
                    <a:pt x="6544" y="1194"/>
                  </a:lnTo>
                  <a:lnTo>
                    <a:pt x="6540" y="1187"/>
                  </a:lnTo>
                  <a:lnTo>
                    <a:pt x="6537" y="1180"/>
                  </a:lnTo>
                  <a:lnTo>
                    <a:pt x="6533" y="1173"/>
                  </a:lnTo>
                  <a:lnTo>
                    <a:pt x="6532" y="1163"/>
                  </a:lnTo>
                  <a:lnTo>
                    <a:pt x="6531" y="1153"/>
                  </a:lnTo>
                  <a:lnTo>
                    <a:pt x="6531" y="1142"/>
                  </a:lnTo>
                  <a:lnTo>
                    <a:pt x="6536" y="1142"/>
                  </a:lnTo>
                  <a:lnTo>
                    <a:pt x="6540" y="1140"/>
                  </a:lnTo>
                  <a:lnTo>
                    <a:pt x="6545" y="1138"/>
                  </a:lnTo>
                  <a:lnTo>
                    <a:pt x="6549" y="1136"/>
                  </a:lnTo>
                  <a:lnTo>
                    <a:pt x="6552" y="1133"/>
                  </a:lnTo>
                  <a:lnTo>
                    <a:pt x="6555" y="1130"/>
                  </a:lnTo>
                  <a:lnTo>
                    <a:pt x="6556" y="1127"/>
                  </a:lnTo>
                  <a:lnTo>
                    <a:pt x="6558" y="1124"/>
                  </a:lnTo>
                  <a:lnTo>
                    <a:pt x="6539" y="1118"/>
                  </a:lnTo>
                  <a:lnTo>
                    <a:pt x="6522" y="1110"/>
                  </a:lnTo>
                  <a:lnTo>
                    <a:pt x="6508" y="1103"/>
                  </a:lnTo>
                  <a:lnTo>
                    <a:pt x="6496" y="1095"/>
                  </a:lnTo>
                  <a:lnTo>
                    <a:pt x="6476" y="1078"/>
                  </a:lnTo>
                  <a:lnTo>
                    <a:pt x="6460" y="1063"/>
                  </a:lnTo>
                  <a:lnTo>
                    <a:pt x="6452" y="1055"/>
                  </a:lnTo>
                  <a:lnTo>
                    <a:pt x="6444" y="1048"/>
                  </a:lnTo>
                  <a:lnTo>
                    <a:pt x="6437" y="1043"/>
                  </a:lnTo>
                  <a:lnTo>
                    <a:pt x="6427" y="1039"/>
                  </a:lnTo>
                  <a:lnTo>
                    <a:pt x="6417" y="1036"/>
                  </a:lnTo>
                  <a:lnTo>
                    <a:pt x="6406" y="1035"/>
                  </a:lnTo>
                  <a:lnTo>
                    <a:pt x="6393" y="1035"/>
                  </a:lnTo>
                  <a:lnTo>
                    <a:pt x="6377" y="1037"/>
                  </a:lnTo>
                  <a:lnTo>
                    <a:pt x="6375" y="1038"/>
                  </a:lnTo>
                  <a:lnTo>
                    <a:pt x="6373" y="1037"/>
                  </a:lnTo>
                  <a:lnTo>
                    <a:pt x="6372" y="1036"/>
                  </a:lnTo>
                  <a:lnTo>
                    <a:pt x="6370" y="1035"/>
                  </a:lnTo>
                  <a:lnTo>
                    <a:pt x="6368" y="1031"/>
                  </a:lnTo>
                  <a:lnTo>
                    <a:pt x="6365" y="1025"/>
                  </a:lnTo>
                  <a:lnTo>
                    <a:pt x="6363" y="1009"/>
                  </a:lnTo>
                  <a:lnTo>
                    <a:pt x="6360" y="990"/>
                  </a:lnTo>
                  <a:lnTo>
                    <a:pt x="6358" y="981"/>
                  </a:lnTo>
                  <a:lnTo>
                    <a:pt x="6354" y="972"/>
                  </a:lnTo>
                  <a:lnTo>
                    <a:pt x="6351" y="963"/>
                  </a:lnTo>
                  <a:lnTo>
                    <a:pt x="6346" y="956"/>
                  </a:lnTo>
                  <a:lnTo>
                    <a:pt x="6340" y="949"/>
                  </a:lnTo>
                  <a:lnTo>
                    <a:pt x="6332" y="943"/>
                  </a:lnTo>
                  <a:lnTo>
                    <a:pt x="6328" y="941"/>
                  </a:lnTo>
                  <a:lnTo>
                    <a:pt x="6323" y="940"/>
                  </a:lnTo>
                  <a:lnTo>
                    <a:pt x="6317" y="939"/>
                  </a:lnTo>
                  <a:lnTo>
                    <a:pt x="6312" y="939"/>
                  </a:lnTo>
                  <a:lnTo>
                    <a:pt x="6392" y="889"/>
                  </a:lnTo>
                  <a:lnTo>
                    <a:pt x="6396" y="890"/>
                  </a:lnTo>
                  <a:lnTo>
                    <a:pt x="6399" y="894"/>
                  </a:lnTo>
                  <a:lnTo>
                    <a:pt x="6403" y="898"/>
                  </a:lnTo>
                  <a:lnTo>
                    <a:pt x="6405" y="902"/>
                  </a:lnTo>
                  <a:lnTo>
                    <a:pt x="6408" y="907"/>
                  </a:lnTo>
                  <a:lnTo>
                    <a:pt x="6413" y="911"/>
                  </a:lnTo>
                  <a:lnTo>
                    <a:pt x="6415" y="912"/>
                  </a:lnTo>
                  <a:lnTo>
                    <a:pt x="6418" y="913"/>
                  </a:lnTo>
                  <a:lnTo>
                    <a:pt x="6421" y="914"/>
                  </a:lnTo>
                  <a:lnTo>
                    <a:pt x="6425" y="914"/>
                  </a:lnTo>
                  <a:lnTo>
                    <a:pt x="6435" y="913"/>
                  </a:lnTo>
                  <a:lnTo>
                    <a:pt x="6446" y="910"/>
                  </a:lnTo>
                  <a:lnTo>
                    <a:pt x="6458" y="906"/>
                  </a:lnTo>
                  <a:lnTo>
                    <a:pt x="6470" y="901"/>
                  </a:lnTo>
                  <a:lnTo>
                    <a:pt x="6495" y="888"/>
                  </a:lnTo>
                  <a:lnTo>
                    <a:pt x="6525" y="877"/>
                  </a:lnTo>
                  <a:lnTo>
                    <a:pt x="6544" y="877"/>
                  </a:lnTo>
                  <a:lnTo>
                    <a:pt x="6547" y="885"/>
                  </a:lnTo>
                  <a:lnTo>
                    <a:pt x="6551" y="893"/>
                  </a:lnTo>
                  <a:lnTo>
                    <a:pt x="6556" y="899"/>
                  </a:lnTo>
                  <a:lnTo>
                    <a:pt x="6562" y="905"/>
                  </a:lnTo>
                  <a:lnTo>
                    <a:pt x="6576" y="915"/>
                  </a:lnTo>
                  <a:lnTo>
                    <a:pt x="6590" y="927"/>
                  </a:lnTo>
                  <a:lnTo>
                    <a:pt x="6596" y="906"/>
                  </a:lnTo>
                  <a:lnTo>
                    <a:pt x="6601" y="884"/>
                  </a:lnTo>
                  <a:lnTo>
                    <a:pt x="6605" y="873"/>
                  </a:lnTo>
                  <a:lnTo>
                    <a:pt x="6609" y="863"/>
                  </a:lnTo>
                  <a:lnTo>
                    <a:pt x="6614" y="854"/>
                  </a:lnTo>
                  <a:lnTo>
                    <a:pt x="6619" y="845"/>
                  </a:lnTo>
                  <a:lnTo>
                    <a:pt x="6626" y="835"/>
                  </a:lnTo>
                  <a:lnTo>
                    <a:pt x="6633" y="827"/>
                  </a:lnTo>
                  <a:lnTo>
                    <a:pt x="6642" y="821"/>
                  </a:lnTo>
                  <a:lnTo>
                    <a:pt x="6651" y="815"/>
                  </a:lnTo>
                  <a:lnTo>
                    <a:pt x="6662" y="810"/>
                  </a:lnTo>
                  <a:lnTo>
                    <a:pt x="6674" y="806"/>
                  </a:lnTo>
                  <a:lnTo>
                    <a:pt x="6688" y="804"/>
                  </a:lnTo>
                  <a:lnTo>
                    <a:pt x="6704" y="803"/>
                  </a:lnTo>
                  <a:lnTo>
                    <a:pt x="6701" y="799"/>
                  </a:lnTo>
                  <a:lnTo>
                    <a:pt x="6700" y="794"/>
                  </a:lnTo>
                  <a:lnTo>
                    <a:pt x="6700" y="790"/>
                  </a:lnTo>
                  <a:lnTo>
                    <a:pt x="6701" y="785"/>
                  </a:lnTo>
                  <a:lnTo>
                    <a:pt x="6702" y="775"/>
                  </a:lnTo>
                  <a:lnTo>
                    <a:pt x="6704" y="766"/>
                  </a:lnTo>
                  <a:lnTo>
                    <a:pt x="6709" y="770"/>
                  </a:lnTo>
                  <a:lnTo>
                    <a:pt x="6715" y="773"/>
                  </a:lnTo>
                  <a:lnTo>
                    <a:pt x="6721" y="775"/>
                  </a:lnTo>
                  <a:lnTo>
                    <a:pt x="6729" y="777"/>
                  </a:lnTo>
                  <a:lnTo>
                    <a:pt x="6744" y="778"/>
                  </a:lnTo>
                  <a:lnTo>
                    <a:pt x="6763" y="778"/>
                  </a:lnTo>
                  <a:lnTo>
                    <a:pt x="6774" y="781"/>
                  </a:lnTo>
                  <a:lnTo>
                    <a:pt x="6787" y="784"/>
                  </a:lnTo>
                  <a:lnTo>
                    <a:pt x="6795" y="785"/>
                  </a:lnTo>
                  <a:lnTo>
                    <a:pt x="6801" y="784"/>
                  </a:lnTo>
                  <a:lnTo>
                    <a:pt x="6809" y="783"/>
                  </a:lnTo>
                  <a:lnTo>
                    <a:pt x="6817" y="778"/>
                  </a:lnTo>
                  <a:lnTo>
                    <a:pt x="6813" y="767"/>
                  </a:lnTo>
                  <a:lnTo>
                    <a:pt x="6813" y="762"/>
                  </a:lnTo>
                  <a:lnTo>
                    <a:pt x="6816" y="757"/>
                  </a:lnTo>
                  <a:lnTo>
                    <a:pt x="6817" y="742"/>
                  </a:lnTo>
                  <a:lnTo>
                    <a:pt x="6790" y="738"/>
                  </a:lnTo>
                  <a:lnTo>
                    <a:pt x="6766" y="733"/>
                  </a:lnTo>
                  <a:lnTo>
                    <a:pt x="6743" y="727"/>
                  </a:lnTo>
                  <a:lnTo>
                    <a:pt x="6722" y="720"/>
                  </a:lnTo>
                  <a:lnTo>
                    <a:pt x="6685" y="706"/>
                  </a:lnTo>
                  <a:lnTo>
                    <a:pt x="6650" y="692"/>
                  </a:lnTo>
                  <a:lnTo>
                    <a:pt x="6632" y="685"/>
                  </a:lnTo>
                  <a:lnTo>
                    <a:pt x="6616" y="678"/>
                  </a:lnTo>
                  <a:lnTo>
                    <a:pt x="6598" y="672"/>
                  </a:lnTo>
                  <a:lnTo>
                    <a:pt x="6579" y="666"/>
                  </a:lnTo>
                  <a:lnTo>
                    <a:pt x="6561" y="662"/>
                  </a:lnTo>
                  <a:lnTo>
                    <a:pt x="6541" y="658"/>
                  </a:lnTo>
                  <a:lnTo>
                    <a:pt x="6520" y="656"/>
                  </a:lnTo>
                  <a:lnTo>
                    <a:pt x="6497" y="655"/>
                  </a:lnTo>
                  <a:lnTo>
                    <a:pt x="6543" y="659"/>
                  </a:lnTo>
                  <a:lnTo>
                    <a:pt x="6582" y="663"/>
                  </a:lnTo>
                  <a:lnTo>
                    <a:pt x="6592" y="663"/>
                  </a:lnTo>
                  <a:lnTo>
                    <a:pt x="6600" y="663"/>
                  </a:lnTo>
                  <a:lnTo>
                    <a:pt x="6610" y="662"/>
                  </a:lnTo>
                  <a:lnTo>
                    <a:pt x="6619" y="660"/>
                  </a:lnTo>
                  <a:lnTo>
                    <a:pt x="6628" y="658"/>
                  </a:lnTo>
                  <a:lnTo>
                    <a:pt x="6638" y="654"/>
                  </a:lnTo>
                  <a:lnTo>
                    <a:pt x="6648" y="649"/>
                  </a:lnTo>
                  <a:lnTo>
                    <a:pt x="6657" y="643"/>
                  </a:lnTo>
                  <a:lnTo>
                    <a:pt x="6653" y="637"/>
                  </a:lnTo>
                  <a:lnTo>
                    <a:pt x="6649" y="632"/>
                  </a:lnTo>
                  <a:lnTo>
                    <a:pt x="6644" y="627"/>
                  </a:lnTo>
                  <a:lnTo>
                    <a:pt x="6639" y="624"/>
                  </a:lnTo>
                  <a:lnTo>
                    <a:pt x="6628" y="618"/>
                  </a:lnTo>
                  <a:lnTo>
                    <a:pt x="6616" y="612"/>
                  </a:lnTo>
                  <a:lnTo>
                    <a:pt x="6605" y="607"/>
                  </a:lnTo>
                  <a:lnTo>
                    <a:pt x="6593" y="601"/>
                  </a:lnTo>
                  <a:lnTo>
                    <a:pt x="6587" y="598"/>
                  </a:lnTo>
                  <a:lnTo>
                    <a:pt x="6581" y="593"/>
                  </a:lnTo>
                  <a:lnTo>
                    <a:pt x="6576" y="588"/>
                  </a:lnTo>
                  <a:lnTo>
                    <a:pt x="6571" y="582"/>
                  </a:lnTo>
                  <a:lnTo>
                    <a:pt x="6597" y="582"/>
                  </a:lnTo>
                  <a:lnTo>
                    <a:pt x="6600" y="587"/>
                  </a:lnTo>
                  <a:lnTo>
                    <a:pt x="6605" y="592"/>
                  </a:lnTo>
                  <a:lnTo>
                    <a:pt x="6610" y="599"/>
                  </a:lnTo>
                  <a:lnTo>
                    <a:pt x="6617" y="604"/>
                  </a:lnTo>
                  <a:lnTo>
                    <a:pt x="6626" y="610"/>
                  </a:lnTo>
                  <a:lnTo>
                    <a:pt x="6634" y="615"/>
                  </a:lnTo>
                  <a:lnTo>
                    <a:pt x="6640" y="617"/>
                  </a:lnTo>
                  <a:lnTo>
                    <a:pt x="6645" y="618"/>
                  </a:lnTo>
                  <a:lnTo>
                    <a:pt x="6651" y="619"/>
                  </a:lnTo>
                  <a:lnTo>
                    <a:pt x="6657" y="619"/>
                  </a:lnTo>
                  <a:lnTo>
                    <a:pt x="6665" y="618"/>
                  </a:lnTo>
                  <a:lnTo>
                    <a:pt x="6670" y="617"/>
                  </a:lnTo>
                  <a:lnTo>
                    <a:pt x="6673" y="615"/>
                  </a:lnTo>
                  <a:lnTo>
                    <a:pt x="6675" y="612"/>
                  </a:lnTo>
                  <a:lnTo>
                    <a:pt x="6678" y="610"/>
                  </a:lnTo>
                  <a:lnTo>
                    <a:pt x="6683" y="608"/>
                  </a:lnTo>
                  <a:lnTo>
                    <a:pt x="6691" y="606"/>
                  </a:lnTo>
                  <a:lnTo>
                    <a:pt x="6704" y="606"/>
                  </a:lnTo>
                  <a:lnTo>
                    <a:pt x="6718" y="606"/>
                  </a:lnTo>
                  <a:lnTo>
                    <a:pt x="6730" y="607"/>
                  </a:lnTo>
                  <a:lnTo>
                    <a:pt x="6742" y="609"/>
                  </a:lnTo>
                  <a:lnTo>
                    <a:pt x="6752" y="612"/>
                  </a:lnTo>
                  <a:lnTo>
                    <a:pt x="6762" y="616"/>
                  </a:lnTo>
                  <a:lnTo>
                    <a:pt x="6771" y="619"/>
                  </a:lnTo>
                  <a:lnTo>
                    <a:pt x="6778" y="623"/>
                  </a:lnTo>
                  <a:lnTo>
                    <a:pt x="6786" y="627"/>
                  </a:lnTo>
                  <a:lnTo>
                    <a:pt x="6799" y="636"/>
                  </a:lnTo>
                  <a:lnTo>
                    <a:pt x="6812" y="645"/>
                  </a:lnTo>
                  <a:lnTo>
                    <a:pt x="6827" y="654"/>
                  </a:lnTo>
                  <a:lnTo>
                    <a:pt x="6843" y="661"/>
                  </a:lnTo>
                  <a:lnTo>
                    <a:pt x="6943" y="661"/>
                  </a:lnTo>
                  <a:lnTo>
                    <a:pt x="6945" y="667"/>
                  </a:lnTo>
                  <a:lnTo>
                    <a:pt x="6950" y="673"/>
                  </a:lnTo>
                  <a:lnTo>
                    <a:pt x="6955" y="676"/>
                  </a:lnTo>
                  <a:lnTo>
                    <a:pt x="6961" y="678"/>
                  </a:lnTo>
                  <a:lnTo>
                    <a:pt x="6971" y="680"/>
                  </a:lnTo>
                  <a:lnTo>
                    <a:pt x="6982" y="680"/>
                  </a:lnTo>
                  <a:lnTo>
                    <a:pt x="6989" y="680"/>
                  </a:lnTo>
                  <a:lnTo>
                    <a:pt x="7006" y="680"/>
                  </a:lnTo>
                  <a:lnTo>
                    <a:pt x="7027" y="678"/>
                  </a:lnTo>
                  <a:lnTo>
                    <a:pt x="7049" y="674"/>
                  </a:lnTo>
                  <a:lnTo>
                    <a:pt x="7031" y="668"/>
                  </a:lnTo>
                  <a:lnTo>
                    <a:pt x="7011" y="659"/>
                  </a:lnTo>
                  <a:lnTo>
                    <a:pt x="7002" y="654"/>
                  </a:lnTo>
                  <a:lnTo>
                    <a:pt x="6996" y="647"/>
                  </a:lnTo>
                  <a:lnTo>
                    <a:pt x="6993" y="644"/>
                  </a:lnTo>
                  <a:lnTo>
                    <a:pt x="6991" y="640"/>
                  </a:lnTo>
                  <a:lnTo>
                    <a:pt x="6989" y="636"/>
                  </a:lnTo>
                  <a:lnTo>
                    <a:pt x="6989" y="631"/>
                  </a:lnTo>
                  <a:lnTo>
                    <a:pt x="6990" y="621"/>
                  </a:lnTo>
                  <a:lnTo>
                    <a:pt x="6991" y="614"/>
                  </a:lnTo>
                  <a:lnTo>
                    <a:pt x="6992" y="608"/>
                  </a:lnTo>
                  <a:lnTo>
                    <a:pt x="6992" y="602"/>
                  </a:lnTo>
                  <a:lnTo>
                    <a:pt x="6991" y="593"/>
                  </a:lnTo>
                  <a:lnTo>
                    <a:pt x="6989" y="582"/>
                  </a:lnTo>
                  <a:lnTo>
                    <a:pt x="6975" y="581"/>
                  </a:lnTo>
                  <a:lnTo>
                    <a:pt x="6961" y="579"/>
                  </a:lnTo>
                  <a:lnTo>
                    <a:pt x="6947" y="577"/>
                  </a:lnTo>
                  <a:lnTo>
                    <a:pt x="6934" y="573"/>
                  </a:lnTo>
                  <a:lnTo>
                    <a:pt x="6910" y="564"/>
                  </a:lnTo>
                  <a:lnTo>
                    <a:pt x="6886" y="553"/>
                  </a:lnTo>
                  <a:lnTo>
                    <a:pt x="6861" y="543"/>
                  </a:lnTo>
                  <a:lnTo>
                    <a:pt x="6835" y="535"/>
                  </a:lnTo>
                  <a:lnTo>
                    <a:pt x="6821" y="531"/>
                  </a:lnTo>
                  <a:lnTo>
                    <a:pt x="6807" y="529"/>
                  </a:lnTo>
                  <a:lnTo>
                    <a:pt x="6793" y="527"/>
                  </a:lnTo>
                  <a:lnTo>
                    <a:pt x="6776" y="526"/>
                  </a:lnTo>
                  <a:lnTo>
                    <a:pt x="6769" y="527"/>
                  </a:lnTo>
                  <a:lnTo>
                    <a:pt x="6761" y="531"/>
                  </a:lnTo>
                  <a:lnTo>
                    <a:pt x="6756" y="533"/>
                  </a:lnTo>
                  <a:lnTo>
                    <a:pt x="6753" y="536"/>
                  </a:lnTo>
                  <a:lnTo>
                    <a:pt x="6751" y="540"/>
                  </a:lnTo>
                  <a:lnTo>
                    <a:pt x="6750" y="544"/>
                  </a:lnTo>
                  <a:lnTo>
                    <a:pt x="6751" y="547"/>
                  </a:lnTo>
                  <a:lnTo>
                    <a:pt x="6752" y="548"/>
                  </a:lnTo>
                  <a:lnTo>
                    <a:pt x="6754" y="550"/>
                  </a:lnTo>
                  <a:lnTo>
                    <a:pt x="6757" y="552"/>
                  </a:lnTo>
                  <a:lnTo>
                    <a:pt x="6765" y="555"/>
                  </a:lnTo>
                  <a:lnTo>
                    <a:pt x="6775" y="559"/>
                  </a:lnTo>
                  <a:lnTo>
                    <a:pt x="6785" y="563"/>
                  </a:lnTo>
                  <a:lnTo>
                    <a:pt x="6795" y="567"/>
                  </a:lnTo>
                  <a:lnTo>
                    <a:pt x="6799" y="570"/>
                  </a:lnTo>
                  <a:lnTo>
                    <a:pt x="6803" y="574"/>
                  </a:lnTo>
                  <a:lnTo>
                    <a:pt x="6807" y="577"/>
                  </a:lnTo>
                  <a:lnTo>
                    <a:pt x="6810" y="582"/>
                  </a:lnTo>
                  <a:lnTo>
                    <a:pt x="6778" y="567"/>
                  </a:lnTo>
                  <a:lnTo>
                    <a:pt x="6751" y="552"/>
                  </a:lnTo>
                  <a:lnTo>
                    <a:pt x="6728" y="539"/>
                  </a:lnTo>
                  <a:lnTo>
                    <a:pt x="6706" y="528"/>
                  </a:lnTo>
                  <a:lnTo>
                    <a:pt x="6684" y="517"/>
                  </a:lnTo>
                  <a:lnTo>
                    <a:pt x="6660" y="506"/>
                  </a:lnTo>
                  <a:lnTo>
                    <a:pt x="6631" y="494"/>
                  </a:lnTo>
                  <a:lnTo>
                    <a:pt x="6597" y="483"/>
                  </a:lnTo>
                  <a:lnTo>
                    <a:pt x="6573" y="477"/>
                  </a:lnTo>
                  <a:lnTo>
                    <a:pt x="6548" y="471"/>
                  </a:lnTo>
                  <a:lnTo>
                    <a:pt x="6525" y="466"/>
                  </a:lnTo>
                  <a:lnTo>
                    <a:pt x="6500" y="462"/>
                  </a:lnTo>
                  <a:lnTo>
                    <a:pt x="6454" y="455"/>
                  </a:lnTo>
                  <a:lnTo>
                    <a:pt x="6408" y="450"/>
                  </a:lnTo>
                  <a:lnTo>
                    <a:pt x="6363" y="443"/>
                  </a:lnTo>
                  <a:lnTo>
                    <a:pt x="6318" y="436"/>
                  </a:lnTo>
                  <a:lnTo>
                    <a:pt x="6295" y="432"/>
                  </a:lnTo>
                  <a:lnTo>
                    <a:pt x="6272" y="427"/>
                  </a:lnTo>
                  <a:lnTo>
                    <a:pt x="6249" y="422"/>
                  </a:lnTo>
                  <a:lnTo>
                    <a:pt x="6225" y="415"/>
                  </a:lnTo>
                  <a:lnTo>
                    <a:pt x="6146" y="415"/>
                  </a:lnTo>
                  <a:lnTo>
                    <a:pt x="6133" y="407"/>
                  </a:lnTo>
                  <a:lnTo>
                    <a:pt x="6121" y="402"/>
                  </a:lnTo>
                  <a:lnTo>
                    <a:pt x="6114" y="400"/>
                  </a:lnTo>
                  <a:lnTo>
                    <a:pt x="6106" y="398"/>
                  </a:lnTo>
                  <a:lnTo>
                    <a:pt x="6096" y="397"/>
                  </a:lnTo>
                  <a:lnTo>
                    <a:pt x="6085" y="397"/>
                  </a:lnTo>
                  <a:lnTo>
                    <a:pt x="6071" y="398"/>
                  </a:lnTo>
                  <a:lnTo>
                    <a:pt x="6058" y="400"/>
                  </a:lnTo>
                  <a:lnTo>
                    <a:pt x="6045" y="403"/>
                  </a:lnTo>
                  <a:lnTo>
                    <a:pt x="6033" y="406"/>
                  </a:lnTo>
                  <a:lnTo>
                    <a:pt x="6020" y="410"/>
                  </a:lnTo>
                  <a:lnTo>
                    <a:pt x="6007" y="412"/>
                  </a:lnTo>
                  <a:lnTo>
                    <a:pt x="5993" y="415"/>
                  </a:lnTo>
                  <a:lnTo>
                    <a:pt x="5979" y="415"/>
                  </a:lnTo>
                  <a:lnTo>
                    <a:pt x="5971" y="415"/>
                  </a:lnTo>
                  <a:lnTo>
                    <a:pt x="5960" y="412"/>
                  </a:lnTo>
                  <a:lnTo>
                    <a:pt x="5945" y="409"/>
                  </a:lnTo>
                  <a:lnTo>
                    <a:pt x="5929" y="405"/>
                  </a:lnTo>
                  <a:lnTo>
                    <a:pt x="5913" y="400"/>
                  </a:lnTo>
                  <a:lnTo>
                    <a:pt x="5899" y="395"/>
                  </a:lnTo>
                  <a:lnTo>
                    <a:pt x="5887" y="389"/>
                  </a:lnTo>
                  <a:lnTo>
                    <a:pt x="5880" y="384"/>
                  </a:lnTo>
                  <a:lnTo>
                    <a:pt x="5833" y="384"/>
                  </a:lnTo>
                  <a:lnTo>
                    <a:pt x="5835" y="394"/>
                  </a:lnTo>
                  <a:lnTo>
                    <a:pt x="5838" y="402"/>
                  </a:lnTo>
                  <a:lnTo>
                    <a:pt x="5843" y="410"/>
                  </a:lnTo>
                  <a:lnTo>
                    <a:pt x="5847" y="417"/>
                  </a:lnTo>
                  <a:lnTo>
                    <a:pt x="5853" y="423"/>
                  </a:lnTo>
                  <a:lnTo>
                    <a:pt x="5859" y="429"/>
                  </a:lnTo>
                  <a:lnTo>
                    <a:pt x="5866" y="435"/>
                  </a:lnTo>
                  <a:lnTo>
                    <a:pt x="5872" y="439"/>
                  </a:lnTo>
                  <a:lnTo>
                    <a:pt x="5895" y="454"/>
                  </a:lnTo>
                  <a:lnTo>
                    <a:pt x="5906" y="459"/>
                  </a:lnTo>
                  <a:lnTo>
                    <a:pt x="5883" y="448"/>
                  </a:lnTo>
                  <a:lnTo>
                    <a:pt x="5860" y="435"/>
                  </a:lnTo>
                  <a:lnTo>
                    <a:pt x="5848" y="430"/>
                  </a:lnTo>
                  <a:lnTo>
                    <a:pt x="5834" y="425"/>
                  </a:lnTo>
                  <a:lnTo>
                    <a:pt x="5826" y="424"/>
                  </a:lnTo>
                  <a:lnTo>
                    <a:pt x="5819" y="422"/>
                  </a:lnTo>
                  <a:lnTo>
                    <a:pt x="5810" y="422"/>
                  </a:lnTo>
                  <a:lnTo>
                    <a:pt x="5800" y="421"/>
                  </a:lnTo>
                  <a:lnTo>
                    <a:pt x="5804" y="417"/>
                  </a:lnTo>
                  <a:lnTo>
                    <a:pt x="5807" y="412"/>
                  </a:lnTo>
                  <a:lnTo>
                    <a:pt x="5809" y="405"/>
                  </a:lnTo>
                  <a:lnTo>
                    <a:pt x="5813" y="397"/>
                  </a:lnTo>
                  <a:lnTo>
                    <a:pt x="5796" y="397"/>
                  </a:lnTo>
                  <a:lnTo>
                    <a:pt x="5781" y="396"/>
                  </a:lnTo>
                  <a:lnTo>
                    <a:pt x="5767" y="395"/>
                  </a:lnTo>
                  <a:lnTo>
                    <a:pt x="5754" y="390"/>
                  </a:lnTo>
                  <a:lnTo>
                    <a:pt x="5753" y="395"/>
                  </a:lnTo>
                  <a:lnTo>
                    <a:pt x="5752" y="399"/>
                  </a:lnTo>
                  <a:lnTo>
                    <a:pt x="5751" y="402"/>
                  </a:lnTo>
                  <a:lnTo>
                    <a:pt x="5748" y="405"/>
                  </a:lnTo>
                  <a:lnTo>
                    <a:pt x="5745" y="407"/>
                  </a:lnTo>
                  <a:lnTo>
                    <a:pt x="5742" y="409"/>
                  </a:lnTo>
                  <a:lnTo>
                    <a:pt x="5737" y="411"/>
                  </a:lnTo>
                  <a:lnTo>
                    <a:pt x="5733" y="412"/>
                  </a:lnTo>
                  <a:lnTo>
                    <a:pt x="5724" y="414"/>
                  </a:lnTo>
                  <a:lnTo>
                    <a:pt x="5714" y="415"/>
                  </a:lnTo>
                  <a:lnTo>
                    <a:pt x="5703" y="415"/>
                  </a:lnTo>
                  <a:lnTo>
                    <a:pt x="5693" y="415"/>
                  </a:lnTo>
                  <a:lnTo>
                    <a:pt x="5667" y="415"/>
                  </a:lnTo>
                  <a:lnTo>
                    <a:pt x="5643" y="413"/>
                  </a:lnTo>
                  <a:lnTo>
                    <a:pt x="5621" y="411"/>
                  </a:lnTo>
                  <a:lnTo>
                    <a:pt x="5599" y="409"/>
                  </a:lnTo>
                  <a:lnTo>
                    <a:pt x="5578" y="407"/>
                  </a:lnTo>
                  <a:lnTo>
                    <a:pt x="5557" y="408"/>
                  </a:lnTo>
                  <a:lnTo>
                    <a:pt x="5546" y="409"/>
                  </a:lnTo>
                  <a:lnTo>
                    <a:pt x="5536" y="410"/>
                  </a:lnTo>
                  <a:lnTo>
                    <a:pt x="5525" y="412"/>
                  </a:lnTo>
                  <a:lnTo>
                    <a:pt x="5514" y="415"/>
                  </a:lnTo>
                  <a:lnTo>
                    <a:pt x="5528" y="430"/>
                  </a:lnTo>
                  <a:lnTo>
                    <a:pt x="5539" y="439"/>
                  </a:lnTo>
                  <a:lnTo>
                    <a:pt x="5551" y="450"/>
                  </a:lnTo>
                  <a:lnTo>
                    <a:pt x="5567" y="465"/>
                  </a:lnTo>
                  <a:lnTo>
                    <a:pt x="5531" y="450"/>
                  </a:lnTo>
                  <a:lnTo>
                    <a:pt x="5497" y="437"/>
                  </a:lnTo>
                  <a:lnTo>
                    <a:pt x="5465" y="426"/>
                  </a:lnTo>
                  <a:lnTo>
                    <a:pt x="5433" y="414"/>
                  </a:lnTo>
                  <a:lnTo>
                    <a:pt x="5419" y="407"/>
                  </a:lnTo>
                  <a:lnTo>
                    <a:pt x="5404" y="400"/>
                  </a:lnTo>
                  <a:lnTo>
                    <a:pt x="5388" y="392"/>
                  </a:lnTo>
                  <a:lnTo>
                    <a:pt x="5374" y="383"/>
                  </a:lnTo>
                  <a:lnTo>
                    <a:pt x="5360" y="373"/>
                  </a:lnTo>
                  <a:lnTo>
                    <a:pt x="5344" y="362"/>
                  </a:lnTo>
                  <a:lnTo>
                    <a:pt x="5330" y="350"/>
                  </a:lnTo>
                  <a:lnTo>
                    <a:pt x="5315" y="336"/>
                  </a:lnTo>
                  <a:lnTo>
                    <a:pt x="5109" y="336"/>
                  </a:lnTo>
                  <a:lnTo>
                    <a:pt x="5104" y="337"/>
                  </a:lnTo>
                  <a:lnTo>
                    <a:pt x="5099" y="339"/>
                  </a:lnTo>
                  <a:lnTo>
                    <a:pt x="5094" y="343"/>
                  </a:lnTo>
                  <a:lnTo>
                    <a:pt x="5090" y="348"/>
                  </a:lnTo>
                  <a:lnTo>
                    <a:pt x="5009" y="354"/>
                  </a:lnTo>
                  <a:lnTo>
                    <a:pt x="5003" y="353"/>
                  </a:lnTo>
                  <a:lnTo>
                    <a:pt x="4996" y="353"/>
                  </a:lnTo>
                  <a:lnTo>
                    <a:pt x="4991" y="351"/>
                  </a:lnTo>
                  <a:lnTo>
                    <a:pt x="4986" y="349"/>
                  </a:lnTo>
                  <a:lnTo>
                    <a:pt x="4979" y="344"/>
                  </a:lnTo>
                  <a:lnTo>
                    <a:pt x="4972" y="339"/>
                  </a:lnTo>
                  <a:lnTo>
                    <a:pt x="4964" y="332"/>
                  </a:lnTo>
                  <a:lnTo>
                    <a:pt x="4956" y="327"/>
                  </a:lnTo>
                  <a:lnTo>
                    <a:pt x="4951" y="325"/>
                  </a:lnTo>
                  <a:lnTo>
                    <a:pt x="4945" y="324"/>
                  </a:lnTo>
                  <a:lnTo>
                    <a:pt x="4938" y="323"/>
                  </a:lnTo>
                  <a:lnTo>
                    <a:pt x="4929" y="323"/>
                  </a:lnTo>
                  <a:lnTo>
                    <a:pt x="4924" y="323"/>
                  </a:lnTo>
                  <a:lnTo>
                    <a:pt x="4918" y="324"/>
                  </a:lnTo>
                  <a:lnTo>
                    <a:pt x="4916" y="326"/>
                  </a:lnTo>
                  <a:lnTo>
                    <a:pt x="4913" y="329"/>
                  </a:lnTo>
                  <a:lnTo>
                    <a:pt x="4911" y="331"/>
                  </a:lnTo>
                  <a:lnTo>
                    <a:pt x="4907" y="333"/>
                  </a:lnTo>
                  <a:lnTo>
                    <a:pt x="4903" y="334"/>
                  </a:lnTo>
                  <a:lnTo>
                    <a:pt x="4896" y="336"/>
                  </a:lnTo>
                  <a:lnTo>
                    <a:pt x="4884" y="334"/>
                  </a:lnTo>
                  <a:lnTo>
                    <a:pt x="4873" y="332"/>
                  </a:lnTo>
                  <a:lnTo>
                    <a:pt x="4863" y="328"/>
                  </a:lnTo>
                  <a:lnTo>
                    <a:pt x="4853" y="324"/>
                  </a:lnTo>
                  <a:lnTo>
                    <a:pt x="4836" y="314"/>
                  </a:lnTo>
                  <a:lnTo>
                    <a:pt x="4816" y="304"/>
                  </a:lnTo>
                  <a:lnTo>
                    <a:pt x="4830" y="292"/>
                  </a:lnTo>
                  <a:lnTo>
                    <a:pt x="4826" y="290"/>
                  </a:lnTo>
                  <a:lnTo>
                    <a:pt x="4816" y="286"/>
                  </a:lnTo>
                  <a:lnTo>
                    <a:pt x="4808" y="284"/>
                  </a:lnTo>
                  <a:lnTo>
                    <a:pt x="4799" y="282"/>
                  </a:lnTo>
                  <a:lnTo>
                    <a:pt x="4789" y="281"/>
                  </a:lnTo>
                  <a:lnTo>
                    <a:pt x="4777" y="279"/>
                  </a:lnTo>
                  <a:lnTo>
                    <a:pt x="4766" y="281"/>
                  </a:lnTo>
                  <a:lnTo>
                    <a:pt x="4757" y="281"/>
                  </a:lnTo>
                  <a:lnTo>
                    <a:pt x="4748" y="283"/>
                  </a:lnTo>
                  <a:lnTo>
                    <a:pt x="4740" y="285"/>
                  </a:lnTo>
                  <a:lnTo>
                    <a:pt x="4728" y="290"/>
                  </a:lnTo>
                  <a:lnTo>
                    <a:pt x="4717" y="295"/>
                  </a:lnTo>
                  <a:lnTo>
                    <a:pt x="4710" y="301"/>
                  </a:lnTo>
                  <a:lnTo>
                    <a:pt x="4701" y="306"/>
                  </a:lnTo>
                  <a:lnTo>
                    <a:pt x="4698" y="308"/>
                  </a:lnTo>
                  <a:lnTo>
                    <a:pt x="4693" y="309"/>
                  </a:lnTo>
                  <a:lnTo>
                    <a:pt x="4689" y="310"/>
                  </a:lnTo>
                  <a:lnTo>
                    <a:pt x="4683" y="310"/>
                  </a:lnTo>
                  <a:lnTo>
                    <a:pt x="4670" y="310"/>
                  </a:lnTo>
                  <a:lnTo>
                    <a:pt x="4657" y="310"/>
                  </a:lnTo>
                  <a:lnTo>
                    <a:pt x="4657" y="279"/>
                  </a:lnTo>
                  <a:lnTo>
                    <a:pt x="4650" y="275"/>
                  </a:lnTo>
                  <a:lnTo>
                    <a:pt x="4644" y="272"/>
                  </a:lnTo>
                  <a:lnTo>
                    <a:pt x="4638" y="271"/>
                  </a:lnTo>
                  <a:lnTo>
                    <a:pt x="4633" y="270"/>
                  </a:lnTo>
                  <a:lnTo>
                    <a:pt x="4627" y="271"/>
                  </a:lnTo>
                  <a:lnTo>
                    <a:pt x="4621" y="272"/>
                  </a:lnTo>
                  <a:lnTo>
                    <a:pt x="4613" y="275"/>
                  </a:lnTo>
                  <a:lnTo>
                    <a:pt x="4604" y="279"/>
                  </a:lnTo>
                  <a:lnTo>
                    <a:pt x="4603" y="277"/>
                  </a:lnTo>
                  <a:lnTo>
                    <a:pt x="4601" y="275"/>
                  </a:lnTo>
                  <a:lnTo>
                    <a:pt x="4599" y="273"/>
                  </a:lnTo>
                  <a:lnTo>
                    <a:pt x="4597" y="272"/>
                  </a:lnTo>
                  <a:lnTo>
                    <a:pt x="4589" y="270"/>
                  </a:lnTo>
                  <a:lnTo>
                    <a:pt x="4579" y="268"/>
                  </a:lnTo>
                  <a:lnTo>
                    <a:pt x="4557" y="267"/>
                  </a:lnTo>
                  <a:lnTo>
                    <a:pt x="4532" y="267"/>
                  </a:lnTo>
                  <a:lnTo>
                    <a:pt x="4486" y="271"/>
                  </a:lnTo>
                  <a:lnTo>
                    <a:pt x="4465" y="273"/>
                  </a:lnTo>
                  <a:lnTo>
                    <a:pt x="4398" y="273"/>
                  </a:lnTo>
                  <a:lnTo>
                    <a:pt x="4399" y="276"/>
                  </a:lnTo>
                  <a:lnTo>
                    <a:pt x="4400" y="279"/>
                  </a:lnTo>
                  <a:lnTo>
                    <a:pt x="4402" y="283"/>
                  </a:lnTo>
                  <a:lnTo>
                    <a:pt x="4405" y="285"/>
                  </a:lnTo>
                  <a:lnTo>
                    <a:pt x="4409" y="288"/>
                  </a:lnTo>
                  <a:lnTo>
                    <a:pt x="4412" y="290"/>
                  </a:lnTo>
                  <a:lnTo>
                    <a:pt x="4415" y="292"/>
                  </a:lnTo>
                  <a:lnTo>
                    <a:pt x="4418" y="292"/>
                  </a:lnTo>
                  <a:lnTo>
                    <a:pt x="4420" y="299"/>
                  </a:lnTo>
                  <a:lnTo>
                    <a:pt x="4425" y="307"/>
                  </a:lnTo>
                  <a:lnTo>
                    <a:pt x="4432" y="316"/>
                  </a:lnTo>
                  <a:lnTo>
                    <a:pt x="4438" y="323"/>
                  </a:lnTo>
                  <a:lnTo>
                    <a:pt x="4429" y="323"/>
                  </a:lnTo>
                  <a:lnTo>
                    <a:pt x="4420" y="324"/>
                  </a:lnTo>
                  <a:lnTo>
                    <a:pt x="4412" y="326"/>
                  </a:lnTo>
                  <a:lnTo>
                    <a:pt x="4403" y="329"/>
                  </a:lnTo>
                  <a:lnTo>
                    <a:pt x="4394" y="331"/>
                  </a:lnTo>
                  <a:lnTo>
                    <a:pt x="4383" y="333"/>
                  </a:lnTo>
                  <a:lnTo>
                    <a:pt x="4373" y="334"/>
                  </a:lnTo>
                  <a:lnTo>
                    <a:pt x="4358" y="336"/>
                  </a:lnTo>
                  <a:lnTo>
                    <a:pt x="4337" y="334"/>
                  </a:lnTo>
                  <a:lnTo>
                    <a:pt x="4317" y="331"/>
                  </a:lnTo>
                  <a:lnTo>
                    <a:pt x="4295" y="327"/>
                  </a:lnTo>
                  <a:lnTo>
                    <a:pt x="4272" y="323"/>
                  </a:lnTo>
                  <a:lnTo>
                    <a:pt x="4250" y="318"/>
                  </a:lnTo>
                  <a:lnTo>
                    <a:pt x="4228" y="314"/>
                  </a:lnTo>
                  <a:lnTo>
                    <a:pt x="4206" y="311"/>
                  </a:lnTo>
                  <a:lnTo>
                    <a:pt x="4186" y="310"/>
                  </a:lnTo>
                  <a:lnTo>
                    <a:pt x="4176" y="310"/>
                  </a:lnTo>
                  <a:lnTo>
                    <a:pt x="4166" y="310"/>
                  </a:lnTo>
                  <a:lnTo>
                    <a:pt x="4166" y="348"/>
                  </a:lnTo>
                  <a:lnTo>
                    <a:pt x="4139" y="348"/>
                  </a:lnTo>
                  <a:lnTo>
                    <a:pt x="4131" y="345"/>
                  </a:lnTo>
                  <a:lnTo>
                    <a:pt x="4122" y="342"/>
                  </a:lnTo>
                  <a:lnTo>
                    <a:pt x="4113" y="340"/>
                  </a:lnTo>
                  <a:lnTo>
                    <a:pt x="4102" y="338"/>
                  </a:lnTo>
                  <a:lnTo>
                    <a:pt x="4082" y="333"/>
                  </a:lnTo>
                  <a:lnTo>
                    <a:pt x="4060" y="330"/>
                  </a:lnTo>
                  <a:lnTo>
                    <a:pt x="4039" y="326"/>
                  </a:lnTo>
                  <a:lnTo>
                    <a:pt x="4019" y="321"/>
                  </a:lnTo>
                  <a:lnTo>
                    <a:pt x="4009" y="318"/>
                  </a:lnTo>
                  <a:lnTo>
                    <a:pt x="4000" y="314"/>
                  </a:lnTo>
                  <a:lnTo>
                    <a:pt x="3993" y="310"/>
                  </a:lnTo>
                  <a:lnTo>
                    <a:pt x="3986" y="304"/>
                  </a:lnTo>
                  <a:lnTo>
                    <a:pt x="3946" y="304"/>
                  </a:lnTo>
                  <a:lnTo>
                    <a:pt x="3953" y="317"/>
                  </a:lnTo>
                  <a:lnTo>
                    <a:pt x="3960" y="329"/>
                  </a:lnTo>
                  <a:lnTo>
                    <a:pt x="3941" y="318"/>
                  </a:lnTo>
                  <a:lnTo>
                    <a:pt x="3920" y="305"/>
                  </a:lnTo>
                  <a:lnTo>
                    <a:pt x="3898" y="294"/>
                  </a:lnTo>
                  <a:lnTo>
                    <a:pt x="3880" y="286"/>
                  </a:lnTo>
                  <a:lnTo>
                    <a:pt x="3820" y="286"/>
                  </a:lnTo>
                  <a:lnTo>
                    <a:pt x="3820" y="287"/>
                  </a:lnTo>
                  <a:lnTo>
                    <a:pt x="3819" y="288"/>
                  </a:lnTo>
                  <a:lnTo>
                    <a:pt x="3818" y="288"/>
                  </a:lnTo>
                  <a:lnTo>
                    <a:pt x="3816" y="287"/>
                  </a:lnTo>
                  <a:lnTo>
                    <a:pt x="3809" y="286"/>
                  </a:lnTo>
                  <a:lnTo>
                    <a:pt x="3800" y="283"/>
                  </a:lnTo>
                  <a:lnTo>
                    <a:pt x="3777" y="274"/>
                  </a:lnTo>
                  <a:lnTo>
                    <a:pt x="3752" y="265"/>
                  </a:lnTo>
                  <a:lnTo>
                    <a:pt x="3727" y="256"/>
                  </a:lnTo>
                  <a:lnTo>
                    <a:pt x="3706" y="249"/>
                  </a:lnTo>
                  <a:lnTo>
                    <a:pt x="3698" y="247"/>
                  </a:lnTo>
                  <a:lnTo>
                    <a:pt x="3694" y="246"/>
                  </a:lnTo>
                  <a:lnTo>
                    <a:pt x="3693" y="246"/>
                  </a:lnTo>
                  <a:lnTo>
                    <a:pt x="3692" y="247"/>
                  </a:lnTo>
                  <a:lnTo>
                    <a:pt x="3693" y="248"/>
                  </a:lnTo>
                  <a:lnTo>
                    <a:pt x="3694" y="249"/>
                  </a:lnTo>
                  <a:lnTo>
                    <a:pt x="3677" y="249"/>
                  </a:lnTo>
                  <a:lnTo>
                    <a:pt x="3663" y="251"/>
                  </a:lnTo>
                  <a:lnTo>
                    <a:pt x="3650" y="253"/>
                  </a:lnTo>
                  <a:lnTo>
                    <a:pt x="3637" y="255"/>
                  </a:lnTo>
                  <a:lnTo>
                    <a:pt x="3624" y="257"/>
                  </a:lnTo>
                  <a:lnTo>
                    <a:pt x="3608" y="259"/>
                  </a:lnTo>
                  <a:lnTo>
                    <a:pt x="3593" y="261"/>
                  </a:lnTo>
                  <a:lnTo>
                    <a:pt x="3574" y="261"/>
                  </a:lnTo>
                  <a:lnTo>
                    <a:pt x="3559" y="261"/>
                  </a:lnTo>
                  <a:lnTo>
                    <a:pt x="3544" y="260"/>
                  </a:lnTo>
                  <a:lnTo>
                    <a:pt x="3528" y="258"/>
                  </a:lnTo>
                  <a:lnTo>
                    <a:pt x="3515" y="256"/>
                  </a:lnTo>
                  <a:lnTo>
                    <a:pt x="3488" y="252"/>
                  </a:lnTo>
                  <a:lnTo>
                    <a:pt x="3461" y="246"/>
                  </a:lnTo>
                  <a:lnTo>
                    <a:pt x="3435" y="240"/>
                  </a:lnTo>
                  <a:lnTo>
                    <a:pt x="3408" y="236"/>
                  </a:lnTo>
                  <a:lnTo>
                    <a:pt x="3394" y="234"/>
                  </a:lnTo>
                  <a:lnTo>
                    <a:pt x="3379" y="232"/>
                  </a:lnTo>
                  <a:lnTo>
                    <a:pt x="3365" y="231"/>
                  </a:lnTo>
                  <a:lnTo>
                    <a:pt x="3348" y="231"/>
                  </a:lnTo>
                  <a:lnTo>
                    <a:pt x="3334" y="227"/>
                  </a:lnTo>
                  <a:lnTo>
                    <a:pt x="3313" y="219"/>
                  </a:lnTo>
                  <a:lnTo>
                    <a:pt x="3304" y="216"/>
                  </a:lnTo>
                  <a:lnTo>
                    <a:pt x="3296" y="214"/>
                  </a:lnTo>
                  <a:lnTo>
                    <a:pt x="3293" y="214"/>
                  </a:lnTo>
                  <a:lnTo>
                    <a:pt x="3291" y="215"/>
                  </a:lnTo>
                  <a:lnTo>
                    <a:pt x="3289" y="216"/>
                  </a:lnTo>
                  <a:lnTo>
                    <a:pt x="3289" y="218"/>
                  </a:lnTo>
                  <a:lnTo>
                    <a:pt x="3289" y="221"/>
                  </a:lnTo>
                  <a:lnTo>
                    <a:pt x="3290" y="226"/>
                  </a:lnTo>
                  <a:lnTo>
                    <a:pt x="3292" y="229"/>
                  </a:lnTo>
                  <a:lnTo>
                    <a:pt x="3295" y="233"/>
                  </a:lnTo>
                  <a:lnTo>
                    <a:pt x="3302" y="240"/>
                  </a:lnTo>
                  <a:lnTo>
                    <a:pt x="3310" y="247"/>
                  </a:lnTo>
                  <a:lnTo>
                    <a:pt x="3320" y="252"/>
                  </a:lnTo>
                  <a:lnTo>
                    <a:pt x="3328" y="257"/>
                  </a:lnTo>
                  <a:lnTo>
                    <a:pt x="3336" y="260"/>
                  </a:lnTo>
                  <a:lnTo>
                    <a:pt x="3341" y="261"/>
                  </a:lnTo>
                  <a:lnTo>
                    <a:pt x="3332" y="260"/>
                  </a:lnTo>
                  <a:lnTo>
                    <a:pt x="3323" y="257"/>
                  </a:lnTo>
                  <a:lnTo>
                    <a:pt x="3314" y="255"/>
                  </a:lnTo>
                  <a:lnTo>
                    <a:pt x="3305" y="251"/>
                  </a:lnTo>
                  <a:lnTo>
                    <a:pt x="3290" y="244"/>
                  </a:lnTo>
                  <a:lnTo>
                    <a:pt x="3273" y="235"/>
                  </a:lnTo>
                  <a:lnTo>
                    <a:pt x="3257" y="225"/>
                  </a:lnTo>
                  <a:lnTo>
                    <a:pt x="3239" y="213"/>
                  </a:lnTo>
                  <a:lnTo>
                    <a:pt x="3219" y="203"/>
                  </a:lnTo>
                  <a:lnTo>
                    <a:pt x="3195" y="193"/>
                  </a:lnTo>
                  <a:lnTo>
                    <a:pt x="3198" y="192"/>
                  </a:lnTo>
                  <a:lnTo>
                    <a:pt x="3200" y="190"/>
                  </a:lnTo>
                  <a:lnTo>
                    <a:pt x="3201" y="186"/>
                  </a:lnTo>
                  <a:lnTo>
                    <a:pt x="3201" y="181"/>
                  </a:lnTo>
                  <a:lnTo>
                    <a:pt x="3202" y="173"/>
                  </a:lnTo>
                  <a:lnTo>
                    <a:pt x="3202" y="169"/>
                  </a:lnTo>
                  <a:lnTo>
                    <a:pt x="3169" y="169"/>
                  </a:lnTo>
                  <a:lnTo>
                    <a:pt x="3164" y="170"/>
                  </a:lnTo>
                  <a:lnTo>
                    <a:pt x="3159" y="173"/>
                  </a:lnTo>
                  <a:lnTo>
                    <a:pt x="3154" y="177"/>
                  </a:lnTo>
                  <a:lnTo>
                    <a:pt x="3149" y="181"/>
                  </a:lnTo>
                  <a:lnTo>
                    <a:pt x="3153" y="187"/>
                  </a:lnTo>
                  <a:lnTo>
                    <a:pt x="3156" y="193"/>
                  </a:lnTo>
                  <a:lnTo>
                    <a:pt x="3144" y="196"/>
                  </a:lnTo>
                  <a:lnTo>
                    <a:pt x="3133" y="199"/>
                  </a:lnTo>
                  <a:lnTo>
                    <a:pt x="3122" y="203"/>
                  </a:lnTo>
                  <a:lnTo>
                    <a:pt x="3112" y="206"/>
                  </a:lnTo>
                  <a:lnTo>
                    <a:pt x="3093" y="215"/>
                  </a:lnTo>
                  <a:lnTo>
                    <a:pt x="3076" y="225"/>
                  </a:lnTo>
                  <a:lnTo>
                    <a:pt x="3058" y="235"/>
                  </a:lnTo>
                  <a:lnTo>
                    <a:pt x="3040" y="245"/>
                  </a:lnTo>
                  <a:lnTo>
                    <a:pt x="3030" y="249"/>
                  </a:lnTo>
                  <a:lnTo>
                    <a:pt x="3020" y="253"/>
                  </a:lnTo>
                  <a:lnTo>
                    <a:pt x="3008" y="257"/>
                  </a:lnTo>
                  <a:lnTo>
                    <a:pt x="2997" y="261"/>
                  </a:lnTo>
                  <a:lnTo>
                    <a:pt x="2997" y="257"/>
                  </a:lnTo>
                  <a:lnTo>
                    <a:pt x="2998" y="252"/>
                  </a:lnTo>
                  <a:lnTo>
                    <a:pt x="2999" y="248"/>
                  </a:lnTo>
                  <a:lnTo>
                    <a:pt x="3002" y="243"/>
                  </a:lnTo>
                  <a:lnTo>
                    <a:pt x="3008" y="235"/>
                  </a:lnTo>
                  <a:lnTo>
                    <a:pt x="3016" y="226"/>
                  </a:lnTo>
                  <a:lnTo>
                    <a:pt x="3026" y="217"/>
                  </a:lnTo>
                  <a:lnTo>
                    <a:pt x="3038" y="209"/>
                  </a:lnTo>
                  <a:lnTo>
                    <a:pt x="3052" y="201"/>
                  </a:lnTo>
                  <a:lnTo>
                    <a:pt x="3065" y="193"/>
                  </a:lnTo>
                  <a:lnTo>
                    <a:pt x="3093" y="179"/>
                  </a:lnTo>
                  <a:lnTo>
                    <a:pt x="3122" y="165"/>
                  </a:lnTo>
                  <a:lnTo>
                    <a:pt x="3148" y="154"/>
                  </a:lnTo>
                  <a:lnTo>
                    <a:pt x="3169" y="144"/>
                  </a:lnTo>
                  <a:lnTo>
                    <a:pt x="3157" y="136"/>
                  </a:lnTo>
                  <a:lnTo>
                    <a:pt x="3144" y="129"/>
                  </a:lnTo>
                  <a:lnTo>
                    <a:pt x="3130" y="122"/>
                  </a:lnTo>
                  <a:lnTo>
                    <a:pt x="3114" y="115"/>
                  </a:lnTo>
                  <a:lnTo>
                    <a:pt x="3098" y="107"/>
                  </a:lnTo>
                  <a:lnTo>
                    <a:pt x="3080" y="102"/>
                  </a:lnTo>
                  <a:lnTo>
                    <a:pt x="3063" y="96"/>
                  </a:lnTo>
                  <a:lnTo>
                    <a:pt x="3044" y="91"/>
                  </a:lnTo>
                  <a:lnTo>
                    <a:pt x="3024" y="86"/>
                  </a:lnTo>
                  <a:lnTo>
                    <a:pt x="3004" y="82"/>
                  </a:lnTo>
                  <a:lnTo>
                    <a:pt x="2985" y="79"/>
                  </a:lnTo>
                  <a:lnTo>
                    <a:pt x="2965" y="76"/>
                  </a:lnTo>
                  <a:lnTo>
                    <a:pt x="2944" y="74"/>
                  </a:lnTo>
                  <a:lnTo>
                    <a:pt x="2923" y="72"/>
                  </a:lnTo>
                  <a:lnTo>
                    <a:pt x="2903" y="71"/>
                  </a:lnTo>
                  <a:lnTo>
                    <a:pt x="2884" y="70"/>
                  </a:lnTo>
                  <a:lnTo>
                    <a:pt x="2875" y="71"/>
                  </a:lnTo>
                  <a:lnTo>
                    <a:pt x="2867" y="72"/>
                  </a:lnTo>
                  <a:lnTo>
                    <a:pt x="2862" y="74"/>
                  </a:lnTo>
                  <a:lnTo>
                    <a:pt x="2856" y="76"/>
                  </a:lnTo>
                  <a:lnTo>
                    <a:pt x="2850" y="79"/>
                  </a:lnTo>
                  <a:lnTo>
                    <a:pt x="2843" y="81"/>
                  </a:lnTo>
                  <a:lnTo>
                    <a:pt x="2834" y="82"/>
                  </a:lnTo>
                  <a:lnTo>
                    <a:pt x="2823" y="83"/>
                  </a:lnTo>
                  <a:lnTo>
                    <a:pt x="2723" y="64"/>
                  </a:lnTo>
                  <a:lnTo>
                    <a:pt x="2724" y="58"/>
                  </a:lnTo>
                  <a:lnTo>
                    <a:pt x="2726" y="52"/>
                  </a:lnTo>
                  <a:lnTo>
                    <a:pt x="2729" y="47"/>
                  </a:lnTo>
                  <a:lnTo>
                    <a:pt x="2731" y="42"/>
                  </a:lnTo>
                  <a:lnTo>
                    <a:pt x="2738" y="33"/>
                  </a:lnTo>
                  <a:lnTo>
                    <a:pt x="2744" y="21"/>
                  </a:lnTo>
                  <a:lnTo>
                    <a:pt x="2743" y="19"/>
                  </a:lnTo>
                  <a:lnTo>
                    <a:pt x="2742" y="17"/>
                  </a:lnTo>
                  <a:lnTo>
                    <a:pt x="2739" y="15"/>
                  </a:lnTo>
                  <a:lnTo>
                    <a:pt x="2735" y="13"/>
                  </a:lnTo>
                  <a:lnTo>
                    <a:pt x="2727" y="10"/>
                  </a:lnTo>
                  <a:lnTo>
                    <a:pt x="2717" y="9"/>
                  </a:lnTo>
                  <a:lnTo>
                    <a:pt x="2712" y="5"/>
                  </a:lnTo>
                  <a:lnTo>
                    <a:pt x="2707" y="1"/>
                  </a:lnTo>
                  <a:lnTo>
                    <a:pt x="2701" y="0"/>
                  </a:lnTo>
                  <a:lnTo>
                    <a:pt x="2696" y="0"/>
                  </a:lnTo>
                  <a:lnTo>
                    <a:pt x="2691" y="3"/>
                  </a:lnTo>
                  <a:lnTo>
                    <a:pt x="2687" y="7"/>
                  </a:lnTo>
                  <a:lnTo>
                    <a:pt x="2685" y="13"/>
                  </a:lnTo>
                  <a:lnTo>
                    <a:pt x="2684" y="21"/>
                  </a:lnTo>
                  <a:lnTo>
                    <a:pt x="2667" y="24"/>
                  </a:lnTo>
                  <a:lnTo>
                    <a:pt x="2653" y="29"/>
                  </a:lnTo>
                  <a:lnTo>
                    <a:pt x="2641" y="34"/>
                  </a:lnTo>
                  <a:lnTo>
                    <a:pt x="2630" y="40"/>
                  </a:lnTo>
                  <a:lnTo>
                    <a:pt x="2610" y="53"/>
                  </a:lnTo>
                  <a:lnTo>
                    <a:pt x="2590" y="64"/>
                  </a:lnTo>
                  <a:lnTo>
                    <a:pt x="2618" y="83"/>
                  </a:lnTo>
                  <a:lnTo>
                    <a:pt x="2611" y="83"/>
                  </a:lnTo>
                  <a:lnTo>
                    <a:pt x="2597" y="83"/>
                  </a:lnTo>
                  <a:lnTo>
                    <a:pt x="2575" y="83"/>
                  </a:lnTo>
                  <a:lnTo>
                    <a:pt x="2551" y="83"/>
                  </a:lnTo>
                  <a:lnTo>
                    <a:pt x="2567" y="97"/>
                  </a:lnTo>
                  <a:lnTo>
                    <a:pt x="2587" y="118"/>
                  </a:lnTo>
                  <a:lnTo>
                    <a:pt x="2598" y="128"/>
                  </a:lnTo>
                  <a:lnTo>
                    <a:pt x="2610" y="136"/>
                  </a:lnTo>
                  <a:lnTo>
                    <a:pt x="2617" y="140"/>
                  </a:lnTo>
                  <a:lnTo>
                    <a:pt x="2623" y="142"/>
                  </a:lnTo>
                  <a:lnTo>
                    <a:pt x="2630" y="144"/>
                  </a:lnTo>
                  <a:lnTo>
                    <a:pt x="2638" y="144"/>
                  </a:lnTo>
                  <a:lnTo>
                    <a:pt x="2630" y="144"/>
                  </a:lnTo>
                  <a:lnTo>
                    <a:pt x="2623" y="142"/>
                  </a:lnTo>
                  <a:lnTo>
                    <a:pt x="2618" y="140"/>
                  </a:lnTo>
                  <a:lnTo>
                    <a:pt x="2611" y="137"/>
                  </a:lnTo>
                  <a:lnTo>
                    <a:pt x="2600" y="130"/>
                  </a:lnTo>
                  <a:lnTo>
                    <a:pt x="2590" y="121"/>
                  </a:lnTo>
                  <a:lnTo>
                    <a:pt x="2579" y="110"/>
                  </a:lnTo>
                  <a:lnTo>
                    <a:pt x="2567" y="100"/>
                  </a:lnTo>
                  <a:lnTo>
                    <a:pt x="2561" y="95"/>
                  </a:lnTo>
                  <a:lnTo>
                    <a:pt x="2554" y="90"/>
                  </a:lnTo>
                  <a:lnTo>
                    <a:pt x="2547" y="86"/>
                  </a:lnTo>
                  <a:lnTo>
                    <a:pt x="2538" y="83"/>
                  </a:lnTo>
                  <a:lnTo>
                    <a:pt x="2465" y="114"/>
                  </a:lnTo>
                  <a:lnTo>
                    <a:pt x="2462" y="110"/>
                  </a:lnTo>
                  <a:lnTo>
                    <a:pt x="2455" y="104"/>
                  </a:lnTo>
                  <a:lnTo>
                    <a:pt x="2451" y="100"/>
                  </a:lnTo>
                  <a:lnTo>
                    <a:pt x="2446" y="98"/>
                  </a:lnTo>
                  <a:lnTo>
                    <a:pt x="2439" y="95"/>
                  </a:lnTo>
                  <a:lnTo>
                    <a:pt x="2431" y="95"/>
                  </a:lnTo>
                  <a:lnTo>
                    <a:pt x="2410" y="95"/>
                  </a:lnTo>
                  <a:lnTo>
                    <a:pt x="2391" y="98"/>
                  </a:lnTo>
                  <a:lnTo>
                    <a:pt x="2372" y="101"/>
                  </a:lnTo>
                  <a:lnTo>
                    <a:pt x="2354" y="105"/>
                  </a:lnTo>
                  <a:lnTo>
                    <a:pt x="2319" y="117"/>
                  </a:lnTo>
                  <a:lnTo>
                    <a:pt x="2284" y="129"/>
                  </a:lnTo>
                  <a:lnTo>
                    <a:pt x="2250" y="141"/>
                  </a:lnTo>
                  <a:lnTo>
                    <a:pt x="2214" y="152"/>
                  </a:lnTo>
                  <a:lnTo>
                    <a:pt x="2195" y="156"/>
                  </a:lnTo>
                  <a:lnTo>
                    <a:pt x="2175" y="159"/>
                  </a:lnTo>
                  <a:lnTo>
                    <a:pt x="2155" y="161"/>
                  </a:lnTo>
                  <a:lnTo>
                    <a:pt x="2133" y="162"/>
                  </a:lnTo>
                  <a:lnTo>
                    <a:pt x="2134" y="167"/>
                  </a:lnTo>
                  <a:lnTo>
                    <a:pt x="2137" y="173"/>
                  </a:lnTo>
                  <a:lnTo>
                    <a:pt x="2142" y="178"/>
                  </a:lnTo>
                  <a:lnTo>
                    <a:pt x="2149" y="183"/>
                  </a:lnTo>
                  <a:lnTo>
                    <a:pt x="2157" y="187"/>
                  </a:lnTo>
                  <a:lnTo>
                    <a:pt x="2167" y="190"/>
                  </a:lnTo>
                  <a:lnTo>
                    <a:pt x="2175" y="193"/>
                  </a:lnTo>
                  <a:lnTo>
                    <a:pt x="2185" y="193"/>
                  </a:lnTo>
                  <a:lnTo>
                    <a:pt x="2186" y="198"/>
                  </a:lnTo>
                  <a:lnTo>
                    <a:pt x="2187" y="203"/>
                  </a:lnTo>
                  <a:lnTo>
                    <a:pt x="2190" y="208"/>
                  </a:lnTo>
                  <a:lnTo>
                    <a:pt x="2192" y="213"/>
                  </a:lnTo>
                  <a:lnTo>
                    <a:pt x="2198" y="225"/>
                  </a:lnTo>
                  <a:lnTo>
                    <a:pt x="2207" y="235"/>
                  </a:lnTo>
                  <a:lnTo>
                    <a:pt x="2216" y="244"/>
                  </a:lnTo>
                  <a:lnTo>
                    <a:pt x="2225" y="251"/>
                  </a:lnTo>
                  <a:lnTo>
                    <a:pt x="2233" y="257"/>
                  </a:lnTo>
                  <a:lnTo>
                    <a:pt x="2239" y="261"/>
                  </a:lnTo>
                  <a:lnTo>
                    <a:pt x="2233" y="261"/>
                  </a:lnTo>
                  <a:lnTo>
                    <a:pt x="2227" y="260"/>
                  </a:lnTo>
                  <a:lnTo>
                    <a:pt x="2223" y="259"/>
                  </a:lnTo>
                  <a:lnTo>
                    <a:pt x="2217" y="257"/>
                  </a:lnTo>
                  <a:lnTo>
                    <a:pt x="2214" y="254"/>
                  </a:lnTo>
                  <a:lnTo>
                    <a:pt x="2209" y="251"/>
                  </a:lnTo>
                  <a:lnTo>
                    <a:pt x="2206" y="248"/>
                  </a:lnTo>
                  <a:lnTo>
                    <a:pt x="2203" y="244"/>
                  </a:lnTo>
                  <a:lnTo>
                    <a:pt x="2198" y="236"/>
                  </a:lnTo>
                  <a:lnTo>
                    <a:pt x="2195" y="225"/>
                  </a:lnTo>
                  <a:lnTo>
                    <a:pt x="2193" y="213"/>
                  </a:lnTo>
                  <a:lnTo>
                    <a:pt x="2192" y="200"/>
                  </a:lnTo>
                  <a:lnTo>
                    <a:pt x="2190" y="201"/>
                  </a:lnTo>
                  <a:lnTo>
                    <a:pt x="2186" y="202"/>
                  </a:lnTo>
                  <a:lnTo>
                    <a:pt x="2182" y="202"/>
                  </a:lnTo>
                  <a:lnTo>
                    <a:pt x="2179" y="202"/>
                  </a:lnTo>
                  <a:lnTo>
                    <a:pt x="2169" y="200"/>
                  </a:lnTo>
                  <a:lnTo>
                    <a:pt x="2159" y="200"/>
                  </a:lnTo>
                  <a:lnTo>
                    <a:pt x="2150" y="200"/>
                  </a:lnTo>
                  <a:lnTo>
                    <a:pt x="2141" y="202"/>
                  </a:lnTo>
                  <a:lnTo>
                    <a:pt x="2134" y="205"/>
                  </a:lnTo>
                  <a:lnTo>
                    <a:pt x="2126" y="209"/>
                  </a:lnTo>
                  <a:lnTo>
                    <a:pt x="2118" y="212"/>
                  </a:lnTo>
                  <a:lnTo>
                    <a:pt x="2111" y="215"/>
                  </a:lnTo>
                  <a:lnTo>
                    <a:pt x="2102" y="217"/>
                  </a:lnTo>
                  <a:lnTo>
                    <a:pt x="2093" y="218"/>
                  </a:lnTo>
                  <a:lnTo>
                    <a:pt x="2083" y="217"/>
                  </a:lnTo>
                  <a:lnTo>
                    <a:pt x="2073" y="214"/>
                  </a:lnTo>
                  <a:lnTo>
                    <a:pt x="2066" y="210"/>
                  </a:lnTo>
                  <a:lnTo>
                    <a:pt x="2059" y="206"/>
                  </a:lnTo>
                  <a:lnTo>
                    <a:pt x="2020" y="218"/>
                  </a:lnTo>
                  <a:lnTo>
                    <a:pt x="2013" y="218"/>
                  </a:lnTo>
                  <a:lnTo>
                    <a:pt x="2000" y="219"/>
                  </a:lnTo>
                  <a:lnTo>
                    <a:pt x="1992" y="221"/>
                  </a:lnTo>
                  <a:lnTo>
                    <a:pt x="1985" y="223"/>
                  </a:lnTo>
                  <a:lnTo>
                    <a:pt x="1983" y="225"/>
                  </a:lnTo>
                  <a:lnTo>
                    <a:pt x="1981" y="227"/>
                  </a:lnTo>
                  <a:lnTo>
                    <a:pt x="1980" y="229"/>
                  </a:lnTo>
                  <a:lnTo>
                    <a:pt x="1980" y="231"/>
                  </a:lnTo>
                  <a:lnTo>
                    <a:pt x="1980" y="234"/>
                  </a:lnTo>
                  <a:lnTo>
                    <a:pt x="1982" y="238"/>
                  </a:lnTo>
                  <a:lnTo>
                    <a:pt x="1984" y="242"/>
                  </a:lnTo>
                  <a:lnTo>
                    <a:pt x="1988" y="245"/>
                  </a:lnTo>
                  <a:lnTo>
                    <a:pt x="1996" y="253"/>
                  </a:lnTo>
                  <a:lnTo>
                    <a:pt x="2009" y="261"/>
                  </a:lnTo>
                  <a:lnTo>
                    <a:pt x="2023" y="270"/>
                  </a:lnTo>
                  <a:lnTo>
                    <a:pt x="2038" y="278"/>
                  </a:lnTo>
                  <a:lnTo>
                    <a:pt x="2056" y="287"/>
                  </a:lnTo>
                  <a:lnTo>
                    <a:pt x="2074" y="295"/>
                  </a:lnTo>
                  <a:lnTo>
                    <a:pt x="2112" y="311"/>
                  </a:lnTo>
                  <a:lnTo>
                    <a:pt x="2148" y="324"/>
                  </a:lnTo>
                  <a:lnTo>
                    <a:pt x="2178" y="334"/>
                  </a:lnTo>
                  <a:lnTo>
                    <a:pt x="2198" y="342"/>
                  </a:lnTo>
                  <a:lnTo>
                    <a:pt x="2200" y="352"/>
                  </a:lnTo>
                  <a:lnTo>
                    <a:pt x="2202" y="361"/>
                  </a:lnTo>
                  <a:lnTo>
                    <a:pt x="2204" y="369"/>
                  </a:lnTo>
                  <a:lnTo>
                    <a:pt x="2207" y="376"/>
                  </a:lnTo>
                  <a:lnTo>
                    <a:pt x="2216" y="389"/>
                  </a:lnTo>
                  <a:lnTo>
                    <a:pt x="2226" y="403"/>
                  </a:lnTo>
                  <a:lnTo>
                    <a:pt x="2214" y="405"/>
                  </a:lnTo>
                  <a:lnTo>
                    <a:pt x="2203" y="404"/>
                  </a:lnTo>
                  <a:lnTo>
                    <a:pt x="2193" y="402"/>
                  </a:lnTo>
                  <a:lnTo>
                    <a:pt x="2184" y="399"/>
                  </a:lnTo>
                  <a:lnTo>
                    <a:pt x="2177" y="394"/>
                  </a:lnTo>
                  <a:lnTo>
                    <a:pt x="2169" y="387"/>
                  </a:lnTo>
                  <a:lnTo>
                    <a:pt x="2161" y="381"/>
                  </a:lnTo>
                  <a:lnTo>
                    <a:pt x="2155" y="374"/>
                  </a:lnTo>
                  <a:lnTo>
                    <a:pt x="2142" y="360"/>
                  </a:lnTo>
                  <a:lnTo>
                    <a:pt x="2129" y="345"/>
                  </a:lnTo>
                  <a:lnTo>
                    <a:pt x="2123" y="339"/>
                  </a:lnTo>
                  <a:lnTo>
                    <a:pt x="2115" y="332"/>
                  </a:lnTo>
                  <a:lnTo>
                    <a:pt x="2107" y="327"/>
                  </a:lnTo>
                  <a:lnTo>
                    <a:pt x="2100" y="323"/>
                  </a:lnTo>
                  <a:lnTo>
                    <a:pt x="2065" y="315"/>
                  </a:lnTo>
                  <a:lnTo>
                    <a:pt x="2020" y="305"/>
                  </a:lnTo>
                  <a:lnTo>
                    <a:pt x="2009" y="302"/>
                  </a:lnTo>
                  <a:lnTo>
                    <a:pt x="1999" y="298"/>
                  </a:lnTo>
                  <a:lnTo>
                    <a:pt x="1989" y="293"/>
                  </a:lnTo>
                  <a:lnTo>
                    <a:pt x="1980" y="288"/>
                  </a:lnTo>
                  <a:lnTo>
                    <a:pt x="1972" y="281"/>
                  </a:lnTo>
                  <a:lnTo>
                    <a:pt x="1967" y="273"/>
                  </a:lnTo>
                  <a:lnTo>
                    <a:pt x="1964" y="269"/>
                  </a:lnTo>
                  <a:lnTo>
                    <a:pt x="1962" y="265"/>
                  </a:lnTo>
                  <a:lnTo>
                    <a:pt x="1960" y="260"/>
                  </a:lnTo>
                  <a:lnTo>
                    <a:pt x="1960" y="255"/>
                  </a:lnTo>
                  <a:lnTo>
                    <a:pt x="1947" y="255"/>
                  </a:lnTo>
                  <a:lnTo>
                    <a:pt x="1940" y="255"/>
                  </a:lnTo>
                  <a:lnTo>
                    <a:pt x="1933" y="256"/>
                  </a:lnTo>
                  <a:lnTo>
                    <a:pt x="1927" y="258"/>
                  </a:lnTo>
                  <a:lnTo>
                    <a:pt x="1922" y="261"/>
                  </a:lnTo>
                  <a:lnTo>
                    <a:pt x="1916" y="264"/>
                  </a:lnTo>
                  <a:lnTo>
                    <a:pt x="1910" y="267"/>
                  </a:lnTo>
                  <a:lnTo>
                    <a:pt x="1903" y="270"/>
                  </a:lnTo>
                  <a:lnTo>
                    <a:pt x="1895" y="272"/>
                  </a:lnTo>
                  <a:lnTo>
                    <a:pt x="1887" y="273"/>
                  </a:lnTo>
                  <a:lnTo>
                    <a:pt x="1882" y="287"/>
                  </a:lnTo>
                  <a:lnTo>
                    <a:pt x="1879" y="297"/>
                  </a:lnTo>
                  <a:lnTo>
                    <a:pt x="1877" y="301"/>
                  </a:lnTo>
                  <a:lnTo>
                    <a:pt x="1875" y="305"/>
                  </a:lnTo>
                  <a:lnTo>
                    <a:pt x="1871" y="308"/>
                  </a:lnTo>
                  <a:lnTo>
                    <a:pt x="1867" y="310"/>
                  </a:lnTo>
                  <a:lnTo>
                    <a:pt x="1871" y="316"/>
                  </a:lnTo>
                  <a:lnTo>
                    <a:pt x="1876" y="320"/>
                  </a:lnTo>
                  <a:lnTo>
                    <a:pt x="1882" y="325"/>
                  </a:lnTo>
                  <a:lnTo>
                    <a:pt x="1889" y="328"/>
                  </a:lnTo>
                  <a:lnTo>
                    <a:pt x="1903" y="334"/>
                  </a:lnTo>
                  <a:lnTo>
                    <a:pt x="1921" y="340"/>
                  </a:lnTo>
                  <a:lnTo>
                    <a:pt x="1959" y="349"/>
                  </a:lnTo>
                  <a:lnTo>
                    <a:pt x="2000" y="360"/>
                  </a:lnTo>
                  <a:lnTo>
                    <a:pt x="1954" y="360"/>
                  </a:lnTo>
                  <a:lnTo>
                    <a:pt x="1929" y="354"/>
                  </a:lnTo>
                  <a:lnTo>
                    <a:pt x="1906" y="349"/>
                  </a:lnTo>
                  <a:lnTo>
                    <a:pt x="1886" y="344"/>
                  </a:lnTo>
                  <a:lnTo>
                    <a:pt x="1866" y="338"/>
                  </a:lnTo>
                  <a:lnTo>
                    <a:pt x="1857" y="333"/>
                  </a:lnTo>
                  <a:lnTo>
                    <a:pt x="1849" y="328"/>
                  </a:lnTo>
                  <a:lnTo>
                    <a:pt x="1842" y="322"/>
                  </a:lnTo>
                  <a:lnTo>
                    <a:pt x="1835" y="315"/>
                  </a:lnTo>
                  <a:lnTo>
                    <a:pt x="1828" y="307"/>
                  </a:lnTo>
                  <a:lnTo>
                    <a:pt x="1823" y="298"/>
                  </a:lnTo>
                  <a:lnTo>
                    <a:pt x="1817" y="287"/>
                  </a:lnTo>
                  <a:lnTo>
                    <a:pt x="1814" y="273"/>
                  </a:lnTo>
                  <a:lnTo>
                    <a:pt x="1787" y="273"/>
                  </a:lnTo>
                  <a:lnTo>
                    <a:pt x="1787" y="282"/>
                  </a:lnTo>
                  <a:lnTo>
                    <a:pt x="1786" y="288"/>
                  </a:lnTo>
                  <a:lnTo>
                    <a:pt x="1785" y="293"/>
                  </a:lnTo>
                  <a:lnTo>
                    <a:pt x="1782" y="298"/>
                  </a:lnTo>
                  <a:lnTo>
                    <a:pt x="1776" y="306"/>
                  </a:lnTo>
                  <a:lnTo>
                    <a:pt x="1767" y="316"/>
                  </a:lnTo>
                  <a:lnTo>
                    <a:pt x="1771" y="323"/>
                  </a:lnTo>
                  <a:lnTo>
                    <a:pt x="1775" y="328"/>
                  </a:lnTo>
                  <a:lnTo>
                    <a:pt x="1779" y="332"/>
                  </a:lnTo>
                  <a:lnTo>
                    <a:pt x="1785" y="336"/>
                  </a:lnTo>
                  <a:lnTo>
                    <a:pt x="1793" y="342"/>
                  </a:lnTo>
                  <a:lnTo>
                    <a:pt x="1803" y="346"/>
                  </a:lnTo>
                  <a:lnTo>
                    <a:pt x="1813" y="351"/>
                  </a:lnTo>
                  <a:lnTo>
                    <a:pt x="1823" y="358"/>
                  </a:lnTo>
                  <a:lnTo>
                    <a:pt x="1827" y="363"/>
                  </a:lnTo>
                  <a:lnTo>
                    <a:pt x="1832" y="369"/>
                  </a:lnTo>
                  <a:lnTo>
                    <a:pt x="1836" y="376"/>
                  </a:lnTo>
                  <a:lnTo>
                    <a:pt x="1841" y="384"/>
                  </a:lnTo>
                  <a:lnTo>
                    <a:pt x="1842" y="389"/>
                  </a:lnTo>
                  <a:lnTo>
                    <a:pt x="1843" y="396"/>
                  </a:lnTo>
                  <a:lnTo>
                    <a:pt x="1844" y="402"/>
                  </a:lnTo>
                  <a:lnTo>
                    <a:pt x="1844" y="409"/>
                  </a:lnTo>
                  <a:lnTo>
                    <a:pt x="1844" y="415"/>
                  </a:lnTo>
                  <a:lnTo>
                    <a:pt x="1844" y="420"/>
                  </a:lnTo>
                  <a:lnTo>
                    <a:pt x="1845" y="424"/>
                  </a:lnTo>
                  <a:lnTo>
                    <a:pt x="1847" y="427"/>
                  </a:lnTo>
                  <a:lnTo>
                    <a:pt x="1859" y="436"/>
                  </a:lnTo>
                  <a:lnTo>
                    <a:pt x="1868" y="444"/>
                  </a:lnTo>
                  <a:lnTo>
                    <a:pt x="1872" y="448"/>
                  </a:lnTo>
                  <a:lnTo>
                    <a:pt x="1878" y="451"/>
                  </a:lnTo>
                  <a:lnTo>
                    <a:pt x="1884" y="452"/>
                  </a:lnTo>
                  <a:lnTo>
                    <a:pt x="1893" y="453"/>
                  </a:lnTo>
                  <a:lnTo>
                    <a:pt x="1902" y="452"/>
                  </a:lnTo>
                  <a:lnTo>
                    <a:pt x="1910" y="450"/>
                  </a:lnTo>
                  <a:lnTo>
                    <a:pt x="1917" y="446"/>
                  </a:lnTo>
                  <a:lnTo>
                    <a:pt x="1923" y="443"/>
                  </a:lnTo>
                  <a:lnTo>
                    <a:pt x="1929" y="439"/>
                  </a:lnTo>
                  <a:lnTo>
                    <a:pt x="1936" y="436"/>
                  </a:lnTo>
                  <a:lnTo>
                    <a:pt x="1944" y="434"/>
                  </a:lnTo>
                  <a:lnTo>
                    <a:pt x="1954" y="433"/>
                  </a:lnTo>
                  <a:lnTo>
                    <a:pt x="1961" y="434"/>
                  </a:lnTo>
                  <a:lnTo>
                    <a:pt x="1970" y="435"/>
                  </a:lnTo>
                  <a:lnTo>
                    <a:pt x="1978" y="437"/>
                  </a:lnTo>
                  <a:lnTo>
                    <a:pt x="1985" y="439"/>
                  </a:lnTo>
                  <a:lnTo>
                    <a:pt x="1999" y="445"/>
                  </a:lnTo>
                  <a:lnTo>
                    <a:pt x="2013" y="453"/>
                  </a:lnTo>
                  <a:lnTo>
                    <a:pt x="2027" y="459"/>
                  </a:lnTo>
                  <a:lnTo>
                    <a:pt x="2041" y="465"/>
                  </a:lnTo>
                  <a:lnTo>
                    <a:pt x="2048" y="467"/>
                  </a:lnTo>
                  <a:lnTo>
                    <a:pt x="2056" y="469"/>
                  </a:lnTo>
                  <a:lnTo>
                    <a:pt x="2065" y="470"/>
                  </a:lnTo>
                  <a:lnTo>
                    <a:pt x="2073" y="471"/>
                  </a:lnTo>
                  <a:lnTo>
                    <a:pt x="2076" y="482"/>
                  </a:lnTo>
                  <a:lnTo>
                    <a:pt x="2078" y="492"/>
                  </a:lnTo>
                  <a:lnTo>
                    <a:pt x="2082" y="503"/>
                  </a:lnTo>
                  <a:lnTo>
                    <a:pt x="2086" y="511"/>
                  </a:lnTo>
                  <a:lnTo>
                    <a:pt x="2090" y="515"/>
                  </a:lnTo>
                  <a:lnTo>
                    <a:pt x="2093" y="518"/>
                  </a:lnTo>
                  <a:lnTo>
                    <a:pt x="2097" y="522"/>
                  </a:lnTo>
                  <a:lnTo>
                    <a:pt x="2102" y="525"/>
                  </a:lnTo>
                  <a:lnTo>
                    <a:pt x="2106" y="527"/>
                  </a:lnTo>
                  <a:lnTo>
                    <a:pt x="2113" y="529"/>
                  </a:lnTo>
                  <a:lnTo>
                    <a:pt x="2118" y="531"/>
                  </a:lnTo>
                  <a:lnTo>
                    <a:pt x="2126" y="532"/>
                  </a:lnTo>
                  <a:lnTo>
                    <a:pt x="2111" y="532"/>
                  </a:lnTo>
                  <a:lnTo>
                    <a:pt x="2100" y="532"/>
                  </a:lnTo>
                  <a:lnTo>
                    <a:pt x="2093" y="532"/>
                  </a:lnTo>
                  <a:lnTo>
                    <a:pt x="2086" y="531"/>
                  </a:lnTo>
                  <a:lnTo>
                    <a:pt x="2081" y="530"/>
                  </a:lnTo>
                  <a:lnTo>
                    <a:pt x="2076" y="529"/>
                  </a:lnTo>
                  <a:lnTo>
                    <a:pt x="2067" y="524"/>
                  </a:lnTo>
                  <a:lnTo>
                    <a:pt x="2059" y="519"/>
                  </a:lnTo>
                  <a:lnTo>
                    <a:pt x="2052" y="513"/>
                  </a:lnTo>
                  <a:lnTo>
                    <a:pt x="2046" y="506"/>
                  </a:lnTo>
                  <a:lnTo>
                    <a:pt x="2040" y="497"/>
                  </a:lnTo>
                  <a:lnTo>
                    <a:pt x="2035" y="489"/>
                  </a:lnTo>
                  <a:lnTo>
                    <a:pt x="2030" y="481"/>
                  </a:lnTo>
                  <a:lnTo>
                    <a:pt x="2024" y="473"/>
                  </a:lnTo>
                  <a:lnTo>
                    <a:pt x="2017" y="466"/>
                  </a:lnTo>
                  <a:lnTo>
                    <a:pt x="2011" y="460"/>
                  </a:lnTo>
                  <a:lnTo>
                    <a:pt x="2002" y="454"/>
                  </a:lnTo>
                  <a:lnTo>
                    <a:pt x="1992" y="450"/>
                  </a:lnTo>
                  <a:lnTo>
                    <a:pt x="1980" y="448"/>
                  </a:lnTo>
                  <a:lnTo>
                    <a:pt x="1967" y="446"/>
                  </a:lnTo>
                  <a:lnTo>
                    <a:pt x="1959" y="446"/>
                  </a:lnTo>
                  <a:lnTo>
                    <a:pt x="1953" y="449"/>
                  </a:lnTo>
                  <a:lnTo>
                    <a:pt x="1946" y="451"/>
                  </a:lnTo>
                  <a:lnTo>
                    <a:pt x="1939" y="453"/>
                  </a:lnTo>
                  <a:lnTo>
                    <a:pt x="1927" y="459"/>
                  </a:lnTo>
                  <a:lnTo>
                    <a:pt x="1913" y="465"/>
                  </a:lnTo>
                  <a:lnTo>
                    <a:pt x="1918" y="477"/>
                  </a:lnTo>
                  <a:lnTo>
                    <a:pt x="1932" y="499"/>
                  </a:lnTo>
                  <a:lnTo>
                    <a:pt x="1939" y="512"/>
                  </a:lnTo>
                  <a:lnTo>
                    <a:pt x="1947" y="523"/>
                  </a:lnTo>
                  <a:lnTo>
                    <a:pt x="1954" y="532"/>
                  </a:lnTo>
                  <a:lnTo>
                    <a:pt x="1960" y="538"/>
                  </a:lnTo>
                  <a:lnTo>
                    <a:pt x="1945" y="554"/>
                  </a:lnTo>
                  <a:lnTo>
                    <a:pt x="1929" y="573"/>
                  </a:lnTo>
                  <a:lnTo>
                    <a:pt x="1924" y="578"/>
                  </a:lnTo>
                  <a:lnTo>
                    <a:pt x="1918" y="581"/>
                  </a:lnTo>
                  <a:lnTo>
                    <a:pt x="1913" y="585"/>
                  </a:lnTo>
                  <a:lnTo>
                    <a:pt x="1906" y="588"/>
                  </a:lnTo>
                  <a:lnTo>
                    <a:pt x="1900" y="590"/>
                  </a:lnTo>
                  <a:lnTo>
                    <a:pt x="1892" y="592"/>
                  </a:lnTo>
                  <a:lnTo>
                    <a:pt x="1883" y="593"/>
                  </a:lnTo>
                  <a:lnTo>
                    <a:pt x="1873" y="594"/>
                  </a:lnTo>
                  <a:lnTo>
                    <a:pt x="1855" y="595"/>
                  </a:lnTo>
                  <a:lnTo>
                    <a:pt x="1838" y="597"/>
                  </a:lnTo>
                  <a:lnTo>
                    <a:pt x="1823" y="600"/>
                  </a:lnTo>
                  <a:lnTo>
                    <a:pt x="1810" y="603"/>
                  </a:lnTo>
                  <a:lnTo>
                    <a:pt x="1797" y="604"/>
                  </a:lnTo>
                  <a:lnTo>
                    <a:pt x="1785" y="604"/>
                  </a:lnTo>
                  <a:lnTo>
                    <a:pt x="1779" y="603"/>
                  </a:lnTo>
                  <a:lnTo>
                    <a:pt x="1772" y="601"/>
                  </a:lnTo>
                  <a:lnTo>
                    <a:pt x="1767" y="598"/>
                  </a:lnTo>
                  <a:lnTo>
                    <a:pt x="1760" y="594"/>
                  </a:lnTo>
                  <a:lnTo>
                    <a:pt x="1778" y="593"/>
                  </a:lnTo>
                  <a:lnTo>
                    <a:pt x="1793" y="591"/>
                  </a:lnTo>
                  <a:lnTo>
                    <a:pt x="1806" y="589"/>
                  </a:lnTo>
                  <a:lnTo>
                    <a:pt x="1821" y="588"/>
                  </a:lnTo>
                  <a:lnTo>
                    <a:pt x="1826" y="587"/>
                  </a:lnTo>
                  <a:lnTo>
                    <a:pt x="1832" y="586"/>
                  </a:lnTo>
                  <a:lnTo>
                    <a:pt x="1837" y="585"/>
                  </a:lnTo>
                  <a:lnTo>
                    <a:pt x="1843" y="583"/>
                  </a:lnTo>
                  <a:lnTo>
                    <a:pt x="1847" y="580"/>
                  </a:lnTo>
                  <a:lnTo>
                    <a:pt x="1852" y="577"/>
                  </a:lnTo>
                  <a:lnTo>
                    <a:pt x="1856" y="573"/>
                  </a:lnTo>
                  <a:lnTo>
                    <a:pt x="1859" y="569"/>
                  </a:lnTo>
                  <a:lnTo>
                    <a:pt x="1866" y="560"/>
                  </a:lnTo>
                  <a:lnTo>
                    <a:pt x="1870" y="548"/>
                  </a:lnTo>
                  <a:lnTo>
                    <a:pt x="1872" y="538"/>
                  </a:lnTo>
                  <a:lnTo>
                    <a:pt x="1873" y="526"/>
                  </a:lnTo>
                  <a:lnTo>
                    <a:pt x="1873" y="520"/>
                  </a:lnTo>
                  <a:lnTo>
                    <a:pt x="1873" y="512"/>
                  </a:lnTo>
                  <a:lnTo>
                    <a:pt x="1873" y="499"/>
                  </a:lnTo>
                  <a:lnTo>
                    <a:pt x="1873" y="483"/>
                  </a:lnTo>
                  <a:lnTo>
                    <a:pt x="1860" y="480"/>
                  </a:lnTo>
                  <a:lnTo>
                    <a:pt x="1849" y="476"/>
                  </a:lnTo>
                  <a:lnTo>
                    <a:pt x="1839" y="470"/>
                  </a:lnTo>
                  <a:lnTo>
                    <a:pt x="1832" y="464"/>
                  </a:lnTo>
                  <a:lnTo>
                    <a:pt x="1824" y="457"/>
                  </a:lnTo>
                  <a:lnTo>
                    <a:pt x="1817" y="449"/>
                  </a:lnTo>
                  <a:lnTo>
                    <a:pt x="1812" y="440"/>
                  </a:lnTo>
                  <a:lnTo>
                    <a:pt x="1806" y="431"/>
                  </a:lnTo>
                  <a:lnTo>
                    <a:pt x="1796" y="413"/>
                  </a:lnTo>
                  <a:lnTo>
                    <a:pt x="1785" y="396"/>
                  </a:lnTo>
                  <a:lnTo>
                    <a:pt x="1778" y="387"/>
                  </a:lnTo>
                  <a:lnTo>
                    <a:pt x="1771" y="379"/>
                  </a:lnTo>
                  <a:lnTo>
                    <a:pt x="1764" y="372"/>
                  </a:lnTo>
                  <a:lnTo>
                    <a:pt x="1754" y="366"/>
                  </a:lnTo>
                  <a:lnTo>
                    <a:pt x="1708" y="348"/>
                  </a:lnTo>
                  <a:lnTo>
                    <a:pt x="1705" y="342"/>
                  </a:lnTo>
                  <a:lnTo>
                    <a:pt x="1707" y="333"/>
                  </a:lnTo>
                  <a:lnTo>
                    <a:pt x="1708" y="324"/>
                  </a:lnTo>
                  <a:lnTo>
                    <a:pt x="1709" y="313"/>
                  </a:lnTo>
                  <a:lnTo>
                    <a:pt x="1710" y="303"/>
                  </a:lnTo>
                  <a:lnTo>
                    <a:pt x="1709" y="294"/>
                  </a:lnTo>
                  <a:lnTo>
                    <a:pt x="1708" y="290"/>
                  </a:lnTo>
                  <a:lnTo>
                    <a:pt x="1707" y="286"/>
                  </a:lnTo>
                  <a:lnTo>
                    <a:pt x="1704" y="283"/>
                  </a:lnTo>
                  <a:lnTo>
                    <a:pt x="1701" y="279"/>
                  </a:lnTo>
                  <a:lnTo>
                    <a:pt x="1698" y="276"/>
                  </a:lnTo>
                  <a:lnTo>
                    <a:pt x="1693" y="273"/>
                  </a:lnTo>
                  <a:lnTo>
                    <a:pt x="1689" y="271"/>
                  </a:lnTo>
                  <a:lnTo>
                    <a:pt x="1682" y="269"/>
                  </a:lnTo>
                  <a:lnTo>
                    <a:pt x="1669" y="266"/>
                  </a:lnTo>
                  <a:lnTo>
                    <a:pt x="1654" y="263"/>
                  </a:lnTo>
                  <a:lnTo>
                    <a:pt x="1618" y="261"/>
                  </a:lnTo>
                  <a:lnTo>
                    <a:pt x="1581" y="261"/>
                  </a:lnTo>
                  <a:lnTo>
                    <a:pt x="1596" y="257"/>
                  </a:lnTo>
                  <a:lnTo>
                    <a:pt x="1609" y="253"/>
                  </a:lnTo>
                  <a:lnTo>
                    <a:pt x="1613" y="249"/>
                  </a:lnTo>
                  <a:lnTo>
                    <a:pt x="1618" y="245"/>
                  </a:lnTo>
                  <a:lnTo>
                    <a:pt x="1620" y="239"/>
                  </a:lnTo>
                  <a:lnTo>
                    <a:pt x="1621" y="231"/>
                  </a:lnTo>
                  <a:lnTo>
                    <a:pt x="1608" y="231"/>
                  </a:lnTo>
                  <a:lnTo>
                    <a:pt x="1596" y="231"/>
                  </a:lnTo>
                  <a:lnTo>
                    <a:pt x="1581" y="231"/>
                  </a:lnTo>
                  <a:lnTo>
                    <a:pt x="1562" y="231"/>
                  </a:lnTo>
                  <a:lnTo>
                    <a:pt x="1559" y="246"/>
                  </a:lnTo>
                  <a:lnTo>
                    <a:pt x="1555" y="263"/>
                  </a:lnTo>
                  <a:lnTo>
                    <a:pt x="1550" y="279"/>
                  </a:lnTo>
                  <a:lnTo>
                    <a:pt x="1548" y="292"/>
                  </a:lnTo>
                  <a:lnTo>
                    <a:pt x="1548" y="294"/>
                  </a:lnTo>
                  <a:lnTo>
                    <a:pt x="1550" y="295"/>
                  </a:lnTo>
                  <a:lnTo>
                    <a:pt x="1552" y="295"/>
                  </a:lnTo>
                  <a:lnTo>
                    <a:pt x="1555" y="295"/>
                  </a:lnTo>
                  <a:lnTo>
                    <a:pt x="1559" y="293"/>
                  </a:lnTo>
                  <a:lnTo>
                    <a:pt x="1562" y="292"/>
                  </a:lnTo>
                  <a:lnTo>
                    <a:pt x="1562" y="323"/>
                  </a:lnTo>
                  <a:lnTo>
                    <a:pt x="1552" y="327"/>
                  </a:lnTo>
                  <a:lnTo>
                    <a:pt x="1543" y="331"/>
                  </a:lnTo>
                  <a:lnTo>
                    <a:pt x="1537" y="332"/>
                  </a:lnTo>
                  <a:lnTo>
                    <a:pt x="1531" y="334"/>
                  </a:lnTo>
                  <a:lnTo>
                    <a:pt x="1524" y="334"/>
                  </a:lnTo>
                  <a:lnTo>
                    <a:pt x="1514" y="336"/>
                  </a:lnTo>
                  <a:lnTo>
                    <a:pt x="1514" y="345"/>
                  </a:lnTo>
                  <a:lnTo>
                    <a:pt x="1514" y="354"/>
                  </a:lnTo>
                  <a:lnTo>
                    <a:pt x="1532" y="375"/>
                  </a:lnTo>
                  <a:lnTo>
                    <a:pt x="1555" y="404"/>
                  </a:lnTo>
                  <a:lnTo>
                    <a:pt x="1562" y="411"/>
                  </a:lnTo>
                  <a:lnTo>
                    <a:pt x="1569" y="418"/>
                  </a:lnTo>
                  <a:lnTo>
                    <a:pt x="1577" y="424"/>
                  </a:lnTo>
                  <a:lnTo>
                    <a:pt x="1585" y="429"/>
                  </a:lnTo>
                  <a:lnTo>
                    <a:pt x="1593" y="433"/>
                  </a:lnTo>
                  <a:lnTo>
                    <a:pt x="1602" y="437"/>
                  </a:lnTo>
                  <a:lnTo>
                    <a:pt x="1611" y="439"/>
                  </a:lnTo>
                  <a:lnTo>
                    <a:pt x="1621" y="439"/>
                  </a:lnTo>
                  <a:lnTo>
                    <a:pt x="1622" y="445"/>
                  </a:lnTo>
                  <a:lnTo>
                    <a:pt x="1623" y="451"/>
                  </a:lnTo>
                  <a:lnTo>
                    <a:pt x="1625" y="455"/>
                  </a:lnTo>
                  <a:lnTo>
                    <a:pt x="1629" y="458"/>
                  </a:lnTo>
                  <a:lnTo>
                    <a:pt x="1636" y="465"/>
                  </a:lnTo>
                  <a:lnTo>
                    <a:pt x="1645" y="471"/>
                  </a:lnTo>
                  <a:lnTo>
                    <a:pt x="1654" y="477"/>
                  </a:lnTo>
                  <a:lnTo>
                    <a:pt x="1663" y="483"/>
                  </a:lnTo>
                  <a:lnTo>
                    <a:pt x="1667" y="487"/>
                  </a:lnTo>
                  <a:lnTo>
                    <a:pt x="1670" y="491"/>
                  </a:lnTo>
                  <a:lnTo>
                    <a:pt x="1673" y="496"/>
                  </a:lnTo>
                  <a:lnTo>
                    <a:pt x="1674" y="501"/>
                  </a:lnTo>
                  <a:lnTo>
                    <a:pt x="1667" y="501"/>
                  </a:lnTo>
                  <a:lnTo>
                    <a:pt x="1654" y="501"/>
                  </a:lnTo>
                  <a:lnTo>
                    <a:pt x="1645" y="499"/>
                  </a:lnTo>
                  <a:lnTo>
                    <a:pt x="1625" y="494"/>
                  </a:lnTo>
                  <a:lnTo>
                    <a:pt x="1599" y="487"/>
                  </a:lnTo>
                  <a:lnTo>
                    <a:pt x="1568" y="478"/>
                  </a:lnTo>
                  <a:lnTo>
                    <a:pt x="1539" y="468"/>
                  </a:lnTo>
                  <a:lnTo>
                    <a:pt x="1513" y="458"/>
                  </a:lnTo>
                  <a:lnTo>
                    <a:pt x="1502" y="453"/>
                  </a:lnTo>
                  <a:lnTo>
                    <a:pt x="1495" y="448"/>
                  </a:lnTo>
                  <a:lnTo>
                    <a:pt x="1492" y="445"/>
                  </a:lnTo>
                  <a:lnTo>
                    <a:pt x="1490" y="443"/>
                  </a:lnTo>
                  <a:lnTo>
                    <a:pt x="1488" y="441"/>
                  </a:lnTo>
                  <a:lnTo>
                    <a:pt x="1488" y="439"/>
                  </a:lnTo>
                  <a:lnTo>
                    <a:pt x="1467" y="439"/>
                  </a:lnTo>
                  <a:lnTo>
                    <a:pt x="1432" y="436"/>
                  </a:lnTo>
                  <a:lnTo>
                    <a:pt x="1389" y="432"/>
                  </a:lnTo>
                  <a:lnTo>
                    <a:pt x="1343" y="425"/>
                  </a:lnTo>
                  <a:lnTo>
                    <a:pt x="1320" y="421"/>
                  </a:lnTo>
                  <a:lnTo>
                    <a:pt x="1298" y="417"/>
                  </a:lnTo>
                  <a:lnTo>
                    <a:pt x="1277" y="412"/>
                  </a:lnTo>
                  <a:lnTo>
                    <a:pt x="1260" y="406"/>
                  </a:lnTo>
                  <a:lnTo>
                    <a:pt x="1251" y="403"/>
                  </a:lnTo>
                  <a:lnTo>
                    <a:pt x="1244" y="400"/>
                  </a:lnTo>
                  <a:lnTo>
                    <a:pt x="1238" y="397"/>
                  </a:lnTo>
                  <a:lnTo>
                    <a:pt x="1232" y="394"/>
                  </a:lnTo>
                  <a:lnTo>
                    <a:pt x="1228" y="389"/>
                  </a:lnTo>
                  <a:lnTo>
                    <a:pt x="1225" y="386"/>
                  </a:lnTo>
                  <a:lnTo>
                    <a:pt x="1223" y="382"/>
                  </a:lnTo>
                  <a:lnTo>
                    <a:pt x="1222" y="378"/>
                  </a:lnTo>
                  <a:lnTo>
                    <a:pt x="1210" y="381"/>
                  </a:lnTo>
                  <a:lnTo>
                    <a:pt x="1203" y="384"/>
                  </a:lnTo>
                  <a:lnTo>
                    <a:pt x="1203" y="389"/>
                  </a:lnTo>
                  <a:lnTo>
                    <a:pt x="1204" y="395"/>
                  </a:lnTo>
                  <a:lnTo>
                    <a:pt x="1205" y="399"/>
                  </a:lnTo>
                  <a:lnTo>
                    <a:pt x="1207" y="403"/>
                  </a:lnTo>
                  <a:lnTo>
                    <a:pt x="1211" y="410"/>
                  </a:lnTo>
                  <a:lnTo>
                    <a:pt x="1218" y="416"/>
                  </a:lnTo>
                  <a:lnTo>
                    <a:pt x="1225" y="421"/>
                  </a:lnTo>
                  <a:lnTo>
                    <a:pt x="1233" y="425"/>
                  </a:lnTo>
                  <a:lnTo>
                    <a:pt x="1243" y="429"/>
                  </a:lnTo>
                  <a:lnTo>
                    <a:pt x="1253" y="433"/>
                  </a:lnTo>
                  <a:lnTo>
                    <a:pt x="1274" y="442"/>
                  </a:lnTo>
                  <a:lnTo>
                    <a:pt x="1295" y="452"/>
                  </a:lnTo>
                  <a:lnTo>
                    <a:pt x="1305" y="458"/>
                  </a:lnTo>
                  <a:lnTo>
                    <a:pt x="1313" y="465"/>
                  </a:lnTo>
                  <a:lnTo>
                    <a:pt x="1322" y="473"/>
                  </a:lnTo>
                  <a:lnTo>
                    <a:pt x="1329" y="483"/>
                  </a:lnTo>
                  <a:lnTo>
                    <a:pt x="1319" y="483"/>
                  </a:lnTo>
                  <a:lnTo>
                    <a:pt x="1309" y="483"/>
                  </a:lnTo>
                  <a:lnTo>
                    <a:pt x="1297" y="481"/>
                  </a:lnTo>
                  <a:lnTo>
                    <a:pt x="1281" y="477"/>
                  </a:lnTo>
                  <a:lnTo>
                    <a:pt x="1272" y="475"/>
                  </a:lnTo>
                  <a:lnTo>
                    <a:pt x="1262" y="473"/>
                  </a:lnTo>
                  <a:lnTo>
                    <a:pt x="1252" y="471"/>
                  </a:lnTo>
                  <a:lnTo>
                    <a:pt x="1242" y="471"/>
                  </a:lnTo>
                  <a:lnTo>
                    <a:pt x="1232" y="471"/>
                  </a:lnTo>
                  <a:lnTo>
                    <a:pt x="1221" y="473"/>
                  </a:lnTo>
                  <a:lnTo>
                    <a:pt x="1210" y="475"/>
                  </a:lnTo>
                  <a:lnTo>
                    <a:pt x="1198" y="477"/>
                  </a:lnTo>
                  <a:lnTo>
                    <a:pt x="1174" y="484"/>
                  </a:lnTo>
                  <a:lnTo>
                    <a:pt x="1149" y="492"/>
                  </a:lnTo>
                  <a:lnTo>
                    <a:pt x="1122" y="500"/>
                  </a:lnTo>
                  <a:lnTo>
                    <a:pt x="1097" y="508"/>
                  </a:lnTo>
                  <a:lnTo>
                    <a:pt x="1085" y="510"/>
                  </a:lnTo>
                  <a:lnTo>
                    <a:pt x="1073" y="512"/>
                  </a:lnTo>
                  <a:lnTo>
                    <a:pt x="1061" y="514"/>
                  </a:lnTo>
                  <a:lnTo>
                    <a:pt x="1050" y="514"/>
                  </a:lnTo>
                  <a:lnTo>
                    <a:pt x="1046" y="513"/>
                  </a:lnTo>
                  <a:lnTo>
                    <a:pt x="1042" y="511"/>
                  </a:lnTo>
                  <a:lnTo>
                    <a:pt x="1040" y="507"/>
                  </a:lnTo>
                  <a:lnTo>
                    <a:pt x="1040" y="503"/>
                  </a:lnTo>
                  <a:lnTo>
                    <a:pt x="1040" y="496"/>
                  </a:lnTo>
                  <a:lnTo>
                    <a:pt x="1042" y="490"/>
                  </a:lnTo>
                  <a:lnTo>
                    <a:pt x="1046" y="484"/>
                  </a:lnTo>
                  <a:lnTo>
                    <a:pt x="1050" y="477"/>
                  </a:lnTo>
                  <a:lnTo>
                    <a:pt x="1040" y="473"/>
                  </a:lnTo>
                  <a:lnTo>
                    <a:pt x="1030" y="472"/>
                  </a:lnTo>
                  <a:lnTo>
                    <a:pt x="1019" y="471"/>
                  </a:lnTo>
                  <a:lnTo>
                    <a:pt x="1009" y="471"/>
                  </a:lnTo>
                  <a:lnTo>
                    <a:pt x="1007" y="475"/>
                  </a:lnTo>
                  <a:lnTo>
                    <a:pt x="1004" y="477"/>
                  </a:lnTo>
                  <a:lnTo>
                    <a:pt x="999" y="479"/>
                  </a:lnTo>
                  <a:lnTo>
                    <a:pt x="994" y="480"/>
                  </a:lnTo>
                  <a:lnTo>
                    <a:pt x="984" y="480"/>
                  </a:lnTo>
                  <a:lnTo>
                    <a:pt x="972" y="479"/>
                  </a:lnTo>
                  <a:lnTo>
                    <a:pt x="961" y="477"/>
                  </a:lnTo>
                  <a:lnTo>
                    <a:pt x="949" y="477"/>
                  </a:lnTo>
                  <a:lnTo>
                    <a:pt x="943" y="477"/>
                  </a:lnTo>
                  <a:lnTo>
                    <a:pt x="939" y="478"/>
                  </a:lnTo>
                  <a:lnTo>
                    <a:pt x="934" y="480"/>
                  </a:lnTo>
                  <a:lnTo>
                    <a:pt x="930" y="483"/>
                  </a:lnTo>
                  <a:lnTo>
                    <a:pt x="924" y="489"/>
                  </a:lnTo>
                  <a:lnTo>
                    <a:pt x="916" y="495"/>
                  </a:lnTo>
                  <a:lnTo>
                    <a:pt x="908" y="500"/>
                  </a:lnTo>
                  <a:lnTo>
                    <a:pt x="900" y="505"/>
                  </a:lnTo>
                  <a:lnTo>
                    <a:pt x="882" y="513"/>
                  </a:lnTo>
                  <a:lnTo>
                    <a:pt x="864" y="522"/>
                  </a:lnTo>
                  <a:lnTo>
                    <a:pt x="857" y="526"/>
                  </a:lnTo>
                  <a:lnTo>
                    <a:pt x="849" y="532"/>
                  </a:lnTo>
                  <a:lnTo>
                    <a:pt x="841" y="538"/>
                  </a:lnTo>
                  <a:lnTo>
                    <a:pt x="836" y="545"/>
                  </a:lnTo>
                  <a:lnTo>
                    <a:pt x="830" y="553"/>
                  </a:lnTo>
                  <a:lnTo>
                    <a:pt x="827" y="564"/>
                  </a:lnTo>
                  <a:lnTo>
                    <a:pt x="825" y="575"/>
                  </a:lnTo>
                  <a:lnTo>
                    <a:pt x="824" y="588"/>
                  </a:lnTo>
                  <a:lnTo>
                    <a:pt x="810" y="584"/>
                  </a:lnTo>
                  <a:lnTo>
                    <a:pt x="797" y="581"/>
                  </a:lnTo>
                  <a:lnTo>
                    <a:pt x="791" y="581"/>
                  </a:lnTo>
                  <a:lnTo>
                    <a:pt x="784" y="582"/>
                  </a:lnTo>
                  <a:lnTo>
                    <a:pt x="778" y="584"/>
                  </a:lnTo>
                  <a:lnTo>
                    <a:pt x="771" y="588"/>
                  </a:lnTo>
                  <a:lnTo>
                    <a:pt x="758" y="582"/>
                  </a:lnTo>
                  <a:lnTo>
                    <a:pt x="740" y="575"/>
                  </a:lnTo>
                  <a:lnTo>
                    <a:pt x="732" y="571"/>
                  </a:lnTo>
                  <a:lnTo>
                    <a:pt x="724" y="566"/>
                  </a:lnTo>
                  <a:lnTo>
                    <a:pt x="716" y="562"/>
                  </a:lnTo>
                  <a:lnTo>
                    <a:pt x="711" y="556"/>
                  </a:lnTo>
                  <a:lnTo>
                    <a:pt x="711" y="526"/>
                  </a:lnTo>
                  <a:lnTo>
                    <a:pt x="721" y="526"/>
                  </a:lnTo>
                  <a:lnTo>
                    <a:pt x="730" y="526"/>
                  </a:lnTo>
                  <a:lnTo>
                    <a:pt x="738" y="526"/>
                  </a:lnTo>
                  <a:lnTo>
                    <a:pt x="744" y="526"/>
                  </a:lnTo>
                  <a:lnTo>
                    <a:pt x="740" y="516"/>
                  </a:lnTo>
                  <a:lnTo>
                    <a:pt x="736" y="507"/>
                  </a:lnTo>
                  <a:lnTo>
                    <a:pt x="730" y="499"/>
                  </a:lnTo>
                  <a:lnTo>
                    <a:pt x="723" y="493"/>
                  </a:lnTo>
                  <a:lnTo>
                    <a:pt x="714" y="488"/>
                  </a:lnTo>
                  <a:lnTo>
                    <a:pt x="704" y="485"/>
                  </a:lnTo>
                  <a:lnTo>
                    <a:pt x="692" y="483"/>
                  </a:lnTo>
                  <a:lnTo>
                    <a:pt x="678" y="483"/>
                  </a:lnTo>
                  <a:lnTo>
                    <a:pt x="668" y="483"/>
                  </a:lnTo>
                  <a:lnTo>
                    <a:pt x="656" y="483"/>
                  </a:lnTo>
                  <a:lnTo>
                    <a:pt x="643" y="483"/>
                  </a:lnTo>
                  <a:lnTo>
                    <a:pt x="624" y="483"/>
                  </a:lnTo>
                  <a:lnTo>
                    <a:pt x="627" y="487"/>
                  </a:lnTo>
                  <a:lnTo>
                    <a:pt x="632" y="491"/>
                  </a:lnTo>
                  <a:lnTo>
                    <a:pt x="636" y="495"/>
                  </a:lnTo>
                  <a:lnTo>
                    <a:pt x="640" y="498"/>
                  </a:lnTo>
                  <a:lnTo>
                    <a:pt x="645" y="501"/>
                  </a:lnTo>
                  <a:lnTo>
                    <a:pt x="648" y="506"/>
                  </a:lnTo>
                  <a:lnTo>
                    <a:pt x="650" y="510"/>
                  </a:lnTo>
                  <a:lnTo>
                    <a:pt x="651" y="514"/>
                  </a:lnTo>
                  <a:lnTo>
                    <a:pt x="650" y="519"/>
                  </a:lnTo>
                  <a:lnTo>
                    <a:pt x="649" y="523"/>
                  </a:lnTo>
                  <a:lnTo>
                    <a:pt x="648" y="525"/>
                  </a:lnTo>
                  <a:lnTo>
                    <a:pt x="646" y="528"/>
                  </a:lnTo>
                  <a:lnTo>
                    <a:pt x="643" y="530"/>
                  </a:lnTo>
                  <a:lnTo>
                    <a:pt x="638" y="532"/>
                  </a:lnTo>
                  <a:lnTo>
                    <a:pt x="647" y="541"/>
                  </a:lnTo>
                  <a:lnTo>
                    <a:pt x="656" y="550"/>
                  </a:lnTo>
                  <a:lnTo>
                    <a:pt x="661" y="554"/>
                  </a:lnTo>
                  <a:lnTo>
                    <a:pt x="668" y="557"/>
                  </a:lnTo>
                  <a:lnTo>
                    <a:pt x="676" y="561"/>
                  </a:lnTo>
                  <a:lnTo>
                    <a:pt x="684" y="564"/>
                  </a:lnTo>
                  <a:lnTo>
                    <a:pt x="684" y="619"/>
                  </a:lnTo>
                  <a:lnTo>
                    <a:pt x="677" y="619"/>
                  </a:lnTo>
                  <a:lnTo>
                    <a:pt x="665" y="619"/>
                  </a:lnTo>
                  <a:lnTo>
                    <a:pt x="659" y="610"/>
                  </a:lnTo>
                  <a:lnTo>
                    <a:pt x="654" y="604"/>
                  </a:lnTo>
                  <a:lnTo>
                    <a:pt x="647" y="599"/>
                  </a:lnTo>
                  <a:lnTo>
                    <a:pt x="639" y="595"/>
                  </a:lnTo>
                  <a:lnTo>
                    <a:pt x="623" y="589"/>
                  </a:lnTo>
                  <a:lnTo>
                    <a:pt x="604" y="582"/>
                  </a:lnTo>
                  <a:lnTo>
                    <a:pt x="602" y="585"/>
                  </a:lnTo>
                  <a:lnTo>
                    <a:pt x="599" y="589"/>
                  </a:lnTo>
                  <a:lnTo>
                    <a:pt x="594" y="593"/>
                  </a:lnTo>
                  <a:lnTo>
                    <a:pt x="588" y="597"/>
                  </a:lnTo>
                  <a:lnTo>
                    <a:pt x="575" y="606"/>
                  </a:lnTo>
                  <a:lnTo>
                    <a:pt x="559" y="615"/>
                  </a:lnTo>
                  <a:lnTo>
                    <a:pt x="544" y="624"/>
                  </a:lnTo>
                  <a:lnTo>
                    <a:pt x="531" y="631"/>
                  </a:lnTo>
                  <a:lnTo>
                    <a:pt x="525" y="635"/>
                  </a:lnTo>
                  <a:lnTo>
                    <a:pt x="522" y="638"/>
                  </a:lnTo>
                  <a:lnTo>
                    <a:pt x="519" y="641"/>
                  </a:lnTo>
                  <a:lnTo>
                    <a:pt x="519" y="643"/>
                  </a:lnTo>
                  <a:lnTo>
                    <a:pt x="519" y="647"/>
                  </a:lnTo>
                  <a:lnTo>
                    <a:pt x="520" y="651"/>
                  </a:lnTo>
                  <a:lnTo>
                    <a:pt x="521" y="655"/>
                  </a:lnTo>
                  <a:lnTo>
                    <a:pt x="523" y="658"/>
                  </a:lnTo>
                  <a:lnTo>
                    <a:pt x="528" y="663"/>
                  </a:lnTo>
                  <a:lnTo>
                    <a:pt x="536" y="667"/>
                  </a:lnTo>
                  <a:lnTo>
                    <a:pt x="543" y="673"/>
                  </a:lnTo>
                  <a:lnTo>
                    <a:pt x="549" y="678"/>
                  </a:lnTo>
                  <a:lnTo>
                    <a:pt x="551" y="681"/>
                  </a:lnTo>
                  <a:lnTo>
                    <a:pt x="555" y="685"/>
                  </a:lnTo>
                  <a:lnTo>
                    <a:pt x="557" y="688"/>
                  </a:lnTo>
                  <a:lnTo>
                    <a:pt x="558" y="693"/>
                  </a:lnTo>
                  <a:lnTo>
                    <a:pt x="471" y="693"/>
                  </a:lnTo>
                  <a:lnTo>
                    <a:pt x="467" y="705"/>
                  </a:lnTo>
                  <a:lnTo>
                    <a:pt x="464" y="721"/>
                  </a:lnTo>
                  <a:lnTo>
                    <a:pt x="460" y="730"/>
                  </a:lnTo>
                  <a:lnTo>
                    <a:pt x="457" y="736"/>
                  </a:lnTo>
                  <a:lnTo>
                    <a:pt x="454" y="739"/>
                  </a:lnTo>
                  <a:lnTo>
                    <a:pt x="452" y="740"/>
                  </a:lnTo>
                  <a:lnTo>
                    <a:pt x="448" y="742"/>
                  </a:lnTo>
                  <a:lnTo>
                    <a:pt x="445" y="742"/>
                  </a:lnTo>
                  <a:lnTo>
                    <a:pt x="433" y="742"/>
                  </a:lnTo>
                  <a:lnTo>
                    <a:pt x="420" y="741"/>
                  </a:lnTo>
                  <a:lnTo>
                    <a:pt x="407" y="739"/>
                  </a:lnTo>
                  <a:lnTo>
                    <a:pt x="393" y="736"/>
                  </a:lnTo>
                  <a:lnTo>
                    <a:pt x="380" y="733"/>
                  </a:lnTo>
                  <a:lnTo>
                    <a:pt x="367" y="729"/>
                  </a:lnTo>
                  <a:lnTo>
                    <a:pt x="355" y="723"/>
                  </a:lnTo>
                  <a:lnTo>
                    <a:pt x="344" y="718"/>
                  </a:lnTo>
                  <a:lnTo>
                    <a:pt x="333" y="711"/>
                  </a:lnTo>
                  <a:lnTo>
                    <a:pt x="323" y="704"/>
                  </a:lnTo>
                  <a:lnTo>
                    <a:pt x="314" y="696"/>
                  </a:lnTo>
                  <a:lnTo>
                    <a:pt x="307" y="687"/>
                  </a:lnTo>
                  <a:lnTo>
                    <a:pt x="301" y="678"/>
                  </a:lnTo>
                  <a:lnTo>
                    <a:pt x="296" y="666"/>
                  </a:lnTo>
                  <a:lnTo>
                    <a:pt x="293" y="655"/>
                  </a:lnTo>
                  <a:lnTo>
                    <a:pt x="292" y="643"/>
                  </a:lnTo>
                  <a:lnTo>
                    <a:pt x="289" y="636"/>
                  </a:lnTo>
                  <a:lnTo>
                    <a:pt x="286" y="625"/>
                  </a:lnTo>
                  <a:lnTo>
                    <a:pt x="273" y="622"/>
                  </a:lnTo>
                  <a:lnTo>
                    <a:pt x="254" y="616"/>
                  </a:lnTo>
                  <a:lnTo>
                    <a:pt x="232" y="609"/>
                  </a:lnTo>
                  <a:lnTo>
                    <a:pt x="209" y="601"/>
                  </a:lnTo>
                  <a:lnTo>
                    <a:pt x="188" y="592"/>
                  </a:lnTo>
                  <a:lnTo>
                    <a:pt x="169" y="582"/>
                  </a:lnTo>
                  <a:lnTo>
                    <a:pt x="163" y="578"/>
                  </a:lnTo>
                  <a:lnTo>
                    <a:pt x="157" y="573"/>
                  </a:lnTo>
                  <a:lnTo>
                    <a:pt x="154" y="568"/>
                  </a:lnTo>
                  <a:lnTo>
                    <a:pt x="153" y="564"/>
                  </a:lnTo>
                  <a:lnTo>
                    <a:pt x="162" y="567"/>
                  </a:lnTo>
                  <a:lnTo>
                    <a:pt x="183" y="574"/>
                  </a:lnTo>
                  <a:lnTo>
                    <a:pt x="211" y="582"/>
                  </a:lnTo>
                  <a:lnTo>
                    <a:pt x="244" y="590"/>
                  </a:lnTo>
                  <a:lnTo>
                    <a:pt x="277" y="598"/>
                  </a:lnTo>
                  <a:lnTo>
                    <a:pt x="308" y="605"/>
                  </a:lnTo>
                  <a:lnTo>
                    <a:pt x="332" y="610"/>
                  </a:lnTo>
                  <a:lnTo>
                    <a:pt x="345" y="612"/>
                  </a:lnTo>
                  <a:lnTo>
                    <a:pt x="368" y="612"/>
                  </a:lnTo>
                  <a:lnTo>
                    <a:pt x="390" y="612"/>
                  </a:lnTo>
                  <a:lnTo>
                    <a:pt x="414" y="612"/>
                  </a:lnTo>
                  <a:lnTo>
                    <a:pt x="445" y="612"/>
                  </a:lnTo>
                  <a:lnTo>
                    <a:pt x="454" y="612"/>
                  </a:lnTo>
                  <a:lnTo>
                    <a:pt x="461" y="611"/>
                  </a:lnTo>
                  <a:lnTo>
                    <a:pt x="469" y="609"/>
                  </a:lnTo>
                  <a:lnTo>
                    <a:pt x="477" y="607"/>
                  </a:lnTo>
                  <a:lnTo>
                    <a:pt x="490" y="601"/>
                  </a:lnTo>
                  <a:lnTo>
                    <a:pt x="502" y="594"/>
                  </a:lnTo>
                  <a:lnTo>
                    <a:pt x="514" y="585"/>
                  </a:lnTo>
                  <a:lnTo>
                    <a:pt x="524" y="576"/>
                  </a:lnTo>
                  <a:lnTo>
                    <a:pt x="535" y="567"/>
                  </a:lnTo>
                  <a:lnTo>
                    <a:pt x="545" y="556"/>
                  </a:lnTo>
                  <a:lnTo>
                    <a:pt x="536" y="547"/>
                  </a:lnTo>
                  <a:lnTo>
                    <a:pt x="527" y="536"/>
                  </a:lnTo>
                  <a:lnTo>
                    <a:pt x="523" y="531"/>
                  </a:lnTo>
                  <a:lnTo>
                    <a:pt x="517" y="527"/>
                  </a:lnTo>
                  <a:lnTo>
                    <a:pt x="512" y="523"/>
                  </a:lnTo>
                  <a:lnTo>
                    <a:pt x="505" y="520"/>
                  </a:lnTo>
                  <a:lnTo>
                    <a:pt x="500" y="518"/>
                  </a:lnTo>
                  <a:lnTo>
                    <a:pt x="484" y="511"/>
                  </a:lnTo>
                  <a:lnTo>
                    <a:pt x="459" y="499"/>
                  </a:lnTo>
                  <a:lnTo>
                    <a:pt x="424" y="487"/>
                  </a:lnTo>
                  <a:lnTo>
                    <a:pt x="403" y="481"/>
                  </a:lnTo>
                  <a:lnTo>
                    <a:pt x="379" y="475"/>
                  </a:lnTo>
                  <a:lnTo>
                    <a:pt x="352" y="469"/>
                  </a:lnTo>
                  <a:lnTo>
                    <a:pt x="323" y="463"/>
                  </a:lnTo>
                  <a:lnTo>
                    <a:pt x="291" y="458"/>
                  </a:lnTo>
                  <a:lnTo>
                    <a:pt x="256" y="453"/>
                  </a:lnTo>
                  <a:lnTo>
                    <a:pt x="219" y="449"/>
                  </a:lnTo>
                  <a:lnTo>
                    <a:pt x="179" y="446"/>
                  </a:lnTo>
                  <a:lnTo>
                    <a:pt x="172" y="446"/>
                  </a:lnTo>
                  <a:lnTo>
                    <a:pt x="165" y="445"/>
                  </a:lnTo>
                  <a:lnTo>
                    <a:pt x="158" y="444"/>
                  </a:lnTo>
                  <a:lnTo>
                    <a:pt x="152" y="442"/>
                  </a:lnTo>
                  <a:lnTo>
                    <a:pt x="150" y="440"/>
                  </a:lnTo>
                  <a:lnTo>
                    <a:pt x="146" y="438"/>
                  </a:lnTo>
                  <a:lnTo>
                    <a:pt x="144" y="436"/>
                  </a:lnTo>
                  <a:lnTo>
                    <a:pt x="143" y="433"/>
                  </a:lnTo>
                  <a:lnTo>
                    <a:pt x="141" y="425"/>
                  </a:lnTo>
                  <a:lnTo>
                    <a:pt x="140" y="415"/>
                  </a:lnTo>
                  <a:lnTo>
                    <a:pt x="120" y="420"/>
                  </a:lnTo>
                  <a:lnTo>
                    <a:pt x="99" y="425"/>
                  </a:lnTo>
                  <a:lnTo>
                    <a:pt x="77" y="431"/>
                  </a:lnTo>
                  <a:lnTo>
                    <a:pt x="53" y="439"/>
                  </a:lnTo>
                  <a:lnTo>
                    <a:pt x="50" y="441"/>
                  </a:lnTo>
                  <a:lnTo>
                    <a:pt x="43" y="445"/>
                  </a:lnTo>
                  <a:lnTo>
                    <a:pt x="40" y="446"/>
                  </a:lnTo>
                  <a:lnTo>
                    <a:pt x="37" y="448"/>
                  </a:lnTo>
                  <a:lnTo>
                    <a:pt x="34" y="448"/>
                  </a:lnTo>
                  <a:lnTo>
                    <a:pt x="33" y="446"/>
                  </a:lnTo>
                  <a:lnTo>
                    <a:pt x="0" y="483"/>
                  </a:lnTo>
                  <a:lnTo>
                    <a:pt x="4" y="488"/>
                  </a:lnTo>
                  <a:lnTo>
                    <a:pt x="8" y="493"/>
                  </a:lnTo>
                  <a:lnTo>
                    <a:pt x="13" y="498"/>
                  </a:lnTo>
                  <a:lnTo>
                    <a:pt x="18" y="503"/>
                  </a:lnTo>
                  <a:lnTo>
                    <a:pt x="29" y="509"/>
                  </a:lnTo>
                  <a:lnTo>
                    <a:pt x="40" y="515"/>
                  </a:lnTo>
                  <a:lnTo>
                    <a:pt x="62" y="524"/>
                  </a:lnTo>
                  <a:lnTo>
                    <a:pt x="79" y="532"/>
                  </a:lnTo>
                  <a:lnTo>
                    <a:pt x="77" y="540"/>
                  </a:lnTo>
                  <a:lnTo>
                    <a:pt x="74" y="547"/>
                  </a:lnTo>
                  <a:lnTo>
                    <a:pt x="71" y="552"/>
                  </a:lnTo>
                  <a:lnTo>
                    <a:pt x="67" y="556"/>
                  </a:lnTo>
                  <a:lnTo>
                    <a:pt x="64" y="562"/>
                  </a:lnTo>
                  <a:lnTo>
                    <a:pt x="62" y="567"/>
                  </a:lnTo>
                  <a:lnTo>
                    <a:pt x="61" y="574"/>
                  </a:lnTo>
                  <a:lnTo>
                    <a:pt x="60" y="582"/>
                  </a:lnTo>
                  <a:lnTo>
                    <a:pt x="61" y="589"/>
                  </a:lnTo>
                  <a:lnTo>
                    <a:pt x="65" y="597"/>
                  </a:lnTo>
                  <a:lnTo>
                    <a:pt x="71" y="605"/>
                  </a:lnTo>
                  <a:lnTo>
                    <a:pt x="77" y="614"/>
                  </a:lnTo>
                  <a:lnTo>
                    <a:pt x="84" y="621"/>
                  </a:lnTo>
                  <a:lnTo>
                    <a:pt x="90" y="626"/>
                  </a:lnTo>
                  <a:lnTo>
                    <a:pt x="96" y="630"/>
                  </a:lnTo>
                  <a:lnTo>
                    <a:pt x="99" y="631"/>
                  </a:lnTo>
                  <a:lnTo>
                    <a:pt x="100" y="647"/>
                  </a:lnTo>
                  <a:lnTo>
                    <a:pt x="102" y="662"/>
                  </a:lnTo>
                  <a:lnTo>
                    <a:pt x="106" y="677"/>
                  </a:lnTo>
                  <a:lnTo>
                    <a:pt x="111" y="689"/>
                  </a:lnTo>
                  <a:lnTo>
                    <a:pt x="117" y="700"/>
                  </a:lnTo>
                  <a:lnTo>
                    <a:pt x="123" y="710"/>
                  </a:lnTo>
                  <a:lnTo>
                    <a:pt x="131" y="719"/>
                  </a:lnTo>
                  <a:lnTo>
                    <a:pt x="140" y="728"/>
                  </a:lnTo>
                  <a:lnTo>
                    <a:pt x="149" y="736"/>
                  </a:lnTo>
                  <a:lnTo>
                    <a:pt x="158" y="743"/>
                  </a:lnTo>
                  <a:lnTo>
                    <a:pt x="168" y="750"/>
                  </a:lnTo>
                  <a:lnTo>
                    <a:pt x="178" y="756"/>
                  </a:lnTo>
                  <a:lnTo>
                    <a:pt x="199" y="767"/>
                  </a:lnTo>
                  <a:lnTo>
                    <a:pt x="219" y="778"/>
                  </a:lnTo>
                  <a:lnTo>
                    <a:pt x="184" y="815"/>
                  </a:lnTo>
                  <a:lnTo>
                    <a:pt x="146" y="856"/>
                  </a:lnTo>
                  <a:lnTo>
                    <a:pt x="128" y="875"/>
                  </a:lnTo>
                  <a:lnTo>
                    <a:pt x="109" y="892"/>
                  </a:lnTo>
                  <a:lnTo>
                    <a:pt x="100" y="899"/>
                  </a:lnTo>
                  <a:lnTo>
                    <a:pt x="90" y="905"/>
                  </a:lnTo>
                  <a:lnTo>
                    <a:pt x="82" y="910"/>
                  </a:lnTo>
                  <a:lnTo>
                    <a:pt x="73" y="914"/>
                  </a:lnTo>
                  <a:lnTo>
                    <a:pt x="74" y="917"/>
                  </a:lnTo>
                  <a:lnTo>
                    <a:pt x="75" y="920"/>
                  </a:lnTo>
                  <a:lnTo>
                    <a:pt x="77" y="923"/>
                  </a:lnTo>
                  <a:lnTo>
                    <a:pt x="80" y="926"/>
                  </a:lnTo>
                  <a:lnTo>
                    <a:pt x="88" y="934"/>
                  </a:lnTo>
                  <a:lnTo>
                    <a:pt x="96" y="942"/>
                  </a:lnTo>
                  <a:lnTo>
                    <a:pt x="105" y="951"/>
                  </a:lnTo>
                  <a:lnTo>
                    <a:pt x="112" y="958"/>
                  </a:lnTo>
                  <a:lnTo>
                    <a:pt x="118" y="965"/>
                  </a:lnTo>
                  <a:lnTo>
                    <a:pt x="120" y="970"/>
                  </a:lnTo>
                  <a:lnTo>
                    <a:pt x="116" y="976"/>
                  </a:lnTo>
                  <a:lnTo>
                    <a:pt x="112" y="981"/>
                  </a:lnTo>
                  <a:lnTo>
                    <a:pt x="110" y="987"/>
                  </a:lnTo>
                  <a:lnTo>
                    <a:pt x="109" y="993"/>
                  </a:lnTo>
                  <a:lnTo>
                    <a:pt x="109" y="1005"/>
                  </a:lnTo>
                  <a:lnTo>
                    <a:pt x="111" y="1017"/>
                  </a:lnTo>
                  <a:lnTo>
                    <a:pt x="113" y="1029"/>
                  </a:lnTo>
                  <a:lnTo>
                    <a:pt x="116" y="1042"/>
                  </a:lnTo>
                  <a:lnTo>
                    <a:pt x="117" y="1048"/>
                  </a:lnTo>
                  <a:lnTo>
                    <a:pt x="116" y="1054"/>
                  </a:lnTo>
                  <a:lnTo>
                    <a:pt x="114" y="1062"/>
                  </a:lnTo>
                  <a:lnTo>
                    <a:pt x="113" y="1069"/>
                  </a:lnTo>
                  <a:lnTo>
                    <a:pt x="120" y="1090"/>
                  </a:lnTo>
                  <a:lnTo>
                    <a:pt x="130" y="1115"/>
                  </a:lnTo>
                  <a:lnTo>
                    <a:pt x="142" y="1139"/>
                  </a:lnTo>
                  <a:lnTo>
                    <a:pt x="153" y="1160"/>
                  </a:lnTo>
                  <a:lnTo>
                    <a:pt x="192" y="1180"/>
                  </a:lnTo>
                  <a:lnTo>
                    <a:pt x="232" y="1180"/>
                  </a:lnTo>
                  <a:lnTo>
                    <a:pt x="240" y="1204"/>
                  </a:lnTo>
                  <a:lnTo>
                    <a:pt x="279" y="1192"/>
                  </a:lnTo>
                  <a:lnTo>
                    <a:pt x="312" y="1204"/>
                  </a:lnTo>
                  <a:lnTo>
                    <a:pt x="319" y="1253"/>
                  </a:lnTo>
                  <a:lnTo>
                    <a:pt x="365" y="1291"/>
                  </a:lnTo>
                  <a:lnTo>
                    <a:pt x="399" y="1309"/>
                  </a:lnTo>
                  <a:lnTo>
                    <a:pt x="425" y="1327"/>
                  </a:lnTo>
                  <a:lnTo>
                    <a:pt x="399" y="1346"/>
                  </a:lnTo>
                  <a:lnTo>
                    <a:pt x="352" y="1333"/>
                  </a:lnTo>
                  <a:lnTo>
                    <a:pt x="358" y="1358"/>
                  </a:lnTo>
                  <a:lnTo>
                    <a:pt x="373" y="1370"/>
                  </a:lnTo>
                  <a:lnTo>
                    <a:pt x="373" y="1401"/>
                  </a:lnTo>
                  <a:lnTo>
                    <a:pt x="365" y="1401"/>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130" name="Freeform 129"/>
            <p:cNvSpPr>
              <a:spLocks/>
            </p:cNvSpPr>
            <p:nvPr>
              <p:custDataLst>
                <p:tags r:id="rId123"/>
              </p:custDataLst>
            </p:nvPr>
          </p:nvSpPr>
          <p:spPr bwMode="auto">
            <a:xfrm>
              <a:off x="4437303" y="2872261"/>
              <a:ext cx="308727" cy="218476"/>
            </a:xfrm>
            <a:custGeom>
              <a:avLst/>
              <a:gdLst>
                <a:gd name="T0" fmla="*/ 2147483647 w 647"/>
                <a:gd name="T1" fmla="*/ 2147483647 h 470"/>
                <a:gd name="T2" fmla="*/ 2147483647 w 647"/>
                <a:gd name="T3" fmla="*/ 2147483647 h 470"/>
                <a:gd name="T4" fmla="*/ 2147483647 w 647"/>
                <a:gd name="T5" fmla="*/ 2147483647 h 470"/>
                <a:gd name="T6" fmla="*/ 2147483647 w 647"/>
                <a:gd name="T7" fmla="*/ 2147483647 h 470"/>
                <a:gd name="T8" fmla="*/ 2147483647 w 647"/>
                <a:gd name="T9" fmla="*/ 2147483647 h 470"/>
                <a:gd name="T10" fmla="*/ 2147483647 w 647"/>
                <a:gd name="T11" fmla="*/ 2147483647 h 470"/>
                <a:gd name="T12" fmla="*/ 2147483647 w 647"/>
                <a:gd name="T13" fmla="*/ 2147483647 h 470"/>
                <a:gd name="T14" fmla="*/ 2147483647 w 647"/>
                <a:gd name="T15" fmla="*/ 2147483647 h 470"/>
                <a:gd name="T16" fmla="*/ 2147483647 w 647"/>
                <a:gd name="T17" fmla="*/ 2147483647 h 470"/>
                <a:gd name="T18" fmla="*/ 2147483647 w 647"/>
                <a:gd name="T19" fmla="*/ 2147483647 h 470"/>
                <a:gd name="T20" fmla="*/ 2147483647 w 647"/>
                <a:gd name="T21" fmla="*/ 2147483647 h 470"/>
                <a:gd name="T22" fmla="*/ 2147483647 w 647"/>
                <a:gd name="T23" fmla="*/ 2147483647 h 470"/>
                <a:gd name="T24" fmla="*/ 2147483647 w 647"/>
                <a:gd name="T25" fmla="*/ 2147483647 h 470"/>
                <a:gd name="T26" fmla="*/ 2147483647 w 647"/>
                <a:gd name="T27" fmla="*/ 2147483647 h 470"/>
                <a:gd name="T28" fmla="*/ 2147483647 w 647"/>
                <a:gd name="T29" fmla="*/ 2147483647 h 470"/>
                <a:gd name="T30" fmla="*/ 2147483647 w 647"/>
                <a:gd name="T31" fmla="*/ 2147483647 h 470"/>
                <a:gd name="T32" fmla="*/ 2147483647 w 647"/>
                <a:gd name="T33" fmla="*/ 2147483647 h 470"/>
                <a:gd name="T34" fmla="*/ 2147483647 w 647"/>
                <a:gd name="T35" fmla="*/ 2147483647 h 470"/>
                <a:gd name="T36" fmla="*/ 2147483647 w 647"/>
                <a:gd name="T37" fmla="*/ 2147483647 h 470"/>
                <a:gd name="T38" fmla="*/ 2147483647 w 647"/>
                <a:gd name="T39" fmla="*/ 2147483647 h 470"/>
                <a:gd name="T40" fmla="*/ 2147483647 w 647"/>
                <a:gd name="T41" fmla="*/ 2147483647 h 470"/>
                <a:gd name="T42" fmla="*/ 2147483647 w 647"/>
                <a:gd name="T43" fmla="*/ 2147483647 h 470"/>
                <a:gd name="T44" fmla="*/ 2147483647 w 647"/>
                <a:gd name="T45" fmla="*/ 2147483647 h 470"/>
                <a:gd name="T46" fmla="*/ 2147483647 w 647"/>
                <a:gd name="T47" fmla="*/ 2147483647 h 470"/>
                <a:gd name="T48" fmla="*/ 2147483647 w 647"/>
                <a:gd name="T49" fmla="*/ 2147483647 h 470"/>
                <a:gd name="T50" fmla="*/ 2147483647 w 647"/>
                <a:gd name="T51" fmla="*/ 2147483647 h 470"/>
                <a:gd name="T52" fmla="*/ 2147483647 w 647"/>
                <a:gd name="T53" fmla="*/ 2147483647 h 470"/>
                <a:gd name="T54" fmla="*/ 2147483647 w 647"/>
                <a:gd name="T55" fmla="*/ 2147483647 h 470"/>
                <a:gd name="T56" fmla="*/ 2147483647 w 647"/>
                <a:gd name="T57" fmla="*/ 2147483647 h 470"/>
                <a:gd name="T58" fmla="*/ 2147483647 w 647"/>
                <a:gd name="T59" fmla="*/ 2147483647 h 470"/>
                <a:gd name="T60" fmla="*/ 2147483647 w 647"/>
                <a:gd name="T61" fmla="*/ 2147483647 h 470"/>
                <a:gd name="T62" fmla="*/ 2147483647 w 647"/>
                <a:gd name="T63" fmla="*/ 2147483647 h 470"/>
                <a:gd name="T64" fmla="*/ 2147483647 w 647"/>
                <a:gd name="T65" fmla="*/ 2147483647 h 470"/>
                <a:gd name="T66" fmla="*/ 2147483647 w 647"/>
                <a:gd name="T67" fmla="*/ 2147483647 h 470"/>
                <a:gd name="T68" fmla="*/ 2147483647 w 647"/>
                <a:gd name="T69" fmla="*/ 2147483647 h 470"/>
                <a:gd name="T70" fmla="*/ 2147483647 w 647"/>
                <a:gd name="T71" fmla="*/ 2147483647 h 470"/>
                <a:gd name="T72" fmla="*/ 2147483647 w 647"/>
                <a:gd name="T73" fmla="*/ 2147483647 h 470"/>
                <a:gd name="T74" fmla="*/ 2147483647 w 647"/>
                <a:gd name="T75" fmla="*/ 2147483647 h 470"/>
                <a:gd name="T76" fmla="*/ 2147483647 w 647"/>
                <a:gd name="T77" fmla="*/ 2147483647 h 470"/>
                <a:gd name="T78" fmla="*/ 2147483647 w 647"/>
                <a:gd name="T79" fmla="*/ 2147483647 h 470"/>
                <a:gd name="T80" fmla="*/ 2147483647 w 647"/>
                <a:gd name="T81" fmla="*/ 2147483647 h 470"/>
                <a:gd name="T82" fmla="*/ 2147483647 w 647"/>
                <a:gd name="T83" fmla="*/ 2147483647 h 470"/>
                <a:gd name="T84" fmla="*/ 2147483647 w 647"/>
                <a:gd name="T85" fmla="*/ 2147483647 h 470"/>
                <a:gd name="T86" fmla="*/ 2147483647 w 647"/>
                <a:gd name="T87" fmla="*/ 2147483647 h 470"/>
                <a:gd name="T88" fmla="*/ 2147483647 w 647"/>
                <a:gd name="T89" fmla="*/ 2147483647 h 470"/>
                <a:gd name="T90" fmla="*/ 2147483647 w 647"/>
                <a:gd name="T91" fmla="*/ 2147483647 h 470"/>
                <a:gd name="T92" fmla="*/ 0 w 647"/>
                <a:gd name="T93" fmla="*/ 2147483647 h 470"/>
                <a:gd name="T94" fmla="*/ 2147483647 w 647"/>
                <a:gd name="T95" fmla="*/ 2147483647 h 470"/>
                <a:gd name="T96" fmla="*/ 2147483647 w 647"/>
                <a:gd name="T97" fmla="*/ 2147483647 h 470"/>
                <a:gd name="T98" fmla="*/ 2147483647 w 647"/>
                <a:gd name="T99" fmla="*/ 2147483647 h 470"/>
                <a:gd name="T100" fmla="*/ 2147483647 w 647"/>
                <a:gd name="T101" fmla="*/ 0 h 470"/>
                <a:gd name="T102" fmla="*/ 2147483647 w 647"/>
                <a:gd name="T103" fmla="*/ 2147483647 h 470"/>
                <a:gd name="T104" fmla="*/ 2147483647 w 647"/>
                <a:gd name="T105" fmla="*/ 2147483647 h 470"/>
                <a:gd name="T106" fmla="*/ 2147483647 w 647"/>
                <a:gd name="T107" fmla="*/ 2147483647 h 470"/>
                <a:gd name="T108" fmla="*/ 2147483647 w 647"/>
                <a:gd name="T109" fmla="*/ 2147483647 h 470"/>
                <a:gd name="T110" fmla="*/ 2147483647 w 647"/>
                <a:gd name="T111" fmla="*/ 2147483647 h 470"/>
                <a:gd name="T112" fmla="*/ 2147483647 w 647"/>
                <a:gd name="T113" fmla="*/ 2147483647 h 47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47" h="470">
                  <a:moveTo>
                    <a:pt x="399" y="14"/>
                  </a:moveTo>
                  <a:lnTo>
                    <a:pt x="402" y="20"/>
                  </a:lnTo>
                  <a:lnTo>
                    <a:pt x="406" y="27"/>
                  </a:lnTo>
                  <a:lnTo>
                    <a:pt x="413" y="33"/>
                  </a:lnTo>
                  <a:lnTo>
                    <a:pt x="421" y="39"/>
                  </a:lnTo>
                  <a:lnTo>
                    <a:pt x="428" y="45"/>
                  </a:lnTo>
                  <a:lnTo>
                    <a:pt x="438" y="51"/>
                  </a:lnTo>
                  <a:lnTo>
                    <a:pt x="448" y="56"/>
                  </a:lnTo>
                  <a:lnTo>
                    <a:pt x="458" y="60"/>
                  </a:lnTo>
                  <a:lnTo>
                    <a:pt x="480" y="70"/>
                  </a:lnTo>
                  <a:lnTo>
                    <a:pt x="501" y="76"/>
                  </a:lnTo>
                  <a:lnTo>
                    <a:pt x="512" y="78"/>
                  </a:lnTo>
                  <a:lnTo>
                    <a:pt x="521" y="80"/>
                  </a:lnTo>
                  <a:lnTo>
                    <a:pt x="530" y="81"/>
                  </a:lnTo>
                  <a:lnTo>
                    <a:pt x="538" y="81"/>
                  </a:lnTo>
                  <a:lnTo>
                    <a:pt x="548" y="88"/>
                  </a:lnTo>
                  <a:lnTo>
                    <a:pt x="561" y="99"/>
                  </a:lnTo>
                  <a:lnTo>
                    <a:pt x="562" y="99"/>
                  </a:lnTo>
                  <a:lnTo>
                    <a:pt x="564" y="99"/>
                  </a:lnTo>
                  <a:lnTo>
                    <a:pt x="566" y="98"/>
                  </a:lnTo>
                  <a:lnTo>
                    <a:pt x="567" y="97"/>
                  </a:lnTo>
                  <a:lnTo>
                    <a:pt x="570" y="93"/>
                  </a:lnTo>
                  <a:lnTo>
                    <a:pt x="572" y="89"/>
                  </a:lnTo>
                  <a:lnTo>
                    <a:pt x="575" y="85"/>
                  </a:lnTo>
                  <a:lnTo>
                    <a:pt x="578" y="81"/>
                  </a:lnTo>
                  <a:lnTo>
                    <a:pt x="580" y="79"/>
                  </a:lnTo>
                  <a:lnTo>
                    <a:pt x="583" y="78"/>
                  </a:lnTo>
                  <a:lnTo>
                    <a:pt x="590" y="80"/>
                  </a:lnTo>
                  <a:lnTo>
                    <a:pt x="596" y="80"/>
                  </a:lnTo>
                  <a:lnTo>
                    <a:pt x="603" y="80"/>
                  </a:lnTo>
                  <a:lnTo>
                    <a:pt x="609" y="80"/>
                  </a:lnTo>
                  <a:lnTo>
                    <a:pt x="617" y="79"/>
                  </a:lnTo>
                  <a:lnTo>
                    <a:pt x="624" y="79"/>
                  </a:lnTo>
                  <a:lnTo>
                    <a:pt x="631" y="80"/>
                  </a:lnTo>
                  <a:lnTo>
                    <a:pt x="638" y="81"/>
                  </a:lnTo>
                  <a:lnTo>
                    <a:pt x="640" y="84"/>
                  </a:lnTo>
                  <a:lnTo>
                    <a:pt x="642" y="89"/>
                  </a:lnTo>
                  <a:lnTo>
                    <a:pt x="645" y="95"/>
                  </a:lnTo>
                  <a:lnTo>
                    <a:pt x="646" y="103"/>
                  </a:lnTo>
                  <a:lnTo>
                    <a:pt x="647" y="111"/>
                  </a:lnTo>
                  <a:lnTo>
                    <a:pt x="647" y="118"/>
                  </a:lnTo>
                  <a:lnTo>
                    <a:pt x="646" y="123"/>
                  </a:lnTo>
                  <a:lnTo>
                    <a:pt x="645" y="124"/>
                  </a:lnTo>
                  <a:lnTo>
                    <a:pt x="631" y="127"/>
                  </a:lnTo>
                  <a:lnTo>
                    <a:pt x="618" y="131"/>
                  </a:lnTo>
                  <a:lnTo>
                    <a:pt x="607" y="135"/>
                  </a:lnTo>
                  <a:lnTo>
                    <a:pt x="596" y="140"/>
                  </a:lnTo>
                  <a:lnTo>
                    <a:pt x="586" y="146"/>
                  </a:lnTo>
                  <a:lnTo>
                    <a:pt x="577" y="152"/>
                  </a:lnTo>
                  <a:lnTo>
                    <a:pt x="569" y="158"/>
                  </a:lnTo>
                  <a:lnTo>
                    <a:pt x="560" y="165"/>
                  </a:lnTo>
                  <a:lnTo>
                    <a:pt x="533" y="191"/>
                  </a:lnTo>
                  <a:lnTo>
                    <a:pt x="512" y="210"/>
                  </a:lnTo>
                  <a:lnTo>
                    <a:pt x="504" y="214"/>
                  </a:lnTo>
                  <a:lnTo>
                    <a:pt x="499" y="218"/>
                  </a:lnTo>
                  <a:lnTo>
                    <a:pt x="493" y="222"/>
                  </a:lnTo>
                  <a:lnTo>
                    <a:pt x="489" y="227"/>
                  </a:lnTo>
                  <a:lnTo>
                    <a:pt x="481" y="236"/>
                  </a:lnTo>
                  <a:lnTo>
                    <a:pt x="477" y="245"/>
                  </a:lnTo>
                  <a:lnTo>
                    <a:pt x="474" y="254"/>
                  </a:lnTo>
                  <a:lnTo>
                    <a:pt x="473" y="263"/>
                  </a:lnTo>
                  <a:lnTo>
                    <a:pt x="472" y="272"/>
                  </a:lnTo>
                  <a:lnTo>
                    <a:pt x="473" y="282"/>
                  </a:lnTo>
                  <a:lnTo>
                    <a:pt x="473" y="292"/>
                  </a:lnTo>
                  <a:lnTo>
                    <a:pt x="474" y="301"/>
                  </a:lnTo>
                  <a:lnTo>
                    <a:pt x="473" y="311"/>
                  </a:lnTo>
                  <a:lnTo>
                    <a:pt x="472" y="320"/>
                  </a:lnTo>
                  <a:lnTo>
                    <a:pt x="469" y="330"/>
                  </a:lnTo>
                  <a:lnTo>
                    <a:pt x="463" y="340"/>
                  </a:lnTo>
                  <a:lnTo>
                    <a:pt x="460" y="345"/>
                  </a:lnTo>
                  <a:lnTo>
                    <a:pt x="456" y="349"/>
                  </a:lnTo>
                  <a:lnTo>
                    <a:pt x="450" y="354"/>
                  </a:lnTo>
                  <a:lnTo>
                    <a:pt x="445" y="358"/>
                  </a:lnTo>
                  <a:lnTo>
                    <a:pt x="426" y="372"/>
                  </a:lnTo>
                  <a:lnTo>
                    <a:pt x="411" y="384"/>
                  </a:lnTo>
                  <a:lnTo>
                    <a:pt x="399" y="394"/>
                  </a:lnTo>
                  <a:lnTo>
                    <a:pt x="390" y="404"/>
                  </a:lnTo>
                  <a:lnTo>
                    <a:pt x="383" y="411"/>
                  </a:lnTo>
                  <a:lnTo>
                    <a:pt x="379" y="417"/>
                  </a:lnTo>
                  <a:lnTo>
                    <a:pt x="376" y="422"/>
                  </a:lnTo>
                  <a:lnTo>
                    <a:pt x="374" y="425"/>
                  </a:lnTo>
                  <a:lnTo>
                    <a:pt x="373" y="430"/>
                  </a:lnTo>
                  <a:lnTo>
                    <a:pt x="373" y="432"/>
                  </a:lnTo>
                  <a:lnTo>
                    <a:pt x="369" y="432"/>
                  </a:lnTo>
                  <a:lnTo>
                    <a:pt x="358" y="432"/>
                  </a:lnTo>
                  <a:lnTo>
                    <a:pt x="333" y="430"/>
                  </a:lnTo>
                  <a:lnTo>
                    <a:pt x="310" y="429"/>
                  </a:lnTo>
                  <a:lnTo>
                    <a:pt x="290" y="429"/>
                  </a:lnTo>
                  <a:lnTo>
                    <a:pt x="272" y="431"/>
                  </a:lnTo>
                  <a:lnTo>
                    <a:pt x="257" y="434"/>
                  </a:lnTo>
                  <a:lnTo>
                    <a:pt x="245" y="437"/>
                  </a:lnTo>
                  <a:lnTo>
                    <a:pt x="234" y="441"/>
                  </a:lnTo>
                  <a:lnTo>
                    <a:pt x="224" y="446"/>
                  </a:lnTo>
                  <a:lnTo>
                    <a:pt x="209" y="456"/>
                  </a:lnTo>
                  <a:lnTo>
                    <a:pt x="198" y="464"/>
                  </a:lnTo>
                  <a:lnTo>
                    <a:pt x="193" y="467"/>
                  </a:lnTo>
                  <a:lnTo>
                    <a:pt x="189" y="469"/>
                  </a:lnTo>
                  <a:lnTo>
                    <a:pt x="183" y="470"/>
                  </a:lnTo>
                  <a:lnTo>
                    <a:pt x="179" y="469"/>
                  </a:lnTo>
                  <a:lnTo>
                    <a:pt x="176" y="468"/>
                  </a:lnTo>
                  <a:lnTo>
                    <a:pt x="172" y="465"/>
                  </a:lnTo>
                  <a:lnTo>
                    <a:pt x="169" y="461"/>
                  </a:lnTo>
                  <a:lnTo>
                    <a:pt x="166" y="456"/>
                  </a:lnTo>
                  <a:lnTo>
                    <a:pt x="159" y="444"/>
                  </a:lnTo>
                  <a:lnTo>
                    <a:pt x="153" y="432"/>
                  </a:lnTo>
                  <a:lnTo>
                    <a:pt x="148" y="426"/>
                  </a:lnTo>
                  <a:lnTo>
                    <a:pt x="144" y="420"/>
                  </a:lnTo>
                  <a:lnTo>
                    <a:pt x="140" y="414"/>
                  </a:lnTo>
                  <a:lnTo>
                    <a:pt x="134" y="409"/>
                  </a:lnTo>
                  <a:lnTo>
                    <a:pt x="129" y="404"/>
                  </a:lnTo>
                  <a:lnTo>
                    <a:pt x="122" y="400"/>
                  </a:lnTo>
                  <a:lnTo>
                    <a:pt x="114" y="397"/>
                  </a:lnTo>
                  <a:lnTo>
                    <a:pt x="107" y="396"/>
                  </a:lnTo>
                  <a:lnTo>
                    <a:pt x="114" y="379"/>
                  </a:lnTo>
                  <a:lnTo>
                    <a:pt x="121" y="365"/>
                  </a:lnTo>
                  <a:lnTo>
                    <a:pt x="124" y="351"/>
                  </a:lnTo>
                  <a:lnTo>
                    <a:pt x="126" y="336"/>
                  </a:lnTo>
                  <a:lnTo>
                    <a:pt x="126" y="309"/>
                  </a:lnTo>
                  <a:lnTo>
                    <a:pt x="126" y="278"/>
                  </a:lnTo>
                  <a:lnTo>
                    <a:pt x="127" y="267"/>
                  </a:lnTo>
                  <a:lnTo>
                    <a:pt x="132" y="250"/>
                  </a:lnTo>
                  <a:lnTo>
                    <a:pt x="138" y="229"/>
                  </a:lnTo>
                  <a:lnTo>
                    <a:pt x="147" y="206"/>
                  </a:lnTo>
                  <a:lnTo>
                    <a:pt x="155" y="184"/>
                  </a:lnTo>
                  <a:lnTo>
                    <a:pt x="163" y="163"/>
                  </a:lnTo>
                  <a:lnTo>
                    <a:pt x="168" y="149"/>
                  </a:lnTo>
                  <a:lnTo>
                    <a:pt x="172" y="143"/>
                  </a:lnTo>
                  <a:lnTo>
                    <a:pt x="172" y="137"/>
                  </a:lnTo>
                  <a:lnTo>
                    <a:pt x="172" y="131"/>
                  </a:lnTo>
                  <a:lnTo>
                    <a:pt x="153" y="130"/>
                  </a:lnTo>
                  <a:lnTo>
                    <a:pt x="135" y="127"/>
                  </a:lnTo>
                  <a:lnTo>
                    <a:pt x="116" y="123"/>
                  </a:lnTo>
                  <a:lnTo>
                    <a:pt x="99" y="118"/>
                  </a:lnTo>
                  <a:lnTo>
                    <a:pt x="80" y="113"/>
                  </a:lnTo>
                  <a:lnTo>
                    <a:pt x="62" y="109"/>
                  </a:lnTo>
                  <a:lnTo>
                    <a:pt x="42" y="106"/>
                  </a:lnTo>
                  <a:lnTo>
                    <a:pt x="20" y="105"/>
                  </a:lnTo>
                  <a:lnTo>
                    <a:pt x="17" y="93"/>
                  </a:lnTo>
                  <a:lnTo>
                    <a:pt x="10" y="72"/>
                  </a:lnTo>
                  <a:lnTo>
                    <a:pt x="3" y="50"/>
                  </a:lnTo>
                  <a:lnTo>
                    <a:pt x="0" y="38"/>
                  </a:lnTo>
                  <a:lnTo>
                    <a:pt x="8" y="37"/>
                  </a:lnTo>
                  <a:lnTo>
                    <a:pt x="15" y="36"/>
                  </a:lnTo>
                  <a:lnTo>
                    <a:pt x="23" y="34"/>
                  </a:lnTo>
                  <a:lnTo>
                    <a:pt x="29" y="32"/>
                  </a:lnTo>
                  <a:lnTo>
                    <a:pt x="41" y="26"/>
                  </a:lnTo>
                  <a:lnTo>
                    <a:pt x="51" y="20"/>
                  </a:lnTo>
                  <a:lnTo>
                    <a:pt x="59" y="13"/>
                  </a:lnTo>
                  <a:lnTo>
                    <a:pt x="68" y="7"/>
                  </a:lnTo>
                  <a:lnTo>
                    <a:pt x="73" y="4"/>
                  </a:lnTo>
                  <a:lnTo>
                    <a:pt x="77" y="2"/>
                  </a:lnTo>
                  <a:lnTo>
                    <a:pt x="81" y="1"/>
                  </a:lnTo>
                  <a:lnTo>
                    <a:pt x="86" y="0"/>
                  </a:lnTo>
                  <a:lnTo>
                    <a:pt x="102" y="1"/>
                  </a:lnTo>
                  <a:lnTo>
                    <a:pt x="118" y="3"/>
                  </a:lnTo>
                  <a:lnTo>
                    <a:pt x="132" y="7"/>
                  </a:lnTo>
                  <a:lnTo>
                    <a:pt x="145" y="11"/>
                  </a:lnTo>
                  <a:lnTo>
                    <a:pt x="158" y="14"/>
                  </a:lnTo>
                  <a:lnTo>
                    <a:pt x="171" y="17"/>
                  </a:lnTo>
                  <a:lnTo>
                    <a:pt x="185" y="19"/>
                  </a:lnTo>
                  <a:lnTo>
                    <a:pt x="199" y="20"/>
                  </a:lnTo>
                  <a:lnTo>
                    <a:pt x="209" y="20"/>
                  </a:lnTo>
                  <a:lnTo>
                    <a:pt x="217" y="22"/>
                  </a:lnTo>
                  <a:lnTo>
                    <a:pt x="226" y="25"/>
                  </a:lnTo>
                  <a:lnTo>
                    <a:pt x="235" y="29"/>
                  </a:lnTo>
                  <a:lnTo>
                    <a:pt x="243" y="32"/>
                  </a:lnTo>
                  <a:lnTo>
                    <a:pt x="250" y="35"/>
                  </a:lnTo>
                  <a:lnTo>
                    <a:pt x="258" y="37"/>
                  </a:lnTo>
                  <a:lnTo>
                    <a:pt x="266" y="38"/>
                  </a:lnTo>
                  <a:lnTo>
                    <a:pt x="372" y="38"/>
                  </a:lnTo>
                  <a:lnTo>
                    <a:pt x="385" y="26"/>
                  </a:lnTo>
                  <a:lnTo>
                    <a:pt x="399" y="14"/>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31" name="Line 26" descr="Horizontal dunkel"/>
            <p:cNvSpPr>
              <a:spLocks noChangeShapeType="1"/>
            </p:cNvSpPr>
            <p:nvPr>
              <p:custDataLst>
                <p:tags r:id="rId124"/>
              </p:custDataLst>
            </p:nvPr>
          </p:nvSpPr>
          <p:spPr bwMode="auto">
            <a:xfrm>
              <a:off x="1275367" y="2914276"/>
              <a:ext cx="3488" cy="8402"/>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32" name="Freeform 131"/>
            <p:cNvSpPr>
              <a:spLocks/>
            </p:cNvSpPr>
            <p:nvPr>
              <p:custDataLst>
                <p:tags r:id="rId125"/>
              </p:custDataLst>
            </p:nvPr>
          </p:nvSpPr>
          <p:spPr bwMode="auto">
            <a:xfrm>
              <a:off x="1278855" y="2911474"/>
              <a:ext cx="3488" cy="49017"/>
            </a:xfrm>
            <a:custGeom>
              <a:avLst/>
              <a:gdLst>
                <a:gd name="T0" fmla="*/ 0 w 6"/>
                <a:gd name="T1" fmla="*/ 2147483647 h 24"/>
                <a:gd name="T2" fmla="*/ 0 w 6"/>
                <a:gd name="T3" fmla="*/ 2147483647 h 24"/>
                <a:gd name="T4" fmla="*/ 2147483647 w 6"/>
                <a:gd name="T5" fmla="*/ 2147483647 h 24"/>
                <a:gd name="T6" fmla="*/ 2147483647 w 6"/>
                <a:gd name="T7" fmla="*/ 2147483647 h 24"/>
                <a:gd name="T8" fmla="*/ 2147483647 w 6"/>
                <a:gd name="T9" fmla="*/ 0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24">
                  <a:moveTo>
                    <a:pt x="0" y="24"/>
                  </a:moveTo>
                  <a:lnTo>
                    <a:pt x="0" y="19"/>
                  </a:lnTo>
                  <a:lnTo>
                    <a:pt x="1" y="14"/>
                  </a:lnTo>
                  <a:lnTo>
                    <a:pt x="3" y="8"/>
                  </a:lnTo>
                  <a:lnTo>
                    <a:pt x="6" y="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33" name="Freeform 132"/>
            <p:cNvSpPr>
              <a:spLocks/>
            </p:cNvSpPr>
            <p:nvPr>
              <p:custDataLst>
                <p:tags r:id="rId126"/>
              </p:custDataLst>
            </p:nvPr>
          </p:nvSpPr>
          <p:spPr bwMode="auto">
            <a:xfrm>
              <a:off x="2709112" y="2954889"/>
              <a:ext cx="54071" cy="50418"/>
            </a:xfrm>
            <a:custGeom>
              <a:avLst/>
              <a:gdLst>
                <a:gd name="T0" fmla="*/ 0 w 112"/>
                <a:gd name="T1" fmla="*/ 2147483647 h 36"/>
                <a:gd name="T2" fmla="*/ 2147483647 w 112"/>
                <a:gd name="T3" fmla="*/ 2147483647 h 36"/>
                <a:gd name="T4" fmla="*/ 2147483647 w 112"/>
                <a:gd name="T5" fmla="*/ 2147483647 h 36"/>
                <a:gd name="T6" fmla="*/ 2147483647 w 112"/>
                <a:gd name="T7" fmla="*/ 2147483647 h 36"/>
                <a:gd name="T8" fmla="*/ 2147483647 w 112"/>
                <a:gd name="T9" fmla="*/ 2147483647 h 36"/>
                <a:gd name="T10" fmla="*/ 2147483647 w 112"/>
                <a:gd name="T11" fmla="*/ 2147483647 h 36"/>
                <a:gd name="T12" fmla="*/ 2147483647 w 112"/>
                <a:gd name="T13" fmla="*/ 2147483647 h 36"/>
                <a:gd name="T14" fmla="*/ 2147483647 w 112"/>
                <a:gd name="T15" fmla="*/ 2147483647 h 36"/>
                <a:gd name="T16" fmla="*/ 2147483647 w 112"/>
                <a:gd name="T17" fmla="*/ 2147483647 h 36"/>
                <a:gd name="T18" fmla="*/ 2147483647 w 112"/>
                <a:gd name="T19" fmla="*/ 2147483647 h 36"/>
                <a:gd name="T20" fmla="*/ 2147483647 w 112"/>
                <a:gd name="T21" fmla="*/ 2147483647 h 36"/>
                <a:gd name="T22" fmla="*/ 2147483647 w 112"/>
                <a:gd name="T23" fmla="*/ 0 h 36"/>
                <a:gd name="T24" fmla="*/ 2147483647 w 112"/>
                <a:gd name="T25" fmla="*/ 0 h 36"/>
                <a:gd name="T26" fmla="*/ 2147483647 w 112"/>
                <a:gd name="T27" fmla="*/ 2147483647 h 36"/>
                <a:gd name="T28" fmla="*/ 2147483647 w 112"/>
                <a:gd name="T29" fmla="*/ 2147483647 h 36"/>
                <a:gd name="T30" fmla="*/ 2147483647 w 112"/>
                <a:gd name="T31" fmla="*/ 2147483647 h 36"/>
                <a:gd name="T32" fmla="*/ 2147483647 w 112"/>
                <a:gd name="T33" fmla="*/ 2147483647 h 36"/>
                <a:gd name="T34" fmla="*/ 2147483647 w 112"/>
                <a:gd name="T35" fmla="*/ 2147483647 h 36"/>
                <a:gd name="T36" fmla="*/ 2147483647 w 112"/>
                <a:gd name="T37" fmla="*/ 2147483647 h 36"/>
                <a:gd name="T38" fmla="*/ 2147483647 w 112"/>
                <a:gd name="T39" fmla="*/ 2147483647 h 36"/>
                <a:gd name="T40" fmla="*/ 2147483647 w 112"/>
                <a:gd name="T41" fmla="*/ 2147483647 h 36"/>
                <a:gd name="T42" fmla="*/ 2147483647 w 112"/>
                <a:gd name="T43" fmla="*/ 2147483647 h 36"/>
                <a:gd name="T44" fmla="*/ 2147483647 w 112"/>
                <a:gd name="T45" fmla="*/ 2147483647 h 36"/>
                <a:gd name="T46" fmla="*/ 0 w 112"/>
                <a:gd name="T47" fmla="*/ 2147483647 h 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2" h="36">
                  <a:moveTo>
                    <a:pt x="0" y="36"/>
                  </a:moveTo>
                  <a:lnTo>
                    <a:pt x="59" y="36"/>
                  </a:lnTo>
                  <a:lnTo>
                    <a:pt x="67" y="30"/>
                  </a:lnTo>
                  <a:lnTo>
                    <a:pt x="75" y="26"/>
                  </a:lnTo>
                  <a:lnTo>
                    <a:pt x="84" y="23"/>
                  </a:lnTo>
                  <a:lnTo>
                    <a:pt x="91" y="20"/>
                  </a:lnTo>
                  <a:lnTo>
                    <a:pt x="98" y="17"/>
                  </a:lnTo>
                  <a:lnTo>
                    <a:pt x="104" y="13"/>
                  </a:lnTo>
                  <a:lnTo>
                    <a:pt x="107" y="11"/>
                  </a:lnTo>
                  <a:lnTo>
                    <a:pt x="109" y="8"/>
                  </a:lnTo>
                  <a:lnTo>
                    <a:pt x="111" y="4"/>
                  </a:lnTo>
                  <a:lnTo>
                    <a:pt x="112" y="0"/>
                  </a:lnTo>
                  <a:lnTo>
                    <a:pt x="100" y="0"/>
                  </a:lnTo>
                  <a:lnTo>
                    <a:pt x="85" y="1"/>
                  </a:lnTo>
                  <a:lnTo>
                    <a:pt x="67" y="3"/>
                  </a:lnTo>
                  <a:lnTo>
                    <a:pt x="48" y="7"/>
                  </a:lnTo>
                  <a:lnTo>
                    <a:pt x="40" y="9"/>
                  </a:lnTo>
                  <a:lnTo>
                    <a:pt x="31" y="11"/>
                  </a:lnTo>
                  <a:lnTo>
                    <a:pt x="23" y="14"/>
                  </a:lnTo>
                  <a:lnTo>
                    <a:pt x="17" y="18"/>
                  </a:lnTo>
                  <a:lnTo>
                    <a:pt x="10" y="22"/>
                  </a:lnTo>
                  <a:lnTo>
                    <a:pt x="6" y="26"/>
                  </a:lnTo>
                  <a:lnTo>
                    <a:pt x="1" y="31"/>
                  </a:lnTo>
                  <a:lnTo>
                    <a:pt x="0" y="36"/>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34" name="Freeform 133"/>
            <p:cNvSpPr>
              <a:spLocks/>
            </p:cNvSpPr>
            <p:nvPr>
              <p:custDataLst>
                <p:tags r:id="rId127"/>
              </p:custDataLst>
            </p:nvPr>
          </p:nvSpPr>
          <p:spPr bwMode="auto">
            <a:xfrm>
              <a:off x="5718374" y="2564858"/>
              <a:ext cx="961299" cy="398459"/>
            </a:xfrm>
            <a:custGeom>
              <a:avLst/>
              <a:gdLst>
                <a:gd name="T0" fmla="*/ 188809 w 2006"/>
                <a:gd name="T1" fmla="*/ 401059 h 863"/>
                <a:gd name="T2" fmla="*/ 179652 w 2006"/>
                <a:gd name="T3" fmla="*/ 400535 h 863"/>
                <a:gd name="T4" fmla="*/ 170059 w 2006"/>
                <a:gd name="T5" fmla="*/ 416263 h 863"/>
                <a:gd name="T6" fmla="*/ 163518 w 2006"/>
                <a:gd name="T7" fmla="*/ 415214 h 863"/>
                <a:gd name="T8" fmla="*/ 161338 w 2006"/>
                <a:gd name="T9" fmla="*/ 393720 h 863"/>
                <a:gd name="T10" fmla="*/ 141280 w 2006"/>
                <a:gd name="T11" fmla="*/ 379565 h 863"/>
                <a:gd name="T12" fmla="*/ 136047 w 2006"/>
                <a:gd name="T13" fmla="*/ 371177 h 863"/>
                <a:gd name="T14" fmla="*/ 125582 w 2006"/>
                <a:gd name="T15" fmla="*/ 362788 h 863"/>
                <a:gd name="T16" fmla="*/ 109448 w 2006"/>
                <a:gd name="T17" fmla="*/ 336051 h 863"/>
                <a:gd name="T18" fmla="*/ 101163 w 2006"/>
                <a:gd name="T19" fmla="*/ 319799 h 863"/>
                <a:gd name="T20" fmla="*/ 110320 w 2006"/>
                <a:gd name="T21" fmla="*/ 311411 h 863"/>
                <a:gd name="T22" fmla="*/ 121657 w 2006"/>
                <a:gd name="T23" fmla="*/ 300401 h 863"/>
                <a:gd name="T24" fmla="*/ 147384 w 2006"/>
                <a:gd name="T25" fmla="*/ 285198 h 863"/>
                <a:gd name="T26" fmla="*/ 139099 w 2006"/>
                <a:gd name="T27" fmla="*/ 255315 h 863"/>
                <a:gd name="T28" fmla="*/ 112500 w 2006"/>
                <a:gd name="T29" fmla="*/ 249024 h 863"/>
                <a:gd name="T30" fmla="*/ 91134 w 2006"/>
                <a:gd name="T31" fmla="*/ 246403 h 863"/>
                <a:gd name="T32" fmla="*/ 68460 w 2006"/>
                <a:gd name="T33" fmla="*/ 259509 h 863"/>
                <a:gd name="T34" fmla="*/ 46221 w 2006"/>
                <a:gd name="T35" fmla="*/ 264752 h 863"/>
                <a:gd name="T36" fmla="*/ 11773 w 2006"/>
                <a:gd name="T37" fmla="*/ 216520 h 863"/>
                <a:gd name="T38" fmla="*/ 8721 w 2006"/>
                <a:gd name="T39" fmla="*/ 148366 h 863"/>
                <a:gd name="T40" fmla="*/ 49273 w 2006"/>
                <a:gd name="T41" fmla="*/ 135784 h 863"/>
                <a:gd name="T42" fmla="*/ 127326 w 2006"/>
                <a:gd name="T43" fmla="*/ 116386 h 863"/>
                <a:gd name="T44" fmla="*/ 217152 w 2006"/>
                <a:gd name="T45" fmla="*/ 132638 h 863"/>
                <a:gd name="T46" fmla="*/ 312647 w 2006"/>
                <a:gd name="T47" fmla="*/ 132638 h 863"/>
                <a:gd name="T48" fmla="*/ 286920 w 2006"/>
                <a:gd name="T49" fmla="*/ 96988 h 863"/>
                <a:gd name="T50" fmla="*/ 361920 w 2006"/>
                <a:gd name="T51" fmla="*/ 35650 h 863"/>
                <a:gd name="T52" fmla="*/ 457851 w 2006"/>
                <a:gd name="T53" fmla="*/ 6815 h 863"/>
                <a:gd name="T54" fmla="*/ 512793 w 2006"/>
                <a:gd name="T55" fmla="*/ 31980 h 863"/>
                <a:gd name="T56" fmla="*/ 565119 w 2006"/>
                <a:gd name="T57" fmla="*/ 58193 h 863"/>
                <a:gd name="T58" fmla="*/ 628782 w 2006"/>
                <a:gd name="T59" fmla="*/ 51902 h 863"/>
                <a:gd name="T60" fmla="*/ 718172 w 2006"/>
                <a:gd name="T61" fmla="*/ 142075 h 863"/>
                <a:gd name="T62" fmla="*/ 781835 w 2006"/>
                <a:gd name="T63" fmla="*/ 138929 h 863"/>
                <a:gd name="T64" fmla="*/ 872097 w 2006"/>
                <a:gd name="T65" fmla="*/ 177724 h 863"/>
                <a:gd name="T66" fmla="*/ 872969 w 2006"/>
                <a:gd name="T67" fmla="*/ 199743 h 863"/>
                <a:gd name="T68" fmla="*/ 863812 w 2006"/>
                <a:gd name="T69" fmla="*/ 209180 h 863"/>
                <a:gd name="T70" fmla="*/ 854655 w 2006"/>
                <a:gd name="T71" fmla="*/ 211801 h 863"/>
                <a:gd name="T72" fmla="*/ 855963 w 2006"/>
                <a:gd name="T73" fmla="*/ 222811 h 863"/>
                <a:gd name="T74" fmla="*/ 865556 w 2006"/>
                <a:gd name="T75" fmla="*/ 244305 h 863"/>
                <a:gd name="T76" fmla="*/ 862940 w 2006"/>
                <a:gd name="T77" fmla="*/ 250597 h 863"/>
                <a:gd name="T78" fmla="*/ 845498 w 2006"/>
                <a:gd name="T79" fmla="*/ 252169 h 863"/>
                <a:gd name="T80" fmla="*/ 825440 w 2006"/>
                <a:gd name="T81" fmla="*/ 248500 h 863"/>
                <a:gd name="T82" fmla="*/ 812794 w 2006"/>
                <a:gd name="T83" fmla="*/ 248500 h 863"/>
                <a:gd name="T84" fmla="*/ 818899 w 2006"/>
                <a:gd name="T85" fmla="*/ 287295 h 863"/>
                <a:gd name="T86" fmla="*/ 819771 w 2006"/>
                <a:gd name="T87" fmla="*/ 307217 h 863"/>
                <a:gd name="T88" fmla="*/ 780091 w 2006"/>
                <a:gd name="T89" fmla="*/ 308265 h 863"/>
                <a:gd name="T90" fmla="*/ 770933 w 2006"/>
                <a:gd name="T91" fmla="*/ 316653 h 863"/>
                <a:gd name="T92" fmla="*/ 782707 w 2006"/>
                <a:gd name="T93" fmla="*/ 324517 h 863"/>
                <a:gd name="T94" fmla="*/ 790992 w 2006"/>
                <a:gd name="T95" fmla="*/ 340769 h 863"/>
                <a:gd name="T96" fmla="*/ 799713 w 2006"/>
                <a:gd name="T97" fmla="*/ 361216 h 863"/>
                <a:gd name="T98" fmla="*/ 801021 w 2006"/>
                <a:gd name="T99" fmla="*/ 370128 h 863"/>
                <a:gd name="T100" fmla="*/ 801021 w 2006"/>
                <a:gd name="T101" fmla="*/ 395293 h 863"/>
                <a:gd name="T102" fmla="*/ 759160 w 2006"/>
                <a:gd name="T103" fmla="*/ 387953 h 863"/>
                <a:gd name="T104" fmla="*/ 643171 w 2006"/>
                <a:gd name="T105" fmla="*/ 400535 h 863"/>
                <a:gd name="T106" fmla="*/ 573840 w 2006"/>
                <a:gd name="T107" fmla="*/ 416787 h 863"/>
                <a:gd name="T108" fmla="*/ 497967 w 2006"/>
                <a:gd name="T109" fmla="*/ 439330 h 863"/>
                <a:gd name="T110" fmla="*/ 419915 w 2006"/>
                <a:gd name="T111" fmla="*/ 365410 h 863"/>
                <a:gd name="T112" fmla="*/ 298257 w 2006"/>
                <a:gd name="T113" fmla="*/ 307217 h 863"/>
                <a:gd name="T114" fmla="*/ 254652 w 2006"/>
                <a:gd name="T115" fmla="*/ 436185 h 86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006" h="863">
                  <a:moveTo>
                    <a:pt x="571" y="826"/>
                  </a:moveTo>
                  <a:lnTo>
                    <a:pt x="538" y="826"/>
                  </a:lnTo>
                  <a:lnTo>
                    <a:pt x="512" y="789"/>
                  </a:lnTo>
                  <a:lnTo>
                    <a:pt x="438" y="764"/>
                  </a:lnTo>
                  <a:lnTo>
                    <a:pt x="433" y="765"/>
                  </a:lnTo>
                  <a:lnTo>
                    <a:pt x="427" y="766"/>
                  </a:lnTo>
                  <a:lnTo>
                    <a:pt x="424" y="767"/>
                  </a:lnTo>
                  <a:lnTo>
                    <a:pt x="421" y="767"/>
                  </a:lnTo>
                  <a:lnTo>
                    <a:pt x="416" y="766"/>
                  </a:lnTo>
                  <a:lnTo>
                    <a:pt x="412" y="764"/>
                  </a:lnTo>
                  <a:lnTo>
                    <a:pt x="405" y="772"/>
                  </a:lnTo>
                  <a:lnTo>
                    <a:pt x="397" y="778"/>
                  </a:lnTo>
                  <a:lnTo>
                    <a:pt x="393" y="782"/>
                  </a:lnTo>
                  <a:lnTo>
                    <a:pt x="391" y="786"/>
                  </a:lnTo>
                  <a:lnTo>
                    <a:pt x="390" y="794"/>
                  </a:lnTo>
                  <a:lnTo>
                    <a:pt x="392" y="802"/>
                  </a:lnTo>
                  <a:lnTo>
                    <a:pt x="386" y="800"/>
                  </a:lnTo>
                  <a:lnTo>
                    <a:pt x="381" y="798"/>
                  </a:lnTo>
                  <a:lnTo>
                    <a:pt x="378" y="795"/>
                  </a:lnTo>
                  <a:lnTo>
                    <a:pt x="375" y="792"/>
                  </a:lnTo>
                  <a:lnTo>
                    <a:pt x="372" y="787"/>
                  </a:lnTo>
                  <a:lnTo>
                    <a:pt x="371" y="783"/>
                  </a:lnTo>
                  <a:lnTo>
                    <a:pt x="370" y="778"/>
                  </a:lnTo>
                  <a:lnTo>
                    <a:pt x="369" y="773"/>
                  </a:lnTo>
                  <a:lnTo>
                    <a:pt x="370" y="751"/>
                  </a:lnTo>
                  <a:lnTo>
                    <a:pt x="372" y="727"/>
                  </a:lnTo>
                  <a:lnTo>
                    <a:pt x="352" y="727"/>
                  </a:lnTo>
                  <a:lnTo>
                    <a:pt x="332" y="726"/>
                  </a:lnTo>
                  <a:lnTo>
                    <a:pt x="327" y="725"/>
                  </a:lnTo>
                  <a:lnTo>
                    <a:pt x="324" y="724"/>
                  </a:lnTo>
                  <a:lnTo>
                    <a:pt x="321" y="722"/>
                  </a:lnTo>
                  <a:lnTo>
                    <a:pt x="318" y="719"/>
                  </a:lnTo>
                  <a:lnTo>
                    <a:pt x="315" y="716"/>
                  </a:lnTo>
                  <a:lnTo>
                    <a:pt x="313" y="712"/>
                  </a:lnTo>
                  <a:lnTo>
                    <a:pt x="312" y="708"/>
                  </a:lnTo>
                  <a:lnTo>
                    <a:pt x="312" y="703"/>
                  </a:lnTo>
                  <a:lnTo>
                    <a:pt x="305" y="702"/>
                  </a:lnTo>
                  <a:lnTo>
                    <a:pt x="299" y="700"/>
                  </a:lnTo>
                  <a:lnTo>
                    <a:pt x="293" y="697"/>
                  </a:lnTo>
                  <a:lnTo>
                    <a:pt x="288" y="692"/>
                  </a:lnTo>
                  <a:lnTo>
                    <a:pt x="280" y="682"/>
                  </a:lnTo>
                  <a:lnTo>
                    <a:pt x="273" y="668"/>
                  </a:lnTo>
                  <a:lnTo>
                    <a:pt x="265" y="656"/>
                  </a:lnTo>
                  <a:lnTo>
                    <a:pt x="256" y="646"/>
                  </a:lnTo>
                  <a:lnTo>
                    <a:pt x="251" y="641"/>
                  </a:lnTo>
                  <a:lnTo>
                    <a:pt x="245" y="638"/>
                  </a:lnTo>
                  <a:lnTo>
                    <a:pt x="240" y="636"/>
                  </a:lnTo>
                  <a:lnTo>
                    <a:pt x="232" y="635"/>
                  </a:lnTo>
                  <a:lnTo>
                    <a:pt x="232" y="623"/>
                  </a:lnTo>
                  <a:lnTo>
                    <a:pt x="232" y="610"/>
                  </a:lnTo>
                  <a:lnTo>
                    <a:pt x="239" y="608"/>
                  </a:lnTo>
                  <a:lnTo>
                    <a:pt x="245" y="604"/>
                  </a:lnTo>
                  <a:lnTo>
                    <a:pt x="251" y="600"/>
                  </a:lnTo>
                  <a:lnTo>
                    <a:pt x="253" y="598"/>
                  </a:lnTo>
                  <a:lnTo>
                    <a:pt x="253" y="594"/>
                  </a:lnTo>
                  <a:lnTo>
                    <a:pt x="254" y="591"/>
                  </a:lnTo>
                  <a:lnTo>
                    <a:pt x="256" y="588"/>
                  </a:lnTo>
                  <a:lnTo>
                    <a:pt x="259" y="585"/>
                  </a:lnTo>
                  <a:lnTo>
                    <a:pt x="268" y="578"/>
                  </a:lnTo>
                  <a:lnTo>
                    <a:pt x="279" y="573"/>
                  </a:lnTo>
                  <a:lnTo>
                    <a:pt x="292" y="568"/>
                  </a:lnTo>
                  <a:lnTo>
                    <a:pt x="309" y="564"/>
                  </a:lnTo>
                  <a:lnTo>
                    <a:pt x="326" y="561"/>
                  </a:lnTo>
                  <a:lnTo>
                    <a:pt x="345" y="561"/>
                  </a:lnTo>
                  <a:lnTo>
                    <a:pt x="338" y="544"/>
                  </a:lnTo>
                  <a:lnTo>
                    <a:pt x="330" y="529"/>
                  </a:lnTo>
                  <a:lnTo>
                    <a:pt x="325" y="520"/>
                  </a:lnTo>
                  <a:lnTo>
                    <a:pt x="322" y="511"/>
                  </a:lnTo>
                  <a:lnTo>
                    <a:pt x="320" y="499"/>
                  </a:lnTo>
                  <a:lnTo>
                    <a:pt x="319" y="487"/>
                  </a:lnTo>
                  <a:lnTo>
                    <a:pt x="307" y="486"/>
                  </a:lnTo>
                  <a:lnTo>
                    <a:pt x="293" y="484"/>
                  </a:lnTo>
                  <a:lnTo>
                    <a:pt x="281" y="481"/>
                  </a:lnTo>
                  <a:lnTo>
                    <a:pt x="269" y="478"/>
                  </a:lnTo>
                  <a:lnTo>
                    <a:pt x="258" y="475"/>
                  </a:lnTo>
                  <a:lnTo>
                    <a:pt x="247" y="472"/>
                  </a:lnTo>
                  <a:lnTo>
                    <a:pt x="236" y="470"/>
                  </a:lnTo>
                  <a:lnTo>
                    <a:pt x="225" y="469"/>
                  </a:lnTo>
                  <a:lnTo>
                    <a:pt x="218" y="469"/>
                  </a:lnTo>
                  <a:lnTo>
                    <a:pt x="209" y="470"/>
                  </a:lnTo>
                  <a:lnTo>
                    <a:pt x="201" y="472"/>
                  </a:lnTo>
                  <a:lnTo>
                    <a:pt x="195" y="474"/>
                  </a:lnTo>
                  <a:lnTo>
                    <a:pt x="180" y="480"/>
                  </a:lnTo>
                  <a:lnTo>
                    <a:pt x="168" y="487"/>
                  </a:lnTo>
                  <a:lnTo>
                    <a:pt x="157" y="495"/>
                  </a:lnTo>
                  <a:lnTo>
                    <a:pt x="146" y="505"/>
                  </a:lnTo>
                  <a:lnTo>
                    <a:pt x="136" y="515"/>
                  </a:lnTo>
                  <a:lnTo>
                    <a:pt x="127" y="524"/>
                  </a:lnTo>
                  <a:lnTo>
                    <a:pt x="133" y="512"/>
                  </a:lnTo>
                  <a:lnTo>
                    <a:pt x="106" y="505"/>
                  </a:lnTo>
                  <a:lnTo>
                    <a:pt x="133" y="487"/>
                  </a:lnTo>
                  <a:lnTo>
                    <a:pt x="106" y="463"/>
                  </a:lnTo>
                  <a:lnTo>
                    <a:pt x="79" y="438"/>
                  </a:lnTo>
                  <a:lnTo>
                    <a:pt x="40" y="438"/>
                  </a:lnTo>
                  <a:lnTo>
                    <a:pt x="27" y="413"/>
                  </a:lnTo>
                  <a:lnTo>
                    <a:pt x="7" y="401"/>
                  </a:lnTo>
                  <a:lnTo>
                    <a:pt x="0" y="370"/>
                  </a:lnTo>
                  <a:lnTo>
                    <a:pt x="0" y="333"/>
                  </a:lnTo>
                  <a:lnTo>
                    <a:pt x="13" y="308"/>
                  </a:lnTo>
                  <a:lnTo>
                    <a:pt x="20" y="283"/>
                  </a:lnTo>
                  <a:lnTo>
                    <a:pt x="53" y="302"/>
                  </a:lnTo>
                  <a:lnTo>
                    <a:pt x="86" y="314"/>
                  </a:lnTo>
                  <a:lnTo>
                    <a:pt x="106" y="308"/>
                  </a:lnTo>
                  <a:lnTo>
                    <a:pt x="79" y="277"/>
                  </a:lnTo>
                  <a:lnTo>
                    <a:pt x="113" y="259"/>
                  </a:lnTo>
                  <a:lnTo>
                    <a:pt x="146" y="228"/>
                  </a:lnTo>
                  <a:lnTo>
                    <a:pt x="179" y="222"/>
                  </a:lnTo>
                  <a:lnTo>
                    <a:pt x="219" y="222"/>
                  </a:lnTo>
                  <a:lnTo>
                    <a:pt x="246" y="210"/>
                  </a:lnTo>
                  <a:lnTo>
                    <a:pt x="292" y="222"/>
                  </a:lnTo>
                  <a:lnTo>
                    <a:pt x="338" y="241"/>
                  </a:lnTo>
                  <a:lnTo>
                    <a:pt x="379" y="277"/>
                  </a:lnTo>
                  <a:lnTo>
                    <a:pt x="425" y="271"/>
                  </a:lnTo>
                  <a:lnTo>
                    <a:pt x="465" y="253"/>
                  </a:lnTo>
                  <a:lnTo>
                    <a:pt x="498" y="253"/>
                  </a:lnTo>
                  <a:lnTo>
                    <a:pt x="538" y="247"/>
                  </a:lnTo>
                  <a:lnTo>
                    <a:pt x="578" y="265"/>
                  </a:lnTo>
                  <a:lnTo>
                    <a:pt x="624" y="277"/>
                  </a:lnTo>
                  <a:lnTo>
                    <a:pt x="671" y="271"/>
                  </a:lnTo>
                  <a:lnTo>
                    <a:pt x="717" y="253"/>
                  </a:lnTo>
                  <a:lnTo>
                    <a:pt x="717" y="228"/>
                  </a:lnTo>
                  <a:lnTo>
                    <a:pt x="684" y="222"/>
                  </a:lnTo>
                  <a:lnTo>
                    <a:pt x="645" y="210"/>
                  </a:lnTo>
                  <a:lnTo>
                    <a:pt x="617" y="198"/>
                  </a:lnTo>
                  <a:lnTo>
                    <a:pt x="658" y="185"/>
                  </a:lnTo>
                  <a:lnTo>
                    <a:pt x="651" y="148"/>
                  </a:lnTo>
                  <a:lnTo>
                    <a:pt x="704" y="142"/>
                  </a:lnTo>
                  <a:lnTo>
                    <a:pt x="638" y="93"/>
                  </a:lnTo>
                  <a:lnTo>
                    <a:pt x="744" y="75"/>
                  </a:lnTo>
                  <a:lnTo>
                    <a:pt x="830" y="68"/>
                  </a:lnTo>
                  <a:lnTo>
                    <a:pt x="844" y="43"/>
                  </a:lnTo>
                  <a:lnTo>
                    <a:pt x="904" y="37"/>
                  </a:lnTo>
                  <a:lnTo>
                    <a:pt x="963" y="25"/>
                  </a:lnTo>
                  <a:lnTo>
                    <a:pt x="983" y="0"/>
                  </a:lnTo>
                  <a:lnTo>
                    <a:pt x="1050" y="13"/>
                  </a:lnTo>
                  <a:lnTo>
                    <a:pt x="1089" y="6"/>
                  </a:lnTo>
                  <a:lnTo>
                    <a:pt x="1116" y="25"/>
                  </a:lnTo>
                  <a:lnTo>
                    <a:pt x="1122" y="75"/>
                  </a:lnTo>
                  <a:lnTo>
                    <a:pt x="1163" y="75"/>
                  </a:lnTo>
                  <a:lnTo>
                    <a:pt x="1176" y="61"/>
                  </a:lnTo>
                  <a:lnTo>
                    <a:pt x="1196" y="75"/>
                  </a:lnTo>
                  <a:lnTo>
                    <a:pt x="1235" y="81"/>
                  </a:lnTo>
                  <a:lnTo>
                    <a:pt x="1255" y="81"/>
                  </a:lnTo>
                  <a:lnTo>
                    <a:pt x="1255" y="117"/>
                  </a:lnTo>
                  <a:lnTo>
                    <a:pt x="1296" y="111"/>
                  </a:lnTo>
                  <a:lnTo>
                    <a:pt x="1335" y="93"/>
                  </a:lnTo>
                  <a:lnTo>
                    <a:pt x="1375" y="61"/>
                  </a:lnTo>
                  <a:lnTo>
                    <a:pt x="1401" y="49"/>
                  </a:lnTo>
                  <a:lnTo>
                    <a:pt x="1401" y="81"/>
                  </a:lnTo>
                  <a:lnTo>
                    <a:pt x="1442" y="99"/>
                  </a:lnTo>
                  <a:lnTo>
                    <a:pt x="1488" y="117"/>
                  </a:lnTo>
                  <a:lnTo>
                    <a:pt x="1528" y="160"/>
                  </a:lnTo>
                  <a:lnTo>
                    <a:pt x="1581" y="204"/>
                  </a:lnTo>
                  <a:lnTo>
                    <a:pt x="1627" y="241"/>
                  </a:lnTo>
                  <a:lnTo>
                    <a:pt x="1647" y="271"/>
                  </a:lnTo>
                  <a:lnTo>
                    <a:pt x="1660" y="241"/>
                  </a:lnTo>
                  <a:lnTo>
                    <a:pt x="1688" y="235"/>
                  </a:lnTo>
                  <a:lnTo>
                    <a:pt x="1708" y="259"/>
                  </a:lnTo>
                  <a:lnTo>
                    <a:pt x="1747" y="271"/>
                  </a:lnTo>
                  <a:lnTo>
                    <a:pt x="1793" y="265"/>
                  </a:lnTo>
                  <a:lnTo>
                    <a:pt x="1821" y="253"/>
                  </a:lnTo>
                  <a:lnTo>
                    <a:pt x="1860" y="283"/>
                  </a:lnTo>
                  <a:lnTo>
                    <a:pt x="1906" y="308"/>
                  </a:lnTo>
                  <a:lnTo>
                    <a:pt x="1947" y="333"/>
                  </a:lnTo>
                  <a:lnTo>
                    <a:pt x="2000" y="339"/>
                  </a:lnTo>
                  <a:lnTo>
                    <a:pt x="2006" y="346"/>
                  </a:lnTo>
                  <a:lnTo>
                    <a:pt x="2005" y="358"/>
                  </a:lnTo>
                  <a:lnTo>
                    <a:pt x="2004" y="373"/>
                  </a:lnTo>
                  <a:lnTo>
                    <a:pt x="2004" y="377"/>
                  </a:lnTo>
                  <a:lnTo>
                    <a:pt x="2002" y="381"/>
                  </a:lnTo>
                  <a:lnTo>
                    <a:pt x="2000" y="385"/>
                  </a:lnTo>
                  <a:lnTo>
                    <a:pt x="1996" y="388"/>
                  </a:lnTo>
                  <a:lnTo>
                    <a:pt x="1993" y="392"/>
                  </a:lnTo>
                  <a:lnTo>
                    <a:pt x="1988" y="395"/>
                  </a:lnTo>
                  <a:lnTo>
                    <a:pt x="1981" y="399"/>
                  </a:lnTo>
                  <a:lnTo>
                    <a:pt x="1973" y="401"/>
                  </a:lnTo>
                  <a:lnTo>
                    <a:pt x="1969" y="401"/>
                  </a:lnTo>
                  <a:lnTo>
                    <a:pt x="1965" y="402"/>
                  </a:lnTo>
                  <a:lnTo>
                    <a:pt x="1962" y="403"/>
                  </a:lnTo>
                  <a:lnTo>
                    <a:pt x="1960" y="404"/>
                  </a:lnTo>
                  <a:lnTo>
                    <a:pt x="1959" y="406"/>
                  </a:lnTo>
                  <a:lnTo>
                    <a:pt x="1958" y="408"/>
                  </a:lnTo>
                  <a:lnTo>
                    <a:pt x="1958" y="410"/>
                  </a:lnTo>
                  <a:lnTo>
                    <a:pt x="1958" y="413"/>
                  </a:lnTo>
                  <a:lnTo>
                    <a:pt x="1963" y="425"/>
                  </a:lnTo>
                  <a:lnTo>
                    <a:pt x="1972" y="438"/>
                  </a:lnTo>
                  <a:lnTo>
                    <a:pt x="1977" y="445"/>
                  </a:lnTo>
                  <a:lnTo>
                    <a:pt x="1981" y="452"/>
                  </a:lnTo>
                  <a:lnTo>
                    <a:pt x="1983" y="460"/>
                  </a:lnTo>
                  <a:lnTo>
                    <a:pt x="1985" y="466"/>
                  </a:lnTo>
                  <a:lnTo>
                    <a:pt x="1985" y="469"/>
                  </a:lnTo>
                  <a:lnTo>
                    <a:pt x="1984" y="471"/>
                  </a:lnTo>
                  <a:lnTo>
                    <a:pt x="1983" y="474"/>
                  </a:lnTo>
                  <a:lnTo>
                    <a:pt x="1982" y="476"/>
                  </a:lnTo>
                  <a:lnTo>
                    <a:pt x="1979" y="478"/>
                  </a:lnTo>
                  <a:lnTo>
                    <a:pt x="1976" y="479"/>
                  </a:lnTo>
                  <a:lnTo>
                    <a:pt x="1971" y="480"/>
                  </a:lnTo>
                  <a:lnTo>
                    <a:pt x="1967" y="481"/>
                  </a:lnTo>
                  <a:lnTo>
                    <a:pt x="1954" y="481"/>
                  </a:lnTo>
                  <a:lnTo>
                    <a:pt x="1939" y="481"/>
                  </a:lnTo>
                  <a:lnTo>
                    <a:pt x="1932" y="481"/>
                  </a:lnTo>
                  <a:lnTo>
                    <a:pt x="1923" y="480"/>
                  </a:lnTo>
                  <a:lnTo>
                    <a:pt x="1913" y="478"/>
                  </a:lnTo>
                  <a:lnTo>
                    <a:pt x="1903" y="476"/>
                  </a:lnTo>
                  <a:lnTo>
                    <a:pt x="1893" y="474"/>
                  </a:lnTo>
                  <a:lnTo>
                    <a:pt x="1883" y="471"/>
                  </a:lnTo>
                  <a:lnTo>
                    <a:pt x="1875" y="467"/>
                  </a:lnTo>
                  <a:lnTo>
                    <a:pt x="1867" y="463"/>
                  </a:lnTo>
                  <a:lnTo>
                    <a:pt x="1865" y="468"/>
                  </a:lnTo>
                  <a:lnTo>
                    <a:pt x="1864" y="474"/>
                  </a:lnTo>
                  <a:lnTo>
                    <a:pt x="1865" y="482"/>
                  </a:lnTo>
                  <a:lnTo>
                    <a:pt x="1865" y="490"/>
                  </a:lnTo>
                  <a:lnTo>
                    <a:pt x="1869" y="508"/>
                  </a:lnTo>
                  <a:lnTo>
                    <a:pt x="1873" y="529"/>
                  </a:lnTo>
                  <a:lnTo>
                    <a:pt x="1878" y="548"/>
                  </a:lnTo>
                  <a:lnTo>
                    <a:pt x="1882" y="564"/>
                  </a:lnTo>
                  <a:lnTo>
                    <a:pt x="1882" y="572"/>
                  </a:lnTo>
                  <a:lnTo>
                    <a:pt x="1882" y="578"/>
                  </a:lnTo>
                  <a:lnTo>
                    <a:pt x="1882" y="583"/>
                  </a:lnTo>
                  <a:lnTo>
                    <a:pt x="1880" y="586"/>
                  </a:lnTo>
                  <a:lnTo>
                    <a:pt x="1854" y="584"/>
                  </a:lnTo>
                  <a:lnTo>
                    <a:pt x="1816" y="584"/>
                  </a:lnTo>
                  <a:lnTo>
                    <a:pt x="1806" y="585"/>
                  </a:lnTo>
                  <a:lnTo>
                    <a:pt x="1798" y="586"/>
                  </a:lnTo>
                  <a:lnTo>
                    <a:pt x="1789" y="588"/>
                  </a:lnTo>
                  <a:lnTo>
                    <a:pt x="1782" y="591"/>
                  </a:lnTo>
                  <a:lnTo>
                    <a:pt x="1776" y="594"/>
                  </a:lnTo>
                  <a:lnTo>
                    <a:pt x="1771" y="598"/>
                  </a:lnTo>
                  <a:lnTo>
                    <a:pt x="1769" y="601"/>
                  </a:lnTo>
                  <a:lnTo>
                    <a:pt x="1768" y="604"/>
                  </a:lnTo>
                  <a:lnTo>
                    <a:pt x="1767" y="607"/>
                  </a:lnTo>
                  <a:lnTo>
                    <a:pt x="1767" y="610"/>
                  </a:lnTo>
                  <a:lnTo>
                    <a:pt x="1778" y="612"/>
                  </a:lnTo>
                  <a:lnTo>
                    <a:pt x="1788" y="615"/>
                  </a:lnTo>
                  <a:lnTo>
                    <a:pt x="1795" y="619"/>
                  </a:lnTo>
                  <a:lnTo>
                    <a:pt x="1801" y="625"/>
                  </a:lnTo>
                  <a:lnTo>
                    <a:pt x="1805" y="631"/>
                  </a:lnTo>
                  <a:lnTo>
                    <a:pt x="1809" y="637"/>
                  </a:lnTo>
                  <a:lnTo>
                    <a:pt x="1812" y="644"/>
                  </a:lnTo>
                  <a:lnTo>
                    <a:pt x="1814" y="650"/>
                  </a:lnTo>
                  <a:lnTo>
                    <a:pt x="1817" y="664"/>
                  </a:lnTo>
                  <a:lnTo>
                    <a:pt x="1822" y="676"/>
                  </a:lnTo>
                  <a:lnTo>
                    <a:pt x="1824" y="682"/>
                  </a:lnTo>
                  <a:lnTo>
                    <a:pt x="1828" y="686"/>
                  </a:lnTo>
                  <a:lnTo>
                    <a:pt x="1834" y="689"/>
                  </a:lnTo>
                  <a:lnTo>
                    <a:pt x="1840" y="691"/>
                  </a:lnTo>
                  <a:lnTo>
                    <a:pt x="1838" y="695"/>
                  </a:lnTo>
                  <a:lnTo>
                    <a:pt x="1837" y="699"/>
                  </a:lnTo>
                  <a:lnTo>
                    <a:pt x="1837" y="702"/>
                  </a:lnTo>
                  <a:lnTo>
                    <a:pt x="1837" y="706"/>
                  </a:lnTo>
                  <a:lnTo>
                    <a:pt x="1839" y="713"/>
                  </a:lnTo>
                  <a:lnTo>
                    <a:pt x="1840" y="721"/>
                  </a:lnTo>
                  <a:lnTo>
                    <a:pt x="1840" y="735"/>
                  </a:lnTo>
                  <a:lnTo>
                    <a:pt x="1838" y="748"/>
                  </a:lnTo>
                  <a:lnTo>
                    <a:pt x="1837" y="754"/>
                  </a:lnTo>
                  <a:lnTo>
                    <a:pt x="1835" y="760"/>
                  </a:lnTo>
                  <a:lnTo>
                    <a:pt x="1832" y="765"/>
                  </a:lnTo>
                  <a:lnTo>
                    <a:pt x="1827" y="770"/>
                  </a:lnTo>
                  <a:lnTo>
                    <a:pt x="1814" y="764"/>
                  </a:lnTo>
                  <a:lnTo>
                    <a:pt x="1741" y="740"/>
                  </a:lnTo>
                  <a:lnTo>
                    <a:pt x="1674" y="740"/>
                  </a:lnTo>
                  <a:lnTo>
                    <a:pt x="1614" y="734"/>
                  </a:lnTo>
                  <a:lnTo>
                    <a:pt x="1534" y="727"/>
                  </a:lnTo>
                  <a:lnTo>
                    <a:pt x="1488" y="715"/>
                  </a:lnTo>
                  <a:lnTo>
                    <a:pt x="1475" y="764"/>
                  </a:lnTo>
                  <a:lnTo>
                    <a:pt x="1414" y="740"/>
                  </a:lnTo>
                  <a:lnTo>
                    <a:pt x="1368" y="734"/>
                  </a:lnTo>
                  <a:lnTo>
                    <a:pt x="1342" y="758"/>
                  </a:lnTo>
                  <a:lnTo>
                    <a:pt x="1342" y="770"/>
                  </a:lnTo>
                  <a:lnTo>
                    <a:pt x="1316" y="795"/>
                  </a:lnTo>
                  <a:lnTo>
                    <a:pt x="1282" y="808"/>
                  </a:lnTo>
                  <a:lnTo>
                    <a:pt x="1255" y="838"/>
                  </a:lnTo>
                  <a:lnTo>
                    <a:pt x="1235" y="863"/>
                  </a:lnTo>
                  <a:lnTo>
                    <a:pt x="1196" y="832"/>
                  </a:lnTo>
                  <a:lnTo>
                    <a:pt x="1142" y="838"/>
                  </a:lnTo>
                  <a:lnTo>
                    <a:pt x="1122" y="808"/>
                  </a:lnTo>
                  <a:lnTo>
                    <a:pt x="1083" y="746"/>
                  </a:lnTo>
                  <a:lnTo>
                    <a:pt x="1050" y="715"/>
                  </a:lnTo>
                  <a:lnTo>
                    <a:pt x="1003" y="685"/>
                  </a:lnTo>
                  <a:lnTo>
                    <a:pt x="963" y="697"/>
                  </a:lnTo>
                  <a:lnTo>
                    <a:pt x="917" y="691"/>
                  </a:lnTo>
                  <a:lnTo>
                    <a:pt x="857" y="697"/>
                  </a:lnTo>
                  <a:lnTo>
                    <a:pt x="730" y="616"/>
                  </a:lnTo>
                  <a:lnTo>
                    <a:pt x="682" y="595"/>
                  </a:lnTo>
                  <a:lnTo>
                    <a:pt x="684" y="586"/>
                  </a:lnTo>
                  <a:lnTo>
                    <a:pt x="638" y="548"/>
                  </a:lnTo>
                  <a:lnTo>
                    <a:pt x="610" y="580"/>
                  </a:lnTo>
                  <a:lnTo>
                    <a:pt x="525" y="604"/>
                  </a:lnTo>
                  <a:lnTo>
                    <a:pt x="565" y="826"/>
                  </a:lnTo>
                  <a:lnTo>
                    <a:pt x="584" y="832"/>
                  </a:lnTo>
                  <a:lnTo>
                    <a:pt x="571" y="82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35" name="Freeform 134"/>
            <p:cNvSpPr>
              <a:spLocks/>
            </p:cNvSpPr>
            <p:nvPr>
              <p:custDataLst>
                <p:tags r:id="rId128"/>
              </p:custDataLst>
            </p:nvPr>
          </p:nvSpPr>
          <p:spPr bwMode="auto">
            <a:xfrm>
              <a:off x="5970256" y="2831084"/>
              <a:ext cx="451157" cy="220387"/>
            </a:xfrm>
            <a:custGeom>
              <a:avLst/>
              <a:gdLst>
                <a:gd name="T0" fmla="*/ 275062 w 950"/>
                <a:gd name="T1" fmla="*/ 235924 h 468"/>
                <a:gd name="T2" fmla="*/ 240571 w 950"/>
                <a:gd name="T3" fmla="*/ 222610 h 468"/>
                <a:gd name="T4" fmla="*/ 203063 w 950"/>
                <a:gd name="T5" fmla="*/ 200242 h 468"/>
                <a:gd name="T6" fmla="*/ 169004 w 950"/>
                <a:gd name="T7" fmla="*/ 163496 h 468"/>
                <a:gd name="T8" fmla="*/ 131495 w 950"/>
                <a:gd name="T9" fmla="*/ 137400 h 468"/>
                <a:gd name="T10" fmla="*/ 109076 w 950"/>
                <a:gd name="T11" fmla="*/ 111305 h 468"/>
                <a:gd name="T12" fmla="*/ 80190 w 950"/>
                <a:gd name="T13" fmla="*/ 91600 h 468"/>
                <a:gd name="T14" fmla="*/ 57341 w 950"/>
                <a:gd name="T15" fmla="*/ 101186 h 468"/>
                <a:gd name="T16" fmla="*/ 42682 w 950"/>
                <a:gd name="T17" fmla="*/ 127814 h 468"/>
                <a:gd name="T18" fmla="*/ 17245 w 950"/>
                <a:gd name="T19" fmla="*/ 131010 h 468"/>
                <a:gd name="T20" fmla="*/ 0 w 950"/>
                <a:gd name="T21" fmla="*/ 12781 h 468"/>
                <a:gd name="T22" fmla="*/ 34059 w 950"/>
                <a:gd name="T23" fmla="*/ 3195 h 468"/>
                <a:gd name="T24" fmla="*/ 57341 w 950"/>
                <a:gd name="T25" fmla="*/ 29291 h 468"/>
                <a:gd name="T26" fmla="*/ 67688 w 950"/>
                <a:gd name="T27" fmla="*/ 7988 h 468"/>
                <a:gd name="T28" fmla="*/ 143136 w 950"/>
                <a:gd name="T29" fmla="*/ 62310 h 468"/>
                <a:gd name="T30" fmla="*/ 188836 w 950"/>
                <a:gd name="T31" fmla="*/ 62310 h 468"/>
                <a:gd name="T32" fmla="*/ 226344 w 950"/>
                <a:gd name="T33" fmla="*/ 71896 h 468"/>
                <a:gd name="T34" fmla="*/ 257386 w 950"/>
                <a:gd name="T35" fmla="*/ 121424 h 468"/>
                <a:gd name="T36" fmla="*/ 289289 w 950"/>
                <a:gd name="T37" fmla="*/ 134205 h 468"/>
                <a:gd name="T38" fmla="*/ 314726 w 950"/>
                <a:gd name="T39" fmla="*/ 137400 h 468"/>
                <a:gd name="T40" fmla="*/ 341025 w 950"/>
                <a:gd name="T41" fmla="*/ 114500 h 468"/>
                <a:gd name="T42" fmla="*/ 363444 w 950"/>
                <a:gd name="T43" fmla="*/ 104382 h 468"/>
                <a:gd name="T44" fmla="*/ 355252 w 950"/>
                <a:gd name="T45" fmla="*/ 134205 h 468"/>
                <a:gd name="T46" fmla="*/ 375084 w 950"/>
                <a:gd name="T47" fmla="*/ 127814 h 468"/>
                <a:gd name="T48" fmla="*/ 409575 w 950"/>
                <a:gd name="T49" fmla="*/ 150714 h 468"/>
                <a:gd name="T50" fmla="*/ 380689 w 950"/>
                <a:gd name="T51" fmla="*/ 170419 h 468"/>
                <a:gd name="T52" fmla="*/ 355252 w 950"/>
                <a:gd name="T53" fmla="*/ 150714 h 468"/>
                <a:gd name="T54" fmla="*/ 329385 w 950"/>
                <a:gd name="T55" fmla="*/ 147519 h 468"/>
                <a:gd name="T56" fmla="*/ 317744 w 950"/>
                <a:gd name="T57" fmla="*/ 170419 h 468"/>
                <a:gd name="T58" fmla="*/ 294894 w 950"/>
                <a:gd name="T59" fmla="*/ 190124 h 468"/>
                <a:gd name="T60" fmla="*/ 306103 w 950"/>
                <a:gd name="T61" fmla="*/ 206633 h 468"/>
                <a:gd name="T62" fmla="*/ 320331 w 950"/>
                <a:gd name="T63" fmla="*/ 232729 h 468"/>
                <a:gd name="T64" fmla="*/ 309121 w 950"/>
                <a:gd name="T65" fmla="*/ 249238 h 468"/>
                <a:gd name="T66" fmla="*/ 303086 w 950"/>
                <a:gd name="T67" fmla="*/ 247640 h 468"/>
                <a:gd name="T68" fmla="*/ 294894 w 950"/>
                <a:gd name="T69" fmla="*/ 245510 h 468"/>
                <a:gd name="T70" fmla="*/ 283685 w 950"/>
                <a:gd name="T71" fmla="*/ 245510 h 4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50" h="468">
                  <a:moveTo>
                    <a:pt x="664" y="455"/>
                  </a:moveTo>
                  <a:lnTo>
                    <a:pt x="638" y="443"/>
                  </a:lnTo>
                  <a:lnTo>
                    <a:pt x="604" y="431"/>
                  </a:lnTo>
                  <a:lnTo>
                    <a:pt x="558" y="418"/>
                  </a:lnTo>
                  <a:lnTo>
                    <a:pt x="512" y="388"/>
                  </a:lnTo>
                  <a:lnTo>
                    <a:pt x="471" y="376"/>
                  </a:lnTo>
                  <a:lnTo>
                    <a:pt x="425" y="345"/>
                  </a:lnTo>
                  <a:lnTo>
                    <a:pt x="392" y="307"/>
                  </a:lnTo>
                  <a:lnTo>
                    <a:pt x="345" y="258"/>
                  </a:lnTo>
                  <a:lnTo>
                    <a:pt x="305" y="258"/>
                  </a:lnTo>
                  <a:lnTo>
                    <a:pt x="266" y="246"/>
                  </a:lnTo>
                  <a:lnTo>
                    <a:pt x="253" y="209"/>
                  </a:lnTo>
                  <a:lnTo>
                    <a:pt x="219" y="190"/>
                  </a:lnTo>
                  <a:lnTo>
                    <a:pt x="186" y="172"/>
                  </a:lnTo>
                  <a:lnTo>
                    <a:pt x="153" y="166"/>
                  </a:lnTo>
                  <a:lnTo>
                    <a:pt x="133" y="190"/>
                  </a:lnTo>
                  <a:lnTo>
                    <a:pt x="92" y="209"/>
                  </a:lnTo>
                  <a:lnTo>
                    <a:pt x="99" y="240"/>
                  </a:lnTo>
                  <a:lnTo>
                    <a:pt x="59" y="252"/>
                  </a:lnTo>
                  <a:lnTo>
                    <a:pt x="40" y="246"/>
                  </a:lnTo>
                  <a:lnTo>
                    <a:pt x="46" y="240"/>
                  </a:lnTo>
                  <a:lnTo>
                    <a:pt x="0" y="24"/>
                  </a:lnTo>
                  <a:lnTo>
                    <a:pt x="85" y="0"/>
                  </a:lnTo>
                  <a:lnTo>
                    <a:pt x="79" y="6"/>
                  </a:lnTo>
                  <a:lnTo>
                    <a:pt x="86" y="55"/>
                  </a:lnTo>
                  <a:lnTo>
                    <a:pt x="133" y="55"/>
                  </a:lnTo>
                  <a:lnTo>
                    <a:pt x="153" y="30"/>
                  </a:lnTo>
                  <a:lnTo>
                    <a:pt x="157" y="15"/>
                  </a:lnTo>
                  <a:lnTo>
                    <a:pt x="205" y="36"/>
                  </a:lnTo>
                  <a:lnTo>
                    <a:pt x="332" y="117"/>
                  </a:lnTo>
                  <a:lnTo>
                    <a:pt x="392" y="111"/>
                  </a:lnTo>
                  <a:lnTo>
                    <a:pt x="438" y="117"/>
                  </a:lnTo>
                  <a:lnTo>
                    <a:pt x="478" y="105"/>
                  </a:lnTo>
                  <a:lnTo>
                    <a:pt x="525" y="135"/>
                  </a:lnTo>
                  <a:lnTo>
                    <a:pt x="558" y="166"/>
                  </a:lnTo>
                  <a:lnTo>
                    <a:pt x="597" y="228"/>
                  </a:lnTo>
                  <a:lnTo>
                    <a:pt x="617" y="258"/>
                  </a:lnTo>
                  <a:lnTo>
                    <a:pt x="671" y="252"/>
                  </a:lnTo>
                  <a:lnTo>
                    <a:pt x="710" y="283"/>
                  </a:lnTo>
                  <a:lnTo>
                    <a:pt x="730" y="258"/>
                  </a:lnTo>
                  <a:lnTo>
                    <a:pt x="757" y="228"/>
                  </a:lnTo>
                  <a:lnTo>
                    <a:pt x="791" y="215"/>
                  </a:lnTo>
                  <a:lnTo>
                    <a:pt x="817" y="190"/>
                  </a:lnTo>
                  <a:lnTo>
                    <a:pt x="843" y="196"/>
                  </a:lnTo>
                  <a:lnTo>
                    <a:pt x="810" y="228"/>
                  </a:lnTo>
                  <a:lnTo>
                    <a:pt x="824" y="252"/>
                  </a:lnTo>
                  <a:lnTo>
                    <a:pt x="850" y="258"/>
                  </a:lnTo>
                  <a:lnTo>
                    <a:pt x="870" y="240"/>
                  </a:lnTo>
                  <a:lnTo>
                    <a:pt x="910" y="258"/>
                  </a:lnTo>
                  <a:lnTo>
                    <a:pt x="950" y="283"/>
                  </a:lnTo>
                  <a:lnTo>
                    <a:pt x="917" y="313"/>
                  </a:lnTo>
                  <a:lnTo>
                    <a:pt x="883" y="320"/>
                  </a:lnTo>
                  <a:lnTo>
                    <a:pt x="837" y="313"/>
                  </a:lnTo>
                  <a:lnTo>
                    <a:pt x="824" y="283"/>
                  </a:lnTo>
                  <a:lnTo>
                    <a:pt x="804" y="271"/>
                  </a:lnTo>
                  <a:lnTo>
                    <a:pt x="764" y="277"/>
                  </a:lnTo>
                  <a:lnTo>
                    <a:pt x="757" y="301"/>
                  </a:lnTo>
                  <a:lnTo>
                    <a:pt x="737" y="320"/>
                  </a:lnTo>
                  <a:lnTo>
                    <a:pt x="724" y="351"/>
                  </a:lnTo>
                  <a:lnTo>
                    <a:pt x="684" y="357"/>
                  </a:lnTo>
                  <a:lnTo>
                    <a:pt x="671" y="369"/>
                  </a:lnTo>
                  <a:lnTo>
                    <a:pt x="710" y="388"/>
                  </a:lnTo>
                  <a:lnTo>
                    <a:pt x="730" y="406"/>
                  </a:lnTo>
                  <a:lnTo>
                    <a:pt x="743" y="437"/>
                  </a:lnTo>
                  <a:lnTo>
                    <a:pt x="730" y="468"/>
                  </a:lnTo>
                  <a:lnTo>
                    <a:pt x="717" y="468"/>
                  </a:lnTo>
                  <a:lnTo>
                    <a:pt x="712" y="467"/>
                  </a:lnTo>
                  <a:lnTo>
                    <a:pt x="703" y="465"/>
                  </a:lnTo>
                  <a:lnTo>
                    <a:pt x="694" y="462"/>
                  </a:lnTo>
                  <a:lnTo>
                    <a:pt x="684" y="461"/>
                  </a:lnTo>
                  <a:lnTo>
                    <a:pt x="669" y="461"/>
                  </a:lnTo>
                  <a:lnTo>
                    <a:pt x="658" y="461"/>
                  </a:lnTo>
                  <a:lnTo>
                    <a:pt x="664" y="45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36" name="Freeform 135"/>
            <p:cNvSpPr>
              <a:spLocks/>
            </p:cNvSpPr>
            <p:nvPr>
              <p:custDataLst>
                <p:tags r:id="rId129"/>
              </p:custDataLst>
            </p:nvPr>
          </p:nvSpPr>
          <p:spPr bwMode="auto">
            <a:xfrm>
              <a:off x="4661422" y="3716155"/>
              <a:ext cx="325216" cy="255649"/>
            </a:xfrm>
            <a:custGeom>
              <a:avLst/>
              <a:gdLst>
                <a:gd name="T0" fmla="*/ 2655 w 671"/>
                <a:gd name="T1" fmla="*/ 201563 h 549"/>
                <a:gd name="T2" fmla="*/ 3539 w 671"/>
                <a:gd name="T3" fmla="*/ 166303 h 549"/>
                <a:gd name="T4" fmla="*/ 7521 w 671"/>
                <a:gd name="T5" fmla="*/ 151041 h 549"/>
                <a:gd name="T6" fmla="*/ 23006 w 671"/>
                <a:gd name="T7" fmla="*/ 125253 h 549"/>
                <a:gd name="T8" fmla="*/ 31412 w 671"/>
                <a:gd name="T9" fmla="*/ 107886 h 549"/>
                <a:gd name="T10" fmla="*/ 32297 w 671"/>
                <a:gd name="T11" fmla="*/ 87888 h 549"/>
                <a:gd name="T12" fmla="*/ 32297 w 671"/>
                <a:gd name="T13" fmla="*/ 72100 h 549"/>
                <a:gd name="T14" fmla="*/ 23891 w 671"/>
                <a:gd name="T15" fmla="*/ 56838 h 549"/>
                <a:gd name="T16" fmla="*/ 26988 w 671"/>
                <a:gd name="T17" fmla="*/ 41576 h 549"/>
                <a:gd name="T18" fmla="*/ 33624 w 671"/>
                <a:gd name="T19" fmla="*/ 26314 h 549"/>
                <a:gd name="T20" fmla="*/ 42472 w 671"/>
                <a:gd name="T21" fmla="*/ 13157 h 549"/>
                <a:gd name="T22" fmla="*/ 53090 w 671"/>
                <a:gd name="T23" fmla="*/ 3684 h 549"/>
                <a:gd name="T24" fmla="*/ 64593 w 671"/>
                <a:gd name="T25" fmla="*/ 0 h 549"/>
                <a:gd name="T26" fmla="*/ 76538 w 671"/>
                <a:gd name="T27" fmla="*/ 2631 h 549"/>
                <a:gd name="T28" fmla="*/ 91138 w 671"/>
                <a:gd name="T29" fmla="*/ 13683 h 549"/>
                <a:gd name="T30" fmla="*/ 104411 w 671"/>
                <a:gd name="T31" fmla="*/ 23682 h 549"/>
                <a:gd name="T32" fmla="*/ 114586 w 671"/>
                <a:gd name="T33" fmla="*/ 26314 h 549"/>
                <a:gd name="T34" fmla="*/ 120338 w 671"/>
                <a:gd name="T35" fmla="*/ 23156 h 549"/>
                <a:gd name="T36" fmla="*/ 125647 w 671"/>
                <a:gd name="T37" fmla="*/ 18420 h 549"/>
                <a:gd name="T38" fmla="*/ 132726 w 671"/>
                <a:gd name="T39" fmla="*/ 16841 h 549"/>
                <a:gd name="T40" fmla="*/ 140689 w 671"/>
                <a:gd name="T41" fmla="*/ 20525 h 549"/>
                <a:gd name="T42" fmla="*/ 149095 w 671"/>
                <a:gd name="T43" fmla="*/ 34208 h 549"/>
                <a:gd name="T44" fmla="*/ 156174 w 671"/>
                <a:gd name="T45" fmla="*/ 41576 h 549"/>
                <a:gd name="T46" fmla="*/ 163695 w 671"/>
                <a:gd name="T47" fmla="*/ 42628 h 549"/>
                <a:gd name="T48" fmla="*/ 168562 w 671"/>
                <a:gd name="T49" fmla="*/ 39471 h 549"/>
                <a:gd name="T50" fmla="*/ 175640 w 671"/>
                <a:gd name="T51" fmla="*/ 29471 h 549"/>
                <a:gd name="T52" fmla="*/ 185373 w 671"/>
                <a:gd name="T53" fmla="*/ 19998 h 549"/>
                <a:gd name="T54" fmla="*/ 202628 w 671"/>
                <a:gd name="T55" fmla="*/ 11578 h 549"/>
                <a:gd name="T56" fmla="*/ 215458 w 671"/>
                <a:gd name="T57" fmla="*/ 13157 h 549"/>
                <a:gd name="T58" fmla="*/ 226076 w 671"/>
                <a:gd name="T59" fmla="*/ 18420 h 549"/>
                <a:gd name="T60" fmla="*/ 237579 w 671"/>
                <a:gd name="T61" fmla="*/ 22630 h 549"/>
                <a:gd name="T62" fmla="*/ 252621 w 671"/>
                <a:gd name="T63" fmla="*/ 20525 h 549"/>
                <a:gd name="T64" fmla="*/ 285803 w 671"/>
                <a:gd name="T65" fmla="*/ 35260 h 549"/>
                <a:gd name="T66" fmla="*/ 294208 w 671"/>
                <a:gd name="T67" fmla="*/ 55259 h 549"/>
                <a:gd name="T68" fmla="*/ 275627 w 671"/>
                <a:gd name="T69" fmla="*/ 96308 h 549"/>
                <a:gd name="T70" fmla="*/ 262354 w 671"/>
                <a:gd name="T71" fmla="*/ 122622 h 549"/>
                <a:gd name="T72" fmla="*/ 252179 w 671"/>
                <a:gd name="T73" fmla="*/ 153146 h 549"/>
                <a:gd name="T74" fmla="*/ 243330 w 671"/>
                <a:gd name="T75" fmla="*/ 180512 h 549"/>
                <a:gd name="T76" fmla="*/ 232270 w 671"/>
                <a:gd name="T77" fmla="*/ 214194 h 549"/>
                <a:gd name="T78" fmla="*/ 228288 w 671"/>
                <a:gd name="T79" fmla="*/ 222088 h 549"/>
                <a:gd name="T80" fmla="*/ 221209 w 671"/>
                <a:gd name="T81" fmla="*/ 231035 h 549"/>
                <a:gd name="T82" fmla="*/ 213246 w 671"/>
                <a:gd name="T83" fmla="*/ 233140 h 549"/>
                <a:gd name="T84" fmla="*/ 203070 w 671"/>
                <a:gd name="T85" fmla="*/ 227351 h 549"/>
                <a:gd name="T86" fmla="*/ 194664 w 671"/>
                <a:gd name="T87" fmla="*/ 221562 h 549"/>
                <a:gd name="T88" fmla="*/ 180507 w 671"/>
                <a:gd name="T89" fmla="*/ 223141 h 549"/>
                <a:gd name="T90" fmla="*/ 168562 w 671"/>
                <a:gd name="T91" fmla="*/ 232087 h 549"/>
                <a:gd name="T92" fmla="*/ 161040 w 671"/>
                <a:gd name="T93" fmla="*/ 246823 h 549"/>
                <a:gd name="T94" fmla="*/ 151307 w 671"/>
                <a:gd name="T95" fmla="*/ 274189 h 549"/>
                <a:gd name="T96" fmla="*/ 143786 w 671"/>
                <a:gd name="T97" fmla="*/ 288925 h 549"/>
                <a:gd name="T98" fmla="*/ 101314 w 671"/>
                <a:gd name="T99" fmla="*/ 287346 h 549"/>
                <a:gd name="T100" fmla="*/ 96005 w 671"/>
                <a:gd name="T101" fmla="*/ 288399 h 549"/>
                <a:gd name="T102" fmla="*/ 79193 w 671"/>
                <a:gd name="T103" fmla="*/ 285767 h 549"/>
                <a:gd name="T104" fmla="*/ 71229 w 671"/>
                <a:gd name="T105" fmla="*/ 284189 h 549"/>
                <a:gd name="T106" fmla="*/ 63708 w 671"/>
                <a:gd name="T107" fmla="*/ 279452 h 549"/>
                <a:gd name="T108" fmla="*/ 57072 w 671"/>
                <a:gd name="T109" fmla="*/ 271032 h 549"/>
                <a:gd name="T110" fmla="*/ 52648 w 671"/>
                <a:gd name="T111" fmla="*/ 261032 h 549"/>
                <a:gd name="T112" fmla="*/ 49993 w 671"/>
                <a:gd name="T113" fmla="*/ 248402 h 549"/>
                <a:gd name="T114" fmla="*/ 44242 w 671"/>
                <a:gd name="T115" fmla="*/ 242087 h 549"/>
                <a:gd name="T116" fmla="*/ 36721 w 671"/>
                <a:gd name="T117" fmla="*/ 235245 h 549"/>
                <a:gd name="T118" fmla="*/ 27872 w 671"/>
                <a:gd name="T119" fmla="*/ 227351 h 549"/>
                <a:gd name="T120" fmla="*/ 17254 w 671"/>
                <a:gd name="T121" fmla="*/ 225772 h 549"/>
                <a:gd name="T122" fmla="*/ 0 w 671"/>
                <a:gd name="T123" fmla="*/ 230508 h 5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71" h="549">
                  <a:moveTo>
                    <a:pt x="0" y="438"/>
                  </a:moveTo>
                  <a:lnTo>
                    <a:pt x="4" y="405"/>
                  </a:lnTo>
                  <a:lnTo>
                    <a:pt x="6" y="383"/>
                  </a:lnTo>
                  <a:lnTo>
                    <a:pt x="7" y="360"/>
                  </a:lnTo>
                  <a:lnTo>
                    <a:pt x="7" y="327"/>
                  </a:lnTo>
                  <a:lnTo>
                    <a:pt x="8" y="316"/>
                  </a:lnTo>
                  <a:lnTo>
                    <a:pt x="9" y="306"/>
                  </a:lnTo>
                  <a:lnTo>
                    <a:pt x="12" y="296"/>
                  </a:lnTo>
                  <a:lnTo>
                    <a:pt x="17" y="287"/>
                  </a:lnTo>
                  <a:lnTo>
                    <a:pt x="28" y="270"/>
                  </a:lnTo>
                  <a:lnTo>
                    <a:pt x="40" y="254"/>
                  </a:lnTo>
                  <a:lnTo>
                    <a:pt x="52" y="238"/>
                  </a:lnTo>
                  <a:lnTo>
                    <a:pt x="63" y="222"/>
                  </a:lnTo>
                  <a:lnTo>
                    <a:pt x="67" y="214"/>
                  </a:lnTo>
                  <a:lnTo>
                    <a:pt x="71" y="205"/>
                  </a:lnTo>
                  <a:lnTo>
                    <a:pt x="73" y="196"/>
                  </a:lnTo>
                  <a:lnTo>
                    <a:pt x="73" y="185"/>
                  </a:lnTo>
                  <a:lnTo>
                    <a:pt x="73" y="167"/>
                  </a:lnTo>
                  <a:lnTo>
                    <a:pt x="73" y="156"/>
                  </a:lnTo>
                  <a:lnTo>
                    <a:pt x="73" y="148"/>
                  </a:lnTo>
                  <a:lnTo>
                    <a:pt x="73" y="137"/>
                  </a:lnTo>
                  <a:lnTo>
                    <a:pt x="63" y="126"/>
                  </a:lnTo>
                  <a:lnTo>
                    <a:pt x="53" y="117"/>
                  </a:lnTo>
                  <a:lnTo>
                    <a:pt x="54" y="108"/>
                  </a:lnTo>
                  <a:lnTo>
                    <a:pt x="55" y="99"/>
                  </a:lnTo>
                  <a:lnTo>
                    <a:pt x="57" y="89"/>
                  </a:lnTo>
                  <a:lnTo>
                    <a:pt x="61" y="79"/>
                  </a:lnTo>
                  <a:lnTo>
                    <a:pt x="65" y="68"/>
                  </a:lnTo>
                  <a:lnTo>
                    <a:pt x="71" y="59"/>
                  </a:lnTo>
                  <a:lnTo>
                    <a:pt x="76" y="50"/>
                  </a:lnTo>
                  <a:lnTo>
                    <a:pt x="83" y="41"/>
                  </a:lnTo>
                  <a:lnTo>
                    <a:pt x="89" y="33"/>
                  </a:lnTo>
                  <a:lnTo>
                    <a:pt x="96" y="25"/>
                  </a:lnTo>
                  <a:lnTo>
                    <a:pt x="104" y="17"/>
                  </a:lnTo>
                  <a:lnTo>
                    <a:pt x="112" y="12"/>
                  </a:lnTo>
                  <a:lnTo>
                    <a:pt x="120" y="7"/>
                  </a:lnTo>
                  <a:lnTo>
                    <a:pt x="129" y="3"/>
                  </a:lnTo>
                  <a:lnTo>
                    <a:pt x="138" y="1"/>
                  </a:lnTo>
                  <a:lnTo>
                    <a:pt x="146" y="0"/>
                  </a:lnTo>
                  <a:lnTo>
                    <a:pt x="156" y="1"/>
                  </a:lnTo>
                  <a:lnTo>
                    <a:pt x="164" y="3"/>
                  </a:lnTo>
                  <a:lnTo>
                    <a:pt x="173" y="5"/>
                  </a:lnTo>
                  <a:lnTo>
                    <a:pt x="179" y="8"/>
                  </a:lnTo>
                  <a:lnTo>
                    <a:pt x="194" y="16"/>
                  </a:lnTo>
                  <a:lnTo>
                    <a:pt x="206" y="26"/>
                  </a:lnTo>
                  <a:lnTo>
                    <a:pt x="217" y="35"/>
                  </a:lnTo>
                  <a:lnTo>
                    <a:pt x="230" y="42"/>
                  </a:lnTo>
                  <a:lnTo>
                    <a:pt x="236" y="45"/>
                  </a:lnTo>
                  <a:lnTo>
                    <a:pt x="243" y="48"/>
                  </a:lnTo>
                  <a:lnTo>
                    <a:pt x="251" y="49"/>
                  </a:lnTo>
                  <a:lnTo>
                    <a:pt x="259" y="50"/>
                  </a:lnTo>
                  <a:lnTo>
                    <a:pt x="264" y="49"/>
                  </a:lnTo>
                  <a:lnTo>
                    <a:pt x="268" y="47"/>
                  </a:lnTo>
                  <a:lnTo>
                    <a:pt x="272" y="44"/>
                  </a:lnTo>
                  <a:lnTo>
                    <a:pt x="276" y="41"/>
                  </a:lnTo>
                  <a:lnTo>
                    <a:pt x="279" y="37"/>
                  </a:lnTo>
                  <a:lnTo>
                    <a:pt x="284" y="35"/>
                  </a:lnTo>
                  <a:lnTo>
                    <a:pt x="288" y="32"/>
                  </a:lnTo>
                  <a:lnTo>
                    <a:pt x="292" y="32"/>
                  </a:lnTo>
                  <a:lnTo>
                    <a:pt x="300" y="32"/>
                  </a:lnTo>
                  <a:lnTo>
                    <a:pt x="308" y="34"/>
                  </a:lnTo>
                  <a:lnTo>
                    <a:pt x="313" y="36"/>
                  </a:lnTo>
                  <a:lnTo>
                    <a:pt x="318" y="39"/>
                  </a:lnTo>
                  <a:lnTo>
                    <a:pt x="325" y="47"/>
                  </a:lnTo>
                  <a:lnTo>
                    <a:pt x="332" y="56"/>
                  </a:lnTo>
                  <a:lnTo>
                    <a:pt x="337" y="65"/>
                  </a:lnTo>
                  <a:lnTo>
                    <a:pt x="344" y="73"/>
                  </a:lnTo>
                  <a:lnTo>
                    <a:pt x="348" y="76"/>
                  </a:lnTo>
                  <a:lnTo>
                    <a:pt x="353" y="79"/>
                  </a:lnTo>
                  <a:lnTo>
                    <a:pt x="358" y="81"/>
                  </a:lnTo>
                  <a:lnTo>
                    <a:pt x="366" y="81"/>
                  </a:lnTo>
                  <a:lnTo>
                    <a:pt x="370" y="81"/>
                  </a:lnTo>
                  <a:lnTo>
                    <a:pt x="375" y="80"/>
                  </a:lnTo>
                  <a:lnTo>
                    <a:pt x="378" y="77"/>
                  </a:lnTo>
                  <a:lnTo>
                    <a:pt x="381" y="75"/>
                  </a:lnTo>
                  <a:lnTo>
                    <a:pt x="387" y="70"/>
                  </a:lnTo>
                  <a:lnTo>
                    <a:pt x="392" y="63"/>
                  </a:lnTo>
                  <a:lnTo>
                    <a:pt x="397" y="56"/>
                  </a:lnTo>
                  <a:lnTo>
                    <a:pt x="403" y="49"/>
                  </a:lnTo>
                  <a:lnTo>
                    <a:pt x="410" y="43"/>
                  </a:lnTo>
                  <a:lnTo>
                    <a:pt x="419" y="38"/>
                  </a:lnTo>
                  <a:lnTo>
                    <a:pt x="433" y="30"/>
                  </a:lnTo>
                  <a:lnTo>
                    <a:pt x="446" y="25"/>
                  </a:lnTo>
                  <a:lnTo>
                    <a:pt x="458" y="22"/>
                  </a:lnTo>
                  <a:lnTo>
                    <a:pt x="468" y="21"/>
                  </a:lnTo>
                  <a:lnTo>
                    <a:pt x="478" y="22"/>
                  </a:lnTo>
                  <a:lnTo>
                    <a:pt x="487" y="25"/>
                  </a:lnTo>
                  <a:lnTo>
                    <a:pt x="496" y="28"/>
                  </a:lnTo>
                  <a:lnTo>
                    <a:pt x="503" y="31"/>
                  </a:lnTo>
                  <a:lnTo>
                    <a:pt x="511" y="35"/>
                  </a:lnTo>
                  <a:lnTo>
                    <a:pt x="520" y="38"/>
                  </a:lnTo>
                  <a:lnTo>
                    <a:pt x="528" y="41"/>
                  </a:lnTo>
                  <a:lnTo>
                    <a:pt x="537" y="43"/>
                  </a:lnTo>
                  <a:lnTo>
                    <a:pt x="547" y="43"/>
                  </a:lnTo>
                  <a:lnTo>
                    <a:pt x="559" y="42"/>
                  </a:lnTo>
                  <a:lnTo>
                    <a:pt x="571" y="39"/>
                  </a:lnTo>
                  <a:lnTo>
                    <a:pt x="586" y="33"/>
                  </a:lnTo>
                  <a:lnTo>
                    <a:pt x="632" y="74"/>
                  </a:lnTo>
                  <a:lnTo>
                    <a:pt x="646" y="67"/>
                  </a:lnTo>
                  <a:lnTo>
                    <a:pt x="651" y="81"/>
                  </a:lnTo>
                  <a:lnTo>
                    <a:pt x="658" y="93"/>
                  </a:lnTo>
                  <a:lnTo>
                    <a:pt x="665" y="105"/>
                  </a:lnTo>
                  <a:lnTo>
                    <a:pt x="671" y="117"/>
                  </a:lnTo>
                  <a:lnTo>
                    <a:pt x="646" y="152"/>
                  </a:lnTo>
                  <a:lnTo>
                    <a:pt x="623" y="183"/>
                  </a:lnTo>
                  <a:lnTo>
                    <a:pt x="612" y="199"/>
                  </a:lnTo>
                  <a:lnTo>
                    <a:pt x="602" y="216"/>
                  </a:lnTo>
                  <a:lnTo>
                    <a:pt x="593" y="233"/>
                  </a:lnTo>
                  <a:lnTo>
                    <a:pt x="584" y="254"/>
                  </a:lnTo>
                  <a:lnTo>
                    <a:pt x="578" y="273"/>
                  </a:lnTo>
                  <a:lnTo>
                    <a:pt x="570" y="291"/>
                  </a:lnTo>
                  <a:lnTo>
                    <a:pt x="564" y="309"/>
                  </a:lnTo>
                  <a:lnTo>
                    <a:pt x="557" y="326"/>
                  </a:lnTo>
                  <a:lnTo>
                    <a:pt x="550" y="343"/>
                  </a:lnTo>
                  <a:lnTo>
                    <a:pt x="543" y="363"/>
                  </a:lnTo>
                  <a:lnTo>
                    <a:pt x="534" y="383"/>
                  </a:lnTo>
                  <a:lnTo>
                    <a:pt x="525" y="407"/>
                  </a:lnTo>
                  <a:lnTo>
                    <a:pt x="524" y="410"/>
                  </a:lnTo>
                  <a:lnTo>
                    <a:pt x="521" y="416"/>
                  </a:lnTo>
                  <a:lnTo>
                    <a:pt x="516" y="422"/>
                  </a:lnTo>
                  <a:lnTo>
                    <a:pt x="511" y="428"/>
                  </a:lnTo>
                  <a:lnTo>
                    <a:pt x="505" y="434"/>
                  </a:lnTo>
                  <a:lnTo>
                    <a:pt x="500" y="439"/>
                  </a:lnTo>
                  <a:lnTo>
                    <a:pt x="496" y="443"/>
                  </a:lnTo>
                  <a:lnTo>
                    <a:pt x="492" y="444"/>
                  </a:lnTo>
                  <a:lnTo>
                    <a:pt x="482" y="443"/>
                  </a:lnTo>
                  <a:lnTo>
                    <a:pt x="474" y="440"/>
                  </a:lnTo>
                  <a:lnTo>
                    <a:pt x="466" y="436"/>
                  </a:lnTo>
                  <a:lnTo>
                    <a:pt x="459" y="432"/>
                  </a:lnTo>
                  <a:lnTo>
                    <a:pt x="453" y="428"/>
                  </a:lnTo>
                  <a:lnTo>
                    <a:pt x="446" y="424"/>
                  </a:lnTo>
                  <a:lnTo>
                    <a:pt x="440" y="421"/>
                  </a:lnTo>
                  <a:lnTo>
                    <a:pt x="432" y="420"/>
                  </a:lnTo>
                  <a:lnTo>
                    <a:pt x="419" y="421"/>
                  </a:lnTo>
                  <a:lnTo>
                    <a:pt x="408" y="424"/>
                  </a:lnTo>
                  <a:lnTo>
                    <a:pt x="398" y="428"/>
                  </a:lnTo>
                  <a:lnTo>
                    <a:pt x="389" y="434"/>
                  </a:lnTo>
                  <a:lnTo>
                    <a:pt x="381" y="441"/>
                  </a:lnTo>
                  <a:lnTo>
                    <a:pt x="375" y="449"/>
                  </a:lnTo>
                  <a:lnTo>
                    <a:pt x="369" y="458"/>
                  </a:lnTo>
                  <a:lnTo>
                    <a:pt x="364" y="469"/>
                  </a:lnTo>
                  <a:lnTo>
                    <a:pt x="355" y="489"/>
                  </a:lnTo>
                  <a:lnTo>
                    <a:pt x="346" y="510"/>
                  </a:lnTo>
                  <a:lnTo>
                    <a:pt x="342" y="521"/>
                  </a:lnTo>
                  <a:lnTo>
                    <a:pt x="336" y="531"/>
                  </a:lnTo>
                  <a:lnTo>
                    <a:pt x="332" y="541"/>
                  </a:lnTo>
                  <a:lnTo>
                    <a:pt x="325" y="549"/>
                  </a:lnTo>
                  <a:lnTo>
                    <a:pt x="233" y="543"/>
                  </a:lnTo>
                  <a:lnTo>
                    <a:pt x="231" y="545"/>
                  </a:lnTo>
                  <a:lnTo>
                    <a:pt x="229" y="546"/>
                  </a:lnTo>
                  <a:lnTo>
                    <a:pt x="227" y="547"/>
                  </a:lnTo>
                  <a:lnTo>
                    <a:pt x="223" y="548"/>
                  </a:lnTo>
                  <a:lnTo>
                    <a:pt x="217" y="548"/>
                  </a:lnTo>
                  <a:lnTo>
                    <a:pt x="209" y="547"/>
                  </a:lnTo>
                  <a:lnTo>
                    <a:pt x="193" y="545"/>
                  </a:lnTo>
                  <a:lnTo>
                    <a:pt x="179" y="543"/>
                  </a:lnTo>
                  <a:lnTo>
                    <a:pt x="173" y="543"/>
                  </a:lnTo>
                  <a:lnTo>
                    <a:pt x="167" y="542"/>
                  </a:lnTo>
                  <a:lnTo>
                    <a:pt x="161" y="540"/>
                  </a:lnTo>
                  <a:lnTo>
                    <a:pt x="155" y="537"/>
                  </a:lnTo>
                  <a:lnTo>
                    <a:pt x="150" y="534"/>
                  </a:lnTo>
                  <a:lnTo>
                    <a:pt x="144" y="531"/>
                  </a:lnTo>
                  <a:lnTo>
                    <a:pt x="139" y="527"/>
                  </a:lnTo>
                  <a:lnTo>
                    <a:pt x="134" y="521"/>
                  </a:lnTo>
                  <a:lnTo>
                    <a:pt x="129" y="515"/>
                  </a:lnTo>
                  <a:lnTo>
                    <a:pt x="126" y="509"/>
                  </a:lnTo>
                  <a:lnTo>
                    <a:pt x="122" y="503"/>
                  </a:lnTo>
                  <a:lnTo>
                    <a:pt x="119" y="496"/>
                  </a:lnTo>
                  <a:lnTo>
                    <a:pt x="117" y="489"/>
                  </a:lnTo>
                  <a:lnTo>
                    <a:pt x="115" y="481"/>
                  </a:lnTo>
                  <a:lnTo>
                    <a:pt x="113" y="472"/>
                  </a:lnTo>
                  <a:lnTo>
                    <a:pt x="113" y="462"/>
                  </a:lnTo>
                  <a:lnTo>
                    <a:pt x="106" y="462"/>
                  </a:lnTo>
                  <a:lnTo>
                    <a:pt x="100" y="460"/>
                  </a:lnTo>
                  <a:lnTo>
                    <a:pt x="95" y="457"/>
                  </a:lnTo>
                  <a:lnTo>
                    <a:pt x="90" y="454"/>
                  </a:lnTo>
                  <a:lnTo>
                    <a:pt x="83" y="447"/>
                  </a:lnTo>
                  <a:lnTo>
                    <a:pt x="74" y="439"/>
                  </a:lnTo>
                  <a:lnTo>
                    <a:pt x="70" y="435"/>
                  </a:lnTo>
                  <a:lnTo>
                    <a:pt x="63" y="432"/>
                  </a:lnTo>
                  <a:lnTo>
                    <a:pt x="56" y="430"/>
                  </a:lnTo>
                  <a:lnTo>
                    <a:pt x="49" y="429"/>
                  </a:lnTo>
                  <a:lnTo>
                    <a:pt x="39" y="429"/>
                  </a:lnTo>
                  <a:lnTo>
                    <a:pt x="28" y="430"/>
                  </a:lnTo>
                  <a:lnTo>
                    <a:pt x="15" y="433"/>
                  </a:lnTo>
                  <a:lnTo>
                    <a:pt x="0" y="438"/>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37" name="Freeform 136"/>
            <p:cNvSpPr>
              <a:spLocks/>
            </p:cNvSpPr>
            <p:nvPr>
              <p:custDataLst>
                <p:tags r:id="rId130"/>
              </p:custDataLst>
            </p:nvPr>
          </p:nvSpPr>
          <p:spPr bwMode="auto">
            <a:xfrm>
              <a:off x="5587650" y="3598028"/>
              <a:ext cx="167390" cy="149863"/>
            </a:xfrm>
            <a:custGeom>
              <a:avLst/>
              <a:gdLst>
                <a:gd name="T0" fmla="*/ 138778 w 358"/>
                <a:gd name="T1" fmla="*/ 168304 h 327"/>
                <a:gd name="T2" fmla="*/ 140906 w 358"/>
                <a:gd name="T3" fmla="*/ 166745 h 327"/>
                <a:gd name="T4" fmla="*/ 143460 w 358"/>
                <a:gd name="T5" fmla="*/ 165187 h 327"/>
                <a:gd name="T6" fmla="*/ 147292 w 358"/>
                <a:gd name="T7" fmla="*/ 165187 h 327"/>
                <a:gd name="T8" fmla="*/ 151549 w 358"/>
                <a:gd name="T9" fmla="*/ 168304 h 327"/>
                <a:gd name="T10" fmla="*/ 135798 w 358"/>
                <a:gd name="T11" fmla="*/ 148045 h 327"/>
                <a:gd name="T12" fmla="*/ 118344 w 358"/>
                <a:gd name="T13" fmla="*/ 122072 h 327"/>
                <a:gd name="T14" fmla="*/ 107702 w 358"/>
                <a:gd name="T15" fmla="*/ 105969 h 327"/>
                <a:gd name="T16" fmla="*/ 98762 w 358"/>
                <a:gd name="T17" fmla="*/ 96619 h 327"/>
                <a:gd name="T18" fmla="*/ 93228 w 358"/>
                <a:gd name="T19" fmla="*/ 94021 h 327"/>
                <a:gd name="T20" fmla="*/ 88545 w 358"/>
                <a:gd name="T21" fmla="*/ 93502 h 327"/>
                <a:gd name="T22" fmla="*/ 85565 w 358"/>
                <a:gd name="T23" fmla="*/ 92983 h 327"/>
                <a:gd name="T24" fmla="*/ 84714 w 358"/>
                <a:gd name="T25" fmla="*/ 90385 h 327"/>
                <a:gd name="T26" fmla="*/ 84288 w 358"/>
                <a:gd name="T27" fmla="*/ 88307 h 327"/>
                <a:gd name="T28" fmla="*/ 83011 w 358"/>
                <a:gd name="T29" fmla="*/ 87788 h 327"/>
                <a:gd name="T30" fmla="*/ 78328 w 358"/>
                <a:gd name="T31" fmla="*/ 89346 h 327"/>
                <a:gd name="T32" fmla="*/ 72794 w 358"/>
                <a:gd name="T33" fmla="*/ 89346 h 327"/>
                <a:gd name="T34" fmla="*/ 70240 w 358"/>
                <a:gd name="T35" fmla="*/ 87269 h 327"/>
                <a:gd name="T36" fmla="*/ 68112 w 358"/>
                <a:gd name="T37" fmla="*/ 83632 h 327"/>
                <a:gd name="T38" fmla="*/ 64706 w 358"/>
                <a:gd name="T39" fmla="*/ 74802 h 327"/>
                <a:gd name="T40" fmla="*/ 60875 w 358"/>
                <a:gd name="T41" fmla="*/ 68049 h 327"/>
                <a:gd name="T42" fmla="*/ 56618 w 358"/>
                <a:gd name="T43" fmla="*/ 61815 h 327"/>
                <a:gd name="T44" fmla="*/ 54064 w 358"/>
                <a:gd name="T45" fmla="*/ 54543 h 327"/>
                <a:gd name="T46" fmla="*/ 51935 w 358"/>
                <a:gd name="T47" fmla="*/ 43634 h 327"/>
                <a:gd name="T48" fmla="*/ 50658 w 358"/>
                <a:gd name="T49" fmla="*/ 27531 h 327"/>
                <a:gd name="T50" fmla="*/ 49807 w 358"/>
                <a:gd name="T51" fmla="*/ 11947 h 327"/>
                <a:gd name="T52" fmla="*/ 47678 w 358"/>
                <a:gd name="T53" fmla="*/ 0 h 327"/>
                <a:gd name="T54" fmla="*/ 31076 w 358"/>
                <a:gd name="T55" fmla="*/ 13506 h 327"/>
                <a:gd name="T56" fmla="*/ 25968 w 358"/>
                <a:gd name="T57" fmla="*/ 17142 h 327"/>
                <a:gd name="T58" fmla="*/ 14048 w 358"/>
                <a:gd name="T59" fmla="*/ 25973 h 327"/>
                <a:gd name="T60" fmla="*/ 8940 w 358"/>
                <a:gd name="T61" fmla="*/ 31687 h 327"/>
                <a:gd name="T62" fmla="*/ 7237 w 358"/>
                <a:gd name="T63" fmla="*/ 37401 h 327"/>
                <a:gd name="T64" fmla="*/ 6811 w 358"/>
                <a:gd name="T65" fmla="*/ 43115 h 327"/>
                <a:gd name="T66" fmla="*/ 8514 w 358"/>
                <a:gd name="T67" fmla="*/ 48309 h 327"/>
                <a:gd name="T68" fmla="*/ 9365 w 358"/>
                <a:gd name="T69" fmla="*/ 51946 h 327"/>
                <a:gd name="T70" fmla="*/ 8514 w 358"/>
                <a:gd name="T71" fmla="*/ 57140 h 327"/>
                <a:gd name="T72" fmla="*/ 6385 w 358"/>
                <a:gd name="T73" fmla="*/ 63893 h 327"/>
                <a:gd name="T74" fmla="*/ 2980 w 358"/>
                <a:gd name="T75" fmla="*/ 70646 h 327"/>
                <a:gd name="T76" fmla="*/ 0 w 358"/>
                <a:gd name="T77" fmla="*/ 80516 h 327"/>
                <a:gd name="T78" fmla="*/ 0 w 358"/>
                <a:gd name="T79" fmla="*/ 90385 h 327"/>
                <a:gd name="T80" fmla="*/ 2128 w 358"/>
                <a:gd name="T81" fmla="*/ 94541 h 327"/>
                <a:gd name="T82" fmla="*/ 4683 w 358"/>
                <a:gd name="T83" fmla="*/ 97138 h 327"/>
                <a:gd name="T84" fmla="*/ 8514 w 358"/>
                <a:gd name="T85" fmla="*/ 96619 h 327"/>
                <a:gd name="T86" fmla="*/ 18731 w 358"/>
                <a:gd name="T87" fmla="*/ 87269 h 327"/>
                <a:gd name="T88" fmla="*/ 25542 w 358"/>
                <a:gd name="T89" fmla="*/ 83632 h 327"/>
                <a:gd name="T90" fmla="*/ 32353 w 358"/>
                <a:gd name="T91" fmla="*/ 77918 h 327"/>
                <a:gd name="T92" fmla="*/ 39590 w 358"/>
                <a:gd name="T93" fmla="*/ 82593 h 327"/>
                <a:gd name="T94" fmla="*/ 46827 w 358"/>
                <a:gd name="T95" fmla="*/ 85191 h 327"/>
                <a:gd name="T96" fmla="*/ 60449 w 358"/>
                <a:gd name="T97" fmla="*/ 93502 h 327"/>
                <a:gd name="T98" fmla="*/ 69389 w 358"/>
                <a:gd name="T99" fmla="*/ 98697 h 327"/>
                <a:gd name="T100" fmla="*/ 83437 w 358"/>
                <a:gd name="T101" fmla="*/ 108566 h 327"/>
                <a:gd name="T102" fmla="*/ 93228 w 358"/>
                <a:gd name="T103" fmla="*/ 116878 h 327"/>
                <a:gd name="T104" fmla="*/ 104296 w 358"/>
                <a:gd name="T105" fmla="*/ 126747 h 327"/>
                <a:gd name="T106" fmla="*/ 108979 w 358"/>
                <a:gd name="T107" fmla="*/ 131942 h 327"/>
                <a:gd name="T108" fmla="*/ 113661 w 358"/>
                <a:gd name="T109" fmla="*/ 140253 h 327"/>
                <a:gd name="T110" fmla="*/ 114513 w 358"/>
                <a:gd name="T111" fmla="*/ 144928 h 327"/>
                <a:gd name="T112" fmla="*/ 114513 w 358"/>
                <a:gd name="T113" fmla="*/ 148564 h 327"/>
                <a:gd name="T114" fmla="*/ 114939 w 358"/>
                <a:gd name="T115" fmla="*/ 150642 h 327"/>
                <a:gd name="T116" fmla="*/ 117493 w 358"/>
                <a:gd name="T117" fmla="*/ 151681 h 327"/>
                <a:gd name="T118" fmla="*/ 124304 w 358"/>
                <a:gd name="T119" fmla="*/ 156876 h 327"/>
                <a:gd name="T120" fmla="*/ 135372 w 358"/>
                <a:gd name="T121" fmla="*/ 166745 h 3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58" h="327">
                  <a:moveTo>
                    <a:pt x="325" y="327"/>
                  </a:moveTo>
                  <a:lnTo>
                    <a:pt x="326" y="324"/>
                  </a:lnTo>
                  <a:lnTo>
                    <a:pt x="329" y="322"/>
                  </a:lnTo>
                  <a:lnTo>
                    <a:pt x="331" y="321"/>
                  </a:lnTo>
                  <a:lnTo>
                    <a:pt x="332" y="321"/>
                  </a:lnTo>
                  <a:lnTo>
                    <a:pt x="337" y="318"/>
                  </a:lnTo>
                  <a:lnTo>
                    <a:pt x="342" y="317"/>
                  </a:lnTo>
                  <a:lnTo>
                    <a:pt x="346" y="318"/>
                  </a:lnTo>
                  <a:lnTo>
                    <a:pt x="351" y="319"/>
                  </a:lnTo>
                  <a:lnTo>
                    <a:pt x="356" y="324"/>
                  </a:lnTo>
                  <a:lnTo>
                    <a:pt x="358" y="327"/>
                  </a:lnTo>
                  <a:lnTo>
                    <a:pt x="319" y="285"/>
                  </a:lnTo>
                  <a:lnTo>
                    <a:pt x="302" y="265"/>
                  </a:lnTo>
                  <a:lnTo>
                    <a:pt x="278" y="235"/>
                  </a:lnTo>
                  <a:lnTo>
                    <a:pt x="265" y="219"/>
                  </a:lnTo>
                  <a:lnTo>
                    <a:pt x="253" y="204"/>
                  </a:lnTo>
                  <a:lnTo>
                    <a:pt x="241" y="193"/>
                  </a:lnTo>
                  <a:lnTo>
                    <a:pt x="232" y="186"/>
                  </a:lnTo>
                  <a:lnTo>
                    <a:pt x="225" y="182"/>
                  </a:lnTo>
                  <a:lnTo>
                    <a:pt x="219" y="181"/>
                  </a:lnTo>
                  <a:lnTo>
                    <a:pt x="213" y="180"/>
                  </a:lnTo>
                  <a:lnTo>
                    <a:pt x="208" y="180"/>
                  </a:lnTo>
                  <a:lnTo>
                    <a:pt x="205" y="180"/>
                  </a:lnTo>
                  <a:lnTo>
                    <a:pt x="201" y="179"/>
                  </a:lnTo>
                  <a:lnTo>
                    <a:pt x="200" y="177"/>
                  </a:lnTo>
                  <a:lnTo>
                    <a:pt x="199" y="174"/>
                  </a:lnTo>
                  <a:lnTo>
                    <a:pt x="199" y="172"/>
                  </a:lnTo>
                  <a:lnTo>
                    <a:pt x="198" y="170"/>
                  </a:lnTo>
                  <a:lnTo>
                    <a:pt x="197" y="169"/>
                  </a:lnTo>
                  <a:lnTo>
                    <a:pt x="195" y="169"/>
                  </a:lnTo>
                  <a:lnTo>
                    <a:pt x="190" y="170"/>
                  </a:lnTo>
                  <a:lnTo>
                    <a:pt x="184" y="172"/>
                  </a:lnTo>
                  <a:lnTo>
                    <a:pt x="178" y="173"/>
                  </a:lnTo>
                  <a:lnTo>
                    <a:pt x="171" y="172"/>
                  </a:lnTo>
                  <a:lnTo>
                    <a:pt x="168" y="170"/>
                  </a:lnTo>
                  <a:lnTo>
                    <a:pt x="165" y="168"/>
                  </a:lnTo>
                  <a:lnTo>
                    <a:pt x="162" y="165"/>
                  </a:lnTo>
                  <a:lnTo>
                    <a:pt x="160" y="161"/>
                  </a:lnTo>
                  <a:lnTo>
                    <a:pt x="156" y="152"/>
                  </a:lnTo>
                  <a:lnTo>
                    <a:pt x="152" y="144"/>
                  </a:lnTo>
                  <a:lnTo>
                    <a:pt x="147" y="138"/>
                  </a:lnTo>
                  <a:lnTo>
                    <a:pt x="143" y="131"/>
                  </a:lnTo>
                  <a:lnTo>
                    <a:pt x="138" y="125"/>
                  </a:lnTo>
                  <a:lnTo>
                    <a:pt x="133" y="119"/>
                  </a:lnTo>
                  <a:lnTo>
                    <a:pt x="129" y="112"/>
                  </a:lnTo>
                  <a:lnTo>
                    <a:pt x="127" y="105"/>
                  </a:lnTo>
                  <a:lnTo>
                    <a:pt x="123" y="96"/>
                  </a:lnTo>
                  <a:lnTo>
                    <a:pt x="122" y="84"/>
                  </a:lnTo>
                  <a:lnTo>
                    <a:pt x="121" y="69"/>
                  </a:lnTo>
                  <a:lnTo>
                    <a:pt x="119" y="53"/>
                  </a:lnTo>
                  <a:lnTo>
                    <a:pt x="118" y="37"/>
                  </a:lnTo>
                  <a:lnTo>
                    <a:pt x="117" y="23"/>
                  </a:lnTo>
                  <a:lnTo>
                    <a:pt x="115" y="10"/>
                  </a:lnTo>
                  <a:lnTo>
                    <a:pt x="112" y="0"/>
                  </a:lnTo>
                  <a:lnTo>
                    <a:pt x="93" y="0"/>
                  </a:lnTo>
                  <a:lnTo>
                    <a:pt x="73" y="26"/>
                  </a:lnTo>
                  <a:lnTo>
                    <a:pt x="70" y="28"/>
                  </a:lnTo>
                  <a:lnTo>
                    <a:pt x="61" y="33"/>
                  </a:lnTo>
                  <a:lnTo>
                    <a:pt x="48" y="41"/>
                  </a:lnTo>
                  <a:lnTo>
                    <a:pt x="33" y="50"/>
                  </a:lnTo>
                  <a:lnTo>
                    <a:pt x="27" y="55"/>
                  </a:lnTo>
                  <a:lnTo>
                    <a:pt x="21" y="61"/>
                  </a:lnTo>
                  <a:lnTo>
                    <a:pt x="18" y="66"/>
                  </a:lnTo>
                  <a:lnTo>
                    <a:pt x="17" y="72"/>
                  </a:lnTo>
                  <a:lnTo>
                    <a:pt x="16" y="78"/>
                  </a:lnTo>
                  <a:lnTo>
                    <a:pt x="16" y="83"/>
                  </a:lnTo>
                  <a:lnTo>
                    <a:pt x="18" y="88"/>
                  </a:lnTo>
                  <a:lnTo>
                    <a:pt x="20" y="93"/>
                  </a:lnTo>
                  <a:lnTo>
                    <a:pt x="21" y="96"/>
                  </a:lnTo>
                  <a:lnTo>
                    <a:pt x="22" y="100"/>
                  </a:lnTo>
                  <a:lnTo>
                    <a:pt x="22" y="104"/>
                  </a:lnTo>
                  <a:lnTo>
                    <a:pt x="20" y="110"/>
                  </a:lnTo>
                  <a:lnTo>
                    <a:pt x="18" y="117"/>
                  </a:lnTo>
                  <a:lnTo>
                    <a:pt x="15" y="123"/>
                  </a:lnTo>
                  <a:lnTo>
                    <a:pt x="11" y="130"/>
                  </a:lnTo>
                  <a:lnTo>
                    <a:pt x="7" y="136"/>
                  </a:lnTo>
                  <a:lnTo>
                    <a:pt x="3" y="146"/>
                  </a:lnTo>
                  <a:lnTo>
                    <a:pt x="0" y="155"/>
                  </a:lnTo>
                  <a:lnTo>
                    <a:pt x="0" y="164"/>
                  </a:lnTo>
                  <a:lnTo>
                    <a:pt x="0" y="174"/>
                  </a:lnTo>
                  <a:lnTo>
                    <a:pt x="1" y="176"/>
                  </a:lnTo>
                  <a:lnTo>
                    <a:pt x="5" y="182"/>
                  </a:lnTo>
                  <a:lnTo>
                    <a:pt x="8" y="185"/>
                  </a:lnTo>
                  <a:lnTo>
                    <a:pt x="11" y="187"/>
                  </a:lnTo>
                  <a:lnTo>
                    <a:pt x="15" y="187"/>
                  </a:lnTo>
                  <a:lnTo>
                    <a:pt x="20" y="186"/>
                  </a:lnTo>
                  <a:lnTo>
                    <a:pt x="31" y="177"/>
                  </a:lnTo>
                  <a:lnTo>
                    <a:pt x="44" y="168"/>
                  </a:lnTo>
                  <a:lnTo>
                    <a:pt x="55" y="163"/>
                  </a:lnTo>
                  <a:lnTo>
                    <a:pt x="60" y="161"/>
                  </a:lnTo>
                  <a:lnTo>
                    <a:pt x="73" y="149"/>
                  </a:lnTo>
                  <a:lnTo>
                    <a:pt x="76" y="150"/>
                  </a:lnTo>
                  <a:lnTo>
                    <a:pt x="84" y="155"/>
                  </a:lnTo>
                  <a:lnTo>
                    <a:pt x="93" y="159"/>
                  </a:lnTo>
                  <a:lnTo>
                    <a:pt x="99" y="161"/>
                  </a:lnTo>
                  <a:lnTo>
                    <a:pt x="110" y="164"/>
                  </a:lnTo>
                  <a:lnTo>
                    <a:pt x="126" y="170"/>
                  </a:lnTo>
                  <a:lnTo>
                    <a:pt x="142" y="180"/>
                  </a:lnTo>
                  <a:lnTo>
                    <a:pt x="153" y="186"/>
                  </a:lnTo>
                  <a:lnTo>
                    <a:pt x="163" y="190"/>
                  </a:lnTo>
                  <a:lnTo>
                    <a:pt x="179" y="199"/>
                  </a:lnTo>
                  <a:lnTo>
                    <a:pt x="196" y="209"/>
                  </a:lnTo>
                  <a:lnTo>
                    <a:pt x="206" y="216"/>
                  </a:lnTo>
                  <a:lnTo>
                    <a:pt x="219" y="225"/>
                  </a:lnTo>
                  <a:lnTo>
                    <a:pt x="232" y="235"/>
                  </a:lnTo>
                  <a:lnTo>
                    <a:pt x="245" y="244"/>
                  </a:lnTo>
                  <a:lnTo>
                    <a:pt x="252" y="247"/>
                  </a:lnTo>
                  <a:lnTo>
                    <a:pt x="256" y="254"/>
                  </a:lnTo>
                  <a:lnTo>
                    <a:pt x="266" y="265"/>
                  </a:lnTo>
                  <a:lnTo>
                    <a:pt x="267" y="270"/>
                  </a:lnTo>
                  <a:lnTo>
                    <a:pt x="268" y="274"/>
                  </a:lnTo>
                  <a:lnTo>
                    <a:pt x="269" y="279"/>
                  </a:lnTo>
                  <a:lnTo>
                    <a:pt x="269" y="283"/>
                  </a:lnTo>
                  <a:lnTo>
                    <a:pt x="269" y="286"/>
                  </a:lnTo>
                  <a:lnTo>
                    <a:pt x="269" y="289"/>
                  </a:lnTo>
                  <a:lnTo>
                    <a:pt x="270" y="290"/>
                  </a:lnTo>
                  <a:lnTo>
                    <a:pt x="273" y="291"/>
                  </a:lnTo>
                  <a:lnTo>
                    <a:pt x="276" y="292"/>
                  </a:lnTo>
                  <a:lnTo>
                    <a:pt x="284" y="296"/>
                  </a:lnTo>
                  <a:lnTo>
                    <a:pt x="292" y="302"/>
                  </a:lnTo>
                  <a:lnTo>
                    <a:pt x="301" y="309"/>
                  </a:lnTo>
                  <a:lnTo>
                    <a:pt x="318" y="321"/>
                  </a:lnTo>
                  <a:lnTo>
                    <a:pt x="325" y="32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38" name="Freeform 137"/>
            <p:cNvSpPr>
              <a:spLocks/>
            </p:cNvSpPr>
            <p:nvPr>
              <p:custDataLst>
                <p:tags r:id="rId131"/>
              </p:custDataLst>
            </p:nvPr>
          </p:nvSpPr>
          <p:spPr bwMode="auto">
            <a:xfrm>
              <a:off x="4995778" y="2719608"/>
              <a:ext cx="137792" cy="50418"/>
            </a:xfrm>
            <a:custGeom>
              <a:avLst/>
              <a:gdLst>
                <a:gd name="T0" fmla="*/ 2147483647 w 292"/>
                <a:gd name="T1" fmla="*/ 0 h 99"/>
                <a:gd name="T2" fmla="*/ 2147483647 w 292"/>
                <a:gd name="T3" fmla="*/ 0 h 99"/>
                <a:gd name="T4" fmla="*/ 2147483647 w 292"/>
                <a:gd name="T5" fmla="*/ 2147483647 h 99"/>
                <a:gd name="T6" fmla="*/ 2147483647 w 292"/>
                <a:gd name="T7" fmla="*/ 2147483647 h 99"/>
                <a:gd name="T8" fmla="*/ 2147483647 w 292"/>
                <a:gd name="T9" fmla="*/ 2147483647 h 99"/>
                <a:gd name="T10" fmla="*/ 2147483647 w 292"/>
                <a:gd name="T11" fmla="*/ 2147483647 h 99"/>
                <a:gd name="T12" fmla="*/ 2147483647 w 292"/>
                <a:gd name="T13" fmla="*/ 2147483647 h 99"/>
                <a:gd name="T14" fmla="*/ 2147483647 w 292"/>
                <a:gd name="T15" fmla="*/ 2147483647 h 99"/>
                <a:gd name="T16" fmla="*/ 2147483647 w 292"/>
                <a:gd name="T17" fmla="*/ 2147483647 h 99"/>
                <a:gd name="T18" fmla="*/ 2147483647 w 292"/>
                <a:gd name="T19" fmla="*/ 2147483647 h 99"/>
                <a:gd name="T20" fmla="*/ 2147483647 w 292"/>
                <a:gd name="T21" fmla="*/ 2147483647 h 99"/>
                <a:gd name="T22" fmla="*/ 2147483647 w 292"/>
                <a:gd name="T23" fmla="*/ 2147483647 h 99"/>
                <a:gd name="T24" fmla="*/ 2147483647 w 292"/>
                <a:gd name="T25" fmla="*/ 2147483647 h 99"/>
                <a:gd name="T26" fmla="*/ 2147483647 w 292"/>
                <a:gd name="T27" fmla="*/ 2147483647 h 99"/>
                <a:gd name="T28" fmla="*/ 2147483647 w 292"/>
                <a:gd name="T29" fmla="*/ 2147483647 h 99"/>
                <a:gd name="T30" fmla="*/ 2147483647 w 292"/>
                <a:gd name="T31" fmla="*/ 2147483647 h 99"/>
                <a:gd name="T32" fmla="*/ 2147483647 w 292"/>
                <a:gd name="T33" fmla="*/ 2147483647 h 99"/>
                <a:gd name="T34" fmla="*/ 2147483647 w 292"/>
                <a:gd name="T35" fmla="*/ 2147483647 h 99"/>
                <a:gd name="T36" fmla="*/ 0 w 292"/>
                <a:gd name="T37" fmla="*/ 2147483647 h 99"/>
                <a:gd name="T38" fmla="*/ 2147483647 w 292"/>
                <a:gd name="T39" fmla="*/ 2147483647 h 99"/>
                <a:gd name="T40" fmla="*/ 2147483647 w 292"/>
                <a:gd name="T41" fmla="*/ 2147483647 h 99"/>
                <a:gd name="T42" fmla="*/ 2147483647 w 292"/>
                <a:gd name="T43" fmla="*/ 2147483647 h 99"/>
                <a:gd name="T44" fmla="*/ 2147483647 w 292"/>
                <a:gd name="T45" fmla="*/ 2147483647 h 99"/>
                <a:gd name="T46" fmla="*/ 2147483647 w 292"/>
                <a:gd name="T47" fmla="*/ 2147483647 h 99"/>
                <a:gd name="T48" fmla="*/ 2147483647 w 292"/>
                <a:gd name="T49" fmla="*/ 2147483647 h 99"/>
                <a:gd name="T50" fmla="*/ 2147483647 w 292"/>
                <a:gd name="T51" fmla="*/ 2147483647 h 99"/>
                <a:gd name="T52" fmla="*/ 2147483647 w 292"/>
                <a:gd name="T53" fmla="*/ 2147483647 h 99"/>
                <a:gd name="T54" fmla="*/ 2147483647 w 292"/>
                <a:gd name="T55" fmla="*/ 2147483647 h 99"/>
                <a:gd name="T56" fmla="*/ 2147483647 w 292"/>
                <a:gd name="T57" fmla="*/ 2147483647 h 99"/>
                <a:gd name="T58" fmla="*/ 2147483647 w 292"/>
                <a:gd name="T59" fmla="*/ 2147483647 h 99"/>
                <a:gd name="T60" fmla="*/ 2147483647 w 292"/>
                <a:gd name="T61" fmla="*/ 2147483647 h 99"/>
                <a:gd name="T62" fmla="*/ 2147483647 w 292"/>
                <a:gd name="T63" fmla="*/ 2147483647 h 9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92" h="99">
                  <a:moveTo>
                    <a:pt x="113" y="0"/>
                  </a:moveTo>
                  <a:lnTo>
                    <a:pt x="126" y="0"/>
                  </a:lnTo>
                  <a:lnTo>
                    <a:pt x="138" y="0"/>
                  </a:lnTo>
                  <a:lnTo>
                    <a:pt x="153" y="0"/>
                  </a:lnTo>
                  <a:lnTo>
                    <a:pt x="172" y="0"/>
                  </a:lnTo>
                  <a:lnTo>
                    <a:pt x="198" y="1"/>
                  </a:lnTo>
                  <a:lnTo>
                    <a:pt x="224" y="3"/>
                  </a:lnTo>
                  <a:lnTo>
                    <a:pt x="250" y="6"/>
                  </a:lnTo>
                  <a:lnTo>
                    <a:pt x="279" y="7"/>
                  </a:lnTo>
                  <a:lnTo>
                    <a:pt x="292" y="7"/>
                  </a:lnTo>
                  <a:lnTo>
                    <a:pt x="292" y="14"/>
                  </a:lnTo>
                  <a:lnTo>
                    <a:pt x="290" y="20"/>
                  </a:lnTo>
                  <a:lnTo>
                    <a:pt x="288" y="27"/>
                  </a:lnTo>
                  <a:lnTo>
                    <a:pt x="285" y="33"/>
                  </a:lnTo>
                  <a:lnTo>
                    <a:pt x="281" y="45"/>
                  </a:lnTo>
                  <a:lnTo>
                    <a:pt x="279" y="55"/>
                  </a:lnTo>
                  <a:lnTo>
                    <a:pt x="153" y="62"/>
                  </a:lnTo>
                  <a:lnTo>
                    <a:pt x="135" y="70"/>
                  </a:lnTo>
                  <a:lnTo>
                    <a:pt x="111" y="83"/>
                  </a:lnTo>
                  <a:lnTo>
                    <a:pt x="99" y="89"/>
                  </a:lnTo>
                  <a:lnTo>
                    <a:pt x="86" y="94"/>
                  </a:lnTo>
                  <a:lnTo>
                    <a:pt x="79" y="96"/>
                  </a:lnTo>
                  <a:lnTo>
                    <a:pt x="72" y="97"/>
                  </a:lnTo>
                  <a:lnTo>
                    <a:pt x="66" y="98"/>
                  </a:lnTo>
                  <a:lnTo>
                    <a:pt x="60" y="99"/>
                  </a:lnTo>
                  <a:lnTo>
                    <a:pt x="55" y="98"/>
                  </a:lnTo>
                  <a:lnTo>
                    <a:pt x="51" y="97"/>
                  </a:lnTo>
                  <a:lnTo>
                    <a:pt x="45" y="94"/>
                  </a:lnTo>
                  <a:lnTo>
                    <a:pt x="41" y="92"/>
                  </a:lnTo>
                  <a:lnTo>
                    <a:pt x="33" y="86"/>
                  </a:lnTo>
                  <a:lnTo>
                    <a:pt x="26" y="80"/>
                  </a:lnTo>
                  <a:lnTo>
                    <a:pt x="20" y="77"/>
                  </a:lnTo>
                  <a:lnTo>
                    <a:pt x="11" y="72"/>
                  </a:lnTo>
                  <a:lnTo>
                    <a:pt x="7" y="69"/>
                  </a:lnTo>
                  <a:lnTo>
                    <a:pt x="3" y="64"/>
                  </a:lnTo>
                  <a:lnTo>
                    <a:pt x="1" y="57"/>
                  </a:lnTo>
                  <a:lnTo>
                    <a:pt x="0" y="49"/>
                  </a:lnTo>
                  <a:lnTo>
                    <a:pt x="0" y="42"/>
                  </a:lnTo>
                  <a:lnTo>
                    <a:pt x="0" y="28"/>
                  </a:lnTo>
                  <a:lnTo>
                    <a:pt x="1" y="25"/>
                  </a:lnTo>
                  <a:lnTo>
                    <a:pt x="2" y="22"/>
                  </a:lnTo>
                  <a:lnTo>
                    <a:pt x="3" y="20"/>
                  </a:lnTo>
                  <a:lnTo>
                    <a:pt x="5" y="18"/>
                  </a:lnTo>
                  <a:lnTo>
                    <a:pt x="9" y="18"/>
                  </a:lnTo>
                  <a:lnTo>
                    <a:pt x="11" y="19"/>
                  </a:lnTo>
                  <a:lnTo>
                    <a:pt x="15" y="21"/>
                  </a:lnTo>
                  <a:lnTo>
                    <a:pt x="20" y="25"/>
                  </a:lnTo>
                  <a:lnTo>
                    <a:pt x="25" y="28"/>
                  </a:lnTo>
                  <a:lnTo>
                    <a:pt x="30" y="30"/>
                  </a:lnTo>
                  <a:lnTo>
                    <a:pt x="35" y="32"/>
                  </a:lnTo>
                  <a:lnTo>
                    <a:pt x="40" y="33"/>
                  </a:lnTo>
                  <a:lnTo>
                    <a:pt x="45" y="34"/>
                  </a:lnTo>
                  <a:lnTo>
                    <a:pt x="49" y="34"/>
                  </a:lnTo>
                  <a:lnTo>
                    <a:pt x="54" y="33"/>
                  </a:lnTo>
                  <a:lnTo>
                    <a:pt x="58" y="32"/>
                  </a:lnTo>
                  <a:lnTo>
                    <a:pt x="67" y="29"/>
                  </a:lnTo>
                  <a:lnTo>
                    <a:pt x="75" y="25"/>
                  </a:lnTo>
                  <a:lnTo>
                    <a:pt x="81" y="19"/>
                  </a:lnTo>
                  <a:lnTo>
                    <a:pt x="87" y="13"/>
                  </a:lnTo>
                  <a:lnTo>
                    <a:pt x="88" y="11"/>
                  </a:lnTo>
                  <a:lnTo>
                    <a:pt x="91" y="8"/>
                  </a:lnTo>
                  <a:lnTo>
                    <a:pt x="94" y="6"/>
                  </a:lnTo>
                  <a:lnTo>
                    <a:pt x="100" y="3"/>
                  </a:lnTo>
                  <a:lnTo>
                    <a:pt x="109" y="1"/>
                  </a:lnTo>
                  <a:lnTo>
                    <a:pt x="113"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39" name="Freeform 138"/>
            <p:cNvSpPr>
              <a:spLocks/>
            </p:cNvSpPr>
            <p:nvPr>
              <p:custDataLst>
                <p:tags r:id="rId132"/>
              </p:custDataLst>
            </p:nvPr>
          </p:nvSpPr>
          <p:spPr bwMode="auto">
            <a:xfrm>
              <a:off x="5944749" y="3354722"/>
              <a:ext cx="20724" cy="51128"/>
            </a:xfrm>
            <a:custGeom>
              <a:avLst/>
              <a:gdLst>
                <a:gd name="T0" fmla="*/ 17278 w 43"/>
                <a:gd name="T1" fmla="*/ 57150 h 93"/>
                <a:gd name="T2" fmla="*/ 13734 w 43"/>
                <a:gd name="T3" fmla="*/ 55921 h 93"/>
                <a:gd name="T4" fmla="*/ 11519 w 43"/>
                <a:gd name="T5" fmla="*/ 54692 h 93"/>
                <a:gd name="T6" fmla="*/ 9303 w 43"/>
                <a:gd name="T7" fmla="*/ 53463 h 93"/>
                <a:gd name="T8" fmla="*/ 7974 w 43"/>
                <a:gd name="T9" fmla="*/ 51619 h 93"/>
                <a:gd name="T10" fmla="*/ 6645 w 43"/>
                <a:gd name="T11" fmla="*/ 48547 h 93"/>
                <a:gd name="T12" fmla="*/ 6202 w 43"/>
                <a:gd name="T13" fmla="*/ 44860 h 93"/>
                <a:gd name="T14" fmla="*/ 5759 w 43"/>
                <a:gd name="T15" fmla="*/ 39944 h 93"/>
                <a:gd name="T16" fmla="*/ 4873 w 43"/>
                <a:gd name="T17" fmla="*/ 33798 h 93"/>
                <a:gd name="T18" fmla="*/ 4873 w 43"/>
                <a:gd name="T19" fmla="*/ 29497 h 93"/>
                <a:gd name="T20" fmla="*/ 3987 w 43"/>
                <a:gd name="T21" fmla="*/ 25810 h 93"/>
                <a:gd name="T22" fmla="*/ 2658 w 43"/>
                <a:gd name="T23" fmla="*/ 23352 h 93"/>
                <a:gd name="T24" fmla="*/ 1772 w 43"/>
                <a:gd name="T25" fmla="*/ 22123 h 93"/>
                <a:gd name="T26" fmla="*/ 886 w 43"/>
                <a:gd name="T27" fmla="*/ 20894 h 93"/>
                <a:gd name="T28" fmla="*/ 0 w 43"/>
                <a:gd name="T29" fmla="*/ 19665 h 93"/>
                <a:gd name="T30" fmla="*/ 886 w 43"/>
                <a:gd name="T31" fmla="*/ 17821 h 93"/>
                <a:gd name="T32" fmla="*/ 2215 w 43"/>
                <a:gd name="T33" fmla="*/ 14748 h 93"/>
                <a:gd name="T34" fmla="*/ 2658 w 43"/>
                <a:gd name="T35" fmla="*/ 17206 h 93"/>
                <a:gd name="T36" fmla="*/ 3101 w 43"/>
                <a:gd name="T37" fmla="*/ 17821 h 93"/>
                <a:gd name="T38" fmla="*/ 3544 w 43"/>
                <a:gd name="T39" fmla="*/ 18435 h 93"/>
                <a:gd name="T40" fmla="*/ 3987 w 43"/>
                <a:gd name="T41" fmla="*/ 17821 h 93"/>
                <a:gd name="T42" fmla="*/ 4873 w 43"/>
                <a:gd name="T43" fmla="*/ 15363 h 93"/>
                <a:gd name="T44" fmla="*/ 6202 w 43"/>
                <a:gd name="T45" fmla="*/ 11676 h 93"/>
                <a:gd name="T46" fmla="*/ 7088 w 43"/>
                <a:gd name="T47" fmla="*/ 7374 h 93"/>
                <a:gd name="T48" fmla="*/ 8860 w 43"/>
                <a:gd name="T49" fmla="*/ 3687 h 93"/>
                <a:gd name="T50" fmla="*/ 9747 w 43"/>
                <a:gd name="T51" fmla="*/ 2458 h 93"/>
                <a:gd name="T52" fmla="*/ 11076 w 43"/>
                <a:gd name="T53" fmla="*/ 1229 h 93"/>
                <a:gd name="T54" fmla="*/ 12405 w 43"/>
                <a:gd name="T55" fmla="*/ 0 h 93"/>
                <a:gd name="T56" fmla="*/ 14177 w 43"/>
                <a:gd name="T57" fmla="*/ 0 h 93"/>
                <a:gd name="T58" fmla="*/ 14620 w 43"/>
                <a:gd name="T59" fmla="*/ 6145 h 93"/>
                <a:gd name="T60" fmla="*/ 14620 w 43"/>
                <a:gd name="T61" fmla="*/ 9832 h 93"/>
                <a:gd name="T62" fmla="*/ 14620 w 43"/>
                <a:gd name="T63" fmla="*/ 12290 h 93"/>
                <a:gd name="T64" fmla="*/ 14177 w 43"/>
                <a:gd name="T65" fmla="*/ 14134 h 93"/>
                <a:gd name="T66" fmla="*/ 14177 w 43"/>
                <a:gd name="T67" fmla="*/ 16592 h 93"/>
                <a:gd name="T68" fmla="*/ 14177 w 43"/>
                <a:gd name="T69" fmla="*/ 19050 h 93"/>
                <a:gd name="T70" fmla="*/ 15506 w 43"/>
                <a:gd name="T71" fmla="*/ 22123 h 93"/>
                <a:gd name="T72" fmla="*/ 17278 w 43"/>
                <a:gd name="T73" fmla="*/ 26424 h 93"/>
                <a:gd name="T74" fmla="*/ 16835 w 43"/>
                <a:gd name="T75" fmla="*/ 27039 h 93"/>
                <a:gd name="T76" fmla="*/ 16392 w 43"/>
                <a:gd name="T77" fmla="*/ 27653 h 93"/>
                <a:gd name="T78" fmla="*/ 16392 w 43"/>
                <a:gd name="T79" fmla="*/ 29497 h 93"/>
                <a:gd name="T80" fmla="*/ 16835 w 43"/>
                <a:gd name="T81" fmla="*/ 31340 h 93"/>
                <a:gd name="T82" fmla="*/ 17278 w 43"/>
                <a:gd name="T83" fmla="*/ 36256 h 93"/>
                <a:gd name="T84" fmla="*/ 18164 w 43"/>
                <a:gd name="T85" fmla="*/ 41787 h 93"/>
                <a:gd name="T86" fmla="*/ 18607 w 43"/>
                <a:gd name="T87" fmla="*/ 46703 h 93"/>
                <a:gd name="T88" fmla="*/ 19050 w 43"/>
                <a:gd name="T89" fmla="*/ 52234 h 93"/>
                <a:gd name="T90" fmla="*/ 19050 w 43"/>
                <a:gd name="T91" fmla="*/ 54077 h 93"/>
                <a:gd name="T92" fmla="*/ 18607 w 43"/>
                <a:gd name="T93" fmla="*/ 55921 h 93"/>
                <a:gd name="T94" fmla="*/ 17721 w 43"/>
                <a:gd name="T95" fmla="*/ 56535 h 93"/>
                <a:gd name="T96" fmla="*/ 17278 w 43"/>
                <a:gd name="T97" fmla="*/ 57150 h 9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3" h="93">
                  <a:moveTo>
                    <a:pt x="39" y="93"/>
                  </a:moveTo>
                  <a:lnTo>
                    <a:pt x="31" y="91"/>
                  </a:lnTo>
                  <a:lnTo>
                    <a:pt x="26" y="89"/>
                  </a:lnTo>
                  <a:lnTo>
                    <a:pt x="21" y="87"/>
                  </a:lnTo>
                  <a:lnTo>
                    <a:pt x="18" y="84"/>
                  </a:lnTo>
                  <a:lnTo>
                    <a:pt x="15" y="79"/>
                  </a:lnTo>
                  <a:lnTo>
                    <a:pt x="14" y="73"/>
                  </a:lnTo>
                  <a:lnTo>
                    <a:pt x="13" y="65"/>
                  </a:lnTo>
                  <a:lnTo>
                    <a:pt x="11" y="55"/>
                  </a:lnTo>
                  <a:lnTo>
                    <a:pt x="11" y="48"/>
                  </a:lnTo>
                  <a:lnTo>
                    <a:pt x="9" y="42"/>
                  </a:lnTo>
                  <a:lnTo>
                    <a:pt x="6" y="38"/>
                  </a:lnTo>
                  <a:lnTo>
                    <a:pt x="4" y="36"/>
                  </a:lnTo>
                  <a:lnTo>
                    <a:pt x="2" y="34"/>
                  </a:lnTo>
                  <a:lnTo>
                    <a:pt x="0" y="32"/>
                  </a:lnTo>
                  <a:lnTo>
                    <a:pt x="2" y="29"/>
                  </a:lnTo>
                  <a:lnTo>
                    <a:pt x="5" y="24"/>
                  </a:lnTo>
                  <a:lnTo>
                    <a:pt x="6" y="28"/>
                  </a:lnTo>
                  <a:lnTo>
                    <a:pt x="7" y="29"/>
                  </a:lnTo>
                  <a:lnTo>
                    <a:pt x="8" y="30"/>
                  </a:lnTo>
                  <a:lnTo>
                    <a:pt x="9" y="29"/>
                  </a:lnTo>
                  <a:lnTo>
                    <a:pt x="11" y="25"/>
                  </a:lnTo>
                  <a:lnTo>
                    <a:pt x="14" y="19"/>
                  </a:lnTo>
                  <a:lnTo>
                    <a:pt x="16" y="12"/>
                  </a:lnTo>
                  <a:lnTo>
                    <a:pt x="20" y="6"/>
                  </a:lnTo>
                  <a:lnTo>
                    <a:pt x="22" y="4"/>
                  </a:lnTo>
                  <a:lnTo>
                    <a:pt x="25" y="2"/>
                  </a:lnTo>
                  <a:lnTo>
                    <a:pt x="28" y="0"/>
                  </a:lnTo>
                  <a:lnTo>
                    <a:pt x="32" y="0"/>
                  </a:lnTo>
                  <a:lnTo>
                    <a:pt x="33" y="10"/>
                  </a:lnTo>
                  <a:lnTo>
                    <a:pt x="33" y="16"/>
                  </a:lnTo>
                  <a:lnTo>
                    <a:pt x="33" y="20"/>
                  </a:lnTo>
                  <a:lnTo>
                    <a:pt x="32" y="23"/>
                  </a:lnTo>
                  <a:lnTo>
                    <a:pt x="32" y="27"/>
                  </a:lnTo>
                  <a:lnTo>
                    <a:pt x="32" y="31"/>
                  </a:lnTo>
                  <a:lnTo>
                    <a:pt x="35" y="36"/>
                  </a:lnTo>
                  <a:lnTo>
                    <a:pt x="39" y="43"/>
                  </a:lnTo>
                  <a:lnTo>
                    <a:pt x="38" y="44"/>
                  </a:lnTo>
                  <a:lnTo>
                    <a:pt x="37" y="45"/>
                  </a:lnTo>
                  <a:lnTo>
                    <a:pt x="37" y="48"/>
                  </a:lnTo>
                  <a:lnTo>
                    <a:pt x="38" y="51"/>
                  </a:lnTo>
                  <a:lnTo>
                    <a:pt x="39" y="59"/>
                  </a:lnTo>
                  <a:lnTo>
                    <a:pt x="41" y="68"/>
                  </a:lnTo>
                  <a:lnTo>
                    <a:pt x="42" y="76"/>
                  </a:lnTo>
                  <a:lnTo>
                    <a:pt x="43" y="85"/>
                  </a:lnTo>
                  <a:lnTo>
                    <a:pt x="43" y="88"/>
                  </a:lnTo>
                  <a:lnTo>
                    <a:pt x="42" y="91"/>
                  </a:lnTo>
                  <a:lnTo>
                    <a:pt x="40" y="92"/>
                  </a:lnTo>
                  <a:lnTo>
                    <a:pt x="39" y="9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0" name="Freeform 139"/>
            <p:cNvSpPr>
              <a:spLocks/>
            </p:cNvSpPr>
            <p:nvPr>
              <p:custDataLst>
                <p:tags r:id="rId133"/>
              </p:custDataLst>
            </p:nvPr>
          </p:nvSpPr>
          <p:spPr bwMode="auto">
            <a:xfrm>
              <a:off x="6075474" y="3360011"/>
              <a:ext cx="15942" cy="49367"/>
            </a:xfrm>
            <a:custGeom>
              <a:avLst/>
              <a:gdLst>
                <a:gd name="T0" fmla="*/ 14287 w 40"/>
                <a:gd name="T1" fmla="*/ 57150 h 56"/>
                <a:gd name="T2" fmla="*/ 13215 w 40"/>
                <a:gd name="T3" fmla="*/ 46945 h 56"/>
                <a:gd name="T4" fmla="*/ 11787 w 40"/>
                <a:gd name="T5" fmla="*/ 38780 h 56"/>
                <a:gd name="T6" fmla="*/ 10001 w 40"/>
                <a:gd name="T7" fmla="*/ 32657 h 56"/>
                <a:gd name="T8" fmla="*/ 8215 w 40"/>
                <a:gd name="T9" fmla="*/ 28575 h 56"/>
                <a:gd name="T10" fmla="*/ 3929 w 40"/>
                <a:gd name="T11" fmla="*/ 21431 h 56"/>
                <a:gd name="T12" fmla="*/ 0 w 40"/>
                <a:gd name="T13" fmla="*/ 12246 h 56"/>
                <a:gd name="T14" fmla="*/ 4643 w 40"/>
                <a:gd name="T15" fmla="*/ 4082 h 56"/>
                <a:gd name="T16" fmla="*/ 7144 w 40"/>
                <a:gd name="T17" fmla="*/ 0 h 56"/>
                <a:gd name="T18" fmla="*/ 10001 w 40"/>
                <a:gd name="T19" fmla="*/ 12246 h 56"/>
                <a:gd name="T20" fmla="*/ 12501 w 40"/>
                <a:gd name="T21" fmla="*/ 22452 h 56"/>
                <a:gd name="T22" fmla="*/ 13215 w 40"/>
                <a:gd name="T23" fmla="*/ 25513 h 56"/>
                <a:gd name="T24" fmla="*/ 13930 w 40"/>
                <a:gd name="T25" fmla="*/ 29596 h 56"/>
                <a:gd name="T26" fmla="*/ 13930 w 40"/>
                <a:gd name="T27" fmla="*/ 33678 h 56"/>
                <a:gd name="T28" fmla="*/ 14287 w 40"/>
                <a:gd name="T29" fmla="*/ 37760 h 56"/>
                <a:gd name="T30" fmla="*/ 14287 w 40"/>
                <a:gd name="T31" fmla="*/ 44904 h 56"/>
                <a:gd name="T32" fmla="*/ 14287 w 40"/>
                <a:gd name="T33" fmla="*/ 46945 h 56"/>
                <a:gd name="T34" fmla="*/ 14287 w 40"/>
                <a:gd name="T35" fmla="*/ 50006 h 56"/>
                <a:gd name="T36" fmla="*/ 14287 w 40"/>
                <a:gd name="T37" fmla="*/ 57150 h 5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0" h="56">
                  <a:moveTo>
                    <a:pt x="40" y="56"/>
                  </a:moveTo>
                  <a:lnTo>
                    <a:pt x="37" y="46"/>
                  </a:lnTo>
                  <a:lnTo>
                    <a:pt x="33" y="38"/>
                  </a:lnTo>
                  <a:lnTo>
                    <a:pt x="28" y="32"/>
                  </a:lnTo>
                  <a:lnTo>
                    <a:pt x="23" y="28"/>
                  </a:lnTo>
                  <a:lnTo>
                    <a:pt x="11" y="21"/>
                  </a:lnTo>
                  <a:lnTo>
                    <a:pt x="0" y="12"/>
                  </a:lnTo>
                  <a:lnTo>
                    <a:pt x="13" y="4"/>
                  </a:lnTo>
                  <a:lnTo>
                    <a:pt x="20" y="0"/>
                  </a:lnTo>
                  <a:lnTo>
                    <a:pt x="28" y="12"/>
                  </a:lnTo>
                  <a:lnTo>
                    <a:pt x="35" y="22"/>
                  </a:lnTo>
                  <a:lnTo>
                    <a:pt x="37" y="25"/>
                  </a:lnTo>
                  <a:lnTo>
                    <a:pt x="39" y="29"/>
                  </a:lnTo>
                  <a:lnTo>
                    <a:pt x="39" y="33"/>
                  </a:lnTo>
                  <a:lnTo>
                    <a:pt x="40" y="37"/>
                  </a:lnTo>
                  <a:lnTo>
                    <a:pt x="40" y="44"/>
                  </a:lnTo>
                  <a:lnTo>
                    <a:pt x="40" y="46"/>
                  </a:lnTo>
                  <a:lnTo>
                    <a:pt x="40" y="49"/>
                  </a:lnTo>
                  <a:lnTo>
                    <a:pt x="40" y="5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1" name="Freeform 140"/>
            <p:cNvSpPr>
              <a:spLocks/>
            </p:cNvSpPr>
            <p:nvPr>
              <p:custDataLst>
                <p:tags r:id="rId134"/>
              </p:custDataLst>
            </p:nvPr>
          </p:nvSpPr>
          <p:spPr bwMode="auto">
            <a:xfrm>
              <a:off x="7709523" y="3941830"/>
              <a:ext cx="49421" cy="51129"/>
            </a:xfrm>
            <a:custGeom>
              <a:avLst/>
              <a:gdLst>
                <a:gd name="T0" fmla="*/ 0 w 106"/>
                <a:gd name="T1" fmla="*/ 5635 h 71"/>
                <a:gd name="T2" fmla="*/ 5032 w 106"/>
                <a:gd name="T3" fmla="*/ 8049 h 71"/>
                <a:gd name="T4" fmla="*/ 10064 w 106"/>
                <a:gd name="T5" fmla="*/ 9659 h 71"/>
                <a:gd name="T6" fmla="*/ 14677 w 106"/>
                <a:gd name="T7" fmla="*/ 10464 h 71"/>
                <a:gd name="T8" fmla="*/ 18870 w 106"/>
                <a:gd name="T9" fmla="*/ 10464 h 71"/>
                <a:gd name="T10" fmla="*/ 22644 w 106"/>
                <a:gd name="T11" fmla="*/ 8854 h 71"/>
                <a:gd name="T12" fmla="*/ 25580 w 106"/>
                <a:gd name="T13" fmla="*/ 6439 h 71"/>
                <a:gd name="T14" fmla="*/ 28515 w 106"/>
                <a:gd name="T15" fmla="*/ 4025 h 71"/>
                <a:gd name="T16" fmla="*/ 31031 w 106"/>
                <a:gd name="T17" fmla="*/ 0 h 71"/>
                <a:gd name="T18" fmla="*/ 35225 w 106"/>
                <a:gd name="T19" fmla="*/ 12879 h 71"/>
                <a:gd name="T20" fmla="*/ 39418 w 106"/>
                <a:gd name="T21" fmla="*/ 24148 h 71"/>
                <a:gd name="T22" fmla="*/ 42353 w 106"/>
                <a:gd name="T23" fmla="*/ 35417 h 71"/>
                <a:gd name="T24" fmla="*/ 44031 w 106"/>
                <a:gd name="T25" fmla="*/ 44271 h 71"/>
                <a:gd name="T26" fmla="*/ 44450 w 106"/>
                <a:gd name="T27" fmla="*/ 48296 h 71"/>
                <a:gd name="T28" fmla="*/ 44450 w 106"/>
                <a:gd name="T29" fmla="*/ 50711 h 71"/>
                <a:gd name="T30" fmla="*/ 44031 w 106"/>
                <a:gd name="T31" fmla="*/ 53930 h 71"/>
                <a:gd name="T32" fmla="*/ 43192 w 106"/>
                <a:gd name="T33" fmla="*/ 55540 h 71"/>
                <a:gd name="T34" fmla="*/ 42353 w 106"/>
                <a:gd name="T35" fmla="*/ 56345 h 71"/>
                <a:gd name="T36" fmla="*/ 41095 w 106"/>
                <a:gd name="T37" fmla="*/ 56345 h 71"/>
                <a:gd name="T38" fmla="*/ 38579 w 106"/>
                <a:gd name="T39" fmla="*/ 56345 h 71"/>
                <a:gd name="T40" fmla="*/ 36483 w 106"/>
                <a:gd name="T41" fmla="*/ 54735 h 71"/>
                <a:gd name="T42" fmla="*/ 31031 w 106"/>
                <a:gd name="T43" fmla="*/ 56345 h 71"/>
                <a:gd name="T44" fmla="*/ 26418 w 106"/>
                <a:gd name="T45" fmla="*/ 57150 h 71"/>
                <a:gd name="T46" fmla="*/ 22225 w 106"/>
                <a:gd name="T47" fmla="*/ 55540 h 71"/>
                <a:gd name="T48" fmla="*/ 18870 w 106"/>
                <a:gd name="T49" fmla="*/ 53125 h 71"/>
                <a:gd name="T50" fmla="*/ 15516 w 106"/>
                <a:gd name="T51" fmla="*/ 49906 h 71"/>
                <a:gd name="T52" fmla="*/ 13419 w 106"/>
                <a:gd name="T53" fmla="*/ 45881 h 71"/>
                <a:gd name="T54" fmla="*/ 11322 w 106"/>
                <a:gd name="T55" fmla="*/ 41051 h 71"/>
                <a:gd name="T56" fmla="*/ 10064 w 106"/>
                <a:gd name="T57" fmla="*/ 36222 h 71"/>
                <a:gd name="T58" fmla="*/ 8806 w 106"/>
                <a:gd name="T59" fmla="*/ 30587 h 71"/>
                <a:gd name="T60" fmla="*/ 8387 w 106"/>
                <a:gd name="T61" fmla="*/ 24148 h 71"/>
                <a:gd name="T62" fmla="*/ 7967 w 106"/>
                <a:gd name="T63" fmla="*/ 19318 h 71"/>
                <a:gd name="T64" fmla="*/ 7548 w 106"/>
                <a:gd name="T65" fmla="*/ 15294 h 71"/>
                <a:gd name="T66" fmla="*/ 7548 w 106"/>
                <a:gd name="T67" fmla="*/ 11269 h 71"/>
                <a:gd name="T68" fmla="*/ 7967 w 106"/>
                <a:gd name="T69" fmla="*/ 8049 h 71"/>
                <a:gd name="T70" fmla="*/ 8387 w 106"/>
                <a:gd name="T71" fmla="*/ 5635 h 71"/>
                <a:gd name="T72" fmla="*/ 8806 w 106"/>
                <a:gd name="T73" fmla="*/ 5635 h 71"/>
                <a:gd name="T74" fmla="*/ 8387 w 106"/>
                <a:gd name="T75" fmla="*/ 8049 h 71"/>
                <a:gd name="T76" fmla="*/ 7967 w 106"/>
                <a:gd name="T77" fmla="*/ 12879 h 71"/>
                <a:gd name="T78" fmla="*/ 7967 w 106"/>
                <a:gd name="T79" fmla="*/ 13684 h 71"/>
                <a:gd name="T80" fmla="*/ 7967 w 106"/>
                <a:gd name="T81" fmla="*/ 13684 h 71"/>
                <a:gd name="T82" fmla="*/ 8387 w 106"/>
                <a:gd name="T83" fmla="*/ 13684 h 71"/>
                <a:gd name="T84" fmla="*/ 8806 w 106"/>
                <a:gd name="T85" fmla="*/ 13684 h 71"/>
                <a:gd name="T86" fmla="*/ 9645 w 106"/>
                <a:gd name="T87" fmla="*/ 10464 h 71"/>
                <a:gd name="T88" fmla="*/ 11322 w 106"/>
                <a:gd name="T89" fmla="*/ 5635 h 71"/>
                <a:gd name="T90" fmla="*/ 0 w 106"/>
                <a:gd name="T91" fmla="*/ 5635 h 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06" h="71">
                  <a:moveTo>
                    <a:pt x="0" y="7"/>
                  </a:moveTo>
                  <a:lnTo>
                    <a:pt x="12" y="10"/>
                  </a:lnTo>
                  <a:lnTo>
                    <a:pt x="24" y="12"/>
                  </a:lnTo>
                  <a:lnTo>
                    <a:pt x="35" y="13"/>
                  </a:lnTo>
                  <a:lnTo>
                    <a:pt x="45" y="13"/>
                  </a:lnTo>
                  <a:lnTo>
                    <a:pt x="54" y="11"/>
                  </a:lnTo>
                  <a:lnTo>
                    <a:pt x="61" y="8"/>
                  </a:lnTo>
                  <a:lnTo>
                    <a:pt x="68" y="5"/>
                  </a:lnTo>
                  <a:lnTo>
                    <a:pt x="74" y="0"/>
                  </a:lnTo>
                  <a:lnTo>
                    <a:pt x="84" y="16"/>
                  </a:lnTo>
                  <a:lnTo>
                    <a:pt x="94" y="30"/>
                  </a:lnTo>
                  <a:lnTo>
                    <a:pt x="101" y="44"/>
                  </a:lnTo>
                  <a:lnTo>
                    <a:pt x="105" y="55"/>
                  </a:lnTo>
                  <a:lnTo>
                    <a:pt x="106" y="60"/>
                  </a:lnTo>
                  <a:lnTo>
                    <a:pt x="106" y="63"/>
                  </a:lnTo>
                  <a:lnTo>
                    <a:pt x="105" y="67"/>
                  </a:lnTo>
                  <a:lnTo>
                    <a:pt x="103" y="69"/>
                  </a:lnTo>
                  <a:lnTo>
                    <a:pt x="101" y="70"/>
                  </a:lnTo>
                  <a:lnTo>
                    <a:pt x="98" y="70"/>
                  </a:lnTo>
                  <a:lnTo>
                    <a:pt x="92" y="70"/>
                  </a:lnTo>
                  <a:lnTo>
                    <a:pt x="87" y="68"/>
                  </a:lnTo>
                  <a:lnTo>
                    <a:pt x="74" y="70"/>
                  </a:lnTo>
                  <a:lnTo>
                    <a:pt x="63" y="71"/>
                  </a:lnTo>
                  <a:lnTo>
                    <a:pt x="53" y="69"/>
                  </a:lnTo>
                  <a:lnTo>
                    <a:pt x="45" y="66"/>
                  </a:lnTo>
                  <a:lnTo>
                    <a:pt x="37" y="62"/>
                  </a:lnTo>
                  <a:lnTo>
                    <a:pt x="32" y="57"/>
                  </a:lnTo>
                  <a:lnTo>
                    <a:pt x="27" y="51"/>
                  </a:lnTo>
                  <a:lnTo>
                    <a:pt x="24" y="45"/>
                  </a:lnTo>
                  <a:lnTo>
                    <a:pt x="21" y="38"/>
                  </a:lnTo>
                  <a:lnTo>
                    <a:pt x="20" y="30"/>
                  </a:lnTo>
                  <a:lnTo>
                    <a:pt x="19" y="24"/>
                  </a:lnTo>
                  <a:lnTo>
                    <a:pt x="18" y="19"/>
                  </a:lnTo>
                  <a:lnTo>
                    <a:pt x="18" y="14"/>
                  </a:lnTo>
                  <a:lnTo>
                    <a:pt x="19" y="10"/>
                  </a:lnTo>
                  <a:lnTo>
                    <a:pt x="20" y="7"/>
                  </a:lnTo>
                  <a:lnTo>
                    <a:pt x="21" y="7"/>
                  </a:lnTo>
                  <a:lnTo>
                    <a:pt x="20" y="10"/>
                  </a:lnTo>
                  <a:lnTo>
                    <a:pt x="19" y="16"/>
                  </a:lnTo>
                  <a:lnTo>
                    <a:pt x="19" y="17"/>
                  </a:lnTo>
                  <a:lnTo>
                    <a:pt x="20" y="17"/>
                  </a:lnTo>
                  <a:lnTo>
                    <a:pt x="21" y="17"/>
                  </a:lnTo>
                  <a:lnTo>
                    <a:pt x="23" y="13"/>
                  </a:lnTo>
                  <a:lnTo>
                    <a:pt x="27" y="7"/>
                  </a:lnTo>
                  <a:lnTo>
                    <a:pt x="0" y="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88" name="Group 37"/>
            <p:cNvGrpSpPr>
              <a:grpSpLocks/>
            </p:cNvGrpSpPr>
            <p:nvPr>
              <p:custDataLst>
                <p:tags r:id="rId135"/>
              </p:custDataLst>
            </p:nvPr>
          </p:nvGrpSpPr>
          <p:grpSpPr bwMode="auto">
            <a:xfrm>
              <a:off x="3152142" y="5537629"/>
              <a:ext cx="71514" cy="49018"/>
              <a:chOff x="1654" y="3671"/>
              <a:chExt cx="49" cy="17"/>
            </a:xfrm>
            <a:grpFill/>
          </p:grpSpPr>
          <p:sp>
            <p:nvSpPr>
              <p:cNvPr id="536" name="Freeform 39"/>
              <p:cNvSpPr>
                <a:spLocks/>
              </p:cNvSpPr>
              <p:nvPr/>
            </p:nvSpPr>
            <p:spPr bwMode="auto">
              <a:xfrm>
                <a:off x="1654" y="3672"/>
                <a:ext cx="20" cy="14"/>
              </a:xfrm>
              <a:custGeom>
                <a:avLst/>
                <a:gdLst>
                  <a:gd name="T0" fmla="*/ 9 w 59"/>
                  <a:gd name="T1" fmla="*/ 14 h 43"/>
                  <a:gd name="T2" fmla="*/ 20 w 59"/>
                  <a:gd name="T3" fmla="*/ 6 h 43"/>
                  <a:gd name="T4" fmla="*/ 19 w 59"/>
                  <a:gd name="T5" fmla="*/ 5 h 43"/>
                  <a:gd name="T6" fmla="*/ 17 w 59"/>
                  <a:gd name="T7" fmla="*/ 3 h 43"/>
                  <a:gd name="T8" fmla="*/ 16 w 59"/>
                  <a:gd name="T9" fmla="*/ 2 h 43"/>
                  <a:gd name="T10" fmla="*/ 16 w 59"/>
                  <a:gd name="T11" fmla="*/ 0 h 43"/>
                  <a:gd name="T12" fmla="*/ 14 w 59"/>
                  <a:gd name="T13" fmla="*/ 0 h 43"/>
                  <a:gd name="T14" fmla="*/ 12 w 59"/>
                  <a:gd name="T15" fmla="*/ 1 h 43"/>
                  <a:gd name="T16" fmla="*/ 11 w 59"/>
                  <a:gd name="T17" fmla="*/ 2 h 43"/>
                  <a:gd name="T18" fmla="*/ 10 w 59"/>
                  <a:gd name="T19" fmla="*/ 3 h 43"/>
                  <a:gd name="T20" fmla="*/ 9 w 59"/>
                  <a:gd name="T21" fmla="*/ 3 h 43"/>
                  <a:gd name="T22" fmla="*/ 9 w 59"/>
                  <a:gd name="T23" fmla="*/ 4 h 43"/>
                  <a:gd name="T24" fmla="*/ 7 w 59"/>
                  <a:gd name="T25" fmla="*/ 4 h 43"/>
                  <a:gd name="T26" fmla="*/ 4 w 59"/>
                  <a:gd name="T27" fmla="*/ 5 h 43"/>
                  <a:gd name="T28" fmla="*/ 2 w 59"/>
                  <a:gd name="T29" fmla="*/ 7 h 43"/>
                  <a:gd name="T30" fmla="*/ 0 w 59"/>
                  <a:gd name="T31" fmla="*/ 8 h 43"/>
                  <a:gd name="T32" fmla="*/ 2 w 59"/>
                  <a:gd name="T33" fmla="*/ 9 h 43"/>
                  <a:gd name="T34" fmla="*/ 3 w 59"/>
                  <a:gd name="T35" fmla="*/ 11 h 43"/>
                  <a:gd name="T36" fmla="*/ 6 w 59"/>
                  <a:gd name="T37" fmla="*/ 13 h 43"/>
                  <a:gd name="T38" fmla="*/ 9 w 59"/>
                  <a:gd name="T39" fmla="*/ 14 h 4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59" h="43">
                    <a:moveTo>
                      <a:pt x="26" y="43"/>
                    </a:moveTo>
                    <a:lnTo>
                      <a:pt x="59" y="18"/>
                    </a:lnTo>
                    <a:lnTo>
                      <a:pt x="55" y="14"/>
                    </a:lnTo>
                    <a:lnTo>
                      <a:pt x="51" y="9"/>
                    </a:lnTo>
                    <a:lnTo>
                      <a:pt x="47" y="5"/>
                    </a:lnTo>
                    <a:lnTo>
                      <a:pt x="46" y="0"/>
                    </a:lnTo>
                    <a:lnTo>
                      <a:pt x="41" y="1"/>
                    </a:lnTo>
                    <a:lnTo>
                      <a:pt x="34" y="4"/>
                    </a:lnTo>
                    <a:lnTo>
                      <a:pt x="31" y="6"/>
                    </a:lnTo>
                    <a:lnTo>
                      <a:pt x="29" y="8"/>
                    </a:lnTo>
                    <a:lnTo>
                      <a:pt x="26" y="10"/>
                    </a:lnTo>
                    <a:lnTo>
                      <a:pt x="26" y="12"/>
                    </a:lnTo>
                    <a:lnTo>
                      <a:pt x="20" y="13"/>
                    </a:lnTo>
                    <a:lnTo>
                      <a:pt x="13" y="16"/>
                    </a:lnTo>
                    <a:lnTo>
                      <a:pt x="6" y="20"/>
                    </a:lnTo>
                    <a:lnTo>
                      <a:pt x="0" y="24"/>
                    </a:lnTo>
                    <a:lnTo>
                      <a:pt x="5" y="29"/>
                    </a:lnTo>
                    <a:lnTo>
                      <a:pt x="10" y="34"/>
                    </a:lnTo>
                    <a:lnTo>
                      <a:pt x="18" y="39"/>
                    </a:lnTo>
                    <a:lnTo>
                      <a:pt x="26" y="4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7" name="Freeform 40"/>
              <p:cNvSpPr>
                <a:spLocks/>
              </p:cNvSpPr>
              <p:nvPr/>
            </p:nvSpPr>
            <p:spPr bwMode="auto">
              <a:xfrm>
                <a:off x="1681" y="3671"/>
                <a:ext cx="22" cy="17"/>
              </a:xfrm>
              <a:custGeom>
                <a:avLst/>
                <a:gdLst>
                  <a:gd name="T0" fmla="*/ 0 w 67"/>
                  <a:gd name="T1" fmla="*/ 1 h 51"/>
                  <a:gd name="T2" fmla="*/ 8 w 67"/>
                  <a:gd name="T3" fmla="*/ 0 h 51"/>
                  <a:gd name="T4" fmla="*/ 13 w 67"/>
                  <a:gd name="T5" fmla="*/ 0 h 51"/>
                  <a:gd name="T6" fmla="*/ 15 w 67"/>
                  <a:gd name="T7" fmla="*/ 0 h 51"/>
                  <a:gd name="T8" fmla="*/ 17 w 67"/>
                  <a:gd name="T9" fmla="*/ 1 h 51"/>
                  <a:gd name="T10" fmla="*/ 19 w 67"/>
                  <a:gd name="T11" fmla="*/ 1 h 51"/>
                  <a:gd name="T12" fmla="*/ 22 w 67"/>
                  <a:gd name="T13" fmla="*/ 3 h 51"/>
                  <a:gd name="T14" fmla="*/ 18 w 67"/>
                  <a:gd name="T15" fmla="*/ 4 h 51"/>
                  <a:gd name="T16" fmla="*/ 15 w 67"/>
                  <a:gd name="T17" fmla="*/ 6 h 51"/>
                  <a:gd name="T18" fmla="*/ 14 w 67"/>
                  <a:gd name="T19" fmla="*/ 7 h 51"/>
                  <a:gd name="T20" fmla="*/ 12 w 67"/>
                  <a:gd name="T21" fmla="*/ 8 h 51"/>
                  <a:gd name="T22" fmla="*/ 10 w 67"/>
                  <a:gd name="T23" fmla="*/ 9 h 51"/>
                  <a:gd name="T24" fmla="*/ 7 w 67"/>
                  <a:gd name="T25" fmla="*/ 9 h 51"/>
                  <a:gd name="T26" fmla="*/ 8 w 67"/>
                  <a:gd name="T27" fmla="*/ 9 h 51"/>
                  <a:gd name="T28" fmla="*/ 11 w 67"/>
                  <a:gd name="T29" fmla="*/ 9 h 51"/>
                  <a:gd name="T30" fmla="*/ 10 w 67"/>
                  <a:gd name="T31" fmla="*/ 11 h 51"/>
                  <a:gd name="T32" fmla="*/ 8 w 67"/>
                  <a:gd name="T33" fmla="*/ 13 h 51"/>
                  <a:gd name="T34" fmla="*/ 7 w 67"/>
                  <a:gd name="T35" fmla="*/ 15 h 51"/>
                  <a:gd name="T36" fmla="*/ 7 w 67"/>
                  <a:gd name="T37" fmla="*/ 15 h 51"/>
                  <a:gd name="T38" fmla="*/ 4 w 67"/>
                  <a:gd name="T39" fmla="*/ 16 h 51"/>
                  <a:gd name="T40" fmla="*/ 0 w 67"/>
                  <a:gd name="T41" fmla="*/ 17 h 51"/>
                  <a:gd name="T42" fmla="*/ 0 w 67"/>
                  <a:gd name="T43" fmla="*/ 1 h 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7" h="51">
                    <a:moveTo>
                      <a:pt x="0" y="2"/>
                    </a:moveTo>
                    <a:lnTo>
                      <a:pt x="24" y="1"/>
                    </a:lnTo>
                    <a:lnTo>
                      <a:pt x="39" y="0"/>
                    </a:lnTo>
                    <a:lnTo>
                      <a:pt x="45" y="1"/>
                    </a:lnTo>
                    <a:lnTo>
                      <a:pt x="51" y="2"/>
                    </a:lnTo>
                    <a:lnTo>
                      <a:pt x="58" y="4"/>
                    </a:lnTo>
                    <a:lnTo>
                      <a:pt x="67" y="8"/>
                    </a:lnTo>
                    <a:lnTo>
                      <a:pt x="55" y="13"/>
                    </a:lnTo>
                    <a:lnTo>
                      <a:pt x="46" y="19"/>
                    </a:lnTo>
                    <a:lnTo>
                      <a:pt x="42" y="22"/>
                    </a:lnTo>
                    <a:lnTo>
                      <a:pt x="36" y="24"/>
                    </a:lnTo>
                    <a:lnTo>
                      <a:pt x="29" y="26"/>
                    </a:lnTo>
                    <a:lnTo>
                      <a:pt x="20" y="26"/>
                    </a:lnTo>
                    <a:lnTo>
                      <a:pt x="24" y="26"/>
                    </a:lnTo>
                    <a:lnTo>
                      <a:pt x="34" y="26"/>
                    </a:lnTo>
                    <a:lnTo>
                      <a:pt x="29" y="34"/>
                    </a:lnTo>
                    <a:lnTo>
                      <a:pt x="25" y="40"/>
                    </a:lnTo>
                    <a:lnTo>
                      <a:pt x="22" y="44"/>
                    </a:lnTo>
                    <a:lnTo>
                      <a:pt x="20" y="46"/>
                    </a:lnTo>
                    <a:lnTo>
                      <a:pt x="12" y="48"/>
                    </a:lnTo>
                    <a:lnTo>
                      <a:pt x="0" y="51"/>
                    </a:lnTo>
                    <a:lnTo>
                      <a:pt x="0" y="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143" name="Freeform 41"/>
            <p:cNvSpPr>
              <a:spLocks/>
            </p:cNvSpPr>
            <p:nvPr>
              <p:custDataLst>
                <p:tags r:id="rId136"/>
              </p:custDataLst>
            </p:nvPr>
          </p:nvSpPr>
          <p:spPr bwMode="auto">
            <a:xfrm>
              <a:off x="2764330" y="3592739"/>
              <a:ext cx="35073" cy="51129"/>
            </a:xfrm>
            <a:custGeom>
              <a:avLst/>
              <a:gdLst>
                <a:gd name="T0" fmla="*/ 0 w 80"/>
                <a:gd name="T1" fmla="*/ 25913 h 34"/>
                <a:gd name="T2" fmla="*/ 397 w 80"/>
                <a:gd name="T3" fmla="*/ 32824 h 34"/>
                <a:gd name="T4" fmla="*/ 794 w 80"/>
                <a:gd name="T5" fmla="*/ 36279 h 34"/>
                <a:gd name="T6" fmla="*/ 1588 w 80"/>
                <a:gd name="T7" fmla="*/ 41461 h 34"/>
                <a:gd name="T8" fmla="*/ 2778 w 80"/>
                <a:gd name="T9" fmla="*/ 44917 h 34"/>
                <a:gd name="T10" fmla="*/ 5159 w 80"/>
                <a:gd name="T11" fmla="*/ 50099 h 34"/>
                <a:gd name="T12" fmla="*/ 8731 w 80"/>
                <a:gd name="T13" fmla="*/ 53554 h 34"/>
                <a:gd name="T14" fmla="*/ 15875 w 80"/>
                <a:gd name="T15" fmla="*/ 57009 h 34"/>
                <a:gd name="T16" fmla="*/ 21431 w 80"/>
                <a:gd name="T17" fmla="*/ 58737 h 34"/>
                <a:gd name="T18" fmla="*/ 23019 w 80"/>
                <a:gd name="T19" fmla="*/ 57009 h 34"/>
                <a:gd name="T20" fmla="*/ 24606 w 80"/>
                <a:gd name="T21" fmla="*/ 55282 h 34"/>
                <a:gd name="T22" fmla="*/ 25797 w 80"/>
                <a:gd name="T23" fmla="*/ 50099 h 34"/>
                <a:gd name="T24" fmla="*/ 26591 w 80"/>
                <a:gd name="T25" fmla="*/ 46644 h 34"/>
                <a:gd name="T26" fmla="*/ 28972 w 80"/>
                <a:gd name="T27" fmla="*/ 36279 h 34"/>
                <a:gd name="T28" fmla="*/ 31750 w 80"/>
                <a:gd name="T29" fmla="*/ 25913 h 34"/>
                <a:gd name="T30" fmla="*/ 29766 w 80"/>
                <a:gd name="T31" fmla="*/ 17276 h 34"/>
                <a:gd name="T32" fmla="*/ 27781 w 80"/>
                <a:gd name="T33" fmla="*/ 12093 h 34"/>
                <a:gd name="T34" fmla="*/ 25797 w 80"/>
                <a:gd name="T35" fmla="*/ 6910 h 34"/>
                <a:gd name="T36" fmla="*/ 23813 w 80"/>
                <a:gd name="T37" fmla="*/ 3455 h 34"/>
                <a:gd name="T38" fmla="*/ 21828 w 80"/>
                <a:gd name="T39" fmla="*/ 0 h 34"/>
                <a:gd name="T40" fmla="*/ 20241 w 80"/>
                <a:gd name="T41" fmla="*/ 0 h 34"/>
                <a:gd name="T42" fmla="*/ 17859 w 80"/>
                <a:gd name="T43" fmla="*/ 1728 h 34"/>
                <a:gd name="T44" fmla="*/ 16272 w 80"/>
                <a:gd name="T45" fmla="*/ 3455 h 34"/>
                <a:gd name="T46" fmla="*/ 13494 w 80"/>
                <a:gd name="T47" fmla="*/ 3455 h 34"/>
                <a:gd name="T48" fmla="*/ 8334 w 80"/>
                <a:gd name="T49" fmla="*/ 3455 h 34"/>
                <a:gd name="T50" fmla="*/ 5159 w 80"/>
                <a:gd name="T51" fmla="*/ 5183 h 34"/>
                <a:gd name="T52" fmla="*/ 2778 w 80"/>
                <a:gd name="T53" fmla="*/ 8638 h 34"/>
                <a:gd name="T54" fmla="*/ 1588 w 80"/>
                <a:gd name="T55" fmla="*/ 12093 h 34"/>
                <a:gd name="T56" fmla="*/ 794 w 80"/>
                <a:gd name="T57" fmla="*/ 15548 h 34"/>
                <a:gd name="T58" fmla="*/ 397 w 80"/>
                <a:gd name="T59" fmla="*/ 19003 h 34"/>
                <a:gd name="T60" fmla="*/ 0 w 80"/>
                <a:gd name="T61" fmla="*/ 25913 h 3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0" h="34">
                  <a:moveTo>
                    <a:pt x="0" y="15"/>
                  </a:moveTo>
                  <a:lnTo>
                    <a:pt x="1" y="19"/>
                  </a:lnTo>
                  <a:lnTo>
                    <a:pt x="2" y="21"/>
                  </a:lnTo>
                  <a:lnTo>
                    <a:pt x="4" y="24"/>
                  </a:lnTo>
                  <a:lnTo>
                    <a:pt x="7" y="26"/>
                  </a:lnTo>
                  <a:lnTo>
                    <a:pt x="13" y="29"/>
                  </a:lnTo>
                  <a:lnTo>
                    <a:pt x="22" y="31"/>
                  </a:lnTo>
                  <a:lnTo>
                    <a:pt x="40" y="33"/>
                  </a:lnTo>
                  <a:lnTo>
                    <a:pt x="54" y="34"/>
                  </a:lnTo>
                  <a:lnTo>
                    <a:pt x="58" y="33"/>
                  </a:lnTo>
                  <a:lnTo>
                    <a:pt x="62" y="32"/>
                  </a:lnTo>
                  <a:lnTo>
                    <a:pt x="65" y="29"/>
                  </a:lnTo>
                  <a:lnTo>
                    <a:pt x="67" y="27"/>
                  </a:lnTo>
                  <a:lnTo>
                    <a:pt x="73" y="21"/>
                  </a:lnTo>
                  <a:lnTo>
                    <a:pt x="80" y="15"/>
                  </a:lnTo>
                  <a:lnTo>
                    <a:pt x="75" y="10"/>
                  </a:lnTo>
                  <a:lnTo>
                    <a:pt x="70" y="7"/>
                  </a:lnTo>
                  <a:lnTo>
                    <a:pt x="65" y="4"/>
                  </a:lnTo>
                  <a:lnTo>
                    <a:pt x="60" y="2"/>
                  </a:lnTo>
                  <a:lnTo>
                    <a:pt x="55" y="0"/>
                  </a:lnTo>
                  <a:lnTo>
                    <a:pt x="51" y="0"/>
                  </a:lnTo>
                  <a:lnTo>
                    <a:pt x="45" y="1"/>
                  </a:lnTo>
                  <a:lnTo>
                    <a:pt x="41" y="2"/>
                  </a:lnTo>
                  <a:lnTo>
                    <a:pt x="34" y="2"/>
                  </a:lnTo>
                  <a:lnTo>
                    <a:pt x="21" y="2"/>
                  </a:lnTo>
                  <a:lnTo>
                    <a:pt x="13" y="3"/>
                  </a:lnTo>
                  <a:lnTo>
                    <a:pt x="7" y="5"/>
                  </a:lnTo>
                  <a:lnTo>
                    <a:pt x="4" y="7"/>
                  </a:lnTo>
                  <a:lnTo>
                    <a:pt x="2" y="9"/>
                  </a:lnTo>
                  <a:lnTo>
                    <a:pt x="1" y="11"/>
                  </a:lnTo>
                  <a:lnTo>
                    <a:pt x="0" y="1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4" name="Freeform 42"/>
            <p:cNvSpPr>
              <a:spLocks/>
            </p:cNvSpPr>
            <p:nvPr>
              <p:custDataLst>
                <p:tags r:id="rId137"/>
              </p:custDataLst>
            </p:nvPr>
          </p:nvSpPr>
          <p:spPr bwMode="auto">
            <a:xfrm>
              <a:off x="2826505" y="3598028"/>
              <a:ext cx="1593" cy="51128"/>
            </a:xfrm>
            <a:custGeom>
              <a:avLst/>
              <a:gdLst>
                <a:gd name="T0" fmla="*/ 0 w 7"/>
                <a:gd name="T1" fmla="*/ 0 h 13"/>
                <a:gd name="T2" fmla="*/ 1588 w 7"/>
                <a:gd name="T3" fmla="*/ 58737 h 13"/>
                <a:gd name="T4" fmla="*/ 1588 w 7"/>
                <a:gd name="T5" fmla="*/ 31628 h 13"/>
                <a:gd name="T6" fmla="*/ 0 60000 65536"/>
                <a:gd name="T7" fmla="*/ 0 60000 65536"/>
                <a:gd name="T8" fmla="*/ 0 60000 65536"/>
              </a:gdLst>
              <a:ahLst/>
              <a:cxnLst>
                <a:cxn ang="T6">
                  <a:pos x="T0" y="T1"/>
                </a:cxn>
                <a:cxn ang="T7">
                  <a:pos x="T2" y="T3"/>
                </a:cxn>
                <a:cxn ang="T8">
                  <a:pos x="T4" y="T5"/>
                </a:cxn>
              </a:cxnLst>
              <a:rect l="0" t="0" r="r" b="b"/>
              <a:pathLst>
                <a:path w="7" h="13">
                  <a:moveTo>
                    <a:pt x="0" y="0"/>
                  </a:moveTo>
                  <a:lnTo>
                    <a:pt x="7" y="13"/>
                  </a:lnTo>
                  <a:lnTo>
                    <a:pt x="7" y="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5" name="Freeform 43"/>
            <p:cNvSpPr>
              <a:spLocks/>
            </p:cNvSpPr>
            <p:nvPr>
              <p:custDataLst>
                <p:tags r:id="rId138"/>
              </p:custDataLst>
            </p:nvPr>
          </p:nvSpPr>
          <p:spPr bwMode="auto">
            <a:xfrm>
              <a:off x="2839258" y="3599791"/>
              <a:ext cx="7970" cy="51129"/>
            </a:xfrm>
            <a:custGeom>
              <a:avLst/>
              <a:gdLst>
                <a:gd name="T0" fmla="*/ 0 w 20"/>
                <a:gd name="T1" fmla="*/ 0 h 6"/>
                <a:gd name="T2" fmla="*/ 2223 w 20"/>
                <a:gd name="T3" fmla="*/ 29369 h 6"/>
                <a:gd name="T4" fmla="*/ 6350 w 20"/>
                <a:gd name="T5" fmla="*/ 58738 h 6"/>
                <a:gd name="T6" fmla="*/ 0 w 20"/>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6">
                  <a:moveTo>
                    <a:pt x="0" y="0"/>
                  </a:moveTo>
                  <a:lnTo>
                    <a:pt x="7" y="3"/>
                  </a:lnTo>
                  <a:lnTo>
                    <a:pt x="20" y="6"/>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6" name="Freeform 44"/>
            <p:cNvSpPr>
              <a:spLocks/>
            </p:cNvSpPr>
            <p:nvPr>
              <p:custDataLst>
                <p:tags r:id="rId139"/>
              </p:custDataLst>
            </p:nvPr>
          </p:nvSpPr>
          <p:spPr bwMode="auto">
            <a:xfrm>
              <a:off x="2855200" y="3590978"/>
              <a:ext cx="9566" cy="49367"/>
            </a:xfrm>
            <a:custGeom>
              <a:avLst/>
              <a:gdLst>
                <a:gd name="T0" fmla="*/ 0 w 14"/>
                <a:gd name="T1" fmla="*/ 57150 h 12"/>
                <a:gd name="T2" fmla="*/ 7937 w 14"/>
                <a:gd name="T3" fmla="*/ 0 h 12"/>
                <a:gd name="T4" fmla="*/ 0 w 14"/>
                <a:gd name="T5" fmla="*/ 57150 h 12"/>
                <a:gd name="T6" fmla="*/ 0 60000 65536"/>
                <a:gd name="T7" fmla="*/ 0 60000 65536"/>
                <a:gd name="T8" fmla="*/ 0 60000 65536"/>
              </a:gdLst>
              <a:ahLst/>
              <a:cxnLst>
                <a:cxn ang="T6">
                  <a:pos x="T0" y="T1"/>
                </a:cxn>
                <a:cxn ang="T7">
                  <a:pos x="T2" y="T3"/>
                </a:cxn>
                <a:cxn ang="T8">
                  <a:pos x="T4" y="T5"/>
                </a:cxn>
              </a:cxnLst>
              <a:rect l="0" t="0" r="r" b="b"/>
              <a:pathLst>
                <a:path w="14" h="12">
                  <a:moveTo>
                    <a:pt x="0" y="12"/>
                  </a:moveTo>
                  <a:lnTo>
                    <a:pt x="14" y="0"/>
                  </a:lnTo>
                  <a:lnTo>
                    <a:pt x="0"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7" name="Freeform 45"/>
            <p:cNvSpPr>
              <a:spLocks/>
            </p:cNvSpPr>
            <p:nvPr>
              <p:custDataLst>
                <p:tags r:id="rId140"/>
              </p:custDataLst>
            </p:nvPr>
          </p:nvSpPr>
          <p:spPr bwMode="auto">
            <a:xfrm>
              <a:off x="2832881" y="3583925"/>
              <a:ext cx="12753" cy="51128"/>
            </a:xfrm>
            <a:custGeom>
              <a:avLst/>
              <a:gdLst>
                <a:gd name="T0" fmla="*/ 0 w 27"/>
                <a:gd name="T1" fmla="*/ 0 h 7"/>
                <a:gd name="T2" fmla="*/ 0 w 27"/>
                <a:gd name="T3" fmla="*/ 33564 h 7"/>
                <a:gd name="T4" fmla="*/ 823 w 27"/>
                <a:gd name="T5" fmla="*/ 50346 h 7"/>
                <a:gd name="T6" fmla="*/ 2881 w 27"/>
                <a:gd name="T7" fmla="*/ 58737 h 7"/>
                <a:gd name="T8" fmla="*/ 4116 w 27"/>
                <a:gd name="T9" fmla="*/ 58737 h 7"/>
                <a:gd name="T10" fmla="*/ 6174 w 27"/>
                <a:gd name="T11" fmla="*/ 50346 h 7"/>
                <a:gd name="T12" fmla="*/ 7820 w 27"/>
                <a:gd name="T13" fmla="*/ 33564 h 7"/>
                <a:gd name="T14" fmla="*/ 9467 w 27"/>
                <a:gd name="T15" fmla="*/ 16782 h 7"/>
                <a:gd name="T16" fmla="*/ 11113 w 27"/>
                <a:gd name="T17" fmla="*/ 0 h 7"/>
                <a:gd name="T18" fmla="*/ 0 w 2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7" h="7">
                  <a:moveTo>
                    <a:pt x="0" y="0"/>
                  </a:moveTo>
                  <a:lnTo>
                    <a:pt x="0" y="4"/>
                  </a:lnTo>
                  <a:lnTo>
                    <a:pt x="2" y="6"/>
                  </a:lnTo>
                  <a:lnTo>
                    <a:pt x="7" y="7"/>
                  </a:lnTo>
                  <a:lnTo>
                    <a:pt x="10" y="7"/>
                  </a:lnTo>
                  <a:lnTo>
                    <a:pt x="15" y="6"/>
                  </a:lnTo>
                  <a:lnTo>
                    <a:pt x="19" y="4"/>
                  </a:lnTo>
                  <a:lnTo>
                    <a:pt x="23" y="2"/>
                  </a:lnTo>
                  <a:lnTo>
                    <a:pt x="27"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8" name="Freeform 46"/>
            <p:cNvSpPr>
              <a:spLocks/>
            </p:cNvSpPr>
            <p:nvPr>
              <p:custDataLst>
                <p:tags r:id="rId141"/>
              </p:custDataLst>
            </p:nvPr>
          </p:nvSpPr>
          <p:spPr bwMode="auto">
            <a:xfrm>
              <a:off x="2887084" y="3608607"/>
              <a:ext cx="15942" cy="52893"/>
            </a:xfrm>
            <a:custGeom>
              <a:avLst/>
              <a:gdLst>
                <a:gd name="T0" fmla="*/ 0 w 27"/>
                <a:gd name="T1" fmla="*/ 0 h 6"/>
                <a:gd name="T2" fmla="*/ 5821 w 27"/>
                <a:gd name="T3" fmla="*/ 30163 h 6"/>
                <a:gd name="T4" fmla="*/ 14287 w 27"/>
                <a:gd name="T5" fmla="*/ 60325 h 6"/>
                <a:gd name="T6" fmla="*/ 0 60000 65536"/>
                <a:gd name="T7" fmla="*/ 0 60000 65536"/>
                <a:gd name="T8" fmla="*/ 0 60000 65536"/>
              </a:gdLst>
              <a:ahLst/>
              <a:cxnLst>
                <a:cxn ang="T6">
                  <a:pos x="T0" y="T1"/>
                </a:cxn>
                <a:cxn ang="T7">
                  <a:pos x="T2" y="T3"/>
                </a:cxn>
                <a:cxn ang="T8">
                  <a:pos x="T4" y="T5"/>
                </a:cxn>
              </a:cxnLst>
              <a:rect l="0" t="0" r="r" b="b"/>
              <a:pathLst>
                <a:path w="27" h="6">
                  <a:moveTo>
                    <a:pt x="0" y="0"/>
                  </a:moveTo>
                  <a:lnTo>
                    <a:pt x="11" y="3"/>
                  </a:lnTo>
                  <a:lnTo>
                    <a:pt x="27"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9" name="Line 47"/>
            <p:cNvSpPr>
              <a:spLocks noChangeShapeType="1"/>
            </p:cNvSpPr>
            <p:nvPr>
              <p:custDataLst>
                <p:tags r:id="rId142"/>
              </p:custDataLst>
            </p:nvPr>
          </p:nvSpPr>
          <p:spPr bwMode="auto">
            <a:xfrm flipH="1" flipV="1">
              <a:off x="2895743" y="3606117"/>
              <a:ext cx="6976" cy="8402"/>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50" name="Line 48"/>
            <p:cNvSpPr>
              <a:spLocks noChangeShapeType="1"/>
            </p:cNvSpPr>
            <p:nvPr>
              <p:custDataLst>
                <p:tags r:id="rId143"/>
              </p:custDataLst>
            </p:nvPr>
          </p:nvSpPr>
          <p:spPr bwMode="auto">
            <a:xfrm flipH="1">
              <a:off x="2895743" y="3628524"/>
              <a:ext cx="6976" cy="9803"/>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51" name="Freeform 49"/>
            <p:cNvSpPr>
              <a:spLocks/>
            </p:cNvSpPr>
            <p:nvPr>
              <p:custDataLst>
                <p:tags r:id="rId144"/>
              </p:custDataLst>
            </p:nvPr>
          </p:nvSpPr>
          <p:spPr bwMode="auto">
            <a:xfrm>
              <a:off x="2895055" y="3624475"/>
              <a:ext cx="12753" cy="51129"/>
            </a:xfrm>
            <a:custGeom>
              <a:avLst/>
              <a:gdLst>
                <a:gd name="T0" fmla="*/ 0 w 20"/>
                <a:gd name="T1" fmla="*/ 58738 h 24"/>
                <a:gd name="T2" fmla="*/ 1111 w 20"/>
                <a:gd name="T3" fmla="*/ 58738 h 24"/>
                <a:gd name="T4" fmla="*/ 3334 w 20"/>
                <a:gd name="T5" fmla="*/ 53843 h 24"/>
                <a:gd name="T6" fmla="*/ 5001 w 20"/>
                <a:gd name="T7" fmla="*/ 48948 h 24"/>
                <a:gd name="T8" fmla="*/ 6668 w 20"/>
                <a:gd name="T9" fmla="*/ 39159 h 24"/>
                <a:gd name="T10" fmla="*/ 8335 w 20"/>
                <a:gd name="T11" fmla="*/ 31816 h 24"/>
                <a:gd name="T12" fmla="*/ 10002 w 20"/>
                <a:gd name="T13" fmla="*/ 22027 h 24"/>
                <a:gd name="T14" fmla="*/ 10557 w 20"/>
                <a:gd name="T15" fmla="*/ 9790 h 24"/>
                <a:gd name="T16" fmla="*/ 11113 w 20"/>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 h="24">
                  <a:moveTo>
                    <a:pt x="0" y="24"/>
                  </a:moveTo>
                  <a:lnTo>
                    <a:pt x="2" y="24"/>
                  </a:lnTo>
                  <a:lnTo>
                    <a:pt x="6" y="22"/>
                  </a:lnTo>
                  <a:lnTo>
                    <a:pt x="9" y="20"/>
                  </a:lnTo>
                  <a:lnTo>
                    <a:pt x="12" y="16"/>
                  </a:lnTo>
                  <a:lnTo>
                    <a:pt x="15" y="13"/>
                  </a:lnTo>
                  <a:lnTo>
                    <a:pt x="18" y="9"/>
                  </a:lnTo>
                  <a:lnTo>
                    <a:pt x="19" y="4"/>
                  </a:lnTo>
                  <a:lnTo>
                    <a:pt x="2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2" name="Freeform 50"/>
            <p:cNvSpPr>
              <a:spLocks/>
            </p:cNvSpPr>
            <p:nvPr>
              <p:custDataLst>
                <p:tags r:id="rId145"/>
              </p:custDataLst>
            </p:nvPr>
          </p:nvSpPr>
          <p:spPr bwMode="auto">
            <a:xfrm>
              <a:off x="2903026" y="3649159"/>
              <a:ext cx="19130" cy="49367"/>
            </a:xfrm>
            <a:custGeom>
              <a:avLst/>
              <a:gdLst>
                <a:gd name="T0" fmla="*/ 6879 w 33"/>
                <a:gd name="T1" fmla="*/ 15558 h 25"/>
                <a:gd name="T2" fmla="*/ 0 w 33"/>
                <a:gd name="T3" fmla="*/ 42228 h 25"/>
                <a:gd name="T4" fmla="*/ 5292 w 33"/>
                <a:gd name="T5" fmla="*/ 44450 h 25"/>
                <a:gd name="T6" fmla="*/ 10054 w 33"/>
                <a:gd name="T7" fmla="*/ 48895 h 25"/>
                <a:gd name="T8" fmla="*/ 14288 w 33"/>
                <a:gd name="T9" fmla="*/ 55563 h 25"/>
                <a:gd name="T10" fmla="*/ 17463 w 33"/>
                <a:gd name="T11" fmla="*/ 55563 h 25"/>
                <a:gd name="T12" fmla="*/ 17463 w 33"/>
                <a:gd name="T13" fmla="*/ 0 h 25"/>
                <a:gd name="T14" fmla="*/ 14288 w 33"/>
                <a:gd name="T15" fmla="*/ 0 h 25"/>
                <a:gd name="T16" fmla="*/ 6879 w 33"/>
                <a:gd name="T17" fmla="*/ 15558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 h="25">
                  <a:moveTo>
                    <a:pt x="13" y="7"/>
                  </a:moveTo>
                  <a:lnTo>
                    <a:pt x="0" y="19"/>
                  </a:lnTo>
                  <a:lnTo>
                    <a:pt x="10" y="20"/>
                  </a:lnTo>
                  <a:lnTo>
                    <a:pt x="19" y="22"/>
                  </a:lnTo>
                  <a:lnTo>
                    <a:pt x="27" y="25"/>
                  </a:lnTo>
                  <a:lnTo>
                    <a:pt x="33" y="25"/>
                  </a:lnTo>
                  <a:lnTo>
                    <a:pt x="33" y="0"/>
                  </a:lnTo>
                  <a:lnTo>
                    <a:pt x="27" y="0"/>
                  </a:lnTo>
                  <a:lnTo>
                    <a:pt x="13" y="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3" name="Freeform 51"/>
            <p:cNvSpPr>
              <a:spLocks/>
            </p:cNvSpPr>
            <p:nvPr>
              <p:custDataLst>
                <p:tags r:id="rId146"/>
              </p:custDataLst>
            </p:nvPr>
          </p:nvSpPr>
          <p:spPr bwMode="auto">
            <a:xfrm>
              <a:off x="2909402" y="3691472"/>
              <a:ext cx="17536" cy="51129"/>
            </a:xfrm>
            <a:custGeom>
              <a:avLst/>
              <a:gdLst>
                <a:gd name="T0" fmla="*/ 0 w 40"/>
                <a:gd name="T1" fmla="*/ 0 h 18"/>
                <a:gd name="T2" fmla="*/ 1191 w 40"/>
                <a:gd name="T3" fmla="*/ 19050 h 18"/>
                <a:gd name="T4" fmla="*/ 2381 w 40"/>
                <a:gd name="T5" fmla="*/ 34925 h 18"/>
                <a:gd name="T6" fmla="*/ 3969 w 40"/>
                <a:gd name="T7" fmla="*/ 44450 h 18"/>
                <a:gd name="T8" fmla="*/ 5953 w 40"/>
                <a:gd name="T9" fmla="*/ 50800 h 18"/>
                <a:gd name="T10" fmla="*/ 10716 w 40"/>
                <a:gd name="T11" fmla="*/ 57150 h 18"/>
                <a:gd name="T12" fmla="*/ 15875 w 40"/>
                <a:gd name="T13" fmla="*/ 57150 h 18"/>
                <a:gd name="T14" fmla="*/ 15875 w 40"/>
                <a:gd name="T15" fmla="*/ 0 h 18"/>
                <a:gd name="T16" fmla="*/ 11906 w 40"/>
                <a:gd name="T17" fmla="*/ 0 h 18"/>
                <a:gd name="T18" fmla="*/ 7938 w 40"/>
                <a:gd name="T19" fmla="*/ 0 h 18"/>
                <a:gd name="T20" fmla="*/ 3969 w 40"/>
                <a:gd name="T21" fmla="*/ 0 h 18"/>
                <a:gd name="T22" fmla="*/ 0 w 40"/>
                <a:gd name="T23" fmla="*/ 0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18">
                  <a:moveTo>
                    <a:pt x="0" y="0"/>
                  </a:moveTo>
                  <a:lnTo>
                    <a:pt x="3" y="6"/>
                  </a:lnTo>
                  <a:lnTo>
                    <a:pt x="6" y="11"/>
                  </a:lnTo>
                  <a:lnTo>
                    <a:pt x="10" y="14"/>
                  </a:lnTo>
                  <a:lnTo>
                    <a:pt x="15" y="16"/>
                  </a:lnTo>
                  <a:lnTo>
                    <a:pt x="27" y="18"/>
                  </a:lnTo>
                  <a:lnTo>
                    <a:pt x="40" y="18"/>
                  </a:lnTo>
                  <a:lnTo>
                    <a:pt x="40" y="0"/>
                  </a:lnTo>
                  <a:lnTo>
                    <a:pt x="30" y="0"/>
                  </a:lnTo>
                  <a:lnTo>
                    <a:pt x="20" y="0"/>
                  </a:lnTo>
                  <a:lnTo>
                    <a:pt x="1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4" name="Freeform 52"/>
            <p:cNvSpPr>
              <a:spLocks/>
            </p:cNvSpPr>
            <p:nvPr>
              <p:custDataLst>
                <p:tags r:id="rId147"/>
              </p:custDataLst>
            </p:nvPr>
          </p:nvSpPr>
          <p:spPr bwMode="auto">
            <a:xfrm>
              <a:off x="2920562" y="3714392"/>
              <a:ext cx="3190" cy="49367"/>
            </a:xfrm>
            <a:custGeom>
              <a:avLst/>
              <a:gdLst>
                <a:gd name="T0" fmla="*/ 1155 w 11"/>
                <a:gd name="T1" fmla="*/ 57150 h 32"/>
                <a:gd name="T2" fmla="*/ 1732 w 11"/>
                <a:gd name="T3" fmla="*/ 50006 h 32"/>
                <a:gd name="T4" fmla="*/ 2309 w 11"/>
                <a:gd name="T5" fmla="*/ 44648 h 32"/>
                <a:gd name="T6" fmla="*/ 2598 w 11"/>
                <a:gd name="T7" fmla="*/ 39291 h 32"/>
                <a:gd name="T8" fmla="*/ 2886 w 11"/>
                <a:gd name="T9" fmla="*/ 32147 h 32"/>
                <a:gd name="T10" fmla="*/ 3175 w 11"/>
                <a:gd name="T11" fmla="*/ 16073 h 32"/>
                <a:gd name="T12" fmla="*/ 3175 w 11"/>
                <a:gd name="T13" fmla="*/ 0 h 32"/>
                <a:gd name="T14" fmla="*/ 1732 w 11"/>
                <a:gd name="T15" fmla="*/ 5358 h 32"/>
                <a:gd name="T16" fmla="*/ 866 w 11"/>
                <a:gd name="T17" fmla="*/ 12502 h 32"/>
                <a:gd name="T18" fmla="*/ 289 w 11"/>
                <a:gd name="T19" fmla="*/ 19645 h 32"/>
                <a:gd name="T20" fmla="*/ 0 w 11"/>
                <a:gd name="T21" fmla="*/ 28575 h 32"/>
                <a:gd name="T22" fmla="*/ 0 w 11"/>
                <a:gd name="T23" fmla="*/ 35719 h 32"/>
                <a:gd name="T24" fmla="*/ 289 w 11"/>
                <a:gd name="T25" fmla="*/ 42863 h 32"/>
                <a:gd name="T26" fmla="*/ 577 w 11"/>
                <a:gd name="T27" fmla="*/ 50006 h 32"/>
                <a:gd name="T28" fmla="*/ 1155 w 11"/>
                <a:gd name="T29" fmla="*/ 57150 h 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32">
                  <a:moveTo>
                    <a:pt x="4" y="32"/>
                  </a:moveTo>
                  <a:lnTo>
                    <a:pt x="6" y="28"/>
                  </a:lnTo>
                  <a:lnTo>
                    <a:pt x="8" y="25"/>
                  </a:lnTo>
                  <a:lnTo>
                    <a:pt x="9" y="22"/>
                  </a:lnTo>
                  <a:lnTo>
                    <a:pt x="10" y="18"/>
                  </a:lnTo>
                  <a:lnTo>
                    <a:pt x="11" y="9"/>
                  </a:lnTo>
                  <a:lnTo>
                    <a:pt x="11" y="0"/>
                  </a:lnTo>
                  <a:lnTo>
                    <a:pt x="6" y="3"/>
                  </a:lnTo>
                  <a:lnTo>
                    <a:pt x="3" y="7"/>
                  </a:lnTo>
                  <a:lnTo>
                    <a:pt x="1" y="11"/>
                  </a:lnTo>
                  <a:lnTo>
                    <a:pt x="0" y="16"/>
                  </a:lnTo>
                  <a:lnTo>
                    <a:pt x="0" y="20"/>
                  </a:lnTo>
                  <a:lnTo>
                    <a:pt x="1" y="24"/>
                  </a:lnTo>
                  <a:lnTo>
                    <a:pt x="2" y="28"/>
                  </a:lnTo>
                  <a:lnTo>
                    <a:pt x="4" y="3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5" name="Freeform 53"/>
            <p:cNvSpPr>
              <a:spLocks/>
            </p:cNvSpPr>
            <p:nvPr>
              <p:custDataLst>
                <p:tags r:id="rId148"/>
              </p:custDataLst>
            </p:nvPr>
          </p:nvSpPr>
          <p:spPr bwMode="auto">
            <a:xfrm>
              <a:off x="2944475" y="3740839"/>
              <a:ext cx="1593" cy="49367"/>
            </a:xfrm>
            <a:custGeom>
              <a:avLst/>
              <a:gdLst>
                <a:gd name="T0" fmla="*/ 0 w 14"/>
                <a:gd name="T1" fmla="*/ 0 h 24"/>
                <a:gd name="T2" fmla="*/ 0 w 14"/>
                <a:gd name="T3" fmla="*/ 55562 h 24"/>
                <a:gd name="T4" fmla="*/ 1588 w 14"/>
                <a:gd name="T5" fmla="*/ 27781 h 24"/>
                <a:gd name="T6" fmla="*/ 0 w 14"/>
                <a:gd name="T7" fmla="*/ 0 h 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24">
                  <a:moveTo>
                    <a:pt x="0" y="0"/>
                  </a:moveTo>
                  <a:lnTo>
                    <a:pt x="0" y="24"/>
                  </a:lnTo>
                  <a:lnTo>
                    <a:pt x="14" y="12"/>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6" name="Freeform 54"/>
            <p:cNvSpPr>
              <a:spLocks/>
            </p:cNvSpPr>
            <p:nvPr>
              <p:custDataLst>
                <p:tags r:id="rId149"/>
              </p:custDataLst>
            </p:nvPr>
          </p:nvSpPr>
          <p:spPr bwMode="auto">
            <a:xfrm>
              <a:off x="2903026" y="3751416"/>
              <a:ext cx="17536" cy="52893"/>
            </a:xfrm>
            <a:custGeom>
              <a:avLst/>
              <a:gdLst>
                <a:gd name="T0" fmla="*/ 0 w 27"/>
                <a:gd name="T1" fmla="*/ 39158 h 18"/>
                <a:gd name="T2" fmla="*/ 4116 w 27"/>
                <a:gd name="T3" fmla="*/ 48948 h 18"/>
                <a:gd name="T4" fmla="*/ 7644 w 27"/>
                <a:gd name="T5" fmla="*/ 58737 h 18"/>
                <a:gd name="T6" fmla="*/ 12935 w 27"/>
                <a:gd name="T7" fmla="*/ 22842 h 18"/>
                <a:gd name="T8" fmla="*/ 15875 w 27"/>
                <a:gd name="T9" fmla="*/ 0 h 18"/>
                <a:gd name="T10" fmla="*/ 12935 w 27"/>
                <a:gd name="T11" fmla="*/ 0 h 18"/>
                <a:gd name="T12" fmla="*/ 10583 w 27"/>
                <a:gd name="T13" fmla="*/ 3263 h 18"/>
                <a:gd name="T14" fmla="*/ 7644 w 27"/>
                <a:gd name="T15" fmla="*/ 6526 h 18"/>
                <a:gd name="T16" fmla="*/ 5880 w 27"/>
                <a:gd name="T17" fmla="*/ 13053 h 18"/>
                <a:gd name="T18" fmla="*/ 2940 w 27"/>
                <a:gd name="T19" fmla="*/ 26105 h 18"/>
                <a:gd name="T20" fmla="*/ 0 w 27"/>
                <a:gd name="T21" fmla="*/ 39158 h 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7" h="18">
                  <a:moveTo>
                    <a:pt x="0" y="12"/>
                  </a:moveTo>
                  <a:lnTo>
                    <a:pt x="7" y="15"/>
                  </a:lnTo>
                  <a:lnTo>
                    <a:pt x="13" y="18"/>
                  </a:lnTo>
                  <a:lnTo>
                    <a:pt x="22" y="7"/>
                  </a:lnTo>
                  <a:lnTo>
                    <a:pt x="27" y="0"/>
                  </a:lnTo>
                  <a:lnTo>
                    <a:pt x="22" y="0"/>
                  </a:lnTo>
                  <a:lnTo>
                    <a:pt x="18" y="1"/>
                  </a:lnTo>
                  <a:lnTo>
                    <a:pt x="13" y="2"/>
                  </a:lnTo>
                  <a:lnTo>
                    <a:pt x="10" y="4"/>
                  </a:lnTo>
                  <a:lnTo>
                    <a:pt x="5" y="8"/>
                  </a:lnTo>
                  <a:lnTo>
                    <a:pt x="0"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7" name="Freeform 55"/>
            <p:cNvSpPr>
              <a:spLocks/>
            </p:cNvSpPr>
            <p:nvPr>
              <p:custDataLst>
                <p:tags r:id="rId150"/>
              </p:custDataLst>
            </p:nvPr>
          </p:nvSpPr>
          <p:spPr bwMode="auto">
            <a:xfrm>
              <a:off x="2887084" y="3809600"/>
              <a:ext cx="25507" cy="49367"/>
            </a:xfrm>
            <a:custGeom>
              <a:avLst/>
              <a:gdLst>
                <a:gd name="T0" fmla="*/ 0 w 47"/>
                <a:gd name="T1" fmla="*/ 41988 h 49"/>
                <a:gd name="T2" fmla="*/ 507 w 47"/>
                <a:gd name="T3" fmla="*/ 45487 h 49"/>
                <a:gd name="T4" fmla="*/ 1013 w 47"/>
                <a:gd name="T5" fmla="*/ 47819 h 49"/>
                <a:gd name="T6" fmla="*/ 2027 w 47"/>
                <a:gd name="T7" fmla="*/ 50152 h 49"/>
                <a:gd name="T8" fmla="*/ 3040 w 47"/>
                <a:gd name="T9" fmla="*/ 52485 h 49"/>
                <a:gd name="T10" fmla="*/ 6080 w 47"/>
                <a:gd name="T11" fmla="*/ 55984 h 49"/>
                <a:gd name="T12" fmla="*/ 7093 w 47"/>
                <a:gd name="T13" fmla="*/ 57150 h 49"/>
                <a:gd name="T14" fmla="*/ 9119 w 47"/>
                <a:gd name="T15" fmla="*/ 57150 h 49"/>
                <a:gd name="T16" fmla="*/ 12159 w 47"/>
                <a:gd name="T17" fmla="*/ 53651 h 49"/>
                <a:gd name="T18" fmla="*/ 14693 w 47"/>
                <a:gd name="T19" fmla="*/ 48986 h 49"/>
                <a:gd name="T20" fmla="*/ 17732 w 47"/>
                <a:gd name="T21" fmla="*/ 45487 h 49"/>
                <a:gd name="T22" fmla="*/ 19759 w 47"/>
                <a:gd name="T23" fmla="*/ 40821 h 49"/>
                <a:gd name="T24" fmla="*/ 22292 w 47"/>
                <a:gd name="T25" fmla="*/ 36156 h 49"/>
                <a:gd name="T26" fmla="*/ 23305 w 47"/>
                <a:gd name="T27" fmla="*/ 31491 h 49"/>
                <a:gd name="T28" fmla="*/ 23812 w 47"/>
                <a:gd name="T29" fmla="*/ 27992 h 49"/>
                <a:gd name="T30" fmla="*/ 23812 w 47"/>
                <a:gd name="T31" fmla="*/ 13996 h 49"/>
                <a:gd name="T32" fmla="*/ 23812 w 47"/>
                <a:gd name="T33" fmla="*/ 0 h 49"/>
                <a:gd name="T34" fmla="*/ 13679 w 47"/>
                <a:gd name="T35" fmla="*/ 0 h 49"/>
                <a:gd name="T36" fmla="*/ 8613 w 47"/>
                <a:gd name="T37" fmla="*/ 9331 h 49"/>
                <a:gd name="T38" fmla="*/ 4560 w 47"/>
                <a:gd name="T39" fmla="*/ 18661 h 49"/>
                <a:gd name="T40" fmla="*/ 2533 w 47"/>
                <a:gd name="T41" fmla="*/ 23327 h 49"/>
                <a:gd name="T42" fmla="*/ 1013 w 47"/>
                <a:gd name="T43" fmla="*/ 29158 h 49"/>
                <a:gd name="T44" fmla="*/ 507 w 47"/>
                <a:gd name="T45" fmla="*/ 34990 h 49"/>
                <a:gd name="T46" fmla="*/ 0 w 47"/>
                <a:gd name="T47" fmla="*/ 41988 h 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7" h="49">
                  <a:moveTo>
                    <a:pt x="0" y="36"/>
                  </a:moveTo>
                  <a:lnTo>
                    <a:pt x="1" y="39"/>
                  </a:lnTo>
                  <a:lnTo>
                    <a:pt x="2" y="41"/>
                  </a:lnTo>
                  <a:lnTo>
                    <a:pt x="4" y="43"/>
                  </a:lnTo>
                  <a:lnTo>
                    <a:pt x="6" y="45"/>
                  </a:lnTo>
                  <a:lnTo>
                    <a:pt x="12" y="48"/>
                  </a:lnTo>
                  <a:lnTo>
                    <a:pt x="14" y="49"/>
                  </a:lnTo>
                  <a:lnTo>
                    <a:pt x="18" y="49"/>
                  </a:lnTo>
                  <a:lnTo>
                    <a:pt x="24" y="46"/>
                  </a:lnTo>
                  <a:lnTo>
                    <a:pt x="29" y="42"/>
                  </a:lnTo>
                  <a:lnTo>
                    <a:pt x="35" y="39"/>
                  </a:lnTo>
                  <a:lnTo>
                    <a:pt x="39" y="35"/>
                  </a:lnTo>
                  <a:lnTo>
                    <a:pt x="44" y="31"/>
                  </a:lnTo>
                  <a:lnTo>
                    <a:pt x="46" y="27"/>
                  </a:lnTo>
                  <a:lnTo>
                    <a:pt x="47" y="24"/>
                  </a:lnTo>
                  <a:lnTo>
                    <a:pt x="47" y="12"/>
                  </a:lnTo>
                  <a:lnTo>
                    <a:pt x="47" y="0"/>
                  </a:lnTo>
                  <a:lnTo>
                    <a:pt x="27" y="0"/>
                  </a:lnTo>
                  <a:lnTo>
                    <a:pt x="17" y="8"/>
                  </a:lnTo>
                  <a:lnTo>
                    <a:pt x="9" y="16"/>
                  </a:lnTo>
                  <a:lnTo>
                    <a:pt x="5" y="20"/>
                  </a:lnTo>
                  <a:lnTo>
                    <a:pt x="2" y="25"/>
                  </a:lnTo>
                  <a:lnTo>
                    <a:pt x="1" y="30"/>
                  </a:lnTo>
                  <a:lnTo>
                    <a:pt x="0" y="3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8" name="Freeform 56"/>
            <p:cNvSpPr>
              <a:spLocks/>
            </p:cNvSpPr>
            <p:nvPr>
              <p:custDataLst>
                <p:tags r:id="rId151"/>
              </p:custDataLst>
            </p:nvPr>
          </p:nvSpPr>
          <p:spPr bwMode="auto">
            <a:xfrm>
              <a:off x="2907808" y="3788443"/>
              <a:ext cx="14349" cy="49367"/>
            </a:xfrm>
            <a:custGeom>
              <a:avLst/>
              <a:gdLst>
                <a:gd name="T0" fmla="*/ 0 w 26"/>
                <a:gd name="T1" fmla="*/ 0 h 9"/>
                <a:gd name="T2" fmla="*/ 0 w 26"/>
                <a:gd name="T3" fmla="*/ 25400 h 9"/>
                <a:gd name="T4" fmla="*/ 1465 w 26"/>
                <a:gd name="T5" fmla="*/ 44450 h 9"/>
                <a:gd name="T6" fmla="*/ 2931 w 26"/>
                <a:gd name="T7" fmla="*/ 50800 h 9"/>
                <a:gd name="T8" fmla="*/ 5373 w 26"/>
                <a:gd name="T9" fmla="*/ 57150 h 9"/>
                <a:gd name="T10" fmla="*/ 7327 w 26"/>
                <a:gd name="T11" fmla="*/ 50800 h 9"/>
                <a:gd name="T12" fmla="*/ 9769 w 26"/>
                <a:gd name="T13" fmla="*/ 44450 h 9"/>
                <a:gd name="T14" fmla="*/ 11235 w 26"/>
                <a:gd name="T15" fmla="*/ 25400 h 9"/>
                <a:gd name="T16" fmla="*/ 12700 w 26"/>
                <a:gd name="T17" fmla="*/ 0 h 9"/>
                <a:gd name="T18" fmla="*/ 0 w 26"/>
                <a:gd name="T19" fmla="*/ 0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 h="9">
                  <a:moveTo>
                    <a:pt x="0" y="0"/>
                  </a:moveTo>
                  <a:lnTo>
                    <a:pt x="0" y="4"/>
                  </a:lnTo>
                  <a:lnTo>
                    <a:pt x="3" y="7"/>
                  </a:lnTo>
                  <a:lnTo>
                    <a:pt x="6" y="8"/>
                  </a:lnTo>
                  <a:lnTo>
                    <a:pt x="11" y="9"/>
                  </a:lnTo>
                  <a:lnTo>
                    <a:pt x="15" y="8"/>
                  </a:lnTo>
                  <a:lnTo>
                    <a:pt x="20" y="7"/>
                  </a:lnTo>
                  <a:lnTo>
                    <a:pt x="23" y="4"/>
                  </a:lnTo>
                  <a:lnTo>
                    <a:pt x="26"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9" name="Freeform 57"/>
            <p:cNvSpPr>
              <a:spLocks/>
            </p:cNvSpPr>
            <p:nvPr>
              <p:custDataLst>
                <p:tags r:id="rId152"/>
              </p:custDataLst>
            </p:nvPr>
          </p:nvSpPr>
          <p:spPr bwMode="auto">
            <a:xfrm>
              <a:off x="2338681" y="3497533"/>
              <a:ext cx="17536" cy="51129"/>
            </a:xfrm>
            <a:custGeom>
              <a:avLst/>
              <a:gdLst>
                <a:gd name="T0" fmla="*/ 0 w 39"/>
                <a:gd name="T1" fmla="*/ 0 h 18"/>
                <a:gd name="T2" fmla="*/ 0 w 39"/>
                <a:gd name="T3" fmla="*/ 57150 h 18"/>
                <a:gd name="T4" fmla="*/ 2442 w 39"/>
                <a:gd name="T5" fmla="*/ 57150 h 18"/>
                <a:gd name="T6" fmla="*/ 5292 w 39"/>
                <a:gd name="T7" fmla="*/ 57150 h 18"/>
                <a:gd name="T8" fmla="*/ 9362 w 39"/>
                <a:gd name="T9" fmla="*/ 53975 h 18"/>
                <a:gd name="T10" fmla="*/ 12212 w 39"/>
                <a:gd name="T11" fmla="*/ 44450 h 18"/>
                <a:gd name="T12" fmla="*/ 13840 w 39"/>
                <a:gd name="T13" fmla="*/ 38100 h 18"/>
                <a:gd name="T14" fmla="*/ 15061 w 39"/>
                <a:gd name="T15" fmla="*/ 31750 h 18"/>
                <a:gd name="T16" fmla="*/ 15468 w 39"/>
                <a:gd name="T17" fmla="*/ 25400 h 18"/>
                <a:gd name="T18" fmla="*/ 15875 w 39"/>
                <a:gd name="T19" fmla="*/ 19050 h 18"/>
                <a:gd name="T20" fmla="*/ 11804 w 39"/>
                <a:gd name="T21" fmla="*/ 15875 h 18"/>
                <a:gd name="T22" fmla="*/ 7734 w 39"/>
                <a:gd name="T23" fmla="*/ 9525 h 18"/>
                <a:gd name="T24" fmla="*/ 4071 w 39"/>
                <a:gd name="T25" fmla="*/ 0 h 18"/>
                <a:gd name="T26" fmla="*/ 0 w 39"/>
                <a:gd name="T27" fmla="*/ 0 h 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 h="18">
                  <a:moveTo>
                    <a:pt x="0" y="0"/>
                  </a:moveTo>
                  <a:lnTo>
                    <a:pt x="0" y="18"/>
                  </a:lnTo>
                  <a:lnTo>
                    <a:pt x="6" y="18"/>
                  </a:lnTo>
                  <a:lnTo>
                    <a:pt x="13" y="18"/>
                  </a:lnTo>
                  <a:lnTo>
                    <a:pt x="23" y="17"/>
                  </a:lnTo>
                  <a:lnTo>
                    <a:pt x="30" y="14"/>
                  </a:lnTo>
                  <a:lnTo>
                    <a:pt x="34" y="12"/>
                  </a:lnTo>
                  <a:lnTo>
                    <a:pt x="37" y="10"/>
                  </a:lnTo>
                  <a:lnTo>
                    <a:pt x="38" y="8"/>
                  </a:lnTo>
                  <a:lnTo>
                    <a:pt x="39" y="6"/>
                  </a:lnTo>
                  <a:lnTo>
                    <a:pt x="29" y="5"/>
                  </a:lnTo>
                  <a:lnTo>
                    <a:pt x="19" y="3"/>
                  </a:lnTo>
                  <a:lnTo>
                    <a:pt x="1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12" name="Group 58"/>
            <p:cNvGrpSpPr>
              <a:grpSpLocks/>
            </p:cNvGrpSpPr>
            <p:nvPr>
              <p:custDataLst>
                <p:tags r:id="rId153"/>
              </p:custDataLst>
            </p:nvPr>
          </p:nvGrpSpPr>
          <p:grpSpPr bwMode="auto">
            <a:xfrm>
              <a:off x="2477097" y="3351100"/>
              <a:ext cx="144767" cy="172252"/>
              <a:chOff x="1199" y="2121"/>
              <a:chExt cx="97" cy="123"/>
            </a:xfrm>
            <a:grpFill/>
          </p:grpSpPr>
          <p:sp>
            <p:nvSpPr>
              <p:cNvPr id="526" name="Freeform 59"/>
              <p:cNvSpPr>
                <a:spLocks/>
              </p:cNvSpPr>
              <p:nvPr/>
            </p:nvSpPr>
            <p:spPr bwMode="auto">
              <a:xfrm>
                <a:off x="1274" y="2236"/>
                <a:ext cx="16" cy="8"/>
              </a:xfrm>
              <a:custGeom>
                <a:avLst/>
                <a:gdLst>
                  <a:gd name="T0" fmla="*/ 0 w 52"/>
                  <a:gd name="T1" fmla="*/ 8 h 25"/>
                  <a:gd name="T2" fmla="*/ 2 w 52"/>
                  <a:gd name="T3" fmla="*/ 8 h 25"/>
                  <a:gd name="T4" fmla="*/ 5 w 52"/>
                  <a:gd name="T5" fmla="*/ 8 h 25"/>
                  <a:gd name="T6" fmla="*/ 7 w 52"/>
                  <a:gd name="T7" fmla="*/ 7 h 25"/>
                  <a:gd name="T8" fmla="*/ 9 w 52"/>
                  <a:gd name="T9" fmla="*/ 6 h 25"/>
                  <a:gd name="T10" fmla="*/ 12 w 52"/>
                  <a:gd name="T11" fmla="*/ 5 h 25"/>
                  <a:gd name="T12" fmla="*/ 13 w 52"/>
                  <a:gd name="T13" fmla="*/ 4 h 25"/>
                  <a:gd name="T14" fmla="*/ 15 w 52"/>
                  <a:gd name="T15" fmla="*/ 2 h 25"/>
                  <a:gd name="T16" fmla="*/ 16 w 52"/>
                  <a:gd name="T17" fmla="*/ 0 h 25"/>
                  <a:gd name="T18" fmla="*/ 12 w 52"/>
                  <a:gd name="T19" fmla="*/ 0 h 25"/>
                  <a:gd name="T20" fmla="*/ 10 w 52"/>
                  <a:gd name="T21" fmla="*/ 0 h 25"/>
                  <a:gd name="T22" fmla="*/ 7 w 52"/>
                  <a:gd name="T23" fmla="*/ 0 h 25"/>
                  <a:gd name="T24" fmla="*/ 5 w 52"/>
                  <a:gd name="T25" fmla="*/ 1 h 25"/>
                  <a:gd name="T26" fmla="*/ 3 w 52"/>
                  <a:gd name="T27" fmla="*/ 2 h 25"/>
                  <a:gd name="T28" fmla="*/ 2 w 52"/>
                  <a:gd name="T29" fmla="*/ 3 h 25"/>
                  <a:gd name="T30" fmla="*/ 1 w 52"/>
                  <a:gd name="T31" fmla="*/ 5 h 25"/>
                  <a:gd name="T32" fmla="*/ 0 w 52"/>
                  <a:gd name="T33" fmla="*/ 8 h 2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25">
                    <a:moveTo>
                      <a:pt x="0" y="25"/>
                    </a:moveTo>
                    <a:lnTo>
                      <a:pt x="7" y="25"/>
                    </a:lnTo>
                    <a:lnTo>
                      <a:pt x="15" y="24"/>
                    </a:lnTo>
                    <a:lnTo>
                      <a:pt x="23" y="22"/>
                    </a:lnTo>
                    <a:lnTo>
                      <a:pt x="30" y="19"/>
                    </a:lnTo>
                    <a:lnTo>
                      <a:pt x="38" y="15"/>
                    </a:lnTo>
                    <a:lnTo>
                      <a:pt x="43" y="11"/>
                    </a:lnTo>
                    <a:lnTo>
                      <a:pt x="49" y="6"/>
                    </a:lnTo>
                    <a:lnTo>
                      <a:pt x="52" y="0"/>
                    </a:lnTo>
                    <a:lnTo>
                      <a:pt x="40" y="0"/>
                    </a:lnTo>
                    <a:lnTo>
                      <a:pt x="31" y="0"/>
                    </a:lnTo>
                    <a:lnTo>
                      <a:pt x="23" y="1"/>
                    </a:lnTo>
                    <a:lnTo>
                      <a:pt x="16" y="3"/>
                    </a:lnTo>
                    <a:lnTo>
                      <a:pt x="11" y="6"/>
                    </a:lnTo>
                    <a:lnTo>
                      <a:pt x="5" y="10"/>
                    </a:lnTo>
                    <a:lnTo>
                      <a:pt x="2" y="16"/>
                    </a:lnTo>
                    <a:lnTo>
                      <a:pt x="0" y="2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7" name="Freeform 60"/>
              <p:cNvSpPr>
                <a:spLocks/>
              </p:cNvSpPr>
              <p:nvPr/>
            </p:nvSpPr>
            <p:spPr bwMode="auto">
              <a:xfrm>
                <a:off x="1199" y="2131"/>
                <a:ext cx="11" cy="4"/>
              </a:xfrm>
              <a:custGeom>
                <a:avLst/>
                <a:gdLst>
                  <a:gd name="T0" fmla="*/ 0 w 33"/>
                  <a:gd name="T1" fmla="*/ 0 h 13"/>
                  <a:gd name="T2" fmla="*/ 0 w 33"/>
                  <a:gd name="T3" fmla="*/ 2 h 13"/>
                  <a:gd name="T4" fmla="*/ 0 w 33"/>
                  <a:gd name="T5" fmla="*/ 4 h 13"/>
                  <a:gd name="T6" fmla="*/ 3 w 33"/>
                  <a:gd name="T7" fmla="*/ 4 h 13"/>
                  <a:gd name="T8" fmla="*/ 5 w 33"/>
                  <a:gd name="T9" fmla="*/ 4 h 13"/>
                  <a:gd name="T10" fmla="*/ 8 w 33"/>
                  <a:gd name="T11" fmla="*/ 3 h 13"/>
                  <a:gd name="T12" fmla="*/ 11 w 33"/>
                  <a:gd name="T13" fmla="*/ 2 h 13"/>
                  <a:gd name="T14" fmla="*/ 8 w 33"/>
                  <a:gd name="T15" fmla="*/ 1 h 13"/>
                  <a:gd name="T16" fmla="*/ 5 w 33"/>
                  <a:gd name="T17" fmla="*/ 0 h 13"/>
                  <a:gd name="T18" fmla="*/ 3 w 33"/>
                  <a:gd name="T19" fmla="*/ 0 h 13"/>
                  <a:gd name="T20" fmla="*/ 0 w 33"/>
                  <a:gd name="T21" fmla="*/ 0 h 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 h="13">
                    <a:moveTo>
                      <a:pt x="0" y="0"/>
                    </a:moveTo>
                    <a:lnTo>
                      <a:pt x="0" y="6"/>
                    </a:lnTo>
                    <a:lnTo>
                      <a:pt x="0" y="13"/>
                    </a:lnTo>
                    <a:lnTo>
                      <a:pt x="9" y="13"/>
                    </a:lnTo>
                    <a:lnTo>
                      <a:pt x="16" y="13"/>
                    </a:lnTo>
                    <a:lnTo>
                      <a:pt x="24" y="11"/>
                    </a:lnTo>
                    <a:lnTo>
                      <a:pt x="33" y="6"/>
                    </a:lnTo>
                    <a:lnTo>
                      <a:pt x="24" y="3"/>
                    </a:lnTo>
                    <a:lnTo>
                      <a:pt x="16" y="1"/>
                    </a:lnTo>
                    <a:lnTo>
                      <a:pt x="9"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8" name="Freeform 61"/>
              <p:cNvSpPr>
                <a:spLocks/>
              </p:cNvSpPr>
              <p:nvPr/>
            </p:nvSpPr>
            <p:spPr bwMode="auto">
              <a:xfrm>
                <a:off x="1210" y="2121"/>
                <a:ext cx="20" cy="28"/>
              </a:xfrm>
              <a:custGeom>
                <a:avLst/>
                <a:gdLst>
                  <a:gd name="T0" fmla="*/ 8 w 67"/>
                  <a:gd name="T1" fmla="*/ 6 h 86"/>
                  <a:gd name="T2" fmla="*/ 0 w 67"/>
                  <a:gd name="T3" fmla="*/ 0 h 86"/>
                  <a:gd name="T4" fmla="*/ 8 w 67"/>
                  <a:gd name="T5" fmla="*/ 0 h 86"/>
                  <a:gd name="T6" fmla="*/ 9 w 67"/>
                  <a:gd name="T7" fmla="*/ 1 h 86"/>
                  <a:gd name="T8" fmla="*/ 10 w 67"/>
                  <a:gd name="T9" fmla="*/ 3 h 86"/>
                  <a:gd name="T10" fmla="*/ 11 w 67"/>
                  <a:gd name="T11" fmla="*/ 4 h 86"/>
                  <a:gd name="T12" fmla="*/ 12 w 67"/>
                  <a:gd name="T13" fmla="*/ 5 h 86"/>
                  <a:gd name="T14" fmla="*/ 14 w 67"/>
                  <a:gd name="T15" fmla="*/ 6 h 86"/>
                  <a:gd name="T16" fmla="*/ 16 w 67"/>
                  <a:gd name="T17" fmla="*/ 6 h 86"/>
                  <a:gd name="T18" fmla="*/ 17 w 67"/>
                  <a:gd name="T19" fmla="*/ 10 h 86"/>
                  <a:gd name="T20" fmla="*/ 19 w 67"/>
                  <a:gd name="T21" fmla="*/ 13 h 86"/>
                  <a:gd name="T22" fmla="*/ 19 w 67"/>
                  <a:gd name="T23" fmla="*/ 15 h 86"/>
                  <a:gd name="T24" fmla="*/ 20 w 67"/>
                  <a:gd name="T25" fmla="*/ 16 h 86"/>
                  <a:gd name="T26" fmla="*/ 20 w 67"/>
                  <a:gd name="T27" fmla="*/ 18 h 86"/>
                  <a:gd name="T28" fmla="*/ 20 w 67"/>
                  <a:gd name="T29" fmla="*/ 20 h 86"/>
                  <a:gd name="T30" fmla="*/ 19 w 67"/>
                  <a:gd name="T31" fmla="*/ 24 h 86"/>
                  <a:gd name="T32" fmla="*/ 18 w 67"/>
                  <a:gd name="T33" fmla="*/ 28 h 86"/>
                  <a:gd name="T34" fmla="*/ 16 w 67"/>
                  <a:gd name="T35" fmla="*/ 22 h 86"/>
                  <a:gd name="T36" fmla="*/ 15 w 67"/>
                  <a:gd name="T37" fmla="*/ 18 h 86"/>
                  <a:gd name="T38" fmla="*/ 15 w 67"/>
                  <a:gd name="T39" fmla="*/ 15 h 86"/>
                  <a:gd name="T40" fmla="*/ 15 w 67"/>
                  <a:gd name="T41" fmla="*/ 13 h 86"/>
                  <a:gd name="T42" fmla="*/ 15 w 67"/>
                  <a:gd name="T43" fmla="*/ 11 h 86"/>
                  <a:gd name="T44" fmla="*/ 16 w 67"/>
                  <a:gd name="T45" fmla="*/ 10 h 86"/>
                  <a:gd name="T46" fmla="*/ 13 w 67"/>
                  <a:gd name="T47" fmla="*/ 10 h 86"/>
                  <a:gd name="T48" fmla="*/ 10 w 67"/>
                  <a:gd name="T49" fmla="*/ 9 h 86"/>
                  <a:gd name="T50" fmla="*/ 10 w 67"/>
                  <a:gd name="T51" fmla="*/ 9 h 86"/>
                  <a:gd name="T52" fmla="*/ 8 w 67"/>
                  <a:gd name="T53" fmla="*/ 8 h 86"/>
                  <a:gd name="T54" fmla="*/ 8 w 67"/>
                  <a:gd name="T55" fmla="*/ 7 h 86"/>
                  <a:gd name="T56" fmla="*/ 8 w 67"/>
                  <a:gd name="T57" fmla="*/ 6 h 8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7" h="86">
                    <a:moveTo>
                      <a:pt x="26" y="18"/>
                    </a:moveTo>
                    <a:lnTo>
                      <a:pt x="0" y="0"/>
                    </a:lnTo>
                    <a:lnTo>
                      <a:pt x="26" y="0"/>
                    </a:lnTo>
                    <a:lnTo>
                      <a:pt x="29" y="4"/>
                    </a:lnTo>
                    <a:lnTo>
                      <a:pt x="33" y="8"/>
                    </a:lnTo>
                    <a:lnTo>
                      <a:pt x="36" y="11"/>
                    </a:lnTo>
                    <a:lnTo>
                      <a:pt x="39" y="14"/>
                    </a:lnTo>
                    <a:lnTo>
                      <a:pt x="47" y="17"/>
                    </a:lnTo>
                    <a:lnTo>
                      <a:pt x="54" y="18"/>
                    </a:lnTo>
                    <a:lnTo>
                      <a:pt x="58" y="30"/>
                    </a:lnTo>
                    <a:lnTo>
                      <a:pt x="62" y="40"/>
                    </a:lnTo>
                    <a:lnTo>
                      <a:pt x="63" y="45"/>
                    </a:lnTo>
                    <a:lnTo>
                      <a:pt x="66" y="50"/>
                    </a:lnTo>
                    <a:lnTo>
                      <a:pt x="66" y="55"/>
                    </a:lnTo>
                    <a:lnTo>
                      <a:pt x="67" y="61"/>
                    </a:lnTo>
                    <a:lnTo>
                      <a:pt x="63" y="74"/>
                    </a:lnTo>
                    <a:lnTo>
                      <a:pt x="60" y="86"/>
                    </a:lnTo>
                    <a:lnTo>
                      <a:pt x="55" y="69"/>
                    </a:lnTo>
                    <a:lnTo>
                      <a:pt x="51" y="54"/>
                    </a:lnTo>
                    <a:lnTo>
                      <a:pt x="50" y="47"/>
                    </a:lnTo>
                    <a:lnTo>
                      <a:pt x="50" y="41"/>
                    </a:lnTo>
                    <a:lnTo>
                      <a:pt x="51" y="35"/>
                    </a:lnTo>
                    <a:lnTo>
                      <a:pt x="54" y="30"/>
                    </a:lnTo>
                    <a:lnTo>
                      <a:pt x="44" y="30"/>
                    </a:lnTo>
                    <a:lnTo>
                      <a:pt x="35" y="29"/>
                    </a:lnTo>
                    <a:lnTo>
                      <a:pt x="32" y="27"/>
                    </a:lnTo>
                    <a:lnTo>
                      <a:pt x="28" y="25"/>
                    </a:lnTo>
                    <a:lnTo>
                      <a:pt x="27" y="22"/>
                    </a:lnTo>
                    <a:lnTo>
                      <a:pt x="26"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9" name="Freeform 62"/>
              <p:cNvSpPr>
                <a:spLocks/>
              </p:cNvSpPr>
              <p:nvPr/>
            </p:nvSpPr>
            <p:spPr bwMode="auto">
              <a:xfrm>
                <a:off x="1201" y="2159"/>
                <a:ext cx="16" cy="28"/>
              </a:xfrm>
              <a:custGeom>
                <a:avLst/>
                <a:gdLst>
                  <a:gd name="T0" fmla="*/ 9 w 49"/>
                  <a:gd name="T1" fmla="*/ 4 h 86"/>
                  <a:gd name="T2" fmla="*/ 7 w 49"/>
                  <a:gd name="T3" fmla="*/ 2 h 86"/>
                  <a:gd name="T4" fmla="*/ 5 w 49"/>
                  <a:gd name="T5" fmla="*/ 0 h 86"/>
                  <a:gd name="T6" fmla="*/ 3 w 49"/>
                  <a:gd name="T7" fmla="*/ 2 h 86"/>
                  <a:gd name="T8" fmla="*/ 2 w 49"/>
                  <a:gd name="T9" fmla="*/ 4 h 86"/>
                  <a:gd name="T10" fmla="*/ 0 w 49"/>
                  <a:gd name="T11" fmla="*/ 7 h 86"/>
                  <a:gd name="T12" fmla="*/ 0 w 49"/>
                  <a:gd name="T13" fmla="*/ 10 h 86"/>
                  <a:gd name="T14" fmla="*/ 0 w 49"/>
                  <a:gd name="T15" fmla="*/ 12 h 86"/>
                  <a:gd name="T16" fmla="*/ 1 w 49"/>
                  <a:gd name="T17" fmla="*/ 14 h 86"/>
                  <a:gd name="T18" fmla="*/ 2 w 49"/>
                  <a:gd name="T19" fmla="*/ 16 h 86"/>
                  <a:gd name="T20" fmla="*/ 3 w 49"/>
                  <a:gd name="T21" fmla="*/ 19 h 86"/>
                  <a:gd name="T22" fmla="*/ 4 w 49"/>
                  <a:gd name="T23" fmla="*/ 21 h 86"/>
                  <a:gd name="T24" fmla="*/ 6 w 49"/>
                  <a:gd name="T25" fmla="*/ 24 h 86"/>
                  <a:gd name="T26" fmla="*/ 7 w 49"/>
                  <a:gd name="T27" fmla="*/ 26 h 86"/>
                  <a:gd name="T28" fmla="*/ 9 w 49"/>
                  <a:gd name="T29" fmla="*/ 28 h 86"/>
                  <a:gd name="T30" fmla="*/ 10 w 49"/>
                  <a:gd name="T31" fmla="*/ 26 h 86"/>
                  <a:gd name="T32" fmla="*/ 12 w 49"/>
                  <a:gd name="T33" fmla="*/ 22 h 86"/>
                  <a:gd name="T34" fmla="*/ 14 w 49"/>
                  <a:gd name="T35" fmla="*/ 19 h 86"/>
                  <a:gd name="T36" fmla="*/ 15 w 49"/>
                  <a:gd name="T37" fmla="*/ 15 h 86"/>
                  <a:gd name="T38" fmla="*/ 16 w 49"/>
                  <a:gd name="T39" fmla="*/ 13 h 86"/>
                  <a:gd name="T40" fmla="*/ 16 w 49"/>
                  <a:gd name="T41" fmla="*/ 11 h 86"/>
                  <a:gd name="T42" fmla="*/ 16 w 49"/>
                  <a:gd name="T43" fmla="*/ 8 h 86"/>
                  <a:gd name="T44" fmla="*/ 16 w 49"/>
                  <a:gd name="T45" fmla="*/ 7 h 86"/>
                  <a:gd name="T46" fmla="*/ 14 w 49"/>
                  <a:gd name="T47" fmla="*/ 6 h 86"/>
                  <a:gd name="T48" fmla="*/ 13 w 49"/>
                  <a:gd name="T49" fmla="*/ 5 h 86"/>
                  <a:gd name="T50" fmla="*/ 11 w 49"/>
                  <a:gd name="T51" fmla="*/ 4 h 86"/>
                  <a:gd name="T52" fmla="*/ 9 w 49"/>
                  <a:gd name="T53" fmla="*/ 4 h 8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9" h="86">
                    <a:moveTo>
                      <a:pt x="27" y="12"/>
                    </a:moveTo>
                    <a:lnTo>
                      <a:pt x="20" y="6"/>
                    </a:lnTo>
                    <a:lnTo>
                      <a:pt x="14" y="0"/>
                    </a:lnTo>
                    <a:lnTo>
                      <a:pt x="9" y="5"/>
                    </a:lnTo>
                    <a:lnTo>
                      <a:pt x="5" y="13"/>
                    </a:lnTo>
                    <a:lnTo>
                      <a:pt x="1" y="21"/>
                    </a:lnTo>
                    <a:lnTo>
                      <a:pt x="0" y="30"/>
                    </a:lnTo>
                    <a:lnTo>
                      <a:pt x="0" y="36"/>
                    </a:lnTo>
                    <a:lnTo>
                      <a:pt x="3" y="43"/>
                    </a:lnTo>
                    <a:lnTo>
                      <a:pt x="5" y="50"/>
                    </a:lnTo>
                    <a:lnTo>
                      <a:pt x="8" y="58"/>
                    </a:lnTo>
                    <a:lnTo>
                      <a:pt x="12" y="66"/>
                    </a:lnTo>
                    <a:lnTo>
                      <a:pt x="17" y="74"/>
                    </a:lnTo>
                    <a:lnTo>
                      <a:pt x="22" y="80"/>
                    </a:lnTo>
                    <a:lnTo>
                      <a:pt x="27" y="86"/>
                    </a:lnTo>
                    <a:lnTo>
                      <a:pt x="31" y="79"/>
                    </a:lnTo>
                    <a:lnTo>
                      <a:pt x="37" y="69"/>
                    </a:lnTo>
                    <a:lnTo>
                      <a:pt x="42" y="57"/>
                    </a:lnTo>
                    <a:lnTo>
                      <a:pt x="46" y="45"/>
                    </a:lnTo>
                    <a:lnTo>
                      <a:pt x="49" y="39"/>
                    </a:lnTo>
                    <a:lnTo>
                      <a:pt x="49" y="33"/>
                    </a:lnTo>
                    <a:lnTo>
                      <a:pt x="49" y="26"/>
                    </a:lnTo>
                    <a:lnTo>
                      <a:pt x="48" y="22"/>
                    </a:lnTo>
                    <a:lnTo>
                      <a:pt x="44" y="18"/>
                    </a:lnTo>
                    <a:lnTo>
                      <a:pt x="40" y="15"/>
                    </a:lnTo>
                    <a:lnTo>
                      <a:pt x="34" y="13"/>
                    </a:lnTo>
                    <a:lnTo>
                      <a:pt x="27"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0" name="Freeform 63"/>
              <p:cNvSpPr>
                <a:spLocks/>
              </p:cNvSpPr>
              <p:nvPr/>
            </p:nvSpPr>
            <p:spPr bwMode="auto">
              <a:xfrm>
                <a:off x="1226" y="2161"/>
                <a:ext cx="2" cy="4"/>
              </a:xfrm>
              <a:custGeom>
                <a:avLst/>
                <a:gdLst>
                  <a:gd name="T0" fmla="*/ 0 w 6"/>
                  <a:gd name="T1" fmla="*/ 4 h 12"/>
                  <a:gd name="T2" fmla="*/ 2 w 6"/>
                  <a:gd name="T3" fmla="*/ 0 h 12"/>
                  <a:gd name="T4" fmla="*/ 1 w 6"/>
                  <a:gd name="T5" fmla="*/ 0 h 12"/>
                  <a:gd name="T6" fmla="*/ 1 w 6"/>
                  <a:gd name="T7" fmla="*/ 1 h 12"/>
                  <a:gd name="T8" fmla="*/ 0 w 6"/>
                  <a:gd name="T9" fmla="*/ 1 h 12"/>
                  <a:gd name="T10" fmla="*/ 0 w 6"/>
                  <a:gd name="T11" fmla="*/ 2 h 12"/>
                  <a:gd name="T12" fmla="*/ 0 w 6"/>
                  <a:gd name="T13" fmla="*/ 3 h 12"/>
                  <a:gd name="T14" fmla="*/ 0 w 6"/>
                  <a:gd name="T15" fmla="*/ 4 h 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 h="12">
                    <a:moveTo>
                      <a:pt x="0" y="12"/>
                    </a:moveTo>
                    <a:lnTo>
                      <a:pt x="6" y="0"/>
                    </a:lnTo>
                    <a:lnTo>
                      <a:pt x="4" y="0"/>
                    </a:lnTo>
                    <a:lnTo>
                      <a:pt x="2" y="2"/>
                    </a:lnTo>
                    <a:lnTo>
                      <a:pt x="1" y="4"/>
                    </a:lnTo>
                    <a:lnTo>
                      <a:pt x="0" y="6"/>
                    </a:lnTo>
                    <a:lnTo>
                      <a:pt x="0" y="10"/>
                    </a:lnTo>
                    <a:lnTo>
                      <a:pt x="0"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1" name="Freeform 64"/>
              <p:cNvSpPr>
                <a:spLocks/>
              </p:cNvSpPr>
              <p:nvPr/>
            </p:nvSpPr>
            <p:spPr bwMode="auto">
              <a:xfrm>
                <a:off x="1230" y="2154"/>
                <a:ext cx="13" cy="15"/>
              </a:xfrm>
              <a:custGeom>
                <a:avLst/>
                <a:gdLst>
                  <a:gd name="T0" fmla="*/ 0 w 39"/>
                  <a:gd name="T1" fmla="*/ 0 h 48"/>
                  <a:gd name="T2" fmla="*/ 4 w 39"/>
                  <a:gd name="T3" fmla="*/ 3 h 48"/>
                  <a:gd name="T4" fmla="*/ 7 w 39"/>
                  <a:gd name="T5" fmla="*/ 5 h 48"/>
                  <a:gd name="T6" fmla="*/ 11 w 39"/>
                  <a:gd name="T7" fmla="*/ 8 h 48"/>
                  <a:gd name="T8" fmla="*/ 13 w 39"/>
                  <a:gd name="T9" fmla="*/ 9 h 48"/>
                  <a:gd name="T10" fmla="*/ 12 w 39"/>
                  <a:gd name="T11" fmla="*/ 12 h 48"/>
                  <a:gd name="T12" fmla="*/ 11 w 39"/>
                  <a:gd name="T13" fmla="*/ 15 h 48"/>
                  <a:gd name="T14" fmla="*/ 6 w 39"/>
                  <a:gd name="T15" fmla="*/ 11 h 48"/>
                  <a:gd name="T16" fmla="*/ 3 w 39"/>
                  <a:gd name="T17" fmla="*/ 8 h 48"/>
                  <a:gd name="T18" fmla="*/ 1 w 39"/>
                  <a:gd name="T19" fmla="*/ 7 h 48"/>
                  <a:gd name="T20" fmla="*/ 1 w 39"/>
                  <a:gd name="T21" fmla="*/ 5 h 48"/>
                  <a:gd name="T22" fmla="*/ 0 w 39"/>
                  <a:gd name="T23" fmla="*/ 3 h 48"/>
                  <a:gd name="T24" fmla="*/ 0 w 39"/>
                  <a:gd name="T25" fmla="*/ 0 h 4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 h="48">
                    <a:moveTo>
                      <a:pt x="0" y="0"/>
                    </a:moveTo>
                    <a:lnTo>
                      <a:pt x="11" y="9"/>
                    </a:lnTo>
                    <a:lnTo>
                      <a:pt x="22" y="17"/>
                    </a:lnTo>
                    <a:lnTo>
                      <a:pt x="32" y="24"/>
                    </a:lnTo>
                    <a:lnTo>
                      <a:pt x="39" y="30"/>
                    </a:lnTo>
                    <a:lnTo>
                      <a:pt x="36" y="39"/>
                    </a:lnTo>
                    <a:lnTo>
                      <a:pt x="33" y="48"/>
                    </a:lnTo>
                    <a:lnTo>
                      <a:pt x="18" y="36"/>
                    </a:lnTo>
                    <a:lnTo>
                      <a:pt x="8" y="26"/>
                    </a:lnTo>
                    <a:lnTo>
                      <a:pt x="4" y="21"/>
                    </a:lnTo>
                    <a:lnTo>
                      <a:pt x="2" y="15"/>
                    </a:lnTo>
                    <a:lnTo>
                      <a:pt x="0" y="8"/>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2" name="Freeform 65"/>
              <p:cNvSpPr>
                <a:spLocks/>
              </p:cNvSpPr>
              <p:nvPr/>
            </p:nvSpPr>
            <p:spPr bwMode="auto">
              <a:xfrm>
                <a:off x="1247" y="2167"/>
                <a:ext cx="6" cy="14"/>
              </a:xfrm>
              <a:custGeom>
                <a:avLst/>
                <a:gdLst>
                  <a:gd name="T0" fmla="*/ 3 w 16"/>
                  <a:gd name="T1" fmla="*/ 0 h 43"/>
                  <a:gd name="T2" fmla="*/ 4 w 16"/>
                  <a:gd name="T3" fmla="*/ 3 h 43"/>
                  <a:gd name="T4" fmla="*/ 6 w 16"/>
                  <a:gd name="T5" fmla="*/ 5 h 43"/>
                  <a:gd name="T6" fmla="*/ 6 w 16"/>
                  <a:gd name="T7" fmla="*/ 7 h 43"/>
                  <a:gd name="T8" fmla="*/ 6 w 16"/>
                  <a:gd name="T9" fmla="*/ 9 h 43"/>
                  <a:gd name="T10" fmla="*/ 6 w 16"/>
                  <a:gd name="T11" fmla="*/ 10 h 43"/>
                  <a:gd name="T12" fmla="*/ 4 w 16"/>
                  <a:gd name="T13" fmla="*/ 11 h 43"/>
                  <a:gd name="T14" fmla="*/ 3 w 16"/>
                  <a:gd name="T15" fmla="*/ 13 h 43"/>
                  <a:gd name="T16" fmla="*/ 0 w 16"/>
                  <a:gd name="T17" fmla="*/ 14 h 43"/>
                  <a:gd name="T18" fmla="*/ 1 w 16"/>
                  <a:gd name="T19" fmla="*/ 9 h 43"/>
                  <a:gd name="T20" fmla="*/ 2 w 16"/>
                  <a:gd name="T21" fmla="*/ 6 h 43"/>
                  <a:gd name="T22" fmla="*/ 2 w 16"/>
                  <a:gd name="T23" fmla="*/ 3 h 43"/>
                  <a:gd name="T24" fmla="*/ 3 w 16"/>
                  <a:gd name="T25" fmla="*/ 0 h 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 h="43">
                    <a:moveTo>
                      <a:pt x="7" y="0"/>
                    </a:moveTo>
                    <a:lnTo>
                      <a:pt x="11" y="9"/>
                    </a:lnTo>
                    <a:lnTo>
                      <a:pt x="15" y="16"/>
                    </a:lnTo>
                    <a:lnTo>
                      <a:pt x="16" y="22"/>
                    </a:lnTo>
                    <a:lnTo>
                      <a:pt x="16" y="27"/>
                    </a:lnTo>
                    <a:lnTo>
                      <a:pt x="15" y="31"/>
                    </a:lnTo>
                    <a:lnTo>
                      <a:pt x="11" y="35"/>
                    </a:lnTo>
                    <a:lnTo>
                      <a:pt x="7" y="39"/>
                    </a:lnTo>
                    <a:lnTo>
                      <a:pt x="0" y="43"/>
                    </a:lnTo>
                    <a:lnTo>
                      <a:pt x="2" y="28"/>
                    </a:lnTo>
                    <a:lnTo>
                      <a:pt x="4" y="18"/>
                    </a:lnTo>
                    <a:lnTo>
                      <a:pt x="6" y="9"/>
                    </a:lnTo>
                    <a:lnTo>
                      <a:pt x="7"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3" name="Freeform 66"/>
              <p:cNvSpPr>
                <a:spLocks/>
              </p:cNvSpPr>
              <p:nvPr/>
            </p:nvSpPr>
            <p:spPr bwMode="auto">
              <a:xfrm>
                <a:off x="1248" y="2190"/>
                <a:ext cx="8" cy="12"/>
              </a:xfrm>
              <a:custGeom>
                <a:avLst/>
                <a:gdLst>
                  <a:gd name="T0" fmla="*/ 8 w 24"/>
                  <a:gd name="T1" fmla="*/ 12 h 37"/>
                  <a:gd name="T2" fmla="*/ 6 w 24"/>
                  <a:gd name="T3" fmla="*/ 9 h 37"/>
                  <a:gd name="T4" fmla="*/ 5 w 24"/>
                  <a:gd name="T5" fmla="*/ 6 h 37"/>
                  <a:gd name="T6" fmla="*/ 4 w 24"/>
                  <a:gd name="T7" fmla="*/ 3 h 37"/>
                  <a:gd name="T8" fmla="*/ 4 w 24"/>
                  <a:gd name="T9" fmla="*/ 0 h 37"/>
                  <a:gd name="T10" fmla="*/ 2 w 24"/>
                  <a:gd name="T11" fmla="*/ 3 h 37"/>
                  <a:gd name="T12" fmla="*/ 1 w 24"/>
                  <a:gd name="T13" fmla="*/ 6 h 37"/>
                  <a:gd name="T14" fmla="*/ 0 w 24"/>
                  <a:gd name="T15" fmla="*/ 8 h 37"/>
                  <a:gd name="T16" fmla="*/ 0 w 24"/>
                  <a:gd name="T17" fmla="*/ 10 h 37"/>
                  <a:gd name="T18" fmla="*/ 0 w 24"/>
                  <a:gd name="T19" fmla="*/ 11 h 37"/>
                  <a:gd name="T20" fmla="*/ 1 w 24"/>
                  <a:gd name="T21" fmla="*/ 11 h 37"/>
                  <a:gd name="T22" fmla="*/ 1 w 24"/>
                  <a:gd name="T23" fmla="*/ 12 h 37"/>
                  <a:gd name="T24" fmla="*/ 2 w 24"/>
                  <a:gd name="T25" fmla="*/ 12 h 37"/>
                  <a:gd name="T26" fmla="*/ 5 w 24"/>
                  <a:gd name="T27" fmla="*/ 12 h 37"/>
                  <a:gd name="T28" fmla="*/ 8 w 24"/>
                  <a:gd name="T29" fmla="*/ 12 h 3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4" h="37">
                    <a:moveTo>
                      <a:pt x="24" y="36"/>
                    </a:moveTo>
                    <a:lnTo>
                      <a:pt x="19" y="27"/>
                    </a:lnTo>
                    <a:lnTo>
                      <a:pt x="15" y="18"/>
                    </a:lnTo>
                    <a:lnTo>
                      <a:pt x="12" y="9"/>
                    </a:lnTo>
                    <a:lnTo>
                      <a:pt x="11" y="0"/>
                    </a:lnTo>
                    <a:lnTo>
                      <a:pt x="6" y="10"/>
                    </a:lnTo>
                    <a:lnTo>
                      <a:pt x="3" y="19"/>
                    </a:lnTo>
                    <a:lnTo>
                      <a:pt x="1" y="26"/>
                    </a:lnTo>
                    <a:lnTo>
                      <a:pt x="0" y="31"/>
                    </a:lnTo>
                    <a:lnTo>
                      <a:pt x="1" y="33"/>
                    </a:lnTo>
                    <a:lnTo>
                      <a:pt x="2" y="35"/>
                    </a:lnTo>
                    <a:lnTo>
                      <a:pt x="4" y="36"/>
                    </a:lnTo>
                    <a:lnTo>
                      <a:pt x="6" y="37"/>
                    </a:lnTo>
                    <a:lnTo>
                      <a:pt x="14" y="37"/>
                    </a:lnTo>
                    <a:lnTo>
                      <a:pt x="24" y="3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4" name="Freeform 67"/>
              <p:cNvSpPr>
                <a:spLocks/>
              </p:cNvSpPr>
              <p:nvPr/>
            </p:nvSpPr>
            <p:spPr bwMode="auto">
              <a:xfrm>
                <a:off x="1265" y="2204"/>
                <a:ext cx="11" cy="17"/>
              </a:xfrm>
              <a:custGeom>
                <a:avLst/>
                <a:gdLst>
                  <a:gd name="T0" fmla="*/ 11 w 34"/>
                  <a:gd name="T1" fmla="*/ 0 h 55"/>
                  <a:gd name="T2" fmla="*/ 11 w 34"/>
                  <a:gd name="T3" fmla="*/ 4 h 55"/>
                  <a:gd name="T4" fmla="*/ 11 w 34"/>
                  <a:gd name="T5" fmla="*/ 8 h 55"/>
                  <a:gd name="T6" fmla="*/ 11 w 34"/>
                  <a:gd name="T7" fmla="*/ 10 h 55"/>
                  <a:gd name="T8" fmla="*/ 10 w 34"/>
                  <a:gd name="T9" fmla="*/ 12 h 55"/>
                  <a:gd name="T10" fmla="*/ 9 w 34"/>
                  <a:gd name="T11" fmla="*/ 13 h 55"/>
                  <a:gd name="T12" fmla="*/ 8 w 34"/>
                  <a:gd name="T13" fmla="*/ 15 h 55"/>
                  <a:gd name="T14" fmla="*/ 6 w 34"/>
                  <a:gd name="T15" fmla="*/ 16 h 55"/>
                  <a:gd name="T16" fmla="*/ 5 w 34"/>
                  <a:gd name="T17" fmla="*/ 16 h 55"/>
                  <a:gd name="T18" fmla="*/ 3 w 34"/>
                  <a:gd name="T19" fmla="*/ 17 h 55"/>
                  <a:gd name="T20" fmla="*/ 0 w 34"/>
                  <a:gd name="T21" fmla="*/ 17 h 55"/>
                  <a:gd name="T22" fmla="*/ 3 w 34"/>
                  <a:gd name="T23" fmla="*/ 11 h 55"/>
                  <a:gd name="T24" fmla="*/ 5 w 34"/>
                  <a:gd name="T25" fmla="*/ 6 h 55"/>
                  <a:gd name="T26" fmla="*/ 6 w 34"/>
                  <a:gd name="T27" fmla="*/ 5 h 55"/>
                  <a:gd name="T28" fmla="*/ 7 w 34"/>
                  <a:gd name="T29" fmla="*/ 3 h 55"/>
                  <a:gd name="T30" fmla="*/ 9 w 34"/>
                  <a:gd name="T31" fmla="*/ 2 h 55"/>
                  <a:gd name="T32" fmla="*/ 11 w 34"/>
                  <a:gd name="T33" fmla="*/ 0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4" h="55">
                    <a:moveTo>
                      <a:pt x="34" y="0"/>
                    </a:moveTo>
                    <a:lnTo>
                      <a:pt x="34" y="13"/>
                    </a:lnTo>
                    <a:lnTo>
                      <a:pt x="34" y="25"/>
                    </a:lnTo>
                    <a:lnTo>
                      <a:pt x="33" y="32"/>
                    </a:lnTo>
                    <a:lnTo>
                      <a:pt x="31" y="38"/>
                    </a:lnTo>
                    <a:lnTo>
                      <a:pt x="29" y="43"/>
                    </a:lnTo>
                    <a:lnTo>
                      <a:pt x="24" y="47"/>
                    </a:lnTo>
                    <a:lnTo>
                      <a:pt x="20" y="51"/>
                    </a:lnTo>
                    <a:lnTo>
                      <a:pt x="14" y="53"/>
                    </a:lnTo>
                    <a:lnTo>
                      <a:pt x="8" y="55"/>
                    </a:lnTo>
                    <a:lnTo>
                      <a:pt x="0" y="55"/>
                    </a:lnTo>
                    <a:lnTo>
                      <a:pt x="9" y="36"/>
                    </a:lnTo>
                    <a:lnTo>
                      <a:pt x="14" y="21"/>
                    </a:lnTo>
                    <a:lnTo>
                      <a:pt x="18" y="16"/>
                    </a:lnTo>
                    <a:lnTo>
                      <a:pt x="22" y="10"/>
                    </a:lnTo>
                    <a:lnTo>
                      <a:pt x="28" y="5"/>
                    </a:lnTo>
                    <a:lnTo>
                      <a:pt x="34"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5" name="Freeform 68"/>
              <p:cNvSpPr>
                <a:spLocks/>
              </p:cNvSpPr>
              <p:nvPr/>
            </p:nvSpPr>
            <p:spPr bwMode="auto">
              <a:xfrm>
                <a:off x="1285" y="2215"/>
                <a:ext cx="11" cy="4"/>
              </a:xfrm>
              <a:custGeom>
                <a:avLst/>
                <a:gdLst>
                  <a:gd name="T0" fmla="*/ 0 w 33"/>
                  <a:gd name="T1" fmla="*/ 0 h 12"/>
                  <a:gd name="T2" fmla="*/ 1 w 33"/>
                  <a:gd name="T3" fmla="*/ 1 h 12"/>
                  <a:gd name="T4" fmla="*/ 2 w 33"/>
                  <a:gd name="T5" fmla="*/ 2 h 12"/>
                  <a:gd name="T6" fmla="*/ 3 w 33"/>
                  <a:gd name="T7" fmla="*/ 3 h 12"/>
                  <a:gd name="T8" fmla="*/ 5 w 33"/>
                  <a:gd name="T9" fmla="*/ 4 h 12"/>
                  <a:gd name="T10" fmla="*/ 8 w 33"/>
                  <a:gd name="T11" fmla="*/ 4 h 12"/>
                  <a:gd name="T12" fmla="*/ 11 w 33"/>
                  <a:gd name="T13" fmla="*/ 4 h 12"/>
                  <a:gd name="T14" fmla="*/ 9 w 33"/>
                  <a:gd name="T15" fmla="*/ 3 h 12"/>
                  <a:gd name="T16" fmla="*/ 6 w 33"/>
                  <a:gd name="T17" fmla="*/ 1 h 12"/>
                  <a:gd name="T18" fmla="*/ 3 w 33"/>
                  <a:gd name="T19" fmla="*/ 0 h 12"/>
                  <a:gd name="T20" fmla="*/ 0 w 33"/>
                  <a:gd name="T21" fmla="*/ 0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 h="12">
                    <a:moveTo>
                      <a:pt x="0" y="0"/>
                    </a:moveTo>
                    <a:lnTo>
                      <a:pt x="2" y="4"/>
                    </a:lnTo>
                    <a:lnTo>
                      <a:pt x="6" y="7"/>
                    </a:lnTo>
                    <a:lnTo>
                      <a:pt x="10" y="9"/>
                    </a:lnTo>
                    <a:lnTo>
                      <a:pt x="14" y="11"/>
                    </a:lnTo>
                    <a:lnTo>
                      <a:pt x="23" y="12"/>
                    </a:lnTo>
                    <a:lnTo>
                      <a:pt x="33" y="12"/>
                    </a:lnTo>
                    <a:lnTo>
                      <a:pt x="28" y="8"/>
                    </a:lnTo>
                    <a:lnTo>
                      <a:pt x="19" y="4"/>
                    </a:lnTo>
                    <a:lnTo>
                      <a:pt x="10" y="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161" name="Freeform 69"/>
            <p:cNvSpPr>
              <a:spLocks/>
            </p:cNvSpPr>
            <p:nvPr>
              <p:custDataLst>
                <p:tags r:id="rId154"/>
              </p:custDataLst>
            </p:nvPr>
          </p:nvSpPr>
          <p:spPr bwMode="auto">
            <a:xfrm>
              <a:off x="8863720" y="4610043"/>
              <a:ext cx="14349" cy="51128"/>
            </a:xfrm>
            <a:custGeom>
              <a:avLst/>
              <a:gdLst>
                <a:gd name="T0" fmla="*/ 0 w 33"/>
                <a:gd name="T1" fmla="*/ 57150 h 62"/>
                <a:gd name="T2" fmla="*/ 0 w 33"/>
                <a:gd name="T3" fmla="*/ 48854 h 62"/>
                <a:gd name="T4" fmla="*/ 0 w 33"/>
                <a:gd name="T5" fmla="*/ 41480 h 62"/>
                <a:gd name="T6" fmla="*/ 0 w 33"/>
                <a:gd name="T7" fmla="*/ 34106 h 62"/>
                <a:gd name="T8" fmla="*/ 0 w 33"/>
                <a:gd name="T9" fmla="*/ 28575 h 62"/>
                <a:gd name="T10" fmla="*/ 0 w 33"/>
                <a:gd name="T11" fmla="*/ 23966 h 62"/>
                <a:gd name="T12" fmla="*/ 770 w 33"/>
                <a:gd name="T13" fmla="*/ 20279 h 62"/>
                <a:gd name="T14" fmla="*/ 1539 w 33"/>
                <a:gd name="T15" fmla="*/ 15670 h 62"/>
                <a:gd name="T16" fmla="*/ 3079 w 33"/>
                <a:gd name="T17" fmla="*/ 11983 h 62"/>
                <a:gd name="T18" fmla="*/ 5388 w 33"/>
                <a:gd name="T19" fmla="*/ 5531 h 62"/>
                <a:gd name="T20" fmla="*/ 7697 w 33"/>
                <a:gd name="T21" fmla="*/ 0 h 62"/>
                <a:gd name="T22" fmla="*/ 10006 w 33"/>
                <a:gd name="T23" fmla="*/ 5531 h 62"/>
                <a:gd name="T24" fmla="*/ 12700 w 33"/>
                <a:gd name="T25" fmla="*/ 11983 h 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 h="62">
                  <a:moveTo>
                    <a:pt x="0" y="62"/>
                  </a:moveTo>
                  <a:lnTo>
                    <a:pt x="0" y="53"/>
                  </a:lnTo>
                  <a:lnTo>
                    <a:pt x="0" y="45"/>
                  </a:lnTo>
                  <a:lnTo>
                    <a:pt x="0" y="37"/>
                  </a:lnTo>
                  <a:lnTo>
                    <a:pt x="0" y="31"/>
                  </a:lnTo>
                  <a:lnTo>
                    <a:pt x="0" y="26"/>
                  </a:lnTo>
                  <a:lnTo>
                    <a:pt x="2" y="22"/>
                  </a:lnTo>
                  <a:lnTo>
                    <a:pt x="4" y="17"/>
                  </a:lnTo>
                  <a:lnTo>
                    <a:pt x="8" y="13"/>
                  </a:lnTo>
                  <a:lnTo>
                    <a:pt x="14" y="6"/>
                  </a:lnTo>
                  <a:lnTo>
                    <a:pt x="20" y="0"/>
                  </a:lnTo>
                  <a:lnTo>
                    <a:pt x="26" y="6"/>
                  </a:lnTo>
                  <a:lnTo>
                    <a:pt x="33"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62" name="Freeform 70"/>
            <p:cNvSpPr>
              <a:spLocks/>
            </p:cNvSpPr>
            <p:nvPr>
              <p:custDataLst>
                <p:tags r:id="rId155"/>
              </p:custDataLst>
            </p:nvPr>
          </p:nvSpPr>
          <p:spPr bwMode="auto">
            <a:xfrm>
              <a:off x="8874880" y="4689381"/>
              <a:ext cx="11158" cy="52893"/>
            </a:xfrm>
            <a:custGeom>
              <a:avLst/>
              <a:gdLst>
                <a:gd name="T0" fmla="*/ 0 w 26"/>
                <a:gd name="T1" fmla="*/ 58737 h 18"/>
                <a:gd name="T2" fmla="*/ 0 w 26"/>
                <a:gd name="T3" fmla="*/ 0 h 18"/>
                <a:gd name="T4" fmla="*/ 9525 w 26"/>
                <a:gd name="T5" fmla="*/ 0 h 18"/>
                <a:gd name="T6" fmla="*/ 2198 w 26"/>
                <a:gd name="T7" fmla="*/ 39158 h 18"/>
                <a:gd name="T8" fmla="*/ 2198 w 26"/>
                <a:gd name="T9" fmla="*/ 19579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 h="18">
                  <a:moveTo>
                    <a:pt x="0" y="18"/>
                  </a:moveTo>
                  <a:lnTo>
                    <a:pt x="0" y="0"/>
                  </a:lnTo>
                  <a:lnTo>
                    <a:pt x="26" y="0"/>
                  </a:lnTo>
                  <a:lnTo>
                    <a:pt x="6" y="12"/>
                  </a:lnTo>
                  <a:lnTo>
                    <a:pt x="6"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13" name="Group 73"/>
            <p:cNvGrpSpPr>
              <a:grpSpLocks/>
            </p:cNvGrpSpPr>
            <p:nvPr>
              <p:custDataLst>
                <p:tags r:id="rId156"/>
              </p:custDataLst>
            </p:nvPr>
          </p:nvGrpSpPr>
          <p:grpSpPr bwMode="auto">
            <a:xfrm>
              <a:off x="8537039" y="5088526"/>
              <a:ext cx="508530" cy="364178"/>
              <a:chOff x="5288" y="3353"/>
              <a:chExt cx="344" cy="258"/>
            </a:xfrm>
            <a:grpFill/>
          </p:grpSpPr>
          <p:sp>
            <p:nvSpPr>
              <p:cNvPr id="523" name="Freeform 74"/>
              <p:cNvSpPr>
                <a:spLocks/>
              </p:cNvSpPr>
              <p:nvPr/>
            </p:nvSpPr>
            <p:spPr bwMode="auto">
              <a:xfrm>
                <a:off x="5372" y="3565"/>
                <a:ext cx="16" cy="11"/>
              </a:xfrm>
              <a:custGeom>
                <a:avLst/>
                <a:gdLst>
                  <a:gd name="T0" fmla="*/ 0 w 53"/>
                  <a:gd name="T1" fmla="*/ 31 h 33"/>
                  <a:gd name="T2" fmla="*/ 4 w 53"/>
                  <a:gd name="T3" fmla="*/ 26 h 33"/>
                  <a:gd name="T4" fmla="*/ 8 w 53"/>
                  <a:gd name="T5" fmla="*/ 21 h 33"/>
                  <a:gd name="T6" fmla="*/ 15 w 53"/>
                  <a:gd name="T7" fmla="*/ 16 h 33"/>
                  <a:gd name="T8" fmla="*/ 21 w 53"/>
                  <a:gd name="T9" fmla="*/ 11 h 33"/>
                  <a:gd name="T10" fmla="*/ 29 w 53"/>
                  <a:gd name="T11" fmla="*/ 7 h 33"/>
                  <a:gd name="T12" fmla="*/ 38 w 53"/>
                  <a:gd name="T13" fmla="*/ 3 h 33"/>
                  <a:gd name="T14" fmla="*/ 45 w 53"/>
                  <a:gd name="T15" fmla="*/ 1 h 33"/>
                  <a:gd name="T16" fmla="*/ 53 w 53"/>
                  <a:gd name="T17" fmla="*/ 0 h 33"/>
                  <a:gd name="T18" fmla="*/ 53 w 53"/>
                  <a:gd name="T19" fmla="*/ 18 h 33"/>
                  <a:gd name="T20" fmla="*/ 38 w 53"/>
                  <a:gd name="T21" fmla="*/ 24 h 33"/>
                  <a:gd name="T22" fmla="*/ 27 w 53"/>
                  <a:gd name="T23" fmla="*/ 30 h 33"/>
                  <a:gd name="T24" fmla="*/ 21 w 53"/>
                  <a:gd name="T25" fmla="*/ 32 h 33"/>
                  <a:gd name="T26" fmla="*/ 16 w 53"/>
                  <a:gd name="T27" fmla="*/ 33 h 33"/>
                  <a:gd name="T28" fmla="*/ 9 w 53"/>
                  <a:gd name="T29" fmla="*/ 33 h 33"/>
                  <a:gd name="T30" fmla="*/ 0 w 53"/>
                  <a:gd name="T31" fmla="*/ 31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3" h="33">
                    <a:moveTo>
                      <a:pt x="0" y="31"/>
                    </a:moveTo>
                    <a:lnTo>
                      <a:pt x="4" y="26"/>
                    </a:lnTo>
                    <a:lnTo>
                      <a:pt x="8" y="21"/>
                    </a:lnTo>
                    <a:lnTo>
                      <a:pt x="15" y="16"/>
                    </a:lnTo>
                    <a:lnTo>
                      <a:pt x="21" y="11"/>
                    </a:lnTo>
                    <a:lnTo>
                      <a:pt x="29" y="7"/>
                    </a:lnTo>
                    <a:lnTo>
                      <a:pt x="38" y="3"/>
                    </a:lnTo>
                    <a:lnTo>
                      <a:pt x="45" y="1"/>
                    </a:lnTo>
                    <a:lnTo>
                      <a:pt x="53" y="0"/>
                    </a:lnTo>
                    <a:lnTo>
                      <a:pt x="53" y="18"/>
                    </a:lnTo>
                    <a:lnTo>
                      <a:pt x="38" y="24"/>
                    </a:lnTo>
                    <a:lnTo>
                      <a:pt x="27" y="30"/>
                    </a:lnTo>
                    <a:lnTo>
                      <a:pt x="21" y="32"/>
                    </a:lnTo>
                    <a:lnTo>
                      <a:pt x="16" y="33"/>
                    </a:lnTo>
                    <a:lnTo>
                      <a:pt x="9" y="33"/>
                    </a:lnTo>
                    <a:lnTo>
                      <a:pt x="0" y="31"/>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524" name="Freeform 75"/>
              <p:cNvSpPr>
                <a:spLocks/>
              </p:cNvSpPr>
              <p:nvPr/>
            </p:nvSpPr>
            <p:spPr bwMode="auto">
              <a:xfrm>
                <a:off x="5288" y="3494"/>
                <a:ext cx="202" cy="117"/>
              </a:xfrm>
              <a:custGeom>
                <a:avLst/>
                <a:gdLst>
                  <a:gd name="T0" fmla="*/ 24 w 631"/>
                  <a:gd name="T1" fmla="*/ 296 h 358"/>
                  <a:gd name="T2" fmla="*/ 50 w 631"/>
                  <a:gd name="T3" fmla="*/ 290 h 358"/>
                  <a:gd name="T4" fmla="*/ 65 w 631"/>
                  <a:gd name="T5" fmla="*/ 277 h 358"/>
                  <a:gd name="T6" fmla="*/ 79 w 631"/>
                  <a:gd name="T7" fmla="*/ 253 h 358"/>
                  <a:gd name="T8" fmla="*/ 100 w 631"/>
                  <a:gd name="T9" fmla="*/ 256 h 358"/>
                  <a:gd name="T10" fmla="*/ 126 w 631"/>
                  <a:gd name="T11" fmla="*/ 253 h 358"/>
                  <a:gd name="T12" fmla="*/ 141 w 631"/>
                  <a:gd name="T13" fmla="*/ 247 h 358"/>
                  <a:gd name="T14" fmla="*/ 162 w 631"/>
                  <a:gd name="T15" fmla="*/ 229 h 358"/>
                  <a:gd name="T16" fmla="*/ 180 w 631"/>
                  <a:gd name="T17" fmla="*/ 208 h 358"/>
                  <a:gd name="T18" fmla="*/ 211 w 631"/>
                  <a:gd name="T19" fmla="*/ 192 h 358"/>
                  <a:gd name="T20" fmla="*/ 260 w 631"/>
                  <a:gd name="T21" fmla="*/ 175 h 358"/>
                  <a:gd name="T22" fmla="*/ 329 w 631"/>
                  <a:gd name="T23" fmla="*/ 152 h 358"/>
                  <a:gd name="T24" fmla="*/ 361 w 631"/>
                  <a:gd name="T25" fmla="*/ 137 h 358"/>
                  <a:gd name="T26" fmla="*/ 392 w 631"/>
                  <a:gd name="T27" fmla="*/ 130 h 358"/>
                  <a:gd name="T28" fmla="*/ 406 w 631"/>
                  <a:gd name="T29" fmla="*/ 127 h 358"/>
                  <a:gd name="T30" fmla="*/ 440 w 631"/>
                  <a:gd name="T31" fmla="*/ 107 h 358"/>
                  <a:gd name="T32" fmla="*/ 469 w 631"/>
                  <a:gd name="T33" fmla="*/ 80 h 358"/>
                  <a:gd name="T34" fmla="*/ 478 w 631"/>
                  <a:gd name="T35" fmla="*/ 63 h 358"/>
                  <a:gd name="T36" fmla="*/ 504 w 631"/>
                  <a:gd name="T37" fmla="*/ 58 h 358"/>
                  <a:gd name="T38" fmla="*/ 537 w 631"/>
                  <a:gd name="T39" fmla="*/ 36 h 358"/>
                  <a:gd name="T40" fmla="*/ 568 w 631"/>
                  <a:gd name="T41" fmla="*/ 11 h 358"/>
                  <a:gd name="T42" fmla="*/ 591 w 631"/>
                  <a:gd name="T43" fmla="*/ 0 h 358"/>
                  <a:gd name="T44" fmla="*/ 602 w 631"/>
                  <a:gd name="T45" fmla="*/ 22 h 358"/>
                  <a:gd name="T46" fmla="*/ 617 w 631"/>
                  <a:gd name="T47" fmla="*/ 30 h 358"/>
                  <a:gd name="T48" fmla="*/ 625 w 631"/>
                  <a:gd name="T49" fmla="*/ 46 h 358"/>
                  <a:gd name="T50" fmla="*/ 601 w 631"/>
                  <a:gd name="T51" fmla="*/ 88 h 358"/>
                  <a:gd name="T52" fmla="*/ 568 w 631"/>
                  <a:gd name="T53" fmla="*/ 125 h 358"/>
                  <a:gd name="T54" fmla="*/ 529 w 631"/>
                  <a:gd name="T55" fmla="*/ 154 h 358"/>
                  <a:gd name="T56" fmla="*/ 487 w 631"/>
                  <a:gd name="T57" fmla="*/ 173 h 358"/>
                  <a:gd name="T58" fmla="*/ 445 w 631"/>
                  <a:gd name="T59" fmla="*/ 180 h 358"/>
                  <a:gd name="T60" fmla="*/ 438 w 631"/>
                  <a:gd name="T61" fmla="*/ 197 h 358"/>
                  <a:gd name="T62" fmla="*/ 433 w 631"/>
                  <a:gd name="T63" fmla="*/ 200 h 358"/>
                  <a:gd name="T64" fmla="*/ 395 w 631"/>
                  <a:gd name="T65" fmla="*/ 199 h 358"/>
                  <a:gd name="T66" fmla="*/ 367 w 631"/>
                  <a:gd name="T67" fmla="*/ 210 h 358"/>
                  <a:gd name="T68" fmla="*/ 347 w 631"/>
                  <a:gd name="T69" fmla="*/ 212 h 358"/>
                  <a:gd name="T70" fmla="*/ 338 w 631"/>
                  <a:gd name="T71" fmla="*/ 204 h 358"/>
                  <a:gd name="T72" fmla="*/ 313 w 631"/>
                  <a:gd name="T73" fmla="*/ 241 h 358"/>
                  <a:gd name="T74" fmla="*/ 272 w 631"/>
                  <a:gd name="T75" fmla="*/ 280 h 358"/>
                  <a:gd name="T76" fmla="*/ 220 w 631"/>
                  <a:gd name="T77" fmla="*/ 315 h 358"/>
                  <a:gd name="T78" fmla="*/ 164 w 631"/>
                  <a:gd name="T79" fmla="*/ 343 h 358"/>
                  <a:gd name="T80" fmla="*/ 110 w 631"/>
                  <a:gd name="T81" fmla="*/ 357 h 358"/>
                  <a:gd name="T82" fmla="*/ 71 w 631"/>
                  <a:gd name="T83" fmla="*/ 356 h 358"/>
                  <a:gd name="T84" fmla="*/ 56 w 631"/>
                  <a:gd name="T85" fmla="*/ 348 h 358"/>
                  <a:gd name="T86" fmla="*/ 33 w 631"/>
                  <a:gd name="T87" fmla="*/ 340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1" h="358">
                    <a:moveTo>
                      <a:pt x="0" y="327"/>
                    </a:moveTo>
                    <a:lnTo>
                      <a:pt x="7" y="297"/>
                    </a:lnTo>
                    <a:lnTo>
                      <a:pt x="24" y="296"/>
                    </a:lnTo>
                    <a:lnTo>
                      <a:pt x="39" y="293"/>
                    </a:lnTo>
                    <a:lnTo>
                      <a:pt x="44" y="292"/>
                    </a:lnTo>
                    <a:lnTo>
                      <a:pt x="50" y="290"/>
                    </a:lnTo>
                    <a:lnTo>
                      <a:pt x="54" y="287"/>
                    </a:lnTo>
                    <a:lnTo>
                      <a:pt x="58" y="285"/>
                    </a:lnTo>
                    <a:lnTo>
                      <a:pt x="65" y="277"/>
                    </a:lnTo>
                    <a:lnTo>
                      <a:pt x="70" y="270"/>
                    </a:lnTo>
                    <a:lnTo>
                      <a:pt x="75" y="262"/>
                    </a:lnTo>
                    <a:lnTo>
                      <a:pt x="79" y="253"/>
                    </a:lnTo>
                    <a:lnTo>
                      <a:pt x="87" y="255"/>
                    </a:lnTo>
                    <a:lnTo>
                      <a:pt x="93" y="256"/>
                    </a:lnTo>
                    <a:lnTo>
                      <a:pt x="100" y="256"/>
                    </a:lnTo>
                    <a:lnTo>
                      <a:pt x="106" y="256"/>
                    </a:lnTo>
                    <a:lnTo>
                      <a:pt x="116" y="254"/>
                    </a:lnTo>
                    <a:lnTo>
                      <a:pt x="126" y="253"/>
                    </a:lnTo>
                    <a:lnTo>
                      <a:pt x="131" y="252"/>
                    </a:lnTo>
                    <a:lnTo>
                      <a:pt x="136" y="250"/>
                    </a:lnTo>
                    <a:lnTo>
                      <a:pt x="141" y="247"/>
                    </a:lnTo>
                    <a:lnTo>
                      <a:pt x="145" y="244"/>
                    </a:lnTo>
                    <a:lnTo>
                      <a:pt x="153" y="237"/>
                    </a:lnTo>
                    <a:lnTo>
                      <a:pt x="162" y="229"/>
                    </a:lnTo>
                    <a:lnTo>
                      <a:pt x="168" y="220"/>
                    </a:lnTo>
                    <a:lnTo>
                      <a:pt x="175" y="213"/>
                    </a:lnTo>
                    <a:lnTo>
                      <a:pt x="180" y="208"/>
                    </a:lnTo>
                    <a:lnTo>
                      <a:pt x="186" y="204"/>
                    </a:lnTo>
                    <a:lnTo>
                      <a:pt x="199" y="198"/>
                    </a:lnTo>
                    <a:lnTo>
                      <a:pt x="211" y="192"/>
                    </a:lnTo>
                    <a:lnTo>
                      <a:pt x="223" y="187"/>
                    </a:lnTo>
                    <a:lnTo>
                      <a:pt x="235" y="182"/>
                    </a:lnTo>
                    <a:lnTo>
                      <a:pt x="260" y="175"/>
                    </a:lnTo>
                    <a:lnTo>
                      <a:pt x="283" y="167"/>
                    </a:lnTo>
                    <a:lnTo>
                      <a:pt x="308" y="160"/>
                    </a:lnTo>
                    <a:lnTo>
                      <a:pt x="329" y="152"/>
                    </a:lnTo>
                    <a:lnTo>
                      <a:pt x="340" y="147"/>
                    </a:lnTo>
                    <a:lnTo>
                      <a:pt x="351" y="142"/>
                    </a:lnTo>
                    <a:lnTo>
                      <a:pt x="361" y="137"/>
                    </a:lnTo>
                    <a:lnTo>
                      <a:pt x="372" y="130"/>
                    </a:lnTo>
                    <a:lnTo>
                      <a:pt x="382" y="130"/>
                    </a:lnTo>
                    <a:lnTo>
                      <a:pt x="392" y="130"/>
                    </a:lnTo>
                    <a:lnTo>
                      <a:pt x="396" y="130"/>
                    </a:lnTo>
                    <a:lnTo>
                      <a:pt x="401" y="129"/>
                    </a:lnTo>
                    <a:lnTo>
                      <a:pt x="406" y="127"/>
                    </a:lnTo>
                    <a:lnTo>
                      <a:pt x="413" y="124"/>
                    </a:lnTo>
                    <a:lnTo>
                      <a:pt x="426" y="117"/>
                    </a:lnTo>
                    <a:lnTo>
                      <a:pt x="440" y="107"/>
                    </a:lnTo>
                    <a:lnTo>
                      <a:pt x="454" y="97"/>
                    </a:lnTo>
                    <a:lnTo>
                      <a:pt x="465" y="86"/>
                    </a:lnTo>
                    <a:lnTo>
                      <a:pt x="469" y="80"/>
                    </a:lnTo>
                    <a:lnTo>
                      <a:pt x="473" y="74"/>
                    </a:lnTo>
                    <a:lnTo>
                      <a:pt x="477" y="69"/>
                    </a:lnTo>
                    <a:lnTo>
                      <a:pt x="478" y="63"/>
                    </a:lnTo>
                    <a:lnTo>
                      <a:pt x="488" y="62"/>
                    </a:lnTo>
                    <a:lnTo>
                      <a:pt x="496" y="61"/>
                    </a:lnTo>
                    <a:lnTo>
                      <a:pt x="504" y="58"/>
                    </a:lnTo>
                    <a:lnTo>
                      <a:pt x="512" y="54"/>
                    </a:lnTo>
                    <a:lnTo>
                      <a:pt x="525" y="46"/>
                    </a:lnTo>
                    <a:lnTo>
                      <a:pt x="537" y="36"/>
                    </a:lnTo>
                    <a:lnTo>
                      <a:pt x="549" y="26"/>
                    </a:lnTo>
                    <a:lnTo>
                      <a:pt x="561" y="16"/>
                    </a:lnTo>
                    <a:lnTo>
                      <a:pt x="568" y="11"/>
                    </a:lnTo>
                    <a:lnTo>
                      <a:pt x="575" y="7"/>
                    </a:lnTo>
                    <a:lnTo>
                      <a:pt x="583" y="4"/>
                    </a:lnTo>
                    <a:lnTo>
                      <a:pt x="591" y="0"/>
                    </a:lnTo>
                    <a:lnTo>
                      <a:pt x="594" y="10"/>
                    </a:lnTo>
                    <a:lnTo>
                      <a:pt x="597" y="16"/>
                    </a:lnTo>
                    <a:lnTo>
                      <a:pt x="602" y="22"/>
                    </a:lnTo>
                    <a:lnTo>
                      <a:pt x="606" y="25"/>
                    </a:lnTo>
                    <a:lnTo>
                      <a:pt x="612" y="28"/>
                    </a:lnTo>
                    <a:lnTo>
                      <a:pt x="617" y="30"/>
                    </a:lnTo>
                    <a:lnTo>
                      <a:pt x="624" y="31"/>
                    </a:lnTo>
                    <a:lnTo>
                      <a:pt x="631" y="31"/>
                    </a:lnTo>
                    <a:lnTo>
                      <a:pt x="625" y="46"/>
                    </a:lnTo>
                    <a:lnTo>
                      <a:pt x="618" y="61"/>
                    </a:lnTo>
                    <a:lnTo>
                      <a:pt x="611" y="75"/>
                    </a:lnTo>
                    <a:lnTo>
                      <a:pt x="601" y="88"/>
                    </a:lnTo>
                    <a:lnTo>
                      <a:pt x="591" y="101"/>
                    </a:lnTo>
                    <a:lnTo>
                      <a:pt x="580" y="114"/>
                    </a:lnTo>
                    <a:lnTo>
                      <a:pt x="568" y="125"/>
                    </a:lnTo>
                    <a:lnTo>
                      <a:pt x="556" y="136"/>
                    </a:lnTo>
                    <a:lnTo>
                      <a:pt x="543" y="145"/>
                    </a:lnTo>
                    <a:lnTo>
                      <a:pt x="529" y="154"/>
                    </a:lnTo>
                    <a:lnTo>
                      <a:pt x="515" y="161"/>
                    </a:lnTo>
                    <a:lnTo>
                      <a:pt x="501" y="167"/>
                    </a:lnTo>
                    <a:lnTo>
                      <a:pt x="487" y="173"/>
                    </a:lnTo>
                    <a:lnTo>
                      <a:pt x="473" y="177"/>
                    </a:lnTo>
                    <a:lnTo>
                      <a:pt x="459" y="179"/>
                    </a:lnTo>
                    <a:lnTo>
                      <a:pt x="445" y="180"/>
                    </a:lnTo>
                    <a:lnTo>
                      <a:pt x="443" y="189"/>
                    </a:lnTo>
                    <a:lnTo>
                      <a:pt x="439" y="195"/>
                    </a:lnTo>
                    <a:lnTo>
                      <a:pt x="438" y="197"/>
                    </a:lnTo>
                    <a:lnTo>
                      <a:pt x="436" y="199"/>
                    </a:lnTo>
                    <a:lnTo>
                      <a:pt x="435" y="200"/>
                    </a:lnTo>
                    <a:lnTo>
                      <a:pt x="433" y="200"/>
                    </a:lnTo>
                    <a:lnTo>
                      <a:pt x="422" y="199"/>
                    </a:lnTo>
                    <a:lnTo>
                      <a:pt x="405" y="198"/>
                    </a:lnTo>
                    <a:lnTo>
                      <a:pt x="395" y="199"/>
                    </a:lnTo>
                    <a:lnTo>
                      <a:pt x="385" y="202"/>
                    </a:lnTo>
                    <a:lnTo>
                      <a:pt x="376" y="206"/>
                    </a:lnTo>
                    <a:lnTo>
                      <a:pt x="367" y="210"/>
                    </a:lnTo>
                    <a:lnTo>
                      <a:pt x="358" y="213"/>
                    </a:lnTo>
                    <a:lnTo>
                      <a:pt x="351" y="213"/>
                    </a:lnTo>
                    <a:lnTo>
                      <a:pt x="347" y="212"/>
                    </a:lnTo>
                    <a:lnTo>
                      <a:pt x="344" y="211"/>
                    </a:lnTo>
                    <a:lnTo>
                      <a:pt x="342" y="208"/>
                    </a:lnTo>
                    <a:lnTo>
                      <a:pt x="338" y="204"/>
                    </a:lnTo>
                    <a:lnTo>
                      <a:pt x="333" y="216"/>
                    </a:lnTo>
                    <a:lnTo>
                      <a:pt x="324" y="229"/>
                    </a:lnTo>
                    <a:lnTo>
                      <a:pt x="313" y="241"/>
                    </a:lnTo>
                    <a:lnTo>
                      <a:pt x="301" y="254"/>
                    </a:lnTo>
                    <a:lnTo>
                      <a:pt x="288" y="267"/>
                    </a:lnTo>
                    <a:lnTo>
                      <a:pt x="272" y="280"/>
                    </a:lnTo>
                    <a:lnTo>
                      <a:pt x="256" y="293"/>
                    </a:lnTo>
                    <a:lnTo>
                      <a:pt x="238" y="304"/>
                    </a:lnTo>
                    <a:lnTo>
                      <a:pt x="220" y="315"/>
                    </a:lnTo>
                    <a:lnTo>
                      <a:pt x="202" y="325"/>
                    </a:lnTo>
                    <a:lnTo>
                      <a:pt x="182" y="334"/>
                    </a:lnTo>
                    <a:lnTo>
                      <a:pt x="164" y="343"/>
                    </a:lnTo>
                    <a:lnTo>
                      <a:pt x="145" y="349"/>
                    </a:lnTo>
                    <a:lnTo>
                      <a:pt x="127" y="354"/>
                    </a:lnTo>
                    <a:lnTo>
                      <a:pt x="110" y="357"/>
                    </a:lnTo>
                    <a:lnTo>
                      <a:pt x="93" y="358"/>
                    </a:lnTo>
                    <a:lnTo>
                      <a:pt x="80" y="358"/>
                    </a:lnTo>
                    <a:lnTo>
                      <a:pt x="71" y="356"/>
                    </a:lnTo>
                    <a:lnTo>
                      <a:pt x="65" y="354"/>
                    </a:lnTo>
                    <a:lnTo>
                      <a:pt x="60" y="351"/>
                    </a:lnTo>
                    <a:lnTo>
                      <a:pt x="56" y="348"/>
                    </a:lnTo>
                    <a:lnTo>
                      <a:pt x="51" y="345"/>
                    </a:lnTo>
                    <a:lnTo>
                      <a:pt x="44" y="343"/>
                    </a:lnTo>
                    <a:lnTo>
                      <a:pt x="33" y="340"/>
                    </a:lnTo>
                    <a:lnTo>
                      <a:pt x="0" y="327"/>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525" name="Freeform 76"/>
              <p:cNvSpPr>
                <a:spLocks/>
              </p:cNvSpPr>
              <p:nvPr/>
            </p:nvSpPr>
            <p:spPr bwMode="auto">
              <a:xfrm>
                <a:off x="5516" y="3353"/>
                <a:ext cx="116" cy="141"/>
              </a:xfrm>
              <a:custGeom>
                <a:avLst/>
                <a:gdLst>
                  <a:gd name="T0" fmla="*/ 60 w 359"/>
                  <a:gd name="T1" fmla="*/ 288 h 431"/>
                  <a:gd name="T2" fmla="*/ 95 w 359"/>
                  <a:gd name="T3" fmla="*/ 269 h 431"/>
                  <a:gd name="T4" fmla="*/ 165 w 359"/>
                  <a:gd name="T5" fmla="*/ 209 h 431"/>
                  <a:gd name="T6" fmla="*/ 172 w 359"/>
                  <a:gd name="T7" fmla="*/ 168 h 431"/>
                  <a:gd name="T8" fmla="*/ 180 w 359"/>
                  <a:gd name="T9" fmla="*/ 149 h 431"/>
                  <a:gd name="T10" fmla="*/ 193 w 359"/>
                  <a:gd name="T11" fmla="*/ 137 h 431"/>
                  <a:gd name="T12" fmla="*/ 190 w 359"/>
                  <a:gd name="T13" fmla="*/ 126 h 431"/>
                  <a:gd name="T14" fmla="*/ 179 w 359"/>
                  <a:gd name="T15" fmla="*/ 94 h 431"/>
                  <a:gd name="T16" fmla="*/ 173 w 359"/>
                  <a:gd name="T17" fmla="*/ 34 h 431"/>
                  <a:gd name="T18" fmla="*/ 182 w 359"/>
                  <a:gd name="T19" fmla="*/ 0 h 431"/>
                  <a:gd name="T20" fmla="*/ 194 w 359"/>
                  <a:gd name="T21" fmla="*/ 11 h 431"/>
                  <a:gd name="T22" fmla="*/ 207 w 359"/>
                  <a:gd name="T23" fmla="*/ 29 h 431"/>
                  <a:gd name="T24" fmla="*/ 231 w 359"/>
                  <a:gd name="T25" fmla="*/ 56 h 431"/>
                  <a:gd name="T26" fmla="*/ 238 w 359"/>
                  <a:gd name="T27" fmla="*/ 73 h 431"/>
                  <a:gd name="T28" fmla="*/ 237 w 359"/>
                  <a:gd name="T29" fmla="*/ 88 h 431"/>
                  <a:gd name="T30" fmla="*/ 226 w 359"/>
                  <a:gd name="T31" fmla="*/ 102 h 431"/>
                  <a:gd name="T32" fmla="*/ 205 w 359"/>
                  <a:gd name="T33" fmla="*/ 120 h 431"/>
                  <a:gd name="T34" fmla="*/ 199 w 359"/>
                  <a:gd name="T35" fmla="*/ 131 h 431"/>
                  <a:gd name="T36" fmla="*/ 199 w 359"/>
                  <a:gd name="T37" fmla="*/ 149 h 431"/>
                  <a:gd name="T38" fmla="*/ 205 w 359"/>
                  <a:gd name="T39" fmla="*/ 159 h 431"/>
                  <a:gd name="T40" fmla="*/ 226 w 359"/>
                  <a:gd name="T41" fmla="*/ 160 h 431"/>
                  <a:gd name="T42" fmla="*/ 233 w 359"/>
                  <a:gd name="T43" fmla="*/ 153 h 431"/>
                  <a:gd name="T44" fmla="*/ 232 w 359"/>
                  <a:gd name="T45" fmla="*/ 135 h 431"/>
                  <a:gd name="T46" fmla="*/ 259 w 359"/>
                  <a:gd name="T47" fmla="*/ 193 h 431"/>
                  <a:gd name="T48" fmla="*/ 271 w 359"/>
                  <a:gd name="T49" fmla="*/ 208 h 431"/>
                  <a:gd name="T50" fmla="*/ 291 w 359"/>
                  <a:gd name="T51" fmla="*/ 219 h 431"/>
                  <a:gd name="T52" fmla="*/ 300 w 359"/>
                  <a:gd name="T53" fmla="*/ 217 h 431"/>
                  <a:gd name="T54" fmla="*/ 312 w 359"/>
                  <a:gd name="T55" fmla="*/ 206 h 431"/>
                  <a:gd name="T56" fmla="*/ 341 w 359"/>
                  <a:gd name="T57" fmla="*/ 194 h 431"/>
                  <a:gd name="T58" fmla="*/ 355 w 359"/>
                  <a:gd name="T59" fmla="*/ 206 h 431"/>
                  <a:gd name="T60" fmla="*/ 342 w 359"/>
                  <a:gd name="T61" fmla="*/ 240 h 431"/>
                  <a:gd name="T62" fmla="*/ 321 w 359"/>
                  <a:gd name="T63" fmla="*/ 261 h 431"/>
                  <a:gd name="T64" fmla="*/ 295 w 359"/>
                  <a:gd name="T65" fmla="*/ 275 h 431"/>
                  <a:gd name="T66" fmla="*/ 247 w 359"/>
                  <a:gd name="T67" fmla="*/ 288 h 431"/>
                  <a:gd name="T68" fmla="*/ 208 w 359"/>
                  <a:gd name="T69" fmla="*/ 299 h 431"/>
                  <a:gd name="T70" fmla="*/ 193 w 359"/>
                  <a:gd name="T71" fmla="*/ 308 h 431"/>
                  <a:gd name="T72" fmla="*/ 179 w 359"/>
                  <a:gd name="T73" fmla="*/ 339 h 431"/>
                  <a:gd name="T74" fmla="*/ 163 w 359"/>
                  <a:gd name="T75" fmla="*/ 356 h 431"/>
                  <a:gd name="T76" fmla="*/ 109 w 359"/>
                  <a:gd name="T77" fmla="*/ 394 h 431"/>
                  <a:gd name="T78" fmla="*/ 48 w 359"/>
                  <a:gd name="T79" fmla="*/ 424 h 431"/>
                  <a:gd name="T80" fmla="*/ 19 w 359"/>
                  <a:gd name="T81" fmla="*/ 431 h 431"/>
                  <a:gd name="T82" fmla="*/ 7 w 359"/>
                  <a:gd name="T83" fmla="*/ 426 h 431"/>
                  <a:gd name="T84" fmla="*/ 1 w 359"/>
                  <a:gd name="T85" fmla="*/ 415 h 431"/>
                  <a:gd name="T86" fmla="*/ 1 w 359"/>
                  <a:gd name="T87" fmla="*/ 402 h 431"/>
                  <a:gd name="T88" fmla="*/ 9 w 359"/>
                  <a:gd name="T89" fmla="*/ 391 h 431"/>
                  <a:gd name="T90" fmla="*/ 56 w 359"/>
                  <a:gd name="T91" fmla="*/ 374 h 431"/>
                  <a:gd name="T92" fmla="*/ 73 w 359"/>
                  <a:gd name="T93" fmla="*/ 351 h 431"/>
                  <a:gd name="T94" fmla="*/ 71 w 359"/>
                  <a:gd name="T95" fmla="*/ 335 h 431"/>
                  <a:gd name="T96" fmla="*/ 64 w 359"/>
                  <a:gd name="T97" fmla="*/ 326 h 431"/>
                  <a:gd name="T98" fmla="*/ 51 w 359"/>
                  <a:gd name="T99" fmla="*/ 320 h 431"/>
                  <a:gd name="T100" fmla="*/ 19 w 359"/>
                  <a:gd name="T101" fmla="*/ 32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9" h="431">
                    <a:moveTo>
                      <a:pt x="39" y="296"/>
                    </a:moveTo>
                    <a:lnTo>
                      <a:pt x="50" y="292"/>
                    </a:lnTo>
                    <a:lnTo>
                      <a:pt x="60" y="288"/>
                    </a:lnTo>
                    <a:lnTo>
                      <a:pt x="70" y="284"/>
                    </a:lnTo>
                    <a:lnTo>
                      <a:pt x="79" y="279"/>
                    </a:lnTo>
                    <a:lnTo>
                      <a:pt x="95" y="269"/>
                    </a:lnTo>
                    <a:lnTo>
                      <a:pt x="110" y="257"/>
                    </a:lnTo>
                    <a:lnTo>
                      <a:pt x="138" y="233"/>
                    </a:lnTo>
                    <a:lnTo>
                      <a:pt x="165" y="209"/>
                    </a:lnTo>
                    <a:lnTo>
                      <a:pt x="166" y="198"/>
                    </a:lnTo>
                    <a:lnTo>
                      <a:pt x="170" y="175"/>
                    </a:lnTo>
                    <a:lnTo>
                      <a:pt x="172" y="168"/>
                    </a:lnTo>
                    <a:lnTo>
                      <a:pt x="174" y="162"/>
                    </a:lnTo>
                    <a:lnTo>
                      <a:pt x="176" y="156"/>
                    </a:lnTo>
                    <a:lnTo>
                      <a:pt x="180" y="149"/>
                    </a:lnTo>
                    <a:lnTo>
                      <a:pt x="183" y="144"/>
                    </a:lnTo>
                    <a:lnTo>
                      <a:pt x="188" y="140"/>
                    </a:lnTo>
                    <a:lnTo>
                      <a:pt x="193" y="137"/>
                    </a:lnTo>
                    <a:lnTo>
                      <a:pt x="199" y="135"/>
                    </a:lnTo>
                    <a:lnTo>
                      <a:pt x="194" y="131"/>
                    </a:lnTo>
                    <a:lnTo>
                      <a:pt x="190" y="126"/>
                    </a:lnTo>
                    <a:lnTo>
                      <a:pt x="186" y="119"/>
                    </a:lnTo>
                    <a:lnTo>
                      <a:pt x="184" y="112"/>
                    </a:lnTo>
                    <a:lnTo>
                      <a:pt x="179" y="94"/>
                    </a:lnTo>
                    <a:lnTo>
                      <a:pt x="175" y="75"/>
                    </a:lnTo>
                    <a:lnTo>
                      <a:pt x="174" y="54"/>
                    </a:lnTo>
                    <a:lnTo>
                      <a:pt x="173" y="34"/>
                    </a:lnTo>
                    <a:lnTo>
                      <a:pt x="172" y="16"/>
                    </a:lnTo>
                    <a:lnTo>
                      <a:pt x="172" y="0"/>
                    </a:lnTo>
                    <a:lnTo>
                      <a:pt x="182" y="0"/>
                    </a:lnTo>
                    <a:lnTo>
                      <a:pt x="192" y="0"/>
                    </a:lnTo>
                    <a:lnTo>
                      <a:pt x="193" y="6"/>
                    </a:lnTo>
                    <a:lnTo>
                      <a:pt x="194" y="11"/>
                    </a:lnTo>
                    <a:lnTo>
                      <a:pt x="196" y="16"/>
                    </a:lnTo>
                    <a:lnTo>
                      <a:pt x="199" y="20"/>
                    </a:lnTo>
                    <a:lnTo>
                      <a:pt x="207" y="29"/>
                    </a:lnTo>
                    <a:lnTo>
                      <a:pt x="216" y="37"/>
                    </a:lnTo>
                    <a:lnTo>
                      <a:pt x="224" y="47"/>
                    </a:lnTo>
                    <a:lnTo>
                      <a:pt x="231" y="56"/>
                    </a:lnTo>
                    <a:lnTo>
                      <a:pt x="235" y="62"/>
                    </a:lnTo>
                    <a:lnTo>
                      <a:pt x="237" y="67"/>
                    </a:lnTo>
                    <a:lnTo>
                      <a:pt x="238" y="73"/>
                    </a:lnTo>
                    <a:lnTo>
                      <a:pt x="239" y="80"/>
                    </a:lnTo>
                    <a:lnTo>
                      <a:pt x="238" y="84"/>
                    </a:lnTo>
                    <a:lnTo>
                      <a:pt x="237" y="88"/>
                    </a:lnTo>
                    <a:lnTo>
                      <a:pt x="235" y="92"/>
                    </a:lnTo>
                    <a:lnTo>
                      <a:pt x="232" y="95"/>
                    </a:lnTo>
                    <a:lnTo>
                      <a:pt x="226" y="102"/>
                    </a:lnTo>
                    <a:lnTo>
                      <a:pt x="219" y="108"/>
                    </a:lnTo>
                    <a:lnTo>
                      <a:pt x="211" y="114"/>
                    </a:lnTo>
                    <a:lnTo>
                      <a:pt x="205" y="120"/>
                    </a:lnTo>
                    <a:lnTo>
                      <a:pt x="203" y="123"/>
                    </a:lnTo>
                    <a:lnTo>
                      <a:pt x="200" y="127"/>
                    </a:lnTo>
                    <a:lnTo>
                      <a:pt x="199" y="131"/>
                    </a:lnTo>
                    <a:lnTo>
                      <a:pt x="199" y="135"/>
                    </a:lnTo>
                    <a:lnTo>
                      <a:pt x="199" y="143"/>
                    </a:lnTo>
                    <a:lnTo>
                      <a:pt x="199" y="149"/>
                    </a:lnTo>
                    <a:lnTo>
                      <a:pt x="200" y="155"/>
                    </a:lnTo>
                    <a:lnTo>
                      <a:pt x="203" y="157"/>
                    </a:lnTo>
                    <a:lnTo>
                      <a:pt x="205" y="159"/>
                    </a:lnTo>
                    <a:lnTo>
                      <a:pt x="210" y="160"/>
                    </a:lnTo>
                    <a:lnTo>
                      <a:pt x="217" y="160"/>
                    </a:lnTo>
                    <a:lnTo>
                      <a:pt x="226" y="160"/>
                    </a:lnTo>
                    <a:lnTo>
                      <a:pt x="229" y="160"/>
                    </a:lnTo>
                    <a:lnTo>
                      <a:pt x="232" y="158"/>
                    </a:lnTo>
                    <a:lnTo>
                      <a:pt x="233" y="153"/>
                    </a:lnTo>
                    <a:lnTo>
                      <a:pt x="233" y="150"/>
                    </a:lnTo>
                    <a:lnTo>
                      <a:pt x="233" y="142"/>
                    </a:lnTo>
                    <a:lnTo>
                      <a:pt x="232" y="135"/>
                    </a:lnTo>
                    <a:lnTo>
                      <a:pt x="244" y="163"/>
                    </a:lnTo>
                    <a:lnTo>
                      <a:pt x="255" y="188"/>
                    </a:lnTo>
                    <a:lnTo>
                      <a:pt x="259" y="193"/>
                    </a:lnTo>
                    <a:lnTo>
                      <a:pt x="262" y="198"/>
                    </a:lnTo>
                    <a:lnTo>
                      <a:pt x="266" y="203"/>
                    </a:lnTo>
                    <a:lnTo>
                      <a:pt x="271" y="208"/>
                    </a:lnTo>
                    <a:lnTo>
                      <a:pt x="276" y="213"/>
                    </a:lnTo>
                    <a:lnTo>
                      <a:pt x="283" y="216"/>
                    </a:lnTo>
                    <a:lnTo>
                      <a:pt x="291" y="219"/>
                    </a:lnTo>
                    <a:lnTo>
                      <a:pt x="298" y="222"/>
                    </a:lnTo>
                    <a:lnTo>
                      <a:pt x="299" y="220"/>
                    </a:lnTo>
                    <a:lnTo>
                      <a:pt x="300" y="217"/>
                    </a:lnTo>
                    <a:lnTo>
                      <a:pt x="303" y="215"/>
                    </a:lnTo>
                    <a:lnTo>
                      <a:pt x="305" y="212"/>
                    </a:lnTo>
                    <a:lnTo>
                      <a:pt x="312" y="206"/>
                    </a:lnTo>
                    <a:lnTo>
                      <a:pt x="321" y="201"/>
                    </a:lnTo>
                    <a:lnTo>
                      <a:pt x="331" y="197"/>
                    </a:lnTo>
                    <a:lnTo>
                      <a:pt x="341" y="194"/>
                    </a:lnTo>
                    <a:lnTo>
                      <a:pt x="350" y="192"/>
                    </a:lnTo>
                    <a:lnTo>
                      <a:pt x="359" y="191"/>
                    </a:lnTo>
                    <a:lnTo>
                      <a:pt x="355" y="206"/>
                    </a:lnTo>
                    <a:lnTo>
                      <a:pt x="352" y="219"/>
                    </a:lnTo>
                    <a:lnTo>
                      <a:pt x="348" y="231"/>
                    </a:lnTo>
                    <a:lnTo>
                      <a:pt x="342" y="240"/>
                    </a:lnTo>
                    <a:lnTo>
                      <a:pt x="336" y="248"/>
                    </a:lnTo>
                    <a:lnTo>
                      <a:pt x="329" y="255"/>
                    </a:lnTo>
                    <a:lnTo>
                      <a:pt x="321" y="261"/>
                    </a:lnTo>
                    <a:lnTo>
                      <a:pt x="314" y="267"/>
                    </a:lnTo>
                    <a:lnTo>
                      <a:pt x="305" y="271"/>
                    </a:lnTo>
                    <a:lnTo>
                      <a:pt x="295" y="275"/>
                    </a:lnTo>
                    <a:lnTo>
                      <a:pt x="284" y="278"/>
                    </a:lnTo>
                    <a:lnTo>
                      <a:pt x="272" y="281"/>
                    </a:lnTo>
                    <a:lnTo>
                      <a:pt x="247" y="288"/>
                    </a:lnTo>
                    <a:lnTo>
                      <a:pt x="219" y="296"/>
                    </a:lnTo>
                    <a:lnTo>
                      <a:pt x="213" y="297"/>
                    </a:lnTo>
                    <a:lnTo>
                      <a:pt x="208" y="299"/>
                    </a:lnTo>
                    <a:lnTo>
                      <a:pt x="204" y="301"/>
                    </a:lnTo>
                    <a:lnTo>
                      <a:pt x="199" y="303"/>
                    </a:lnTo>
                    <a:lnTo>
                      <a:pt x="193" y="308"/>
                    </a:lnTo>
                    <a:lnTo>
                      <a:pt x="188" y="314"/>
                    </a:lnTo>
                    <a:lnTo>
                      <a:pt x="183" y="328"/>
                    </a:lnTo>
                    <a:lnTo>
                      <a:pt x="179" y="339"/>
                    </a:lnTo>
                    <a:lnTo>
                      <a:pt x="175" y="344"/>
                    </a:lnTo>
                    <a:lnTo>
                      <a:pt x="170" y="350"/>
                    </a:lnTo>
                    <a:lnTo>
                      <a:pt x="163" y="356"/>
                    </a:lnTo>
                    <a:lnTo>
                      <a:pt x="154" y="363"/>
                    </a:lnTo>
                    <a:lnTo>
                      <a:pt x="134" y="379"/>
                    </a:lnTo>
                    <a:lnTo>
                      <a:pt x="109" y="394"/>
                    </a:lnTo>
                    <a:lnTo>
                      <a:pt x="84" y="408"/>
                    </a:lnTo>
                    <a:lnTo>
                      <a:pt x="59" y="420"/>
                    </a:lnTo>
                    <a:lnTo>
                      <a:pt x="48" y="424"/>
                    </a:lnTo>
                    <a:lnTo>
                      <a:pt x="37" y="428"/>
                    </a:lnTo>
                    <a:lnTo>
                      <a:pt x="28" y="430"/>
                    </a:lnTo>
                    <a:lnTo>
                      <a:pt x="19" y="431"/>
                    </a:lnTo>
                    <a:lnTo>
                      <a:pt x="15" y="430"/>
                    </a:lnTo>
                    <a:lnTo>
                      <a:pt x="11" y="429"/>
                    </a:lnTo>
                    <a:lnTo>
                      <a:pt x="7" y="426"/>
                    </a:lnTo>
                    <a:lnTo>
                      <a:pt x="5" y="423"/>
                    </a:lnTo>
                    <a:lnTo>
                      <a:pt x="3" y="420"/>
                    </a:lnTo>
                    <a:lnTo>
                      <a:pt x="1" y="415"/>
                    </a:lnTo>
                    <a:lnTo>
                      <a:pt x="0" y="411"/>
                    </a:lnTo>
                    <a:lnTo>
                      <a:pt x="0" y="406"/>
                    </a:lnTo>
                    <a:lnTo>
                      <a:pt x="1" y="402"/>
                    </a:lnTo>
                    <a:lnTo>
                      <a:pt x="2" y="398"/>
                    </a:lnTo>
                    <a:lnTo>
                      <a:pt x="5" y="395"/>
                    </a:lnTo>
                    <a:lnTo>
                      <a:pt x="9" y="391"/>
                    </a:lnTo>
                    <a:lnTo>
                      <a:pt x="19" y="386"/>
                    </a:lnTo>
                    <a:lnTo>
                      <a:pt x="31" y="382"/>
                    </a:lnTo>
                    <a:lnTo>
                      <a:pt x="56" y="374"/>
                    </a:lnTo>
                    <a:lnTo>
                      <a:pt x="73" y="369"/>
                    </a:lnTo>
                    <a:lnTo>
                      <a:pt x="73" y="360"/>
                    </a:lnTo>
                    <a:lnTo>
                      <a:pt x="73" y="351"/>
                    </a:lnTo>
                    <a:lnTo>
                      <a:pt x="72" y="345"/>
                    </a:lnTo>
                    <a:lnTo>
                      <a:pt x="72" y="339"/>
                    </a:lnTo>
                    <a:lnTo>
                      <a:pt x="71" y="335"/>
                    </a:lnTo>
                    <a:lnTo>
                      <a:pt x="69" y="331"/>
                    </a:lnTo>
                    <a:lnTo>
                      <a:pt x="67" y="328"/>
                    </a:lnTo>
                    <a:lnTo>
                      <a:pt x="64" y="326"/>
                    </a:lnTo>
                    <a:lnTo>
                      <a:pt x="62" y="324"/>
                    </a:lnTo>
                    <a:lnTo>
                      <a:pt x="59" y="322"/>
                    </a:lnTo>
                    <a:lnTo>
                      <a:pt x="51" y="320"/>
                    </a:lnTo>
                    <a:lnTo>
                      <a:pt x="41" y="319"/>
                    </a:lnTo>
                    <a:lnTo>
                      <a:pt x="31" y="320"/>
                    </a:lnTo>
                    <a:lnTo>
                      <a:pt x="19" y="320"/>
                    </a:lnTo>
                    <a:lnTo>
                      <a:pt x="39" y="29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grpSp>
        <p:sp>
          <p:nvSpPr>
            <p:cNvPr id="164" name="Freeform 77"/>
            <p:cNvSpPr>
              <a:spLocks/>
            </p:cNvSpPr>
            <p:nvPr>
              <p:custDataLst>
                <p:tags r:id="rId157"/>
              </p:custDataLst>
            </p:nvPr>
          </p:nvSpPr>
          <p:spPr bwMode="auto">
            <a:xfrm>
              <a:off x="8267490" y="3860728"/>
              <a:ext cx="11159" cy="51129"/>
            </a:xfrm>
            <a:custGeom>
              <a:avLst/>
              <a:gdLst>
                <a:gd name="T0" fmla="*/ 0 w 21"/>
                <a:gd name="T1" fmla="*/ 39636 h 62"/>
                <a:gd name="T2" fmla="*/ 454 w 21"/>
                <a:gd name="T3" fmla="*/ 26731 h 62"/>
                <a:gd name="T4" fmla="*/ 1361 w 21"/>
                <a:gd name="T5" fmla="*/ 15670 h 62"/>
                <a:gd name="T6" fmla="*/ 1814 w 21"/>
                <a:gd name="T7" fmla="*/ 10140 h 62"/>
                <a:gd name="T8" fmla="*/ 2721 w 21"/>
                <a:gd name="T9" fmla="*/ 6452 h 62"/>
                <a:gd name="T10" fmla="*/ 4082 w 21"/>
                <a:gd name="T11" fmla="*/ 2765 h 62"/>
                <a:gd name="T12" fmla="*/ 6804 w 21"/>
                <a:gd name="T13" fmla="*/ 0 h 62"/>
                <a:gd name="T14" fmla="*/ 6804 w 21"/>
                <a:gd name="T15" fmla="*/ 13827 h 62"/>
                <a:gd name="T16" fmla="*/ 8164 w 21"/>
                <a:gd name="T17" fmla="*/ 28575 h 62"/>
                <a:gd name="T18" fmla="*/ 9071 w 21"/>
                <a:gd name="T19" fmla="*/ 40558 h 62"/>
                <a:gd name="T20" fmla="*/ 9525 w 21"/>
                <a:gd name="T21" fmla="*/ 45167 h 62"/>
                <a:gd name="T22" fmla="*/ 4536 w 21"/>
                <a:gd name="T23" fmla="*/ 50698 h 62"/>
                <a:gd name="T24" fmla="*/ 0 w 21"/>
                <a:gd name="T25" fmla="*/ 57150 h 62"/>
                <a:gd name="T26" fmla="*/ 0 w 21"/>
                <a:gd name="T27" fmla="*/ 39636 h 6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 h="62">
                  <a:moveTo>
                    <a:pt x="0" y="43"/>
                  </a:moveTo>
                  <a:lnTo>
                    <a:pt x="1" y="29"/>
                  </a:lnTo>
                  <a:lnTo>
                    <a:pt x="3" y="17"/>
                  </a:lnTo>
                  <a:lnTo>
                    <a:pt x="4" y="11"/>
                  </a:lnTo>
                  <a:lnTo>
                    <a:pt x="6" y="7"/>
                  </a:lnTo>
                  <a:lnTo>
                    <a:pt x="9" y="3"/>
                  </a:lnTo>
                  <a:lnTo>
                    <a:pt x="15" y="0"/>
                  </a:lnTo>
                  <a:lnTo>
                    <a:pt x="15" y="15"/>
                  </a:lnTo>
                  <a:lnTo>
                    <a:pt x="18" y="31"/>
                  </a:lnTo>
                  <a:lnTo>
                    <a:pt x="20" y="44"/>
                  </a:lnTo>
                  <a:lnTo>
                    <a:pt x="21" y="49"/>
                  </a:lnTo>
                  <a:lnTo>
                    <a:pt x="10" y="55"/>
                  </a:lnTo>
                  <a:lnTo>
                    <a:pt x="0" y="62"/>
                  </a:lnTo>
                  <a:lnTo>
                    <a:pt x="0" y="4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65" name="Freeform 80"/>
            <p:cNvSpPr>
              <a:spLocks/>
            </p:cNvSpPr>
            <p:nvPr>
              <p:custDataLst>
                <p:tags r:id="rId158"/>
              </p:custDataLst>
            </p:nvPr>
          </p:nvSpPr>
          <p:spPr bwMode="auto">
            <a:xfrm>
              <a:off x="8337636" y="3851914"/>
              <a:ext cx="1594" cy="47603"/>
            </a:xfrm>
            <a:custGeom>
              <a:avLst/>
              <a:gdLst>
                <a:gd name="T0" fmla="*/ 0 w 7"/>
                <a:gd name="T1" fmla="*/ 0 h 55563"/>
                <a:gd name="T2" fmla="*/ 1588 w 7"/>
                <a:gd name="T3" fmla="*/ 0 h 55563"/>
                <a:gd name="T4" fmla="*/ 0 w 7"/>
                <a:gd name="T5" fmla="*/ 0 h 55563"/>
                <a:gd name="T6" fmla="*/ 0 60000 65536"/>
                <a:gd name="T7" fmla="*/ 0 60000 65536"/>
                <a:gd name="T8" fmla="*/ 0 60000 65536"/>
              </a:gdLst>
              <a:ahLst/>
              <a:cxnLst>
                <a:cxn ang="T6">
                  <a:pos x="T0" y="T1"/>
                </a:cxn>
                <a:cxn ang="T7">
                  <a:pos x="T2" y="T3"/>
                </a:cxn>
                <a:cxn ang="T8">
                  <a:pos x="T4" y="T5"/>
                </a:cxn>
              </a:cxnLst>
              <a:rect l="0" t="0" r="r" b="b"/>
              <a:pathLst>
                <a:path w="7" h="55563">
                  <a:moveTo>
                    <a:pt x="0" y="0"/>
                  </a:moveTo>
                  <a:lnTo>
                    <a:pt x="7"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66" name="Freeform 81"/>
            <p:cNvSpPr>
              <a:spLocks/>
            </p:cNvSpPr>
            <p:nvPr>
              <p:custDataLst>
                <p:tags r:id="rId159"/>
              </p:custDataLst>
            </p:nvPr>
          </p:nvSpPr>
          <p:spPr bwMode="auto">
            <a:xfrm>
              <a:off x="8402998" y="3802547"/>
              <a:ext cx="6376" cy="49367"/>
            </a:xfrm>
            <a:custGeom>
              <a:avLst/>
              <a:gdLst>
                <a:gd name="T0" fmla="*/ 6350 w 16"/>
                <a:gd name="T1" fmla="*/ 0 h 25"/>
                <a:gd name="T2" fmla="*/ 6350 w 16"/>
                <a:gd name="T3" fmla="*/ 13716 h 25"/>
                <a:gd name="T4" fmla="*/ 5556 w 16"/>
                <a:gd name="T5" fmla="*/ 29718 h 25"/>
                <a:gd name="T6" fmla="*/ 5159 w 16"/>
                <a:gd name="T7" fmla="*/ 36576 h 25"/>
                <a:gd name="T8" fmla="*/ 4366 w 16"/>
                <a:gd name="T9" fmla="*/ 45720 h 25"/>
                <a:gd name="T10" fmla="*/ 2778 w 16"/>
                <a:gd name="T11" fmla="*/ 52578 h 25"/>
                <a:gd name="T12" fmla="*/ 1191 w 16"/>
                <a:gd name="T13" fmla="*/ 57150 h 25"/>
                <a:gd name="T14" fmla="*/ 397 w 16"/>
                <a:gd name="T15" fmla="*/ 54864 h 25"/>
                <a:gd name="T16" fmla="*/ 0 w 16"/>
                <a:gd name="T17" fmla="*/ 48006 h 25"/>
                <a:gd name="T18" fmla="*/ 397 w 16"/>
                <a:gd name="T19" fmla="*/ 41148 h 25"/>
                <a:gd name="T20" fmla="*/ 794 w 16"/>
                <a:gd name="T21" fmla="*/ 29718 h 25"/>
                <a:gd name="T22" fmla="*/ 1588 w 16"/>
                <a:gd name="T23" fmla="*/ 20574 h 25"/>
                <a:gd name="T24" fmla="*/ 2778 w 16"/>
                <a:gd name="T25" fmla="*/ 9144 h 25"/>
                <a:gd name="T26" fmla="*/ 4366 w 16"/>
                <a:gd name="T27" fmla="*/ 2286 h 25"/>
                <a:gd name="T28" fmla="*/ 6350 w 16"/>
                <a:gd name="T29" fmla="*/ 0 h 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6" h="25">
                  <a:moveTo>
                    <a:pt x="16" y="0"/>
                  </a:moveTo>
                  <a:lnTo>
                    <a:pt x="16" y="6"/>
                  </a:lnTo>
                  <a:lnTo>
                    <a:pt x="14" y="13"/>
                  </a:lnTo>
                  <a:lnTo>
                    <a:pt x="13" y="16"/>
                  </a:lnTo>
                  <a:lnTo>
                    <a:pt x="11" y="20"/>
                  </a:lnTo>
                  <a:lnTo>
                    <a:pt x="7" y="23"/>
                  </a:lnTo>
                  <a:lnTo>
                    <a:pt x="3" y="25"/>
                  </a:lnTo>
                  <a:lnTo>
                    <a:pt x="1" y="24"/>
                  </a:lnTo>
                  <a:lnTo>
                    <a:pt x="0" y="21"/>
                  </a:lnTo>
                  <a:lnTo>
                    <a:pt x="1" y="18"/>
                  </a:lnTo>
                  <a:lnTo>
                    <a:pt x="2" y="13"/>
                  </a:lnTo>
                  <a:lnTo>
                    <a:pt x="4" y="9"/>
                  </a:lnTo>
                  <a:lnTo>
                    <a:pt x="7" y="4"/>
                  </a:lnTo>
                  <a:lnTo>
                    <a:pt x="11" y="1"/>
                  </a:lnTo>
                  <a:lnTo>
                    <a:pt x="1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67" name="Freeform 82"/>
            <p:cNvSpPr>
              <a:spLocks/>
            </p:cNvSpPr>
            <p:nvPr>
              <p:custDataLst>
                <p:tags r:id="rId160"/>
              </p:custDataLst>
            </p:nvPr>
          </p:nvSpPr>
          <p:spPr bwMode="auto">
            <a:xfrm>
              <a:off x="8525751" y="3703815"/>
              <a:ext cx="4783" cy="51128"/>
            </a:xfrm>
            <a:custGeom>
              <a:avLst/>
              <a:gdLst>
                <a:gd name="T0" fmla="*/ 0 w 14"/>
                <a:gd name="T1" fmla="*/ 0 h 18"/>
                <a:gd name="T2" fmla="*/ 1021 w 14"/>
                <a:gd name="T3" fmla="*/ 3175 h 18"/>
                <a:gd name="T4" fmla="*/ 1701 w 14"/>
                <a:gd name="T5" fmla="*/ 6350 h 18"/>
                <a:gd name="T6" fmla="*/ 2382 w 14"/>
                <a:gd name="T7" fmla="*/ 12700 h 18"/>
                <a:gd name="T8" fmla="*/ 3062 w 14"/>
                <a:gd name="T9" fmla="*/ 22225 h 18"/>
                <a:gd name="T10" fmla="*/ 4423 w 14"/>
                <a:gd name="T11" fmla="*/ 41275 h 18"/>
                <a:gd name="T12" fmla="*/ 4763 w 14"/>
                <a:gd name="T13" fmla="*/ 57150 h 18"/>
                <a:gd name="T14" fmla="*/ 0 w 14"/>
                <a:gd name="T15" fmla="*/ 0 h 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 h="18">
                  <a:moveTo>
                    <a:pt x="0" y="0"/>
                  </a:moveTo>
                  <a:lnTo>
                    <a:pt x="3" y="1"/>
                  </a:lnTo>
                  <a:lnTo>
                    <a:pt x="5" y="2"/>
                  </a:lnTo>
                  <a:lnTo>
                    <a:pt x="7" y="4"/>
                  </a:lnTo>
                  <a:lnTo>
                    <a:pt x="9" y="7"/>
                  </a:lnTo>
                  <a:lnTo>
                    <a:pt x="13" y="13"/>
                  </a:lnTo>
                  <a:lnTo>
                    <a:pt x="14" y="18"/>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68" name="Freeform 86"/>
            <p:cNvSpPr>
              <a:spLocks/>
            </p:cNvSpPr>
            <p:nvPr>
              <p:custDataLst>
                <p:tags r:id="rId161"/>
              </p:custDataLst>
            </p:nvPr>
          </p:nvSpPr>
          <p:spPr bwMode="auto">
            <a:xfrm>
              <a:off x="8543286" y="4112852"/>
              <a:ext cx="12753" cy="51128"/>
            </a:xfrm>
            <a:custGeom>
              <a:avLst/>
              <a:gdLst>
                <a:gd name="T0" fmla="*/ 0 w 26"/>
                <a:gd name="T1" fmla="*/ 0 h 12"/>
                <a:gd name="T2" fmla="*/ 1710 w 26"/>
                <a:gd name="T3" fmla="*/ 19050 h 12"/>
                <a:gd name="T4" fmla="*/ 4702 w 26"/>
                <a:gd name="T5" fmla="*/ 38100 h 12"/>
                <a:gd name="T6" fmla="*/ 5984 w 26"/>
                <a:gd name="T7" fmla="*/ 42863 h 12"/>
                <a:gd name="T8" fmla="*/ 7694 w 26"/>
                <a:gd name="T9" fmla="*/ 52388 h 12"/>
                <a:gd name="T10" fmla="*/ 9403 w 26"/>
                <a:gd name="T11" fmla="*/ 52388 h 12"/>
                <a:gd name="T12" fmla="*/ 11113 w 26"/>
                <a:gd name="T13" fmla="*/ 57150 h 12"/>
                <a:gd name="T14" fmla="*/ 8976 w 26"/>
                <a:gd name="T15" fmla="*/ 33338 h 12"/>
                <a:gd name="T16" fmla="*/ 5557 w 26"/>
                <a:gd name="T17" fmla="*/ 14288 h 12"/>
                <a:gd name="T18" fmla="*/ 2137 w 26"/>
                <a:gd name="T19" fmla="*/ 4763 h 12"/>
                <a:gd name="T20" fmla="*/ 0 w 26"/>
                <a:gd name="T21" fmla="*/ 0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 h="12">
                  <a:moveTo>
                    <a:pt x="0" y="0"/>
                  </a:moveTo>
                  <a:lnTo>
                    <a:pt x="4" y="4"/>
                  </a:lnTo>
                  <a:lnTo>
                    <a:pt x="11" y="8"/>
                  </a:lnTo>
                  <a:lnTo>
                    <a:pt x="14" y="9"/>
                  </a:lnTo>
                  <a:lnTo>
                    <a:pt x="18" y="11"/>
                  </a:lnTo>
                  <a:lnTo>
                    <a:pt x="22" y="11"/>
                  </a:lnTo>
                  <a:lnTo>
                    <a:pt x="26" y="12"/>
                  </a:lnTo>
                  <a:lnTo>
                    <a:pt x="21" y="7"/>
                  </a:lnTo>
                  <a:lnTo>
                    <a:pt x="13" y="3"/>
                  </a:lnTo>
                  <a:lnTo>
                    <a:pt x="5" y="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15" name="Group 94"/>
            <p:cNvGrpSpPr>
              <a:grpSpLocks/>
            </p:cNvGrpSpPr>
            <p:nvPr>
              <p:custDataLst>
                <p:tags r:id="rId162"/>
              </p:custDataLst>
            </p:nvPr>
          </p:nvGrpSpPr>
          <p:grpSpPr bwMode="auto">
            <a:xfrm>
              <a:off x="8667990" y="3835237"/>
              <a:ext cx="179669" cy="100819"/>
              <a:chOff x="5379" y="2466"/>
              <a:chExt cx="122" cy="71"/>
            </a:xfrm>
            <a:grpFill/>
          </p:grpSpPr>
          <p:sp>
            <p:nvSpPr>
              <p:cNvPr id="514" name="Freeform 95"/>
              <p:cNvSpPr>
                <a:spLocks/>
              </p:cNvSpPr>
              <p:nvPr/>
            </p:nvSpPr>
            <p:spPr bwMode="auto">
              <a:xfrm>
                <a:off x="5428" y="2492"/>
                <a:ext cx="6" cy="9"/>
              </a:xfrm>
              <a:custGeom>
                <a:avLst/>
                <a:gdLst>
                  <a:gd name="T0" fmla="*/ 6 w 19"/>
                  <a:gd name="T1" fmla="*/ 9 h 25"/>
                  <a:gd name="T2" fmla="*/ 6 w 19"/>
                  <a:gd name="T3" fmla="*/ 7 h 25"/>
                  <a:gd name="T4" fmla="*/ 5 w 19"/>
                  <a:gd name="T5" fmla="*/ 4 h 25"/>
                  <a:gd name="T6" fmla="*/ 5 w 19"/>
                  <a:gd name="T7" fmla="*/ 3 h 25"/>
                  <a:gd name="T8" fmla="*/ 5 w 19"/>
                  <a:gd name="T9" fmla="*/ 2 h 25"/>
                  <a:gd name="T10" fmla="*/ 5 w 19"/>
                  <a:gd name="T11" fmla="*/ 1 h 25"/>
                  <a:gd name="T12" fmla="*/ 6 w 19"/>
                  <a:gd name="T13" fmla="*/ 0 h 25"/>
                  <a:gd name="T14" fmla="*/ 0 w 19"/>
                  <a:gd name="T15" fmla="*/ 0 h 25"/>
                  <a:gd name="T16" fmla="*/ 0 w 19"/>
                  <a:gd name="T17" fmla="*/ 3 h 25"/>
                  <a:gd name="T18" fmla="*/ 2 w 19"/>
                  <a:gd name="T19" fmla="*/ 5 h 25"/>
                  <a:gd name="T20" fmla="*/ 2 w 19"/>
                  <a:gd name="T21" fmla="*/ 7 h 25"/>
                  <a:gd name="T22" fmla="*/ 3 w 19"/>
                  <a:gd name="T23" fmla="*/ 8 h 25"/>
                  <a:gd name="T24" fmla="*/ 5 w 19"/>
                  <a:gd name="T25" fmla="*/ 9 h 25"/>
                  <a:gd name="T26" fmla="*/ 6 w 19"/>
                  <a:gd name="T27" fmla="*/ 9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9" h="25">
                    <a:moveTo>
                      <a:pt x="19" y="25"/>
                    </a:moveTo>
                    <a:lnTo>
                      <a:pt x="18" y="20"/>
                    </a:lnTo>
                    <a:lnTo>
                      <a:pt x="17" y="12"/>
                    </a:lnTo>
                    <a:lnTo>
                      <a:pt x="16" y="9"/>
                    </a:lnTo>
                    <a:lnTo>
                      <a:pt x="17" y="6"/>
                    </a:lnTo>
                    <a:lnTo>
                      <a:pt x="17" y="3"/>
                    </a:lnTo>
                    <a:lnTo>
                      <a:pt x="19" y="0"/>
                    </a:lnTo>
                    <a:lnTo>
                      <a:pt x="0" y="0"/>
                    </a:lnTo>
                    <a:lnTo>
                      <a:pt x="1" y="7"/>
                    </a:lnTo>
                    <a:lnTo>
                      <a:pt x="5" y="15"/>
                    </a:lnTo>
                    <a:lnTo>
                      <a:pt x="7" y="19"/>
                    </a:lnTo>
                    <a:lnTo>
                      <a:pt x="11" y="23"/>
                    </a:lnTo>
                    <a:lnTo>
                      <a:pt x="15" y="25"/>
                    </a:lnTo>
                    <a:lnTo>
                      <a:pt x="19" y="2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5" name="Freeform 96"/>
              <p:cNvSpPr>
                <a:spLocks/>
              </p:cNvSpPr>
              <p:nvPr/>
            </p:nvSpPr>
            <p:spPr bwMode="auto">
              <a:xfrm>
                <a:off x="5379" y="2505"/>
                <a:ext cx="7" cy="6"/>
              </a:xfrm>
              <a:custGeom>
                <a:avLst/>
                <a:gdLst>
                  <a:gd name="T0" fmla="*/ 7 w 26"/>
                  <a:gd name="T1" fmla="*/ 6 h 18"/>
                  <a:gd name="T2" fmla="*/ 2 w 26"/>
                  <a:gd name="T3" fmla="*/ 6 h 18"/>
                  <a:gd name="T4" fmla="*/ 1 w 26"/>
                  <a:gd name="T5" fmla="*/ 3 h 18"/>
                  <a:gd name="T6" fmla="*/ 0 w 26"/>
                  <a:gd name="T7" fmla="*/ 0 h 18"/>
                  <a:gd name="T8" fmla="*/ 2 w 26"/>
                  <a:gd name="T9" fmla="*/ 1 h 18"/>
                  <a:gd name="T10" fmla="*/ 4 w 26"/>
                  <a:gd name="T11" fmla="*/ 2 h 18"/>
                  <a:gd name="T12" fmla="*/ 5 w 26"/>
                  <a:gd name="T13" fmla="*/ 4 h 18"/>
                  <a:gd name="T14" fmla="*/ 7 w 26"/>
                  <a:gd name="T15" fmla="*/ 6 h 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6" h="18">
                    <a:moveTo>
                      <a:pt x="26" y="18"/>
                    </a:moveTo>
                    <a:lnTo>
                      <a:pt x="7" y="18"/>
                    </a:lnTo>
                    <a:lnTo>
                      <a:pt x="3" y="9"/>
                    </a:lnTo>
                    <a:lnTo>
                      <a:pt x="0" y="0"/>
                    </a:lnTo>
                    <a:lnTo>
                      <a:pt x="6" y="2"/>
                    </a:lnTo>
                    <a:lnTo>
                      <a:pt x="13" y="6"/>
                    </a:lnTo>
                    <a:lnTo>
                      <a:pt x="20" y="12"/>
                    </a:lnTo>
                    <a:lnTo>
                      <a:pt x="26"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6" name="Freeform 97"/>
              <p:cNvSpPr>
                <a:spLocks/>
              </p:cNvSpPr>
              <p:nvPr/>
            </p:nvSpPr>
            <p:spPr bwMode="auto">
              <a:xfrm>
                <a:off x="5392" y="2466"/>
                <a:ext cx="5" cy="6"/>
              </a:xfrm>
              <a:custGeom>
                <a:avLst/>
                <a:gdLst>
                  <a:gd name="T0" fmla="*/ 0 w 13"/>
                  <a:gd name="T1" fmla="*/ 6 h 18"/>
                  <a:gd name="T2" fmla="*/ 5 w 13"/>
                  <a:gd name="T3" fmla="*/ 0 h 18"/>
                  <a:gd name="T4" fmla="*/ 0 w 13"/>
                  <a:gd name="T5" fmla="*/ 6 h 18"/>
                  <a:gd name="T6" fmla="*/ 0 60000 65536"/>
                  <a:gd name="T7" fmla="*/ 0 60000 65536"/>
                  <a:gd name="T8" fmla="*/ 0 60000 65536"/>
                </a:gdLst>
                <a:ahLst/>
                <a:cxnLst>
                  <a:cxn ang="T6">
                    <a:pos x="T0" y="T1"/>
                  </a:cxn>
                  <a:cxn ang="T7">
                    <a:pos x="T2" y="T3"/>
                  </a:cxn>
                  <a:cxn ang="T8">
                    <a:pos x="T4" y="T5"/>
                  </a:cxn>
                </a:cxnLst>
                <a:rect l="0" t="0" r="r" b="b"/>
                <a:pathLst>
                  <a:path w="13" h="18">
                    <a:moveTo>
                      <a:pt x="0" y="18"/>
                    </a:moveTo>
                    <a:lnTo>
                      <a:pt x="13" y="0"/>
                    </a:lnTo>
                    <a:lnTo>
                      <a:pt x="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7" name="Freeform 98"/>
              <p:cNvSpPr>
                <a:spLocks/>
              </p:cNvSpPr>
              <p:nvPr/>
            </p:nvSpPr>
            <p:spPr bwMode="auto">
              <a:xfrm>
                <a:off x="5426" y="2468"/>
                <a:ext cx="8" cy="8"/>
              </a:xfrm>
              <a:custGeom>
                <a:avLst/>
                <a:gdLst>
                  <a:gd name="T0" fmla="*/ 0 w 26"/>
                  <a:gd name="T1" fmla="*/ 8 h 24"/>
                  <a:gd name="T2" fmla="*/ 1 w 26"/>
                  <a:gd name="T3" fmla="*/ 8 h 24"/>
                  <a:gd name="T4" fmla="*/ 2 w 26"/>
                  <a:gd name="T5" fmla="*/ 7 h 24"/>
                  <a:gd name="T6" fmla="*/ 3 w 26"/>
                  <a:gd name="T7" fmla="*/ 6 h 24"/>
                  <a:gd name="T8" fmla="*/ 5 w 26"/>
                  <a:gd name="T9" fmla="*/ 5 h 24"/>
                  <a:gd name="T10" fmla="*/ 6 w 26"/>
                  <a:gd name="T11" fmla="*/ 4 h 24"/>
                  <a:gd name="T12" fmla="*/ 7 w 26"/>
                  <a:gd name="T13" fmla="*/ 3 h 24"/>
                  <a:gd name="T14" fmla="*/ 8 w 26"/>
                  <a:gd name="T15" fmla="*/ 1 h 24"/>
                  <a:gd name="T16" fmla="*/ 8 w 26"/>
                  <a:gd name="T17" fmla="*/ 0 h 24"/>
                  <a:gd name="T18" fmla="*/ 0 w 26"/>
                  <a:gd name="T19" fmla="*/ 8 h 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 h="24">
                    <a:moveTo>
                      <a:pt x="0" y="24"/>
                    </a:moveTo>
                    <a:lnTo>
                      <a:pt x="3" y="23"/>
                    </a:lnTo>
                    <a:lnTo>
                      <a:pt x="7" y="22"/>
                    </a:lnTo>
                    <a:lnTo>
                      <a:pt x="11" y="19"/>
                    </a:lnTo>
                    <a:lnTo>
                      <a:pt x="16" y="16"/>
                    </a:lnTo>
                    <a:lnTo>
                      <a:pt x="20" y="13"/>
                    </a:lnTo>
                    <a:lnTo>
                      <a:pt x="23" y="9"/>
                    </a:lnTo>
                    <a:lnTo>
                      <a:pt x="25" y="4"/>
                    </a:lnTo>
                    <a:lnTo>
                      <a:pt x="26" y="0"/>
                    </a:lnTo>
                    <a:lnTo>
                      <a:pt x="0" y="2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8" name="Freeform 99"/>
              <p:cNvSpPr>
                <a:spLocks/>
              </p:cNvSpPr>
              <p:nvPr/>
            </p:nvSpPr>
            <p:spPr bwMode="auto">
              <a:xfrm>
                <a:off x="5490" y="2490"/>
                <a:ext cx="11" cy="2"/>
              </a:xfrm>
              <a:custGeom>
                <a:avLst/>
                <a:gdLst>
                  <a:gd name="T0" fmla="*/ 0 w 34"/>
                  <a:gd name="T1" fmla="*/ 2 h 6"/>
                  <a:gd name="T2" fmla="*/ 3 w 34"/>
                  <a:gd name="T3" fmla="*/ 2 h 6"/>
                  <a:gd name="T4" fmla="*/ 6 w 34"/>
                  <a:gd name="T5" fmla="*/ 2 h 6"/>
                  <a:gd name="T6" fmla="*/ 8 w 34"/>
                  <a:gd name="T7" fmla="*/ 1 h 6"/>
                  <a:gd name="T8" fmla="*/ 11 w 34"/>
                  <a:gd name="T9" fmla="*/ 0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 h="6">
                    <a:moveTo>
                      <a:pt x="0" y="6"/>
                    </a:moveTo>
                    <a:lnTo>
                      <a:pt x="10" y="6"/>
                    </a:lnTo>
                    <a:lnTo>
                      <a:pt x="17" y="5"/>
                    </a:lnTo>
                    <a:lnTo>
                      <a:pt x="25" y="4"/>
                    </a:lnTo>
                    <a:lnTo>
                      <a:pt x="34"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9" name="Line 100"/>
              <p:cNvSpPr>
                <a:spLocks noChangeShapeType="1"/>
              </p:cNvSpPr>
              <p:nvPr/>
            </p:nvSpPr>
            <p:spPr bwMode="auto">
              <a:xfrm flipH="1">
                <a:off x="5495" y="2490"/>
                <a:ext cx="6" cy="1"/>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0" name="Freeform 101"/>
              <p:cNvSpPr>
                <a:spLocks/>
              </p:cNvSpPr>
              <p:nvPr/>
            </p:nvSpPr>
            <p:spPr bwMode="auto">
              <a:xfrm>
                <a:off x="5463" y="2530"/>
                <a:ext cx="1" cy="7"/>
              </a:xfrm>
              <a:custGeom>
                <a:avLst/>
                <a:gdLst>
                  <a:gd name="T0" fmla="*/ 0 w 1"/>
                  <a:gd name="T1" fmla="*/ 7 h 19"/>
                  <a:gd name="T2" fmla="*/ 0 w 1"/>
                  <a:gd name="T3" fmla="*/ 3 h 19"/>
                  <a:gd name="T4" fmla="*/ 0 w 1"/>
                  <a:gd name="T5" fmla="*/ 0 h 19"/>
                  <a:gd name="T6" fmla="*/ 0 60000 65536"/>
                  <a:gd name="T7" fmla="*/ 0 60000 65536"/>
                  <a:gd name="T8" fmla="*/ 0 60000 65536"/>
                </a:gdLst>
                <a:ahLst/>
                <a:cxnLst>
                  <a:cxn ang="T6">
                    <a:pos x="T0" y="T1"/>
                  </a:cxn>
                  <a:cxn ang="T7">
                    <a:pos x="T2" y="T3"/>
                  </a:cxn>
                  <a:cxn ang="T8">
                    <a:pos x="T4" y="T5"/>
                  </a:cxn>
                </a:cxnLst>
                <a:rect l="0" t="0" r="r" b="b"/>
                <a:pathLst>
                  <a:path w="1" h="19">
                    <a:moveTo>
                      <a:pt x="0" y="19"/>
                    </a:moveTo>
                    <a:lnTo>
                      <a:pt x="0" y="9"/>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1" name="Line 102"/>
              <p:cNvSpPr>
                <a:spLocks noChangeShapeType="1"/>
              </p:cNvSpPr>
              <p:nvPr/>
            </p:nvSpPr>
            <p:spPr bwMode="auto">
              <a:xfrm>
                <a:off x="5464" y="2530"/>
                <a:ext cx="6" cy="1"/>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2" name="Freeform 103"/>
              <p:cNvSpPr>
                <a:spLocks/>
              </p:cNvSpPr>
              <p:nvPr/>
            </p:nvSpPr>
            <p:spPr bwMode="auto">
              <a:xfrm>
                <a:off x="5466" y="2530"/>
                <a:ext cx="4" cy="2"/>
              </a:xfrm>
              <a:custGeom>
                <a:avLst/>
                <a:gdLst>
                  <a:gd name="T0" fmla="*/ 4 w 14"/>
                  <a:gd name="T1" fmla="*/ 0 h 6"/>
                  <a:gd name="T2" fmla="*/ 2 w 14"/>
                  <a:gd name="T3" fmla="*/ 1 h 6"/>
                  <a:gd name="T4" fmla="*/ 0 w 14"/>
                  <a:gd name="T5" fmla="*/ 2 h 6"/>
                  <a:gd name="T6" fmla="*/ 0 60000 65536"/>
                  <a:gd name="T7" fmla="*/ 0 60000 65536"/>
                  <a:gd name="T8" fmla="*/ 0 60000 65536"/>
                </a:gdLst>
                <a:ahLst/>
                <a:cxnLst>
                  <a:cxn ang="T6">
                    <a:pos x="T0" y="T1"/>
                  </a:cxn>
                  <a:cxn ang="T7">
                    <a:pos x="T2" y="T3"/>
                  </a:cxn>
                  <a:cxn ang="T8">
                    <a:pos x="T4" y="T5"/>
                  </a:cxn>
                </a:cxnLst>
                <a:rect l="0" t="0" r="r" b="b"/>
                <a:pathLst>
                  <a:path w="14" h="6">
                    <a:moveTo>
                      <a:pt x="14" y="0"/>
                    </a:moveTo>
                    <a:lnTo>
                      <a:pt x="7" y="3"/>
                    </a:lnTo>
                    <a:lnTo>
                      <a:pt x="0"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170" name="Freeform 104"/>
            <p:cNvSpPr>
              <a:spLocks/>
            </p:cNvSpPr>
            <p:nvPr>
              <p:custDataLst>
                <p:tags r:id="rId163"/>
              </p:custDataLst>
            </p:nvPr>
          </p:nvSpPr>
          <p:spPr bwMode="auto">
            <a:xfrm>
              <a:off x="7111700" y="3714392"/>
              <a:ext cx="6376" cy="49367"/>
            </a:xfrm>
            <a:custGeom>
              <a:avLst/>
              <a:gdLst>
                <a:gd name="T0" fmla="*/ 3175 w 26"/>
                <a:gd name="T1" fmla="*/ 57150 h 111"/>
                <a:gd name="T2" fmla="*/ 2198 w 26"/>
                <a:gd name="T3" fmla="*/ 53031 h 111"/>
                <a:gd name="T4" fmla="*/ 977 w 26"/>
                <a:gd name="T5" fmla="*/ 48912 h 111"/>
                <a:gd name="T6" fmla="*/ 488 w 26"/>
                <a:gd name="T7" fmla="*/ 46853 h 111"/>
                <a:gd name="T8" fmla="*/ 244 w 26"/>
                <a:gd name="T9" fmla="*/ 44793 h 111"/>
                <a:gd name="T10" fmla="*/ 0 w 26"/>
                <a:gd name="T11" fmla="*/ 41189 h 111"/>
                <a:gd name="T12" fmla="*/ 0 w 26"/>
                <a:gd name="T13" fmla="*/ 38100 h 111"/>
                <a:gd name="T14" fmla="*/ 0 w 26"/>
                <a:gd name="T15" fmla="*/ 31407 h 111"/>
                <a:gd name="T16" fmla="*/ 244 w 26"/>
                <a:gd name="T17" fmla="*/ 26258 h 111"/>
                <a:gd name="T18" fmla="*/ 733 w 26"/>
                <a:gd name="T19" fmla="*/ 21109 h 111"/>
                <a:gd name="T20" fmla="*/ 1221 w 26"/>
                <a:gd name="T21" fmla="*/ 16991 h 111"/>
                <a:gd name="T22" fmla="*/ 2198 w 26"/>
                <a:gd name="T23" fmla="*/ 12357 h 111"/>
                <a:gd name="T24" fmla="*/ 3419 w 26"/>
                <a:gd name="T25" fmla="*/ 8753 h 111"/>
                <a:gd name="T26" fmla="*/ 4885 w 26"/>
                <a:gd name="T27" fmla="*/ 4634 h 111"/>
                <a:gd name="T28" fmla="*/ 6350 w 26"/>
                <a:gd name="T29" fmla="*/ 0 h 111"/>
                <a:gd name="T30" fmla="*/ 6350 w 26"/>
                <a:gd name="T31" fmla="*/ 3089 h 111"/>
                <a:gd name="T32" fmla="*/ 6350 w 26"/>
                <a:gd name="T33" fmla="*/ 6693 h 111"/>
                <a:gd name="T34" fmla="*/ 6350 w 26"/>
                <a:gd name="T35" fmla="*/ 11327 h 111"/>
                <a:gd name="T36" fmla="*/ 6350 w 26"/>
                <a:gd name="T37" fmla="*/ 16476 h 111"/>
                <a:gd name="T38" fmla="*/ 6106 w 26"/>
                <a:gd name="T39" fmla="*/ 22654 h 111"/>
                <a:gd name="T40" fmla="*/ 5373 w 26"/>
                <a:gd name="T41" fmla="*/ 28832 h 111"/>
                <a:gd name="T42" fmla="*/ 4396 w 26"/>
                <a:gd name="T43" fmla="*/ 34496 h 111"/>
                <a:gd name="T44" fmla="*/ 3175 w 26"/>
                <a:gd name="T45" fmla="*/ 41189 h 111"/>
                <a:gd name="T46" fmla="*/ 3175 w 26"/>
                <a:gd name="T47" fmla="*/ 57150 h 1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6" h="111">
                  <a:moveTo>
                    <a:pt x="13" y="111"/>
                  </a:moveTo>
                  <a:lnTo>
                    <a:pt x="9" y="103"/>
                  </a:lnTo>
                  <a:lnTo>
                    <a:pt x="4" y="95"/>
                  </a:lnTo>
                  <a:lnTo>
                    <a:pt x="2" y="91"/>
                  </a:lnTo>
                  <a:lnTo>
                    <a:pt x="1" y="87"/>
                  </a:lnTo>
                  <a:lnTo>
                    <a:pt x="0" y="80"/>
                  </a:lnTo>
                  <a:lnTo>
                    <a:pt x="0" y="74"/>
                  </a:lnTo>
                  <a:lnTo>
                    <a:pt x="0" y="61"/>
                  </a:lnTo>
                  <a:lnTo>
                    <a:pt x="1" y="51"/>
                  </a:lnTo>
                  <a:lnTo>
                    <a:pt x="3" y="41"/>
                  </a:lnTo>
                  <a:lnTo>
                    <a:pt x="5" y="33"/>
                  </a:lnTo>
                  <a:lnTo>
                    <a:pt x="9" y="24"/>
                  </a:lnTo>
                  <a:lnTo>
                    <a:pt x="14" y="17"/>
                  </a:lnTo>
                  <a:lnTo>
                    <a:pt x="20" y="9"/>
                  </a:lnTo>
                  <a:lnTo>
                    <a:pt x="26" y="0"/>
                  </a:lnTo>
                  <a:lnTo>
                    <a:pt x="26" y="6"/>
                  </a:lnTo>
                  <a:lnTo>
                    <a:pt x="26" y="13"/>
                  </a:lnTo>
                  <a:lnTo>
                    <a:pt x="26" y="22"/>
                  </a:lnTo>
                  <a:lnTo>
                    <a:pt x="26" y="32"/>
                  </a:lnTo>
                  <a:lnTo>
                    <a:pt x="25" y="44"/>
                  </a:lnTo>
                  <a:lnTo>
                    <a:pt x="22" y="56"/>
                  </a:lnTo>
                  <a:lnTo>
                    <a:pt x="18" y="67"/>
                  </a:lnTo>
                  <a:lnTo>
                    <a:pt x="13" y="80"/>
                  </a:lnTo>
                  <a:lnTo>
                    <a:pt x="13" y="11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71" name="Freeform 105"/>
            <p:cNvSpPr>
              <a:spLocks/>
            </p:cNvSpPr>
            <p:nvPr>
              <p:custDataLst>
                <p:tags r:id="rId164"/>
              </p:custDataLst>
            </p:nvPr>
          </p:nvSpPr>
          <p:spPr bwMode="auto">
            <a:xfrm>
              <a:off x="3704906" y="5602662"/>
              <a:ext cx="58986" cy="51129"/>
            </a:xfrm>
            <a:custGeom>
              <a:avLst/>
              <a:gdLst>
                <a:gd name="T0" fmla="*/ 0 w 126"/>
                <a:gd name="T1" fmla="*/ 18000 h 62"/>
                <a:gd name="T2" fmla="*/ 4712 w 126"/>
                <a:gd name="T3" fmla="*/ 18948 h 62"/>
                <a:gd name="T4" fmla="*/ 8996 w 126"/>
                <a:gd name="T5" fmla="*/ 19895 h 62"/>
                <a:gd name="T6" fmla="*/ 12423 w 126"/>
                <a:gd name="T7" fmla="*/ 21790 h 62"/>
                <a:gd name="T8" fmla="*/ 15421 w 126"/>
                <a:gd name="T9" fmla="*/ 24632 h 62"/>
                <a:gd name="T10" fmla="*/ 21419 w 126"/>
                <a:gd name="T11" fmla="*/ 31264 h 62"/>
                <a:gd name="T12" fmla="*/ 26131 w 126"/>
                <a:gd name="T13" fmla="*/ 37895 h 62"/>
                <a:gd name="T14" fmla="*/ 29986 w 126"/>
                <a:gd name="T15" fmla="*/ 45475 h 62"/>
                <a:gd name="T16" fmla="*/ 33841 w 126"/>
                <a:gd name="T17" fmla="*/ 52106 h 62"/>
                <a:gd name="T18" fmla="*/ 35983 w 126"/>
                <a:gd name="T19" fmla="*/ 54948 h 62"/>
                <a:gd name="T20" fmla="*/ 38125 w 126"/>
                <a:gd name="T21" fmla="*/ 56843 h 62"/>
                <a:gd name="T22" fmla="*/ 40695 w 126"/>
                <a:gd name="T23" fmla="*/ 57791 h 62"/>
                <a:gd name="T24" fmla="*/ 42837 w 126"/>
                <a:gd name="T25" fmla="*/ 58738 h 62"/>
                <a:gd name="T26" fmla="*/ 44979 w 126"/>
                <a:gd name="T27" fmla="*/ 57791 h 62"/>
                <a:gd name="T28" fmla="*/ 46693 w 126"/>
                <a:gd name="T29" fmla="*/ 56843 h 62"/>
                <a:gd name="T30" fmla="*/ 48406 w 126"/>
                <a:gd name="T31" fmla="*/ 54948 h 62"/>
                <a:gd name="T32" fmla="*/ 50120 w 126"/>
                <a:gd name="T33" fmla="*/ 53054 h 62"/>
                <a:gd name="T34" fmla="*/ 52262 w 126"/>
                <a:gd name="T35" fmla="*/ 48317 h 62"/>
                <a:gd name="T36" fmla="*/ 53975 w 126"/>
                <a:gd name="T37" fmla="*/ 46422 h 62"/>
                <a:gd name="T38" fmla="*/ 47121 w 126"/>
                <a:gd name="T39" fmla="*/ 31264 h 62"/>
                <a:gd name="T40" fmla="*/ 41124 w 126"/>
                <a:gd name="T41" fmla="*/ 19895 h 62"/>
                <a:gd name="T42" fmla="*/ 38125 w 126"/>
                <a:gd name="T43" fmla="*/ 14211 h 62"/>
                <a:gd name="T44" fmla="*/ 34698 w 126"/>
                <a:gd name="T45" fmla="*/ 8526 h 62"/>
                <a:gd name="T46" fmla="*/ 30843 w 126"/>
                <a:gd name="T47" fmla="*/ 4737 h 62"/>
                <a:gd name="T48" fmla="*/ 26131 w 126"/>
                <a:gd name="T49" fmla="*/ 0 h 62"/>
                <a:gd name="T50" fmla="*/ 0 w 126"/>
                <a:gd name="T51" fmla="*/ 0 h 62"/>
                <a:gd name="T52" fmla="*/ 0 w 126"/>
                <a:gd name="T53" fmla="*/ 8526 h 62"/>
                <a:gd name="T54" fmla="*/ 0 w 126"/>
                <a:gd name="T55" fmla="*/ 18000 h 6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6" h="62">
                  <a:moveTo>
                    <a:pt x="0" y="19"/>
                  </a:moveTo>
                  <a:lnTo>
                    <a:pt x="11" y="20"/>
                  </a:lnTo>
                  <a:lnTo>
                    <a:pt x="21" y="21"/>
                  </a:lnTo>
                  <a:lnTo>
                    <a:pt x="29" y="23"/>
                  </a:lnTo>
                  <a:lnTo>
                    <a:pt x="36" y="26"/>
                  </a:lnTo>
                  <a:lnTo>
                    <a:pt x="50" y="33"/>
                  </a:lnTo>
                  <a:lnTo>
                    <a:pt x="61" y="40"/>
                  </a:lnTo>
                  <a:lnTo>
                    <a:pt x="70" y="48"/>
                  </a:lnTo>
                  <a:lnTo>
                    <a:pt x="79" y="55"/>
                  </a:lnTo>
                  <a:lnTo>
                    <a:pt x="84" y="58"/>
                  </a:lnTo>
                  <a:lnTo>
                    <a:pt x="89" y="60"/>
                  </a:lnTo>
                  <a:lnTo>
                    <a:pt x="95" y="61"/>
                  </a:lnTo>
                  <a:lnTo>
                    <a:pt x="100" y="62"/>
                  </a:lnTo>
                  <a:lnTo>
                    <a:pt x="105" y="61"/>
                  </a:lnTo>
                  <a:lnTo>
                    <a:pt x="109" y="60"/>
                  </a:lnTo>
                  <a:lnTo>
                    <a:pt x="113" y="58"/>
                  </a:lnTo>
                  <a:lnTo>
                    <a:pt x="117" y="56"/>
                  </a:lnTo>
                  <a:lnTo>
                    <a:pt x="122" y="51"/>
                  </a:lnTo>
                  <a:lnTo>
                    <a:pt x="126" y="49"/>
                  </a:lnTo>
                  <a:lnTo>
                    <a:pt x="110" y="33"/>
                  </a:lnTo>
                  <a:lnTo>
                    <a:pt x="96" y="21"/>
                  </a:lnTo>
                  <a:lnTo>
                    <a:pt x="89" y="15"/>
                  </a:lnTo>
                  <a:lnTo>
                    <a:pt x="81" y="9"/>
                  </a:lnTo>
                  <a:lnTo>
                    <a:pt x="72" y="5"/>
                  </a:lnTo>
                  <a:lnTo>
                    <a:pt x="61" y="0"/>
                  </a:lnTo>
                  <a:lnTo>
                    <a:pt x="0" y="0"/>
                  </a:lnTo>
                  <a:lnTo>
                    <a:pt x="0" y="9"/>
                  </a:lnTo>
                  <a:lnTo>
                    <a:pt x="0" y="1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72" name="Freeform 107"/>
            <p:cNvSpPr>
              <a:spLocks/>
            </p:cNvSpPr>
            <p:nvPr>
              <p:custDataLst>
                <p:tags r:id="rId165"/>
              </p:custDataLst>
            </p:nvPr>
          </p:nvSpPr>
          <p:spPr bwMode="auto">
            <a:xfrm>
              <a:off x="8600678" y="2610699"/>
              <a:ext cx="22319" cy="49367"/>
            </a:xfrm>
            <a:custGeom>
              <a:avLst/>
              <a:gdLst>
                <a:gd name="T0" fmla="*/ 20637 w 46"/>
                <a:gd name="T1" fmla="*/ 0 h 16"/>
                <a:gd name="T2" fmla="*/ 17945 w 46"/>
                <a:gd name="T3" fmla="*/ 25003 h 16"/>
                <a:gd name="T4" fmla="*/ 15702 w 46"/>
                <a:gd name="T5" fmla="*/ 46434 h 16"/>
                <a:gd name="T6" fmla="*/ 13908 w 46"/>
                <a:gd name="T7" fmla="*/ 50006 h 16"/>
                <a:gd name="T8" fmla="*/ 13010 w 46"/>
                <a:gd name="T9" fmla="*/ 53578 h 16"/>
                <a:gd name="T10" fmla="*/ 11664 w 46"/>
                <a:gd name="T11" fmla="*/ 57150 h 16"/>
                <a:gd name="T12" fmla="*/ 10319 w 46"/>
                <a:gd name="T13" fmla="*/ 57150 h 16"/>
                <a:gd name="T14" fmla="*/ 7178 w 46"/>
                <a:gd name="T15" fmla="*/ 50006 h 16"/>
                <a:gd name="T16" fmla="*/ 4935 w 46"/>
                <a:gd name="T17" fmla="*/ 39291 h 16"/>
                <a:gd name="T18" fmla="*/ 2243 w 46"/>
                <a:gd name="T19" fmla="*/ 21431 h 16"/>
                <a:gd name="T20" fmla="*/ 0 w 46"/>
                <a:gd name="T21" fmla="*/ 0 h 16"/>
                <a:gd name="T22" fmla="*/ 20637 w 46"/>
                <a:gd name="T23" fmla="*/ 0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6" h="16">
                  <a:moveTo>
                    <a:pt x="46" y="0"/>
                  </a:moveTo>
                  <a:lnTo>
                    <a:pt x="40" y="7"/>
                  </a:lnTo>
                  <a:lnTo>
                    <a:pt x="35" y="13"/>
                  </a:lnTo>
                  <a:lnTo>
                    <a:pt x="31" y="14"/>
                  </a:lnTo>
                  <a:lnTo>
                    <a:pt x="29" y="15"/>
                  </a:lnTo>
                  <a:lnTo>
                    <a:pt x="26" y="16"/>
                  </a:lnTo>
                  <a:lnTo>
                    <a:pt x="23" y="16"/>
                  </a:lnTo>
                  <a:lnTo>
                    <a:pt x="16" y="14"/>
                  </a:lnTo>
                  <a:lnTo>
                    <a:pt x="11" y="11"/>
                  </a:lnTo>
                  <a:lnTo>
                    <a:pt x="5" y="6"/>
                  </a:lnTo>
                  <a:lnTo>
                    <a:pt x="0" y="0"/>
                  </a:lnTo>
                  <a:lnTo>
                    <a:pt x="4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73" name="Freeform 108"/>
            <p:cNvSpPr>
              <a:spLocks/>
            </p:cNvSpPr>
            <p:nvPr>
              <p:custDataLst>
                <p:tags r:id="rId166"/>
              </p:custDataLst>
            </p:nvPr>
          </p:nvSpPr>
          <p:spPr bwMode="auto">
            <a:xfrm>
              <a:off x="8795170" y="2638908"/>
              <a:ext cx="17536" cy="51128"/>
            </a:xfrm>
            <a:custGeom>
              <a:avLst/>
              <a:gdLst>
                <a:gd name="T0" fmla="*/ 15875 w 39"/>
                <a:gd name="T1" fmla="*/ 54952 h 26"/>
                <a:gd name="T2" fmla="*/ 14654 w 39"/>
                <a:gd name="T3" fmla="*/ 57150 h 26"/>
                <a:gd name="T4" fmla="*/ 13026 w 39"/>
                <a:gd name="T5" fmla="*/ 57150 h 26"/>
                <a:gd name="T6" fmla="*/ 11397 w 39"/>
                <a:gd name="T7" fmla="*/ 57150 h 26"/>
                <a:gd name="T8" fmla="*/ 10176 w 39"/>
                <a:gd name="T9" fmla="*/ 54952 h 26"/>
                <a:gd name="T10" fmla="*/ 7327 w 39"/>
                <a:gd name="T11" fmla="*/ 48358 h 26"/>
                <a:gd name="T12" fmla="*/ 4885 w 39"/>
                <a:gd name="T13" fmla="*/ 39565 h 26"/>
                <a:gd name="T14" fmla="*/ 2849 w 39"/>
                <a:gd name="T15" fmla="*/ 28575 h 26"/>
                <a:gd name="T16" fmla="*/ 1221 w 39"/>
                <a:gd name="T17" fmla="*/ 15387 h 26"/>
                <a:gd name="T18" fmla="*/ 407 w 39"/>
                <a:gd name="T19" fmla="*/ 6594 h 26"/>
                <a:gd name="T20" fmla="*/ 0 w 39"/>
                <a:gd name="T21" fmla="*/ 0 h 26"/>
                <a:gd name="T22" fmla="*/ 4478 w 39"/>
                <a:gd name="T23" fmla="*/ 13188 h 26"/>
                <a:gd name="T24" fmla="*/ 8955 w 39"/>
                <a:gd name="T25" fmla="*/ 28575 h 26"/>
                <a:gd name="T26" fmla="*/ 13433 w 39"/>
                <a:gd name="T27" fmla="*/ 43962 h 26"/>
                <a:gd name="T28" fmla="*/ 15875 w 39"/>
                <a:gd name="T29" fmla="*/ 54952 h 2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9" h="26">
                  <a:moveTo>
                    <a:pt x="39" y="25"/>
                  </a:moveTo>
                  <a:lnTo>
                    <a:pt x="36" y="26"/>
                  </a:lnTo>
                  <a:lnTo>
                    <a:pt x="32" y="26"/>
                  </a:lnTo>
                  <a:lnTo>
                    <a:pt x="28" y="26"/>
                  </a:lnTo>
                  <a:lnTo>
                    <a:pt x="25" y="25"/>
                  </a:lnTo>
                  <a:lnTo>
                    <a:pt x="18" y="22"/>
                  </a:lnTo>
                  <a:lnTo>
                    <a:pt x="12" y="18"/>
                  </a:lnTo>
                  <a:lnTo>
                    <a:pt x="7" y="13"/>
                  </a:lnTo>
                  <a:lnTo>
                    <a:pt x="3" y="7"/>
                  </a:lnTo>
                  <a:lnTo>
                    <a:pt x="1" y="3"/>
                  </a:lnTo>
                  <a:lnTo>
                    <a:pt x="0" y="0"/>
                  </a:lnTo>
                  <a:lnTo>
                    <a:pt x="11" y="6"/>
                  </a:lnTo>
                  <a:lnTo>
                    <a:pt x="22" y="13"/>
                  </a:lnTo>
                  <a:lnTo>
                    <a:pt x="33" y="20"/>
                  </a:lnTo>
                  <a:lnTo>
                    <a:pt x="39" y="2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74" name="Freeform 109"/>
            <p:cNvSpPr>
              <a:spLocks/>
            </p:cNvSpPr>
            <p:nvPr>
              <p:custDataLst>
                <p:tags r:id="rId167"/>
              </p:custDataLst>
            </p:nvPr>
          </p:nvSpPr>
          <p:spPr bwMode="auto">
            <a:xfrm>
              <a:off x="8189435" y="2842850"/>
              <a:ext cx="5233" cy="51818"/>
            </a:xfrm>
            <a:custGeom>
              <a:avLst/>
              <a:gdLst>
                <a:gd name="T0" fmla="*/ 2147483647 w 11"/>
                <a:gd name="T1" fmla="*/ 0 h 25"/>
                <a:gd name="T2" fmla="*/ 2147483647 w 11"/>
                <a:gd name="T3" fmla="*/ 2147483647 h 25"/>
                <a:gd name="T4" fmla="*/ 2147483647 w 11"/>
                <a:gd name="T5" fmla="*/ 2147483647 h 25"/>
                <a:gd name="T6" fmla="*/ 2147483647 w 11"/>
                <a:gd name="T7" fmla="*/ 2147483647 h 25"/>
                <a:gd name="T8" fmla="*/ 2147483647 w 11"/>
                <a:gd name="T9" fmla="*/ 2147483647 h 25"/>
                <a:gd name="T10" fmla="*/ 2147483647 w 11"/>
                <a:gd name="T11" fmla="*/ 2147483647 h 25"/>
                <a:gd name="T12" fmla="*/ 2147483647 w 11"/>
                <a:gd name="T13" fmla="*/ 2147483647 h 25"/>
                <a:gd name="T14" fmla="*/ 0 w 11"/>
                <a:gd name="T15" fmla="*/ 2147483647 h 25"/>
                <a:gd name="T16" fmla="*/ 0 w 11"/>
                <a:gd name="T17" fmla="*/ 2147483647 h 25"/>
                <a:gd name="T18" fmla="*/ 2147483647 w 11"/>
                <a:gd name="T19" fmla="*/ 2147483647 h 25"/>
                <a:gd name="T20" fmla="*/ 2147483647 w 11"/>
                <a:gd name="T21" fmla="*/ 2147483647 h 25"/>
                <a:gd name="T22" fmla="*/ 2147483647 w 11"/>
                <a:gd name="T23" fmla="*/ 2147483647 h 25"/>
                <a:gd name="T24" fmla="*/ 2147483647 w 11"/>
                <a:gd name="T25" fmla="*/ 0 h 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25">
                  <a:moveTo>
                    <a:pt x="11" y="0"/>
                  </a:moveTo>
                  <a:lnTo>
                    <a:pt x="11" y="5"/>
                  </a:lnTo>
                  <a:lnTo>
                    <a:pt x="10" y="12"/>
                  </a:lnTo>
                  <a:lnTo>
                    <a:pt x="9" y="20"/>
                  </a:lnTo>
                  <a:lnTo>
                    <a:pt x="4" y="25"/>
                  </a:lnTo>
                  <a:lnTo>
                    <a:pt x="2" y="23"/>
                  </a:lnTo>
                  <a:lnTo>
                    <a:pt x="1" y="20"/>
                  </a:lnTo>
                  <a:lnTo>
                    <a:pt x="0" y="15"/>
                  </a:lnTo>
                  <a:lnTo>
                    <a:pt x="0" y="12"/>
                  </a:lnTo>
                  <a:lnTo>
                    <a:pt x="1" y="9"/>
                  </a:lnTo>
                  <a:lnTo>
                    <a:pt x="3" y="5"/>
                  </a:lnTo>
                  <a:lnTo>
                    <a:pt x="6" y="2"/>
                  </a:lnTo>
                  <a:lnTo>
                    <a:pt x="11" y="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75" name="Freeform 110"/>
            <p:cNvSpPr>
              <a:spLocks/>
            </p:cNvSpPr>
            <p:nvPr>
              <p:custDataLst>
                <p:tags r:id="rId168"/>
              </p:custDataLst>
            </p:nvPr>
          </p:nvSpPr>
          <p:spPr bwMode="auto">
            <a:xfrm>
              <a:off x="7985363" y="3338623"/>
              <a:ext cx="15697" cy="51818"/>
            </a:xfrm>
            <a:custGeom>
              <a:avLst/>
              <a:gdLst>
                <a:gd name="T0" fmla="*/ 2147483647 w 20"/>
                <a:gd name="T1" fmla="*/ 0 h 31"/>
                <a:gd name="T2" fmla="*/ 2147483647 w 20"/>
                <a:gd name="T3" fmla="*/ 2147483647 h 31"/>
                <a:gd name="T4" fmla="*/ 2147483647 w 20"/>
                <a:gd name="T5" fmla="*/ 2147483647 h 31"/>
                <a:gd name="T6" fmla="*/ 2147483647 w 20"/>
                <a:gd name="T7" fmla="*/ 2147483647 h 31"/>
                <a:gd name="T8" fmla="*/ 0 w 20"/>
                <a:gd name="T9" fmla="*/ 2147483647 h 31"/>
                <a:gd name="T10" fmla="*/ 0 w 20"/>
                <a:gd name="T11" fmla="*/ 2147483647 h 31"/>
                <a:gd name="T12" fmla="*/ 2147483647 w 20"/>
                <a:gd name="T13" fmla="*/ 2147483647 h 31"/>
                <a:gd name="T14" fmla="*/ 2147483647 w 20"/>
                <a:gd name="T15" fmla="*/ 2147483647 h 31"/>
                <a:gd name="T16" fmla="*/ 2147483647 w 20"/>
                <a:gd name="T17" fmla="*/ 2147483647 h 31"/>
                <a:gd name="T18" fmla="*/ 2147483647 w 20"/>
                <a:gd name="T19" fmla="*/ 2147483647 h 31"/>
                <a:gd name="T20" fmla="*/ 2147483647 w 20"/>
                <a:gd name="T21" fmla="*/ 2147483647 h 31"/>
                <a:gd name="T22" fmla="*/ 2147483647 w 20"/>
                <a:gd name="T23" fmla="*/ 0 h 31"/>
                <a:gd name="T24" fmla="*/ 2147483647 w 20"/>
                <a:gd name="T25" fmla="*/ 0 h 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 h="31">
                  <a:moveTo>
                    <a:pt x="20" y="0"/>
                  </a:moveTo>
                  <a:lnTo>
                    <a:pt x="16" y="12"/>
                  </a:lnTo>
                  <a:lnTo>
                    <a:pt x="10" y="20"/>
                  </a:lnTo>
                  <a:lnTo>
                    <a:pt x="5" y="26"/>
                  </a:lnTo>
                  <a:lnTo>
                    <a:pt x="0" y="31"/>
                  </a:lnTo>
                  <a:lnTo>
                    <a:pt x="0" y="25"/>
                  </a:lnTo>
                  <a:lnTo>
                    <a:pt x="1" y="19"/>
                  </a:lnTo>
                  <a:lnTo>
                    <a:pt x="2" y="13"/>
                  </a:lnTo>
                  <a:lnTo>
                    <a:pt x="5" y="9"/>
                  </a:lnTo>
                  <a:lnTo>
                    <a:pt x="8" y="6"/>
                  </a:lnTo>
                  <a:lnTo>
                    <a:pt x="11" y="3"/>
                  </a:lnTo>
                  <a:lnTo>
                    <a:pt x="16" y="0"/>
                  </a:lnTo>
                  <a:lnTo>
                    <a:pt x="20" y="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76" name="Freeform 111"/>
            <p:cNvSpPr>
              <a:spLocks/>
            </p:cNvSpPr>
            <p:nvPr>
              <p:custDataLst>
                <p:tags r:id="rId169"/>
              </p:custDataLst>
            </p:nvPr>
          </p:nvSpPr>
          <p:spPr bwMode="auto">
            <a:xfrm>
              <a:off x="8004549" y="3281203"/>
              <a:ext cx="17442" cy="50418"/>
            </a:xfrm>
            <a:custGeom>
              <a:avLst/>
              <a:gdLst>
                <a:gd name="T0" fmla="*/ 2147483647 w 26"/>
                <a:gd name="T1" fmla="*/ 2147483647 h 37"/>
                <a:gd name="T2" fmla="*/ 0 w 26"/>
                <a:gd name="T3" fmla="*/ 2147483647 h 37"/>
                <a:gd name="T4" fmla="*/ 2147483647 w 26"/>
                <a:gd name="T5" fmla="*/ 2147483647 h 37"/>
                <a:gd name="T6" fmla="*/ 2147483647 w 26"/>
                <a:gd name="T7" fmla="*/ 2147483647 h 37"/>
                <a:gd name="T8" fmla="*/ 2147483647 w 26"/>
                <a:gd name="T9" fmla="*/ 2147483647 h 37"/>
                <a:gd name="T10" fmla="*/ 2147483647 w 26"/>
                <a:gd name="T11" fmla="*/ 0 h 37"/>
                <a:gd name="T12" fmla="*/ 2147483647 w 26"/>
                <a:gd name="T13" fmla="*/ 2147483647 h 37"/>
                <a:gd name="T14" fmla="*/ 2147483647 w 26"/>
                <a:gd name="T15" fmla="*/ 2147483647 h 37"/>
                <a:gd name="T16" fmla="*/ 2147483647 w 26"/>
                <a:gd name="T17" fmla="*/ 2147483647 h 37"/>
                <a:gd name="T18" fmla="*/ 2147483647 w 26"/>
                <a:gd name="T19" fmla="*/ 2147483647 h 37"/>
                <a:gd name="T20" fmla="*/ 2147483647 w 26"/>
                <a:gd name="T21" fmla="*/ 2147483647 h 37"/>
                <a:gd name="T22" fmla="*/ 2147483647 w 26"/>
                <a:gd name="T23" fmla="*/ 2147483647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 h="37">
                  <a:moveTo>
                    <a:pt x="13" y="37"/>
                  </a:moveTo>
                  <a:lnTo>
                    <a:pt x="0" y="12"/>
                  </a:lnTo>
                  <a:lnTo>
                    <a:pt x="6" y="7"/>
                  </a:lnTo>
                  <a:lnTo>
                    <a:pt x="13" y="4"/>
                  </a:lnTo>
                  <a:lnTo>
                    <a:pt x="21" y="1"/>
                  </a:lnTo>
                  <a:lnTo>
                    <a:pt x="26" y="0"/>
                  </a:lnTo>
                  <a:lnTo>
                    <a:pt x="26" y="6"/>
                  </a:lnTo>
                  <a:lnTo>
                    <a:pt x="25" y="11"/>
                  </a:lnTo>
                  <a:lnTo>
                    <a:pt x="24" y="17"/>
                  </a:lnTo>
                  <a:lnTo>
                    <a:pt x="23" y="21"/>
                  </a:lnTo>
                  <a:lnTo>
                    <a:pt x="18" y="29"/>
                  </a:lnTo>
                  <a:lnTo>
                    <a:pt x="13" y="37"/>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77" name="Freeform 112"/>
            <p:cNvSpPr>
              <a:spLocks/>
            </p:cNvSpPr>
            <p:nvPr>
              <p:custDataLst>
                <p:tags r:id="rId170"/>
              </p:custDataLst>
            </p:nvPr>
          </p:nvSpPr>
          <p:spPr bwMode="auto">
            <a:xfrm>
              <a:off x="7881697" y="3148440"/>
              <a:ext cx="3190" cy="52893"/>
            </a:xfrm>
            <a:custGeom>
              <a:avLst/>
              <a:gdLst>
                <a:gd name="T0" fmla="*/ 0 w 7"/>
                <a:gd name="T1" fmla="*/ 60325 h 18"/>
                <a:gd name="T2" fmla="*/ 0 w 7"/>
                <a:gd name="T3" fmla="*/ 0 h 18"/>
                <a:gd name="T4" fmla="*/ 1587 w 7"/>
                <a:gd name="T5" fmla="*/ 40217 h 18"/>
                <a:gd name="T6" fmla="*/ 0 w 7"/>
                <a:gd name="T7" fmla="*/ 60325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18">
                  <a:moveTo>
                    <a:pt x="0" y="18"/>
                  </a:moveTo>
                  <a:lnTo>
                    <a:pt x="0" y="0"/>
                  </a:lnTo>
                  <a:lnTo>
                    <a:pt x="7" y="12"/>
                  </a:lnTo>
                  <a:lnTo>
                    <a:pt x="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78" name="Freeform 113"/>
            <p:cNvSpPr>
              <a:spLocks/>
            </p:cNvSpPr>
            <p:nvPr>
              <p:custDataLst>
                <p:tags r:id="rId171"/>
              </p:custDataLst>
            </p:nvPr>
          </p:nvSpPr>
          <p:spPr bwMode="auto">
            <a:xfrm>
              <a:off x="4423677" y="2377888"/>
              <a:ext cx="10465" cy="50418"/>
            </a:xfrm>
            <a:custGeom>
              <a:avLst/>
              <a:gdLst>
                <a:gd name="T0" fmla="*/ 0 w 33"/>
                <a:gd name="T1" fmla="*/ 2147483647 h 31"/>
                <a:gd name="T2" fmla="*/ 2147483647 w 33"/>
                <a:gd name="T3" fmla="*/ 0 h 31"/>
                <a:gd name="T4" fmla="*/ 2147483647 w 33"/>
                <a:gd name="T5" fmla="*/ 2147483647 h 31"/>
                <a:gd name="T6" fmla="*/ 2147483647 w 33"/>
                <a:gd name="T7" fmla="*/ 2147483647 h 31"/>
                <a:gd name="T8" fmla="*/ 2147483647 w 33"/>
                <a:gd name="T9" fmla="*/ 2147483647 h 31"/>
                <a:gd name="T10" fmla="*/ 2147483647 w 33"/>
                <a:gd name="T11" fmla="*/ 2147483647 h 31"/>
                <a:gd name="T12" fmla="*/ 2147483647 w 33"/>
                <a:gd name="T13" fmla="*/ 2147483647 h 31"/>
                <a:gd name="T14" fmla="*/ 2147483647 w 33"/>
                <a:gd name="T15" fmla="*/ 2147483647 h 31"/>
                <a:gd name="T16" fmla="*/ 2147483647 w 33"/>
                <a:gd name="T17" fmla="*/ 2147483647 h 31"/>
                <a:gd name="T18" fmla="*/ 2147483647 w 33"/>
                <a:gd name="T19" fmla="*/ 2147483647 h 31"/>
                <a:gd name="T20" fmla="*/ 2147483647 w 33"/>
                <a:gd name="T21" fmla="*/ 2147483647 h 31"/>
                <a:gd name="T22" fmla="*/ 0 w 33"/>
                <a:gd name="T23" fmla="*/ 2147483647 h 3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3" h="31">
                  <a:moveTo>
                    <a:pt x="0" y="12"/>
                  </a:moveTo>
                  <a:lnTo>
                    <a:pt x="19" y="0"/>
                  </a:lnTo>
                  <a:lnTo>
                    <a:pt x="24" y="5"/>
                  </a:lnTo>
                  <a:lnTo>
                    <a:pt x="28" y="12"/>
                  </a:lnTo>
                  <a:lnTo>
                    <a:pt x="32" y="22"/>
                  </a:lnTo>
                  <a:lnTo>
                    <a:pt x="33" y="31"/>
                  </a:lnTo>
                  <a:lnTo>
                    <a:pt x="27" y="30"/>
                  </a:lnTo>
                  <a:lnTo>
                    <a:pt x="22" y="28"/>
                  </a:lnTo>
                  <a:lnTo>
                    <a:pt x="16" y="25"/>
                  </a:lnTo>
                  <a:lnTo>
                    <a:pt x="11" y="22"/>
                  </a:lnTo>
                  <a:lnTo>
                    <a:pt x="3" y="15"/>
                  </a:lnTo>
                  <a:lnTo>
                    <a:pt x="0" y="12"/>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79" name="Freeform 114"/>
            <p:cNvSpPr>
              <a:spLocks/>
            </p:cNvSpPr>
            <p:nvPr>
              <p:custDataLst>
                <p:tags r:id="rId172"/>
              </p:custDataLst>
            </p:nvPr>
          </p:nvSpPr>
          <p:spPr bwMode="auto">
            <a:xfrm>
              <a:off x="4407977" y="2173416"/>
              <a:ext cx="3488" cy="50418"/>
            </a:xfrm>
            <a:custGeom>
              <a:avLst/>
              <a:gdLst>
                <a:gd name="T0" fmla="*/ 2147483647 w 14"/>
                <a:gd name="T1" fmla="*/ 0 h 6"/>
                <a:gd name="T2" fmla="*/ 0 w 14"/>
                <a:gd name="T3" fmla="*/ 2147483647 h 6"/>
                <a:gd name="T4" fmla="*/ 2147483647 w 14"/>
                <a:gd name="T5" fmla="*/ 0 h 6"/>
                <a:gd name="T6" fmla="*/ 0 60000 65536"/>
                <a:gd name="T7" fmla="*/ 0 60000 65536"/>
                <a:gd name="T8" fmla="*/ 0 60000 65536"/>
              </a:gdLst>
              <a:ahLst/>
              <a:cxnLst>
                <a:cxn ang="T6">
                  <a:pos x="T0" y="T1"/>
                </a:cxn>
                <a:cxn ang="T7">
                  <a:pos x="T2" y="T3"/>
                </a:cxn>
                <a:cxn ang="T8">
                  <a:pos x="T4" y="T5"/>
                </a:cxn>
              </a:cxnLst>
              <a:rect l="0" t="0" r="r" b="b"/>
              <a:pathLst>
                <a:path w="14" h="6">
                  <a:moveTo>
                    <a:pt x="14" y="0"/>
                  </a:moveTo>
                  <a:lnTo>
                    <a:pt x="0" y="6"/>
                  </a:lnTo>
                  <a:lnTo>
                    <a:pt x="14" y="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80" name="Freeform 115"/>
            <p:cNvSpPr>
              <a:spLocks/>
            </p:cNvSpPr>
            <p:nvPr>
              <p:custDataLst>
                <p:tags r:id="rId173"/>
              </p:custDataLst>
            </p:nvPr>
          </p:nvSpPr>
          <p:spPr bwMode="auto">
            <a:xfrm>
              <a:off x="6035618" y="3742601"/>
              <a:ext cx="27102" cy="47603"/>
            </a:xfrm>
            <a:custGeom>
              <a:avLst/>
              <a:gdLst>
                <a:gd name="T0" fmla="*/ 25400 w 59"/>
                <a:gd name="T1" fmla="*/ 10754 h 31"/>
                <a:gd name="T2" fmla="*/ 24539 w 59"/>
                <a:gd name="T3" fmla="*/ 19716 h 31"/>
                <a:gd name="T4" fmla="*/ 22817 w 59"/>
                <a:gd name="T5" fmla="*/ 26885 h 31"/>
                <a:gd name="T6" fmla="*/ 21095 w 59"/>
                <a:gd name="T7" fmla="*/ 34055 h 31"/>
                <a:gd name="T8" fmla="*/ 19373 w 59"/>
                <a:gd name="T9" fmla="*/ 43017 h 31"/>
                <a:gd name="T10" fmla="*/ 17220 w 59"/>
                <a:gd name="T11" fmla="*/ 48394 h 31"/>
                <a:gd name="T12" fmla="*/ 15498 w 59"/>
                <a:gd name="T13" fmla="*/ 51978 h 31"/>
                <a:gd name="T14" fmla="*/ 12915 w 59"/>
                <a:gd name="T15" fmla="*/ 55563 h 31"/>
                <a:gd name="T16" fmla="*/ 11193 w 59"/>
                <a:gd name="T17" fmla="*/ 55563 h 31"/>
                <a:gd name="T18" fmla="*/ 9041 w 59"/>
                <a:gd name="T19" fmla="*/ 55563 h 31"/>
                <a:gd name="T20" fmla="*/ 7319 w 59"/>
                <a:gd name="T21" fmla="*/ 53771 h 31"/>
                <a:gd name="T22" fmla="*/ 6027 w 59"/>
                <a:gd name="T23" fmla="*/ 51978 h 31"/>
                <a:gd name="T24" fmla="*/ 4736 w 59"/>
                <a:gd name="T25" fmla="*/ 48394 h 31"/>
                <a:gd name="T26" fmla="*/ 1722 w 59"/>
                <a:gd name="T27" fmla="*/ 35847 h 31"/>
                <a:gd name="T28" fmla="*/ 0 w 59"/>
                <a:gd name="T29" fmla="*/ 21508 h 31"/>
                <a:gd name="T30" fmla="*/ 431 w 59"/>
                <a:gd name="T31" fmla="*/ 16131 h 31"/>
                <a:gd name="T32" fmla="*/ 1292 w 59"/>
                <a:gd name="T33" fmla="*/ 10754 h 31"/>
                <a:gd name="T34" fmla="*/ 2153 w 59"/>
                <a:gd name="T35" fmla="*/ 7169 h 31"/>
                <a:gd name="T36" fmla="*/ 3444 w 59"/>
                <a:gd name="T37" fmla="*/ 5377 h 31"/>
                <a:gd name="T38" fmla="*/ 6888 w 59"/>
                <a:gd name="T39" fmla="*/ 1792 h 31"/>
                <a:gd name="T40" fmla="*/ 10332 w 59"/>
                <a:gd name="T41" fmla="*/ 0 h 31"/>
                <a:gd name="T42" fmla="*/ 14637 w 59"/>
                <a:gd name="T43" fmla="*/ 0 h 31"/>
                <a:gd name="T44" fmla="*/ 18081 w 59"/>
                <a:gd name="T45" fmla="*/ 3585 h 31"/>
                <a:gd name="T46" fmla="*/ 21956 w 59"/>
                <a:gd name="T47" fmla="*/ 7169 h 31"/>
                <a:gd name="T48" fmla="*/ 25400 w 59"/>
                <a:gd name="T49" fmla="*/ 10754 h 3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9" h="31">
                  <a:moveTo>
                    <a:pt x="59" y="6"/>
                  </a:moveTo>
                  <a:lnTo>
                    <a:pt x="57" y="11"/>
                  </a:lnTo>
                  <a:lnTo>
                    <a:pt x="53" y="15"/>
                  </a:lnTo>
                  <a:lnTo>
                    <a:pt x="49" y="19"/>
                  </a:lnTo>
                  <a:lnTo>
                    <a:pt x="45" y="24"/>
                  </a:lnTo>
                  <a:lnTo>
                    <a:pt x="40" y="27"/>
                  </a:lnTo>
                  <a:lnTo>
                    <a:pt x="36" y="29"/>
                  </a:lnTo>
                  <a:lnTo>
                    <a:pt x="30" y="31"/>
                  </a:lnTo>
                  <a:lnTo>
                    <a:pt x="26" y="31"/>
                  </a:lnTo>
                  <a:lnTo>
                    <a:pt x="21" y="31"/>
                  </a:lnTo>
                  <a:lnTo>
                    <a:pt x="17" y="30"/>
                  </a:lnTo>
                  <a:lnTo>
                    <a:pt x="14" y="29"/>
                  </a:lnTo>
                  <a:lnTo>
                    <a:pt x="11" y="27"/>
                  </a:lnTo>
                  <a:lnTo>
                    <a:pt x="4" y="20"/>
                  </a:lnTo>
                  <a:lnTo>
                    <a:pt x="0" y="12"/>
                  </a:lnTo>
                  <a:lnTo>
                    <a:pt x="1" y="9"/>
                  </a:lnTo>
                  <a:lnTo>
                    <a:pt x="3" y="6"/>
                  </a:lnTo>
                  <a:lnTo>
                    <a:pt x="5" y="4"/>
                  </a:lnTo>
                  <a:lnTo>
                    <a:pt x="8" y="3"/>
                  </a:lnTo>
                  <a:lnTo>
                    <a:pt x="16" y="1"/>
                  </a:lnTo>
                  <a:lnTo>
                    <a:pt x="24" y="0"/>
                  </a:lnTo>
                  <a:lnTo>
                    <a:pt x="34" y="0"/>
                  </a:lnTo>
                  <a:lnTo>
                    <a:pt x="42" y="2"/>
                  </a:lnTo>
                  <a:lnTo>
                    <a:pt x="51" y="4"/>
                  </a:lnTo>
                  <a:lnTo>
                    <a:pt x="59"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81" name="Freeform 116"/>
            <p:cNvSpPr>
              <a:spLocks/>
            </p:cNvSpPr>
            <p:nvPr>
              <p:custDataLst>
                <p:tags r:id="rId174"/>
              </p:custDataLst>
            </p:nvPr>
          </p:nvSpPr>
          <p:spPr bwMode="auto">
            <a:xfrm>
              <a:off x="5708809" y="3620948"/>
              <a:ext cx="20724" cy="51129"/>
            </a:xfrm>
            <a:custGeom>
              <a:avLst/>
              <a:gdLst>
                <a:gd name="T0" fmla="*/ 5674 w 47"/>
                <a:gd name="T1" fmla="*/ 0 h 68"/>
                <a:gd name="T2" fmla="*/ 3243 w 47"/>
                <a:gd name="T3" fmla="*/ 8638 h 68"/>
                <a:gd name="T4" fmla="*/ 1621 w 47"/>
                <a:gd name="T5" fmla="*/ 16412 h 68"/>
                <a:gd name="T6" fmla="*/ 811 w 47"/>
                <a:gd name="T7" fmla="*/ 24186 h 68"/>
                <a:gd name="T8" fmla="*/ 0 w 47"/>
                <a:gd name="T9" fmla="*/ 31960 h 68"/>
                <a:gd name="T10" fmla="*/ 0 w 47"/>
                <a:gd name="T11" fmla="*/ 36279 h 68"/>
                <a:gd name="T12" fmla="*/ 811 w 47"/>
                <a:gd name="T13" fmla="*/ 40598 h 68"/>
                <a:gd name="T14" fmla="*/ 1216 w 47"/>
                <a:gd name="T15" fmla="*/ 44053 h 68"/>
                <a:gd name="T16" fmla="*/ 2027 w 47"/>
                <a:gd name="T17" fmla="*/ 47508 h 68"/>
                <a:gd name="T18" fmla="*/ 2837 w 47"/>
                <a:gd name="T19" fmla="*/ 50099 h 68"/>
                <a:gd name="T20" fmla="*/ 3648 w 47"/>
                <a:gd name="T21" fmla="*/ 51827 h 68"/>
                <a:gd name="T22" fmla="*/ 5269 w 47"/>
                <a:gd name="T23" fmla="*/ 53554 h 68"/>
                <a:gd name="T24" fmla="*/ 6485 w 47"/>
                <a:gd name="T25" fmla="*/ 55282 h 68"/>
                <a:gd name="T26" fmla="*/ 8917 w 47"/>
                <a:gd name="T27" fmla="*/ 57873 h 68"/>
                <a:gd name="T28" fmla="*/ 12565 w 47"/>
                <a:gd name="T29" fmla="*/ 58737 h 68"/>
                <a:gd name="T30" fmla="*/ 15807 w 47"/>
                <a:gd name="T31" fmla="*/ 58737 h 68"/>
                <a:gd name="T32" fmla="*/ 19050 w 47"/>
                <a:gd name="T33" fmla="*/ 58737 h 68"/>
                <a:gd name="T34" fmla="*/ 16618 w 47"/>
                <a:gd name="T35" fmla="*/ 50099 h 68"/>
                <a:gd name="T36" fmla="*/ 15402 w 47"/>
                <a:gd name="T37" fmla="*/ 41461 h 68"/>
                <a:gd name="T38" fmla="*/ 14591 w 47"/>
                <a:gd name="T39" fmla="*/ 37143 h 68"/>
                <a:gd name="T40" fmla="*/ 14186 w 47"/>
                <a:gd name="T41" fmla="*/ 32824 h 68"/>
                <a:gd name="T42" fmla="*/ 13376 w 47"/>
                <a:gd name="T43" fmla="*/ 26777 h 68"/>
                <a:gd name="T44" fmla="*/ 13376 w 47"/>
                <a:gd name="T45" fmla="*/ 21594 h 68"/>
                <a:gd name="T46" fmla="*/ 9728 w 47"/>
                <a:gd name="T47" fmla="*/ 11229 h 68"/>
                <a:gd name="T48" fmla="*/ 5674 w 47"/>
                <a:gd name="T49" fmla="*/ 0 h 6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7" h="68">
                  <a:moveTo>
                    <a:pt x="14" y="0"/>
                  </a:moveTo>
                  <a:lnTo>
                    <a:pt x="8" y="10"/>
                  </a:lnTo>
                  <a:lnTo>
                    <a:pt x="4" y="19"/>
                  </a:lnTo>
                  <a:lnTo>
                    <a:pt x="2" y="28"/>
                  </a:lnTo>
                  <a:lnTo>
                    <a:pt x="0" y="37"/>
                  </a:lnTo>
                  <a:lnTo>
                    <a:pt x="0" y="42"/>
                  </a:lnTo>
                  <a:lnTo>
                    <a:pt x="2" y="47"/>
                  </a:lnTo>
                  <a:lnTo>
                    <a:pt x="3" y="51"/>
                  </a:lnTo>
                  <a:lnTo>
                    <a:pt x="5" y="55"/>
                  </a:lnTo>
                  <a:lnTo>
                    <a:pt x="7" y="58"/>
                  </a:lnTo>
                  <a:lnTo>
                    <a:pt x="9" y="60"/>
                  </a:lnTo>
                  <a:lnTo>
                    <a:pt x="13" y="62"/>
                  </a:lnTo>
                  <a:lnTo>
                    <a:pt x="16" y="64"/>
                  </a:lnTo>
                  <a:lnTo>
                    <a:pt x="22" y="67"/>
                  </a:lnTo>
                  <a:lnTo>
                    <a:pt x="31" y="68"/>
                  </a:lnTo>
                  <a:lnTo>
                    <a:pt x="39" y="68"/>
                  </a:lnTo>
                  <a:lnTo>
                    <a:pt x="47" y="68"/>
                  </a:lnTo>
                  <a:lnTo>
                    <a:pt x="41" y="58"/>
                  </a:lnTo>
                  <a:lnTo>
                    <a:pt x="38" y="48"/>
                  </a:lnTo>
                  <a:lnTo>
                    <a:pt x="36" y="43"/>
                  </a:lnTo>
                  <a:lnTo>
                    <a:pt x="35" y="38"/>
                  </a:lnTo>
                  <a:lnTo>
                    <a:pt x="33" y="31"/>
                  </a:lnTo>
                  <a:lnTo>
                    <a:pt x="33" y="25"/>
                  </a:lnTo>
                  <a:lnTo>
                    <a:pt x="24" y="13"/>
                  </a:lnTo>
                  <a:lnTo>
                    <a:pt x="14"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16" name="Group 117"/>
            <p:cNvGrpSpPr>
              <a:grpSpLocks/>
            </p:cNvGrpSpPr>
            <p:nvPr>
              <p:custDataLst>
                <p:tags r:id="rId175"/>
              </p:custDataLst>
            </p:nvPr>
          </p:nvGrpSpPr>
          <p:grpSpPr bwMode="auto">
            <a:xfrm>
              <a:off x="6558642" y="3785072"/>
              <a:ext cx="50599" cy="330485"/>
              <a:chOff x="3950" y="2430"/>
              <a:chExt cx="36" cy="234"/>
            </a:xfrm>
            <a:grpFill/>
          </p:grpSpPr>
          <p:sp>
            <p:nvSpPr>
              <p:cNvPr id="483" name="Freeform 118"/>
              <p:cNvSpPr>
                <a:spLocks/>
              </p:cNvSpPr>
              <p:nvPr/>
            </p:nvSpPr>
            <p:spPr bwMode="auto">
              <a:xfrm>
                <a:off x="3975" y="2658"/>
                <a:ext cx="6" cy="6"/>
              </a:xfrm>
              <a:custGeom>
                <a:avLst/>
                <a:gdLst>
                  <a:gd name="T0" fmla="*/ 0 w 19"/>
                  <a:gd name="T1" fmla="*/ 0 h 20"/>
                  <a:gd name="T2" fmla="*/ 0 w 19"/>
                  <a:gd name="T3" fmla="*/ 6 h 20"/>
                  <a:gd name="T4" fmla="*/ 6 w 19"/>
                  <a:gd name="T5" fmla="*/ 4 h 20"/>
                  <a:gd name="T6" fmla="*/ 4 w 19"/>
                  <a:gd name="T7" fmla="*/ 2 h 20"/>
                  <a:gd name="T8" fmla="*/ 3 w 19"/>
                  <a:gd name="T9" fmla="*/ 1 h 20"/>
                  <a:gd name="T10" fmla="*/ 1 w 19"/>
                  <a:gd name="T11" fmla="*/ 0 h 20"/>
                  <a:gd name="T12" fmla="*/ 0 w 19"/>
                  <a:gd name="T13" fmla="*/ 0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20">
                    <a:moveTo>
                      <a:pt x="0" y="0"/>
                    </a:moveTo>
                    <a:lnTo>
                      <a:pt x="0" y="20"/>
                    </a:lnTo>
                    <a:lnTo>
                      <a:pt x="19" y="14"/>
                    </a:lnTo>
                    <a:lnTo>
                      <a:pt x="14" y="8"/>
                    </a:lnTo>
                    <a:lnTo>
                      <a:pt x="10" y="4"/>
                    </a:lnTo>
                    <a:lnTo>
                      <a:pt x="4" y="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4" name="Freeform 119"/>
              <p:cNvSpPr>
                <a:spLocks/>
              </p:cNvSpPr>
              <p:nvPr/>
            </p:nvSpPr>
            <p:spPr bwMode="auto">
              <a:xfrm>
                <a:off x="3975" y="2644"/>
                <a:ext cx="6" cy="4"/>
              </a:xfrm>
              <a:custGeom>
                <a:avLst/>
                <a:gdLst>
                  <a:gd name="T0" fmla="*/ 4 w 19"/>
                  <a:gd name="T1" fmla="*/ 4 h 12"/>
                  <a:gd name="T2" fmla="*/ 6 w 19"/>
                  <a:gd name="T3" fmla="*/ 0 h 12"/>
                  <a:gd name="T4" fmla="*/ 0 w 19"/>
                  <a:gd name="T5" fmla="*/ 0 h 12"/>
                  <a:gd name="T6" fmla="*/ 4 w 19"/>
                  <a:gd name="T7" fmla="*/ 4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 h="12">
                    <a:moveTo>
                      <a:pt x="13" y="12"/>
                    </a:moveTo>
                    <a:lnTo>
                      <a:pt x="19" y="0"/>
                    </a:lnTo>
                    <a:lnTo>
                      <a:pt x="0" y="0"/>
                    </a:lnTo>
                    <a:lnTo>
                      <a:pt x="13"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5" name="Freeform 120"/>
              <p:cNvSpPr>
                <a:spLocks/>
              </p:cNvSpPr>
              <p:nvPr/>
            </p:nvSpPr>
            <p:spPr bwMode="auto">
              <a:xfrm>
                <a:off x="3975" y="2637"/>
                <a:ext cx="6" cy="1"/>
              </a:xfrm>
              <a:custGeom>
                <a:avLst/>
                <a:gdLst>
                  <a:gd name="T0" fmla="*/ 0 w 19"/>
                  <a:gd name="T1" fmla="*/ 0 h 1"/>
                  <a:gd name="T2" fmla="*/ 3 w 19"/>
                  <a:gd name="T3" fmla="*/ 0 h 1"/>
                  <a:gd name="T4" fmla="*/ 6 w 19"/>
                  <a:gd name="T5" fmla="*/ 0 h 1"/>
                  <a:gd name="T6" fmla="*/ 3 w 19"/>
                  <a:gd name="T7" fmla="*/ 0 h 1"/>
                  <a:gd name="T8" fmla="*/ 0 w 19"/>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1">
                    <a:moveTo>
                      <a:pt x="0" y="0"/>
                    </a:moveTo>
                    <a:lnTo>
                      <a:pt x="10" y="0"/>
                    </a:lnTo>
                    <a:lnTo>
                      <a:pt x="19" y="0"/>
                    </a:lnTo>
                    <a:lnTo>
                      <a:pt x="1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6" name="Rectangle 121"/>
              <p:cNvSpPr>
                <a:spLocks noChangeArrowheads="1"/>
              </p:cNvSpPr>
              <p:nvPr/>
            </p:nvSpPr>
            <p:spPr bwMode="auto">
              <a:xfrm>
                <a:off x="3975" y="2632"/>
                <a:ext cx="8" cy="2"/>
              </a:xfrm>
              <a:prstGeom prst="rect">
                <a:avLst/>
              </a:prstGeom>
              <a:grpFill/>
              <a:ln w="3175">
                <a:solidFill>
                  <a:schemeClr val="bg1"/>
                </a:solidFill>
                <a:miter lim="800000"/>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7" name="Line 122"/>
              <p:cNvSpPr>
                <a:spLocks noChangeShapeType="1"/>
              </p:cNvSpPr>
              <p:nvPr/>
            </p:nvSpPr>
            <p:spPr bwMode="auto">
              <a:xfrm flipV="1">
                <a:off x="3972" y="2595"/>
                <a:ext cx="5" cy="4"/>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8" name="Freeform 123"/>
              <p:cNvSpPr>
                <a:spLocks/>
              </p:cNvSpPr>
              <p:nvPr/>
            </p:nvSpPr>
            <p:spPr bwMode="auto">
              <a:xfrm>
                <a:off x="3975" y="2595"/>
                <a:ext cx="2" cy="1"/>
              </a:xfrm>
              <a:custGeom>
                <a:avLst/>
                <a:gdLst>
                  <a:gd name="T0" fmla="*/ 2 w 6"/>
                  <a:gd name="T1" fmla="*/ 0 h 3"/>
                  <a:gd name="T2" fmla="*/ 2 w 6"/>
                  <a:gd name="T3" fmla="*/ 0 h 3"/>
                  <a:gd name="T4" fmla="*/ 1 w 6"/>
                  <a:gd name="T5" fmla="*/ 1 h 3"/>
                  <a:gd name="T6" fmla="*/ 0 w 6"/>
                  <a:gd name="T7" fmla="*/ 1 h 3"/>
                  <a:gd name="T8" fmla="*/ 0 w 6"/>
                  <a:gd name="T9" fmla="*/ 1 h 3"/>
                  <a:gd name="T10" fmla="*/ 0 w 6"/>
                  <a:gd name="T11" fmla="*/ 1 h 3"/>
                  <a:gd name="T12" fmla="*/ 0 w 6"/>
                  <a:gd name="T13" fmla="*/ 0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3">
                    <a:moveTo>
                      <a:pt x="6" y="0"/>
                    </a:moveTo>
                    <a:lnTo>
                      <a:pt x="5" y="1"/>
                    </a:lnTo>
                    <a:lnTo>
                      <a:pt x="3" y="2"/>
                    </a:lnTo>
                    <a:lnTo>
                      <a:pt x="1" y="3"/>
                    </a:lnTo>
                    <a:lnTo>
                      <a:pt x="0" y="2"/>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9" name="Freeform 124"/>
              <p:cNvSpPr>
                <a:spLocks/>
              </p:cNvSpPr>
              <p:nvPr/>
            </p:nvSpPr>
            <p:spPr bwMode="auto">
              <a:xfrm>
                <a:off x="3981" y="2555"/>
                <a:ext cx="5" cy="8"/>
              </a:xfrm>
              <a:custGeom>
                <a:avLst/>
                <a:gdLst>
                  <a:gd name="T0" fmla="*/ 5 w 14"/>
                  <a:gd name="T1" fmla="*/ 0 h 24"/>
                  <a:gd name="T2" fmla="*/ 5 w 14"/>
                  <a:gd name="T3" fmla="*/ 2 h 24"/>
                  <a:gd name="T4" fmla="*/ 3 w 14"/>
                  <a:gd name="T5" fmla="*/ 4 h 24"/>
                  <a:gd name="T6" fmla="*/ 2 w 14"/>
                  <a:gd name="T7" fmla="*/ 6 h 24"/>
                  <a:gd name="T8" fmla="*/ 0 w 14"/>
                  <a:gd name="T9" fmla="*/ 8 h 24"/>
                  <a:gd name="T10" fmla="*/ 0 w 14"/>
                  <a:gd name="T11" fmla="*/ 5 h 24"/>
                  <a:gd name="T12" fmla="*/ 0 w 14"/>
                  <a:gd name="T13" fmla="*/ 4 h 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 h="24">
                    <a:moveTo>
                      <a:pt x="14" y="0"/>
                    </a:moveTo>
                    <a:lnTo>
                      <a:pt x="13" y="5"/>
                    </a:lnTo>
                    <a:lnTo>
                      <a:pt x="9" y="12"/>
                    </a:lnTo>
                    <a:lnTo>
                      <a:pt x="5" y="19"/>
                    </a:lnTo>
                    <a:lnTo>
                      <a:pt x="0" y="24"/>
                    </a:lnTo>
                    <a:lnTo>
                      <a:pt x="0" y="16"/>
                    </a:lnTo>
                    <a:lnTo>
                      <a:pt x="0"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0" name="Line 125"/>
              <p:cNvSpPr>
                <a:spLocks noChangeShapeType="1"/>
              </p:cNvSpPr>
              <p:nvPr/>
            </p:nvSpPr>
            <p:spPr bwMode="auto">
              <a:xfrm>
                <a:off x="3981" y="2559"/>
                <a:ext cx="2" cy="1"/>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1" name="Freeform 126"/>
              <p:cNvSpPr>
                <a:spLocks/>
              </p:cNvSpPr>
              <p:nvPr/>
            </p:nvSpPr>
            <p:spPr bwMode="auto">
              <a:xfrm>
                <a:off x="3977" y="2572"/>
                <a:ext cx="4" cy="3"/>
              </a:xfrm>
              <a:custGeom>
                <a:avLst/>
                <a:gdLst>
                  <a:gd name="T0" fmla="*/ 4 w 13"/>
                  <a:gd name="T1" fmla="*/ 3 h 12"/>
                  <a:gd name="T2" fmla="*/ 0 w 13"/>
                  <a:gd name="T3" fmla="*/ 0 h 12"/>
                  <a:gd name="T4" fmla="*/ 4 w 13"/>
                  <a:gd name="T5" fmla="*/ 3 h 12"/>
                  <a:gd name="T6" fmla="*/ 0 60000 65536"/>
                  <a:gd name="T7" fmla="*/ 0 60000 65536"/>
                  <a:gd name="T8" fmla="*/ 0 60000 65536"/>
                </a:gdLst>
                <a:ahLst/>
                <a:cxnLst>
                  <a:cxn ang="T6">
                    <a:pos x="T0" y="T1"/>
                  </a:cxn>
                  <a:cxn ang="T7">
                    <a:pos x="T2" y="T3"/>
                  </a:cxn>
                  <a:cxn ang="T8">
                    <a:pos x="T4" y="T5"/>
                  </a:cxn>
                </a:cxnLst>
                <a:rect l="0" t="0" r="r" b="b"/>
                <a:pathLst>
                  <a:path w="13" h="12">
                    <a:moveTo>
                      <a:pt x="13" y="12"/>
                    </a:moveTo>
                    <a:lnTo>
                      <a:pt x="0" y="0"/>
                    </a:lnTo>
                    <a:lnTo>
                      <a:pt x="13"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2" name="Freeform 127"/>
              <p:cNvSpPr>
                <a:spLocks/>
              </p:cNvSpPr>
              <p:nvPr/>
            </p:nvSpPr>
            <p:spPr bwMode="auto">
              <a:xfrm>
                <a:off x="3981" y="2585"/>
                <a:ext cx="2" cy="6"/>
              </a:xfrm>
              <a:custGeom>
                <a:avLst/>
                <a:gdLst>
                  <a:gd name="T0" fmla="*/ 0 w 7"/>
                  <a:gd name="T1" fmla="*/ 0 h 19"/>
                  <a:gd name="T2" fmla="*/ 0 w 7"/>
                  <a:gd name="T3" fmla="*/ 6 h 19"/>
                  <a:gd name="T4" fmla="*/ 0 w 7"/>
                  <a:gd name="T5" fmla="*/ 0 h 19"/>
                  <a:gd name="T6" fmla="*/ 2 w 7"/>
                  <a:gd name="T7" fmla="*/ 0 h 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19">
                    <a:moveTo>
                      <a:pt x="0" y="0"/>
                    </a:moveTo>
                    <a:lnTo>
                      <a:pt x="0" y="19"/>
                    </a:lnTo>
                    <a:lnTo>
                      <a:pt x="0" y="0"/>
                    </a:lnTo>
                    <a:lnTo>
                      <a:pt x="7"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3" name="Line 128"/>
              <p:cNvSpPr>
                <a:spLocks noChangeShapeType="1"/>
              </p:cNvSpPr>
              <p:nvPr/>
            </p:nvSpPr>
            <p:spPr bwMode="auto">
              <a:xfrm flipV="1">
                <a:off x="3981" y="2599"/>
                <a:ext cx="1" cy="4"/>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4" name="Freeform 129"/>
              <p:cNvSpPr>
                <a:spLocks/>
              </p:cNvSpPr>
              <p:nvPr/>
            </p:nvSpPr>
            <p:spPr bwMode="auto">
              <a:xfrm>
                <a:off x="3970" y="2545"/>
                <a:ext cx="2" cy="6"/>
              </a:xfrm>
              <a:custGeom>
                <a:avLst/>
                <a:gdLst>
                  <a:gd name="T0" fmla="*/ 0 w 8"/>
                  <a:gd name="T1" fmla="*/ 6 h 18"/>
                  <a:gd name="T2" fmla="*/ 2 w 8"/>
                  <a:gd name="T3" fmla="*/ 2 h 18"/>
                  <a:gd name="T4" fmla="*/ 0 w 8"/>
                  <a:gd name="T5" fmla="*/ 0 h 18"/>
                  <a:gd name="T6" fmla="*/ 0 w 8"/>
                  <a:gd name="T7" fmla="*/ 6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 h="18">
                    <a:moveTo>
                      <a:pt x="0" y="18"/>
                    </a:moveTo>
                    <a:lnTo>
                      <a:pt x="8" y="6"/>
                    </a:lnTo>
                    <a:lnTo>
                      <a:pt x="0" y="0"/>
                    </a:lnTo>
                    <a:lnTo>
                      <a:pt x="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5" name="Freeform 130"/>
              <p:cNvSpPr>
                <a:spLocks/>
              </p:cNvSpPr>
              <p:nvPr/>
            </p:nvSpPr>
            <p:spPr bwMode="auto">
              <a:xfrm>
                <a:off x="3968" y="2532"/>
                <a:ext cx="2" cy="7"/>
              </a:xfrm>
              <a:custGeom>
                <a:avLst/>
                <a:gdLst>
                  <a:gd name="T0" fmla="*/ 0 w 6"/>
                  <a:gd name="T1" fmla="*/ 0 h 19"/>
                  <a:gd name="T2" fmla="*/ 0 w 6"/>
                  <a:gd name="T3" fmla="*/ 7 h 19"/>
                  <a:gd name="T4" fmla="*/ 2 w 6"/>
                  <a:gd name="T5" fmla="*/ 5 h 19"/>
                  <a:gd name="T6" fmla="*/ 0 60000 65536"/>
                  <a:gd name="T7" fmla="*/ 0 60000 65536"/>
                  <a:gd name="T8" fmla="*/ 0 60000 65536"/>
                </a:gdLst>
                <a:ahLst/>
                <a:cxnLst>
                  <a:cxn ang="T6">
                    <a:pos x="T0" y="T1"/>
                  </a:cxn>
                  <a:cxn ang="T7">
                    <a:pos x="T2" y="T3"/>
                  </a:cxn>
                  <a:cxn ang="T8">
                    <a:pos x="T4" y="T5"/>
                  </a:cxn>
                </a:cxnLst>
                <a:rect l="0" t="0" r="r" b="b"/>
                <a:pathLst>
                  <a:path w="6" h="19">
                    <a:moveTo>
                      <a:pt x="0" y="0"/>
                    </a:moveTo>
                    <a:lnTo>
                      <a:pt x="0" y="19"/>
                    </a:lnTo>
                    <a:lnTo>
                      <a:pt x="6"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6" name="Freeform 131"/>
              <p:cNvSpPr>
                <a:spLocks/>
              </p:cNvSpPr>
              <p:nvPr/>
            </p:nvSpPr>
            <p:spPr bwMode="auto">
              <a:xfrm>
                <a:off x="3965" y="2513"/>
                <a:ext cx="10" cy="5"/>
              </a:xfrm>
              <a:custGeom>
                <a:avLst/>
                <a:gdLst>
                  <a:gd name="T0" fmla="*/ 0 w 28"/>
                  <a:gd name="T1" fmla="*/ 0 h 19"/>
                  <a:gd name="T2" fmla="*/ 0 w 28"/>
                  <a:gd name="T3" fmla="*/ 5 h 19"/>
                  <a:gd name="T4" fmla="*/ 10 w 28"/>
                  <a:gd name="T5" fmla="*/ 5 h 19"/>
                  <a:gd name="T6" fmla="*/ 0 60000 65536"/>
                  <a:gd name="T7" fmla="*/ 0 60000 65536"/>
                  <a:gd name="T8" fmla="*/ 0 60000 65536"/>
                </a:gdLst>
                <a:ahLst/>
                <a:cxnLst>
                  <a:cxn ang="T6">
                    <a:pos x="T0" y="T1"/>
                  </a:cxn>
                  <a:cxn ang="T7">
                    <a:pos x="T2" y="T3"/>
                  </a:cxn>
                  <a:cxn ang="T8">
                    <a:pos x="T4" y="T5"/>
                  </a:cxn>
                </a:cxnLst>
                <a:rect l="0" t="0" r="r" b="b"/>
                <a:pathLst>
                  <a:path w="28" h="19">
                    <a:moveTo>
                      <a:pt x="0" y="0"/>
                    </a:moveTo>
                    <a:lnTo>
                      <a:pt x="0" y="19"/>
                    </a:lnTo>
                    <a:lnTo>
                      <a:pt x="28" y="1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7" name="Freeform 132"/>
              <p:cNvSpPr>
                <a:spLocks/>
              </p:cNvSpPr>
              <p:nvPr/>
            </p:nvSpPr>
            <p:spPr bwMode="auto">
              <a:xfrm>
                <a:off x="3970" y="2513"/>
                <a:ext cx="5" cy="5"/>
              </a:xfrm>
              <a:custGeom>
                <a:avLst/>
                <a:gdLst>
                  <a:gd name="T0" fmla="*/ 5 w 15"/>
                  <a:gd name="T1" fmla="*/ 5 h 19"/>
                  <a:gd name="T2" fmla="*/ 3 w 15"/>
                  <a:gd name="T3" fmla="*/ 2 h 19"/>
                  <a:gd name="T4" fmla="*/ 0 w 15"/>
                  <a:gd name="T5" fmla="*/ 0 h 19"/>
                  <a:gd name="T6" fmla="*/ 0 60000 65536"/>
                  <a:gd name="T7" fmla="*/ 0 60000 65536"/>
                  <a:gd name="T8" fmla="*/ 0 60000 65536"/>
                </a:gdLst>
                <a:ahLst/>
                <a:cxnLst>
                  <a:cxn ang="T6">
                    <a:pos x="T0" y="T1"/>
                  </a:cxn>
                  <a:cxn ang="T7">
                    <a:pos x="T2" y="T3"/>
                  </a:cxn>
                  <a:cxn ang="T8">
                    <a:pos x="T4" y="T5"/>
                  </a:cxn>
                </a:cxnLst>
                <a:rect l="0" t="0" r="r" b="b"/>
                <a:pathLst>
                  <a:path w="15" h="19">
                    <a:moveTo>
                      <a:pt x="15" y="19"/>
                    </a:moveTo>
                    <a:lnTo>
                      <a:pt x="8" y="9"/>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8" name="Freeform 133"/>
              <p:cNvSpPr>
                <a:spLocks/>
              </p:cNvSpPr>
              <p:nvPr/>
            </p:nvSpPr>
            <p:spPr bwMode="auto">
              <a:xfrm>
                <a:off x="3975" y="2658"/>
                <a:ext cx="6" cy="6"/>
              </a:xfrm>
              <a:custGeom>
                <a:avLst/>
                <a:gdLst>
                  <a:gd name="T0" fmla="*/ 0 w 19"/>
                  <a:gd name="T1" fmla="*/ 0 h 20"/>
                  <a:gd name="T2" fmla="*/ 0 w 19"/>
                  <a:gd name="T3" fmla="*/ 6 h 20"/>
                  <a:gd name="T4" fmla="*/ 6 w 19"/>
                  <a:gd name="T5" fmla="*/ 4 h 20"/>
                  <a:gd name="T6" fmla="*/ 4 w 19"/>
                  <a:gd name="T7" fmla="*/ 2 h 20"/>
                  <a:gd name="T8" fmla="*/ 3 w 19"/>
                  <a:gd name="T9" fmla="*/ 1 h 20"/>
                  <a:gd name="T10" fmla="*/ 1 w 19"/>
                  <a:gd name="T11" fmla="*/ 0 h 20"/>
                  <a:gd name="T12" fmla="*/ 0 w 19"/>
                  <a:gd name="T13" fmla="*/ 0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20">
                    <a:moveTo>
                      <a:pt x="0" y="0"/>
                    </a:moveTo>
                    <a:lnTo>
                      <a:pt x="0" y="20"/>
                    </a:lnTo>
                    <a:lnTo>
                      <a:pt x="19" y="14"/>
                    </a:lnTo>
                    <a:lnTo>
                      <a:pt x="14" y="8"/>
                    </a:lnTo>
                    <a:lnTo>
                      <a:pt x="10" y="4"/>
                    </a:lnTo>
                    <a:lnTo>
                      <a:pt x="4" y="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9" name="Freeform 134"/>
              <p:cNvSpPr>
                <a:spLocks/>
              </p:cNvSpPr>
              <p:nvPr/>
            </p:nvSpPr>
            <p:spPr bwMode="auto">
              <a:xfrm>
                <a:off x="3975" y="2644"/>
                <a:ext cx="6" cy="4"/>
              </a:xfrm>
              <a:custGeom>
                <a:avLst/>
                <a:gdLst>
                  <a:gd name="T0" fmla="*/ 4 w 19"/>
                  <a:gd name="T1" fmla="*/ 4 h 12"/>
                  <a:gd name="T2" fmla="*/ 6 w 19"/>
                  <a:gd name="T3" fmla="*/ 0 h 12"/>
                  <a:gd name="T4" fmla="*/ 0 w 19"/>
                  <a:gd name="T5" fmla="*/ 0 h 12"/>
                  <a:gd name="T6" fmla="*/ 4 w 19"/>
                  <a:gd name="T7" fmla="*/ 4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 h="12">
                    <a:moveTo>
                      <a:pt x="13" y="12"/>
                    </a:moveTo>
                    <a:lnTo>
                      <a:pt x="19" y="0"/>
                    </a:lnTo>
                    <a:lnTo>
                      <a:pt x="0" y="0"/>
                    </a:lnTo>
                    <a:lnTo>
                      <a:pt x="13"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0" name="Freeform 135"/>
              <p:cNvSpPr>
                <a:spLocks/>
              </p:cNvSpPr>
              <p:nvPr/>
            </p:nvSpPr>
            <p:spPr bwMode="auto">
              <a:xfrm>
                <a:off x="3975" y="2637"/>
                <a:ext cx="6" cy="1"/>
              </a:xfrm>
              <a:custGeom>
                <a:avLst/>
                <a:gdLst>
                  <a:gd name="T0" fmla="*/ 0 w 19"/>
                  <a:gd name="T1" fmla="*/ 0 h 1"/>
                  <a:gd name="T2" fmla="*/ 3 w 19"/>
                  <a:gd name="T3" fmla="*/ 0 h 1"/>
                  <a:gd name="T4" fmla="*/ 6 w 19"/>
                  <a:gd name="T5" fmla="*/ 0 h 1"/>
                  <a:gd name="T6" fmla="*/ 3 w 19"/>
                  <a:gd name="T7" fmla="*/ 0 h 1"/>
                  <a:gd name="T8" fmla="*/ 0 w 19"/>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1">
                    <a:moveTo>
                      <a:pt x="0" y="0"/>
                    </a:moveTo>
                    <a:lnTo>
                      <a:pt x="10" y="0"/>
                    </a:lnTo>
                    <a:lnTo>
                      <a:pt x="19" y="0"/>
                    </a:lnTo>
                    <a:lnTo>
                      <a:pt x="1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1" name="Rectangle 136"/>
              <p:cNvSpPr>
                <a:spLocks noChangeArrowheads="1"/>
              </p:cNvSpPr>
              <p:nvPr/>
            </p:nvSpPr>
            <p:spPr bwMode="auto">
              <a:xfrm>
                <a:off x="3975" y="2632"/>
                <a:ext cx="8" cy="2"/>
              </a:xfrm>
              <a:prstGeom prst="rect">
                <a:avLst/>
              </a:prstGeom>
              <a:grpFill/>
              <a:ln w="3175">
                <a:solidFill>
                  <a:schemeClr val="bg1"/>
                </a:solidFill>
                <a:miter lim="800000"/>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2" name="Line 137"/>
              <p:cNvSpPr>
                <a:spLocks noChangeShapeType="1"/>
              </p:cNvSpPr>
              <p:nvPr/>
            </p:nvSpPr>
            <p:spPr bwMode="auto">
              <a:xfrm flipV="1">
                <a:off x="3972" y="2595"/>
                <a:ext cx="5" cy="4"/>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3" name="Freeform 138"/>
              <p:cNvSpPr>
                <a:spLocks/>
              </p:cNvSpPr>
              <p:nvPr/>
            </p:nvSpPr>
            <p:spPr bwMode="auto">
              <a:xfrm>
                <a:off x="3975" y="2595"/>
                <a:ext cx="2" cy="1"/>
              </a:xfrm>
              <a:custGeom>
                <a:avLst/>
                <a:gdLst>
                  <a:gd name="T0" fmla="*/ 2 w 6"/>
                  <a:gd name="T1" fmla="*/ 0 h 3"/>
                  <a:gd name="T2" fmla="*/ 2 w 6"/>
                  <a:gd name="T3" fmla="*/ 0 h 3"/>
                  <a:gd name="T4" fmla="*/ 1 w 6"/>
                  <a:gd name="T5" fmla="*/ 1 h 3"/>
                  <a:gd name="T6" fmla="*/ 0 w 6"/>
                  <a:gd name="T7" fmla="*/ 1 h 3"/>
                  <a:gd name="T8" fmla="*/ 0 w 6"/>
                  <a:gd name="T9" fmla="*/ 1 h 3"/>
                  <a:gd name="T10" fmla="*/ 0 w 6"/>
                  <a:gd name="T11" fmla="*/ 1 h 3"/>
                  <a:gd name="T12" fmla="*/ 0 w 6"/>
                  <a:gd name="T13" fmla="*/ 0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3">
                    <a:moveTo>
                      <a:pt x="6" y="0"/>
                    </a:moveTo>
                    <a:lnTo>
                      <a:pt x="5" y="1"/>
                    </a:lnTo>
                    <a:lnTo>
                      <a:pt x="3" y="2"/>
                    </a:lnTo>
                    <a:lnTo>
                      <a:pt x="1" y="3"/>
                    </a:lnTo>
                    <a:lnTo>
                      <a:pt x="0" y="2"/>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4" name="Freeform 139"/>
              <p:cNvSpPr>
                <a:spLocks/>
              </p:cNvSpPr>
              <p:nvPr/>
            </p:nvSpPr>
            <p:spPr bwMode="auto">
              <a:xfrm>
                <a:off x="3981" y="2555"/>
                <a:ext cx="5" cy="8"/>
              </a:xfrm>
              <a:custGeom>
                <a:avLst/>
                <a:gdLst>
                  <a:gd name="T0" fmla="*/ 5 w 14"/>
                  <a:gd name="T1" fmla="*/ 0 h 24"/>
                  <a:gd name="T2" fmla="*/ 5 w 14"/>
                  <a:gd name="T3" fmla="*/ 2 h 24"/>
                  <a:gd name="T4" fmla="*/ 3 w 14"/>
                  <a:gd name="T5" fmla="*/ 4 h 24"/>
                  <a:gd name="T6" fmla="*/ 2 w 14"/>
                  <a:gd name="T7" fmla="*/ 6 h 24"/>
                  <a:gd name="T8" fmla="*/ 0 w 14"/>
                  <a:gd name="T9" fmla="*/ 8 h 24"/>
                  <a:gd name="T10" fmla="*/ 0 w 14"/>
                  <a:gd name="T11" fmla="*/ 5 h 24"/>
                  <a:gd name="T12" fmla="*/ 0 w 14"/>
                  <a:gd name="T13" fmla="*/ 4 h 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 h="24">
                    <a:moveTo>
                      <a:pt x="14" y="0"/>
                    </a:moveTo>
                    <a:lnTo>
                      <a:pt x="13" y="5"/>
                    </a:lnTo>
                    <a:lnTo>
                      <a:pt x="9" y="12"/>
                    </a:lnTo>
                    <a:lnTo>
                      <a:pt x="5" y="19"/>
                    </a:lnTo>
                    <a:lnTo>
                      <a:pt x="0" y="24"/>
                    </a:lnTo>
                    <a:lnTo>
                      <a:pt x="0" y="16"/>
                    </a:lnTo>
                    <a:lnTo>
                      <a:pt x="0"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5" name="Line 140"/>
              <p:cNvSpPr>
                <a:spLocks noChangeShapeType="1"/>
              </p:cNvSpPr>
              <p:nvPr/>
            </p:nvSpPr>
            <p:spPr bwMode="auto">
              <a:xfrm>
                <a:off x="3981" y="2559"/>
                <a:ext cx="2" cy="1"/>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6" name="Freeform 141"/>
              <p:cNvSpPr>
                <a:spLocks/>
              </p:cNvSpPr>
              <p:nvPr/>
            </p:nvSpPr>
            <p:spPr bwMode="auto">
              <a:xfrm>
                <a:off x="3977" y="2572"/>
                <a:ext cx="4" cy="3"/>
              </a:xfrm>
              <a:custGeom>
                <a:avLst/>
                <a:gdLst>
                  <a:gd name="T0" fmla="*/ 4 w 13"/>
                  <a:gd name="T1" fmla="*/ 3 h 12"/>
                  <a:gd name="T2" fmla="*/ 0 w 13"/>
                  <a:gd name="T3" fmla="*/ 0 h 12"/>
                  <a:gd name="T4" fmla="*/ 4 w 13"/>
                  <a:gd name="T5" fmla="*/ 3 h 12"/>
                  <a:gd name="T6" fmla="*/ 0 60000 65536"/>
                  <a:gd name="T7" fmla="*/ 0 60000 65536"/>
                  <a:gd name="T8" fmla="*/ 0 60000 65536"/>
                </a:gdLst>
                <a:ahLst/>
                <a:cxnLst>
                  <a:cxn ang="T6">
                    <a:pos x="T0" y="T1"/>
                  </a:cxn>
                  <a:cxn ang="T7">
                    <a:pos x="T2" y="T3"/>
                  </a:cxn>
                  <a:cxn ang="T8">
                    <a:pos x="T4" y="T5"/>
                  </a:cxn>
                </a:cxnLst>
                <a:rect l="0" t="0" r="r" b="b"/>
                <a:pathLst>
                  <a:path w="13" h="12">
                    <a:moveTo>
                      <a:pt x="13" y="12"/>
                    </a:moveTo>
                    <a:lnTo>
                      <a:pt x="0" y="0"/>
                    </a:lnTo>
                    <a:lnTo>
                      <a:pt x="13"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7" name="Freeform 142"/>
              <p:cNvSpPr>
                <a:spLocks/>
              </p:cNvSpPr>
              <p:nvPr/>
            </p:nvSpPr>
            <p:spPr bwMode="auto">
              <a:xfrm>
                <a:off x="3981" y="2585"/>
                <a:ext cx="2" cy="6"/>
              </a:xfrm>
              <a:custGeom>
                <a:avLst/>
                <a:gdLst>
                  <a:gd name="T0" fmla="*/ 0 w 7"/>
                  <a:gd name="T1" fmla="*/ 0 h 19"/>
                  <a:gd name="T2" fmla="*/ 0 w 7"/>
                  <a:gd name="T3" fmla="*/ 6 h 19"/>
                  <a:gd name="T4" fmla="*/ 0 w 7"/>
                  <a:gd name="T5" fmla="*/ 0 h 19"/>
                  <a:gd name="T6" fmla="*/ 2 w 7"/>
                  <a:gd name="T7" fmla="*/ 0 h 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19">
                    <a:moveTo>
                      <a:pt x="0" y="0"/>
                    </a:moveTo>
                    <a:lnTo>
                      <a:pt x="0" y="19"/>
                    </a:lnTo>
                    <a:lnTo>
                      <a:pt x="0" y="0"/>
                    </a:lnTo>
                    <a:lnTo>
                      <a:pt x="7"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8" name="Line 143"/>
              <p:cNvSpPr>
                <a:spLocks noChangeShapeType="1"/>
              </p:cNvSpPr>
              <p:nvPr/>
            </p:nvSpPr>
            <p:spPr bwMode="auto">
              <a:xfrm flipV="1">
                <a:off x="3981" y="2599"/>
                <a:ext cx="1" cy="4"/>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9" name="Freeform 144"/>
              <p:cNvSpPr>
                <a:spLocks/>
              </p:cNvSpPr>
              <p:nvPr/>
            </p:nvSpPr>
            <p:spPr bwMode="auto">
              <a:xfrm>
                <a:off x="3970" y="2545"/>
                <a:ext cx="2" cy="6"/>
              </a:xfrm>
              <a:custGeom>
                <a:avLst/>
                <a:gdLst>
                  <a:gd name="T0" fmla="*/ 0 w 8"/>
                  <a:gd name="T1" fmla="*/ 6 h 18"/>
                  <a:gd name="T2" fmla="*/ 2 w 8"/>
                  <a:gd name="T3" fmla="*/ 2 h 18"/>
                  <a:gd name="T4" fmla="*/ 0 w 8"/>
                  <a:gd name="T5" fmla="*/ 0 h 18"/>
                  <a:gd name="T6" fmla="*/ 0 w 8"/>
                  <a:gd name="T7" fmla="*/ 6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 h="18">
                    <a:moveTo>
                      <a:pt x="0" y="18"/>
                    </a:moveTo>
                    <a:lnTo>
                      <a:pt x="8" y="6"/>
                    </a:lnTo>
                    <a:lnTo>
                      <a:pt x="0" y="0"/>
                    </a:lnTo>
                    <a:lnTo>
                      <a:pt x="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0" name="Freeform 145"/>
              <p:cNvSpPr>
                <a:spLocks/>
              </p:cNvSpPr>
              <p:nvPr/>
            </p:nvSpPr>
            <p:spPr bwMode="auto">
              <a:xfrm>
                <a:off x="3968" y="2532"/>
                <a:ext cx="2" cy="7"/>
              </a:xfrm>
              <a:custGeom>
                <a:avLst/>
                <a:gdLst>
                  <a:gd name="T0" fmla="*/ 0 w 6"/>
                  <a:gd name="T1" fmla="*/ 0 h 19"/>
                  <a:gd name="T2" fmla="*/ 0 w 6"/>
                  <a:gd name="T3" fmla="*/ 7 h 19"/>
                  <a:gd name="T4" fmla="*/ 2 w 6"/>
                  <a:gd name="T5" fmla="*/ 5 h 19"/>
                  <a:gd name="T6" fmla="*/ 0 60000 65536"/>
                  <a:gd name="T7" fmla="*/ 0 60000 65536"/>
                  <a:gd name="T8" fmla="*/ 0 60000 65536"/>
                </a:gdLst>
                <a:ahLst/>
                <a:cxnLst>
                  <a:cxn ang="T6">
                    <a:pos x="T0" y="T1"/>
                  </a:cxn>
                  <a:cxn ang="T7">
                    <a:pos x="T2" y="T3"/>
                  </a:cxn>
                  <a:cxn ang="T8">
                    <a:pos x="T4" y="T5"/>
                  </a:cxn>
                </a:cxnLst>
                <a:rect l="0" t="0" r="r" b="b"/>
                <a:pathLst>
                  <a:path w="6" h="19">
                    <a:moveTo>
                      <a:pt x="0" y="0"/>
                    </a:moveTo>
                    <a:lnTo>
                      <a:pt x="0" y="19"/>
                    </a:lnTo>
                    <a:lnTo>
                      <a:pt x="6"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1" name="Freeform 146"/>
              <p:cNvSpPr>
                <a:spLocks/>
              </p:cNvSpPr>
              <p:nvPr/>
            </p:nvSpPr>
            <p:spPr bwMode="auto">
              <a:xfrm>
                <a:off x="3965" y="2513"/>
                <a:ext cx="10" cy="5"/>
              </a:xfrm>
              <a:custGeom>
                <a:avLst/>
                <a:gdLst>
                  <a:gd name="T0" fmla="*/ 0 w 28"/>
                  <a:gd name="T1" fmla="*/ 0 h 19"/>
                  <a:gd name="T2" fmla="*/ 0 w 28"/>
                  <a:gd name="T3" fmla="*/ 5 h 19"/>
                  <a:gd name="T4" fmla="*/ 10 w 28"/>
                  <a:gd name="T5" fmla="*/ 5 h 19"/>
                  <a:gd name="T6" fmla="*/ 0 60000 65536"/>
                  <a:gd name="T7" fmla="*/ 0 60000 65536"/>
                  <a:gd name="T8" fmla="*/ 0 60000 65536"/>
                </a:gdLst>
                <a:ahLst/>
                <a:cxnLst>
                  <a:cxn ang="T6">
                    <a:pos x="T0" y="T1"/>
                  </a:cxn>
                  <a:cxn ang="T7">
                    <a:pos x="T2" y="T3"/>
                  </a:cxn>
                  <a:cxn ang="T8">
                    <a:pos x="T4" y="T5"/>
                  </a:cxn>
                </a:cxnLst>
                <a:rect l="0" t="0" r="r" b="b"/>
                <a:pathLst>
                  <a:path w="28" h="19">
                    <a:moveTo>
                      <a:pt x="0" y="0"/>
                    </a:moveTo>
                    <a:lnTo>
                      <a:pt x="0" y="19"/>
                    </a:lnTo>
                    <a:lnTo>
                      <a:pt x="28" y="1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2" name="Freeform 147"/>
              <p:cNvSpPr>
                <a:spLocks/>
              </p:cNvSpPr>
              <p:nvPr/>
            </p:nvSpPr>
            <p:spPr bwMode="auto">
              <a:xfrm>
                <a:off x="3970" y="2513"/>
                <a:ext cx="5" cy="5"/>
              </a:xfrm>
              <a:custGeom>
                <a:avLst/>
                <a:gdLst>
                  <a:gd name="T0" fmla="*/ 5 w 15"/>
                  <a:gd name="T1" fmla="*/ 5 h 19"/>
                  <a:gd name="T2" fmla="*/ 3 w 15"/>
                  <a:gd name="T3" fmla="*/ 2 h 19"/>
                  <a:gd name="T4" fmla="*/ 0 w 15"/>
                  <a:gd name="T5" fmla="*/ 0 h 19"/>
                  <a:gd name="T6" fmla="*/ 0 60000 65536"/>
                  <a:gd name="T7" fmla="*/ 0 60000 65536"/>
                  <a:gd name="T8" fmla="*/ 0 60000 65536"/>
                </a:gdLst>
                <a:ahLst/>
                <a:cxnLst>
                  <a:cxn ang="T6">
                    <a:pos x="T0" y="T1"/>
                  </a:cxn>
                  <a:cxn ang="T7">
                    <a:pos x="T2" y="T3"/>
                  </a:cxn>
                  <a:cxn ang="T8">
                    <a:pos x="T4" y="T5"/>
                  </a:cxn>
                </a:cxnLst>
                <a:rect l="0" t="0" r="r" b="b"/>
                <a:pathLst>
                  <a:path w="15" h="19">
                    <a:moveTo>
                      <a:pt x="15" y="19"/>
                    </a:moveTo>
                    <a:lnTo>
                      <a:pt x="8" y="9"/>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3" name="Freeform 148"/>
              <p:cNvSpPr>
                <a:spLocks/>
              </p:cNvSpPr>
              <p:nvPr/>
            </p:nvSpPr>
            <p:spPr bwMode="auto">
              <a:xfrm>
                <a:off x="3950" y="2430"/>
                <a:ext cx="7" cy="6"/>
              </a:xfrm>
              <a:custGeom>
                <a:avLst/>
                <a:gdLst>
                  <a:gd name="T0" fmla="*/ 5 w 20"/>
                  <a:gd name="T1" fmla="*/ 6 h 18"/>
                  <a:gd name="T2" fmla="*/ 7 w 20"/>
                  <a:gd name="T3" fmla="*/ 0 h 18"/>
                  <a:gd name="T4" fmla="*/ 0 w 20"/>
                  <a:gd name="T5" fmla="*/ 0 h 18"/>
                  <a:gd name="T6" fmla="*/ 5 w 20"/>
                  <a:gd name="T7" fmla="*/ 6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8">
                    <a:moveTo>
                      <a:pt x="13" y="18"/>
                    </a:moveTo>
                    <a:lnTo>
                      <a:pt x="20" y="0"/>
                    </a:lnTo>
                    <a:lnTo>
                      <a:pt x="0" y="0"/>
                    </a:lnTo>
                    <a:lnTo>
                      <a:pt x="13"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grpSp>
          <p:nvGrpSpPr>
            <p:cNvPr id="13317" name="Group 149"/>
            <p:cNvGrpSpPr>
              <a:grpSpLocks/>
            </p:cNvGrpSpPr>
            <p:nvPr>
              <p:custDataLst>
                <p:tags r:id="rId176"/>
              </p:custDataLst>
            </p:nvPr>
          </p:nvGrpSpPr>
          <p:grpSpPr bwMode="auto">
            <a:xfrm>
              <a:off x="8826075" y="4226584"/>
              <a:ext cx="204073" cy="189068"/>
              <a:chOff x="5486" y="2743"/>
              <a:chExt cx="137" cy="132"/>
            </a:xfrm>
            <a:grpFill/>
          </p:grpSpPr>
          <p:sp>
            <p:nvSpPr>
              <p:cNvPr id="474" name="Freeform 150"/>
              <p:cNvSpPr>
                <a:spLocks/>
              </p:cNvSpPr>
              <p:nvPr/>
            </p:nvSpPr>
            <p:spPr bwMode="auto">
              <a:xfrm>
                <a:off x="5595" y="2806"/>
                <a:ext cx="13" cy="28"/>
              </a:xfrm>
              <a:custGeom>
                <a:avLst/>
                <a:gdLst>
                  <a:gd name="T0" fmla="*/ 0 w 40"/>
                  <a:gd name="T1" fmla="*/ 10 h 87"/>
                  <a:gd name="T2" fmla="*/ 0 w 40"/>
                  <a:gd name="T3" fmla="*/ 14 h 87"/>
                  <a:gd name="T4" fmla="*/ 1 w 40"/>
                  <a:gd name="T5" fmla="*/ 16 h 87"/>
                  <a:gd name="T6" fmla="*/ 2 w 40"/>
                  <a:gd name="T7" fmla="*/ 19 h 87"/>
                  <a:gd name="T8" fmla="*/ 3 w 40"/>
                  <a:gd name="T9" fmla="*/ 21 h 87"/>
                  <a:gd name="T10" fmla="*/ 5 w 40"/>
                  <a:gd name="T11" fmla="*/ 23 h 87"/>
                  <a:gd name="T12" fmla="*/ 7 w 40"/>
                  <a:gd name="T13" fmla="*/ 25 h 87"/>
                  <a:gd name="T14" fmla="*/ 10 w 40"/>
                  <a:gd name="T15" fmla="*/ 26 h 87"/>
                  <a:gd name="T16" fmla="*/ 13 w 40"/>
                  <a:gd name="T17" fmla="*/ 28 h 87"/>
                  <a:gd name="T18" fmla="*/ 11 w 40"/>
                  <a:gd name="T19" fmla="*/ 26 h 87"/>
                  <a:gd name="T20" fmla="*/ 10 w 40"/>
                  <a:gd name="T21" fmla="*/ 25 h 87"/>
                  <a:gd name="T22" fmla="*/ 9 w 40"/>
                  <a:gd name="T23" fmla="*/ 23 h 87"/>
                  <a:gd name="T24" fmla="*/ 8 w 40"/>
                  <a:gd name="T25" fmla="*/ 21 h 87"/>
                  <a:gd name="T26" fmla="*/ 7 w 40"/>
                  <a:gd name="T27" fmla="*/ 17 h 87"/>
                  <a:gd name="T28" fmla="*/ 7 w 40"/>
                  <a:gd name="T29" fmla="*/ 13 h 87"/>
                  <a:gd name="T30" fmla="*/ 6 w 40"/>
                  <a:gd name="T31" fmla="*/ 9 h 87"/>
                  <a:gd name="T32" fmla="*/ 4 w 40"/>
                  <a:gd name="T33" fmla="*/ 5 h 87"/>
                  <a:gd name="T34" fmla="*/ 4 w 40"/>
                  <a:gd name="T35" fmla="*/ 4 h 87"/>
                  <a:gd name="T36" fmla="*/ 3 w 40"/>
                  <a:gd name="T37" fmla="*/ 2 h 87"/>
                  <a:gd name="T38" fmla="*/ 1 w 40"/>
                  <a:gd name="T39" fmla="*/ 1 h 87"/>
                  <a:gd name="T40" fmla="*/ 0 w 40"/>
                  <a:gd name="T41" fmla="*/ 0 h 87"/>
                  <a:gd name="T42" fmla="*/ 0 w 40"/>
                  <a:gd name="T43" fmla="*/ 3 h 87"/>
                  <a:gd name="T44" fmla="*/ 0 w 40"/>
                  <a:gd name="T45" fmla="*/ 5 h 87"/>
                  <a:gd name="T46" fmla="*/ 0 w 40"/>
                  <a:gd name="T47" fmla="*/ 7 h 87"/>
                  <a:gd name="T48" fmla="*/ 0 w 40"/>
                  <a:gd name="T49" fmla="*/ 10 h 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 h="87">
                    <a:moveTo>
                      <a:pt x="0" y="31"/>
                    </a:moveTo>
                    <a:lnTo>
                      <a:pt x="0" y="42"/>
                    </a:lnTo>
                    <a:lnTo>
                      <a:pt x="2" y="51"/>
                    </a:lnTo>
                    <a:lnTo>
                      <a:pt x="5" y="59"/>
                    </a:lnTo>
                    <a:lnTo>
                      <a:pt x="10" y="66"/>
                    </a:lnTo>
                    <a:lnTo>
                      <a:pt x="15" y="72"/>
                    </a:lnTo>
                    <a:lnTo>
                      <a:pt x="22" y="77"/>
                    </a:lnTo>
                    <a:lnTo>
                      <a:pt x="31" y="82"/>
                    </a:lnTo>
                    <a:lnTo>
                      <a:pt x="40" y="87"/>
                    </a:lnTo>
                    <a:lnTo>
                      <a:pt x="35" y="82"/>
                    </a:lnTo>
                    <a:lnTo>
                      <a:pt x="32" y="77"/>
                    </a:lnTo>
                    <a:lnTo>
                      <a:pt x="29" y="71"/>
                    </a:lnTo>
                    <a:lnTo>
                      <a:pt x="26" y="65"/>
                    </a:lnTo>
                    <a:lnTo>
                      <a:pt x="22" y="52"/>
                    </a:lnTo>
                    <a:lnTo>
                      <a:pt x="20" y="39"/>
                    </a:lnTo>
                    <a:lnTo>
                      <a:pt x="18" y="27"/>
                    </a:lnTo>
                    <a:lnTo>
                      <a:pt x="13" y="16"/>
                    </a:lnTo>
                    <a:lnTo>
                      <a:pt x="11" y="11"/>
                    </a:lnTo>
                    <a:lnTo>
                      <a:pt x="8" y="6"/>
                    </a:lnTo>
                    <a:lnTo>
                      <a:pt x="4" y="3"/>
                    </a:lnTo>
                    <a:lnTo>
                      <a:pt x="0" y="0"/>
                    </a:lnTo>
                    <a:lnTo>
                      <a:pt x="0" y="9"/>
                    </a:lnTo>
                    <a:lnTo>
                      <a:pt x="0" y="16"/>
                    </a:lnTo>
                    <a:lnTo>
                      <a:pt x="0" y="23"/>
                    </a:lnTo>
                    <a:lnTo>
                      <a:pt x="0" y="3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75" name="Freeform 151"/>
              <p:cNvSpPr>
                <a:spLocks/>
              </p:cNvSpPr>
              <p:nvPr/>
            </p:nvSpPr>
            <p:spPr bwMode="auto">
              <a:xfrm>
                <a:off x="5603" y="2842"/>
                <a:ext cx="20" cy="12"/>
              </a:xfrm>
              <a:custGeom>
                <a:avLst/>
                <a:gdLst>
                  <a:gd name="T0" fmla="*/ 0 w 61"/>
                  <a:gd name="T1" fmla="*/ 10 h 37"/>
                  <a:gd name="T2" fmla="*/ 6 w 61"/>
                  <a:gd name="T3" fmla="*/ 10 h 37"/>
                  <a:gd name="T4" fmla="*/ 11 w 61"/>
                  <a:gd name="T5" fmla="*/ 11 h 37"/>
                  <a:gd name="T6" fmla="*/ 16 w 61"/>
                  <a:gd name="T7" fmla="*/ 12 h 37"/>
                  <a:gd name="T8" fmla="*/ 20 w 61"/>
                  <a:gd name="T9" fmla="*/ 12 h 37"/>
                  <a:gd name="T10" fmla="*/ 18 w 61"/>
                  <a:gd name="T11" fmla="*/ 9 h 37"/>
                  <a:gd name="T12" fmla="*/ 16 w 61"/>
                  <a:gd name="T13" fmla="*/ 7 h 37"/>
                  <a:gd name="T14" fmla="*/ 14 w 61"/>
                  <a:gd name="T15" fmla="*/ 6 h 37"/>
                  <a:gd name="T16" fmla="*/ 11 w 61"/>
                  <a:gd name="T17" fmla="*/ 4 h 37"/>
                  <a:gd name="T18" fmla="*/ 9 w 61"/>
                  <a:gd name="T19" fmla="*/ 3 h 37"/>
                  <a:gd name="T20" fmla="*/ 6 w 61"/>
                  <a:gd name="T21" fmla="*/ 2 h 37"/>
                  <a:gd name="T22" fmla="*/ 3 w 61"/>
                  <a:gd name="T23" fmla="*/ 1 h 37"/>
                  <a:gd name="T24" fmla="*/ 0 w 61"/>
                  <a:gd name="T25" fmla="*/ 0 h 37"/>
                  <a:gd name="T26" fmla="*/ 0 w 61"/>
                  <a:gd name="T27" fmla="*/ 10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1" h="37">
                    <a:moveTo>
                      <a:pt x="0" y="31"/>
                    </a:moveTo>
                    <a:lnTo>
                      <a:pt x="19" y="32"/>
                    </a:lnTo>
                    <a:lnTo>
                      <a:pt x="35" y="34"/>
                    </a:lnTo>
                    <a:lnTo>
                      <a:pt x="49" y="36"/>
                    </a:lnTo>
                    <a:lnTo>
                      <a:pt x="61" y="37"/>
                    </a:lnTo>
                    <a:lnTo>
                      <a:pt x="55" y="29"/>
                    </a:lnTo>
                    <a:lnTo>
                      <a:pt x="49" y="22"/>
                    </a:lnTo>
                    <a:lnTo>
                      <a:pt x="42" y="17"/>
                    </a:lnTo>
                    <a:lnTo>
                      <a:pt x="35" y="12"/>
                    </a:lnTo>
                    <a:lnTo>
                      <a:pt x="28" y="9"/>
                    </a:lnTo>
                    <a:lnTo>
                      <a:pt x="19" y="5"/>
                    </a:lnTo>
                    <a:lnTo>
                      <a:pt x="10" y="2"/>
                    </a:lnTo>
                    <a:lnTo>
                      <a:pt x="0" y="0"/>
                    </a:lnTo>
                    <a:lnTo>
                      <a:pt x="0" y="3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76" name="Freeform 152"/>
              <p:cNvSpPr>
                <a:spLocks/>
              </p:cNvSpPr>
              <p:nvPr/>
            </p:nvSpPr>
            <p:spPr bwMode="auto">
              <a:xfrm>
                <a:off x="5568" y="2865"/>
                <a:ext cx="13" cy="10"/>
              </a:xfrm>
              <a:custGeom>
                <a:avLst/>
                <a:gdLst>
                  <a:gd name="T0" fmla="*/ 13 w 40"/>
                  <a:gd name="T1" fmla="*/ 10 h 30"/>
                  <a:gd name="T2" fmla="*/ 11 w 40"/>
                  <a:gd name="T3" fmla="*/ 9 h 30"/>
                  <a:gd name="T4" fmla="*/ 8 w 40"/>
                  <a:gd name="T5" fmla="*/ 8 h 30"/>
                  <a:gd name="T6" fmla="*/ 7 w 40"/>
                  <a:gd name="T7" fmla="*/ 7 h 30"/>
                  <a:gd name="T8" fmla="*/ 5 w 40"/>
                  <a:gd name="T9" fmla="*/ 6 h 30"/>
                  <a:gd name="T10" fmla="*/ 4 w 40"/>
                  <a:gd name="T11" fmla="*/ 5 h 30"/>
                  <a:gd name="T12" fmla="*/ 2 w 40"/>
                  <a:gd name="T13" fmla="*/ 4 h 30"/>
                  <a:gd name="T14" fmla="*/ 1 w 40"/>
                  <a:gd name="T15" fmla="*/ 2 h 30"/>
                  <a:gd name="T16" fmla="*/ 0 w 40"/>
                  <a:gd name="T17" fmla="*/ 0 h 30"/>
                  <a:gd name="T18" fmla="*/ 3 w 40"/>
                  <a:gd name="T19" fmla="*/ 1 h 30"/>
                  <a:gd name="T20" fmla="*/ 5 w 40"/>
                  <a:gd name="T21" fmla="*/ 2 h 30"/>
                  <a:gd name="T22" fmla="*/ 7 w 40"/>
                  <a:gd name="T23" fmla="*/ 3 h 30"/>
                  <a:gd name="T24" fmla="*/ 9 w 40"/>
                  <a:gd name="T25" fmla="*/ 5 h 30"/>
                  <a:gd name="T26" fmla="*/ 11 w 40"/>
                  <a:gd name="T27" fmla="*/ 6 h 30"/>
                  <a:gd name="T28" fmla="*/ 12 w 40"/>
                  <a:gd name="T29" fmla="*/ 8 h 30"/>
                  <a:gd name="T30" fmla="*/ 13 w 40"/>
                  <a:gd name="T31" fmla="*/ 9 h 30"/>
                  <a:gd name="T32" fmla="*/ 13 w 40"/>
                  <a:gd name="T33" fmla="*/ 10 h 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0" h="30">
                    <a:moveTo>
                      <a:pt x="40" y="30"/>
                    </a:moveTo>
                    <a:lnTo>
                      <a:pt x="33" y="28"/>
                    </a:lnTo>
                    <a:lnTo>
                      <a:pt x="26" y="25"/>
                    </a:lnTo>
                    <a:lnTo>
                      <a:pt x="21" y="22"/>
                    </a:lnTo>
                    <a:lnTo>
                      <a:pt x="15" y="19"/>
                    </a:lnTo>
                    <a:lnTo>
                      <a:pt x="11" y="16"/>
                    </a:lnTo>
                    <a:lnTo>
                      <a:pt x="6" y="11"/>
                    </a:lnTo>
                    <a:lnTo>
                      <a:pt x="3" y="6"/>
                    </a:lnTo>
                    <a:lnTo>
                      <a:pt x="0" y="0"/>
                    </a:lnTo>
                    <a:lnTo>
                      <a:pt x="8" y="2"/>
                    </a:lnTo>
                    <a:lnTo>
                      <a:pt x="15" y="6"/>
                    </a:lnTo>
                    <a:lnTo>
                      <a:pt x="22" y="10"/>
                    </a:lnTo>
                    <a:lnTo>
                      <a:pt x="27" y="15"/>
                    </a:lnTo>
                    <a:lnTo>
                      <a:pt x="33" y="19"/>
                    </a:lnTo>
                    <a:lnTo>
                      <a:pt x="36" y="23"/>
                    </a:lnTo>
                    <a:lnTo>
                      <a:pt x="39" y="27"/>
                    </a:lnTo>
                    <a:lnTo>
                      <a:pt x="40" y="3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77" name="Freeform 153"/>
              <p:cNvSpPr>
                <a:spLocks/>
              </p:cNvSpPr>
              <p:nvPr/>
            </p:nvSpPr>
            <p:spPr bwMode="auto">
              <a:xfrm>
                <a:off x="5515" y="2789"/>
                <a:ext cx="24" cy="26"/>
              </a:xfrm>
              <a:custGeom>
                <a:avLst/>
                <a:gdLst>
                  <a:gd name="T0" fmla="*/ 24 w 74"/>
                  <a:gd name="T1" fmla="*/ 26 h 80"/>
                  <a:gd name="T2" fmla="*/ 23 w 74"/>
                  <a:gd name="T3" fmla="*/ 24 h 80"/>
                  <a:gd name="T4" fmla="*/ 23 w 74"/>
                  <a:gd name="T5" fmla="*/ 21 h 80"/>
                  <a:gd name="T6" fmla="*/ 22 w 74"/>
                  <a:gd name="T7" fmla="*/ 20 h 80"/>
                  <a:gd name="T8" fmla="*/ 21 w 74"/>
                  <a:gd name="T9" fmla="*/ 17 h 80"/>
                  <a:gd name="T10" fmla="*/ 19 w 74"/>
                  <a:gd name="T11" fmla="*/ 14 h 80"/>
                  <a:gd name="T12" fmla="*/ 16 w 74"/>
                  <a:gd name="T13" fmla="*/ 11 h 80"/>
                  <a:gd name="T14" fmla="*/ 12 w 74"/>
                  <a:gd name="T15" fmla="*/ 8 h 80"/>
                  <a:gd name="T16" fmla="*/ 9 w 74"/>
                  <a:gd name="T17" fmla="*/ 6 h 80"/>
                  <a:gd name="T18" fmla="*/ 6 w 74"/>
                  <a:gd name="T19" fmla="*/ 3 h 80"/>
                  <a:gd name="T20" fmla="*/ 4 w 74"/>
                  <a:gd name="T21" fmla="*/ 0 h 80"/>
                  <a:gd name="T22" fmla="*/ 3 w 74"/>
                  <a:gd name="T23" fmla="*/ 2 h 80"/>
                  <a:gd name="T24" fmla="*/ 1 w 74"/>
                  <a:gd name="T25" fmla="*/ 3 h 80"/>
                  <a:gd name="T26" fmla="*/ 0 w 74"/>
                  <a:gd name="T27" fmla="*/ 5 h 80"/>
                  <a:gd name="T28" fmla="*/ 0 w 74"/>
                  <a:gd name="T29" fmla="*/ 6 h 80"/>
                  <a:gd name="T30" fmla="*/ 0 w 74"/>
                  <a:gd name="T31" fmla="*/ 8 h 80"/>
                  <a:gd name="T32" fmla="*/ 1 w 74"/>
                  <a:gd name="T33" fmla="*/ 10 h 80"/>
                  <a:gd name="T34" fmla="*/ 1 w 74"/>
                  <a:gd name="T35" fmla="*/ 12 h 80"/>
                  <a:gd name="T36" fmla="*/ 2 w 74"/>
                  <a:gd name="T37" fmla="*/ 13 h 80"/>
                  <a:gd name="T38" fmla="*/ 3 w 74"/>
                  <a:gd name="T39" fmla="*/ 15 h 80"/>
                  <a:gd name="T40" fmla="*/ 5 w 74"/>
                  <a:gd name="T41" fmla="*/ 17 h 80"/>
                  <a:gd name="T42" fmla="*/ 6 w 74"/>
                  <a:gd name="T43" fmla="*/ 18 h 80"/>
                  <a:gd name="T44" fmla="*/ 8 w 74"/>
                  <a:gd name="T45" fmla="*/ 20 h 80"/>
                  <a:gd name="T46" fmla="*/ 10 w 74"/>
                  <a:gd name="T47" fmla="*/ 21 h 80"/>
                  <a:gd name="T48" fmla="*/ 11 w 74"/>
                  <a:gd name="T49" fmla="*/ 22 h 80"/>
                  <a:gd name="T50" fmla="*/ 14 w 74"/>
                  <a:gd name="T51" fmla="*/ 23 h 80"/>
                  <a:gd name="T52" fmla="*/ 15 w 74"/>
                  <a:gd name="T53" fmla="*/ 24 h 80"/>
                  <a:gd name="T54" fmla="*/ 18 w 74"/>
                  <a:gd name="T55" fmla="*/ 25 h 80"/>
                  <a:gd name="T56" fmla="*/ 19 w 74"/>
                  <a:gd name="T57" fmla="*/ 26 h 80"/>
                  <a:gd name="T58" fmla="*/ 22 w 74"/>
                  <a:gd name="T59" fmla="*/ 26 h 80"/>
                  <a:gd name="T60" fmla="*/ 24 w 74"/>
                  <a:gd name="T61" fmla="*/ 26 h 8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4" h="80">
                    <a:moveTo>
                      <a:pt x="74" y="80"/>
                    </a:moveTo>
                    <a:lnTo>
                      <a:pt x="72" y="73"/>
                    </a:lnTo>
                    <a:lnTo>
                      <a:pt x="71" y="66"/>
                    </a:lnTo>
                    <a:lnTo>
                      <a:pt x="69" y="60"/>
                    </a:lnTo>
                    <a:lnTo>
                      <a:pt x="66" y="53"/>
                    </a:lnTo>
                    <a:lnTo>
                      <a:pt x="58" y="42"/>
                    </a:lnTo>
                    <a:lnTo>
                      <a:pt x="48" y="33"/>
                    </a:lnTo>
                    <a:lnTo>
                      <a:pt x="38" y="25"/>
                    </a:lnTo>
                    <a:lnTo>
                      <a:pt x="29" y="17"/>
                    </a:lnTo>
                    <a:lnTo>
                      <a:pt x="20" y="9"/>
                    </a:lnTo>
                    <a:lnTo>
                      <a:pt x="13" y="0"/>
                    </a:lnTo>
                    <a:lnTo>
                      <a:pt x="9" y="5"/>
                    </a:lnTo>
                    <a:lnTo>
                      <a:pt x="4" y="10"/>
                    </a:lnTo>
                    <a:lnTo>
                      <a:pt x="1" y="14"/>
                    </a:lnTo>
                    <a:lnTo>
                      <a:pt x="0" y="19"/>
                    </a:lnTo>
                    <a:lnTo>
                      <a:pt x="0" y="25"/>
                    </a:lnTo>
                    <a:lnTo>
                      <a:pt x="2" y="30"/>
                    </a:lnTo>
                    <a:lnTo>
                      <a:pt x="4" y="36"/>
                    </a:lnTo>
                    <a:lnTo>
                      <a:pt x="7" y="41"/>
                    </a:lnTo>
                    <a:lnTo>
                      <a:pt x="10" y="46"/>
                    </a:lnTo>
                    <a:lnTo>
                      <a:pt x="14" y="51"/>
                    </a:lnTo>
                    <a:lnTo>
                      <a:pt x="19" y="56"/>
                    </a:lnTo>
                    <a:lnTo>
                      <a:pt x="24" y="61"/>
                    </a:lnTo>
                    <a:lnTo>
                      <a:pt x="30" y="66"/>
                    </a:lnTo>
                    <a:lnTo>
                      <a:pt x="35" y="69"/>
                    </a:lnTo>
                    <a:lnTo>
                      <a:pt x="42" y="72"/>
                    </a:lnTo>
                    <a:lnTo>
                      <a:pt x="47" y="75"/>
                    </a:lnTo>
                    <a:lnTo>
                      <a:pt x="54" y="77"/>
                    </a:lnTo>
                    <a:lnTo>
                      <a:pt x="60" y="79"/>
                    </a:lnTo>
                    <a:lnTo>
                      <a:pt x="67" y="80"/>
                    </a:lnTo>
                    <a:lnTo>
                      <a:pt x="74" y="8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78" name="Freeform 154"/>
              <p:cNvSpPr>
                <a:spLocks/>
              </p:cNvSpPr>
              <p:nvPr/>
            </p:nvSpPr>
            <p:spPr bwMode="auto">
              <a:xfrm>
                <a:off x="5555" y="2785"/>
                <a:ext cx="26" cy="27"/>
              </a:xfrm>
              <a:custGeom>
                <a:avLst/>
                <a:gdLst>
                  <a:gd name="T0" fmla="*/ 16 w 86"/>
                  <a:gd name="T1" fmla="*/ 27 h 80"/>
                  <a:gd name="T2" fmla="*/ 26 w 86"/>
                  <a:gd name="T3" fmla="*/ 27 h 80"/>
                  <a:gd name="T4" fmla="*/ 26 w 86"/>
                  <a:gd name="T5" fmla="*/ 21 h 80"/>
                  <a:gd name="T6" fmla="*/ 24 w 86"/>
                  <a:gd name="T7" fmla="*/ 20 h 80"/>
                  <a:gd name="T8" fmla="*/ 22 w 86"/>
                  <a:gd name="T9" fmla="*/ 19 h 80"/>
                  <a:gd name="T10" fmla="*/ 20 w 86"/>
                  <a:gd name="T11" fmla="*/ 18 h 80"/>
                  <a:gd name="T12" fmla="*/ 18 w 86"/>
                  <a:gd name="T13" fmla="*/ 17 h 80"/>
                  <a:gd name="T14" fmla="*/ 15 w 86"/>
                  <a:gd name="T15" fmla="*/ 14 h 80"/>
                  <a:gd name="T16" fmla="*/ 13 w 86"/>
                  <a:gd name="T17" fmla="*/ 11 h 80"/>
                  <a:gd name="T18" fmla="*/ 10 w 86"/>
                  <a:gd name="T19" fmla="*/ 8 h 80"/>
                  <a:gd name="T20" fmla="*/ 7 w 86"/>
                  <a:gd name="T21" fmla="*/ 5 h 80"/>
                  <a:gd name="T22" fmla="*/ 4 w 86"/>
                  <a:gd name="T23" fmla="*/ 2 h 80"/>
                  <a:gd name="T24" fmla="*/ 0 w 86"/>
                  <a:gd name="T25" fmla="*/ 0 h 80"/>
                  <a:gd name="T26" fmla="*/ 0 w 86"/>
                  <a:gd name="T27" fmla="*/ 3 h 80"/>
                  <a:gd name="T28" fmla="*/ 2 w 86"/>
                  <a:gd name="T29" fmla="*/ 7 h 80"/>
                  <a:gd name="T30" fmla="*/ 3 w 86"/>
                  <a:gd name="T31" fmla="*/ 11 h 80"/>
                  <a:gd name="T32" fmla="*/ 5 w 86"/>
                  <a:gd name="T33" fmla="*/ 15 h 80"/>
                  <a:gd name="T34" fmla="*/ 8 w 86"/>
                  <a:gd name="T35" fmla="*/ 19 h 80"/>
                  <a:gd name="T36" fmla="*/ 11 w 86"/>
                  <a:gd name="T37" fmla="*/ 23 h 80"/>
                  <a:gd name="T38" fmla="*/ 12 w 86"/>
                  <a:gd name="T39" fmla="*/ 24 h 80"/>
                  <a:gd name="T40" fmla="*/ 14 w 86"/>
                  <a:gd name="T41" fmla="*/ 26 h 80"/>
                  <a:gd name="T42" fmla="*/ 15 w 86"/>
                  <a:gd name="T43" fmla="*/ 27 h 80"/>
                  <a:gd name="T44" fmla="*/ 16 w 86"/>
                  <a:gd name="T45" fmla="*/ 27 h 8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6" h="80">
                    <a:moveTo>
                      <a:pt x="52" y="80"/>
                    </a:moveTo>
                    <a:lnTo>
                      <a:pt x="86" y="80"/>
                    </a:lnTo>
                    <a:lnTo>
                      <a:pt x="86" y="61"/>
                    </a:lnTo>
                    <a:lnTo>
                      <a:pt x="79" y="59"/>
                    </a:lnTo>
                    <a:lnTo>
                      <a:pt x="72" y="56"/>
                    </a:lnTo>
                    <a:lnTo>
                      <a:pt x="67" y="53"/>
                    </a:lnTo>
                    <a:lnTo>
                      <a:pt x="61" y="49"/>
                    </a:lnTo>
                    <a:lnTo>
                      <a:pt x="51" y="41"/>
                    </a:lnTo>
                    <a:lnTo>
                      <a:pt x="43" y="33"/>
                    </a:lnTo>
                    <a:lnTo>
                      <a:pt x="34" y="25"/>
                    </a:lnTo>
                    <a:lnTo>
                      <a:pt x="24" y="16"/>
                    </a:lnTo>
                    <a:lnTo>
                      <a:pt x="13" y="7"/>
                    </a:lnTo>
                    <a:lnTo>
                      <a:pt x="0" y="0"/>
                    </a:lnTo>
                    <a:lnTo>
                      <a:pt x="1" y="8"/>
                    </a:lnTo>
                    <a:lnTo>
                      <a:pt x="5" y="20"/>
                    </a:lnTo>
                    <a:lnTo>
                      <a:pt x="11" y="32"/>
                    </a:lnTo>
                    <a:lnTo>
                      <a:pt x="18" y="44"/>
                    </a:lnTo>
                    <a:lnTo>
                      <a:pt x="27" y="57"/>
                    </a:lnTo>
                    <a:lnTo>
                      <a:pt x="36" y="67"/>
                    </a:lnTo>
                    <a:lnTo>
                      <a:pt x="40" y="72"/>
                    </a:lnTo>
                    <a:lnTo>
                      <a:pt x="45" y="76"/>
                    </a:lnTo>
                    <a:lnTo>
                      <a:pt x="49" y="79"/>
                    </a:lnTo>
                    <a:lnTo>
                      <a:pt x="52" y="8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79" name="Freeform 155"/>
              <p:cNvSpPr>
                <a:spLocks/>
              </p:cNvSpPr>
              <p:nvPr/>
            </p:nvSpPr>
            <p:spPr bwMode="auto">
              <a:xfrm>
                <a:off x="5570" y="2825"/>
                <a:ext cx="25" cy="11"/>
              </a:xfrm>
              <a:custGeom>
                <a:avLst/>
                <a:gdLst>
                  <a:gd name="T0" fmla="*/ 0 w 74"/>
                  <a:gd name="T1" fmla="*/ 2 h 31"/>
                  <a:gd name="T2" fmla="*/ 1 w 74"/>
                  <a:gd name="T3" fmla="*/ 4 h 31"/>
                  <a:gd name="T4" fmla="*/ 2 w 74"/>
                  <a:gd name="T5" fmla="*/ 5 h 31"/>
                  <a:gd name="T6" fmla="*/ 3 w 74"/>
                  <a:gd name="T7" fmla="*/ 6 h 31"/>
                  <a:gd name="T8" fmla="*/ 5 w 74"/>
                  <a:gd name="T9" fmla="*/ 7 h 31"/>
                  <a:gd name="T10" fmla="*/ 6 w 74"/>
                  <a:gd name="T11" fmla="*/ 9 h 31"/>
                  <a:gd name="T12" fmla="*/ 8 w 74"/>
                  <a:gd name="T13" fmla="*/ 9 h 31"/>
                  <a:gd name="T14" fmla="*/ 10 w 74"/>
                  <a:gd name="T15" fmla="*/ 10 h 31"/>
                  <a:gd name="T16" fmla="*/ 11 w 74"/>
                  <a:gd name="T17" fmla="*/ 10 h 31"/>
                  <a:gd name="T18" fmla="*/ 16 w 74"/>
                  <a:gd name="T19" fmla="*/ 11 h 31"/>
                  <a:gd name="T20" fmla="*/ 20 w 74"/>
                  <a:gd name="T21" fmla="*/ 11 h 31"/>
                  <a:gd name="T22" fmla="*/ 21 w 74"/>
                  <a:gd name="T23" fmla="*/ 11 h 31"/>
                  <a:gd name="T24" fmla="*/ 23 w 74"/>
                  <a:gd name="T25" fmla="*/ 10 h 31"/>
                  <a:gd name="T26" fmla="*/ 24 w 74"/>
                  <a:gd name="T27" fmla="*/ 10 h 31"/>
                  <a:gd name="T28" fmla="*/ 25 w 74"/>
                  <a:gd name="T29" fmla="*/ 9 h 31"/>
                  <a:gd name="T30" fmla="*/ 22 w 74"/>
                  <a:gd name="T31" fmla="*/ 6 h 31"/>
                  <a:gd name="T32" fmla="*/ 19 w 74"/>
                  <a:gd name="T33" fmla="*/ 5 h 31"/>
                  <a:gd name="T34" fmla="*/ 17 w 74"/>
                  <a:gd name="T35" fmla="*/ 4 h 31"/>
                  <a:gd name="T36" fmla="*/ 16 w 74"/>
                  <a:gd name="T37" fmla="*/ 3 h 31"/>
                  <a:gd name="T38" fmla="*/ 15 w 74"/>
                  <a:gd name="T39" fmla="*/ 2 h 31"/>
                  <a:gd name="T40" fmla="*/ 14 w 74"/>
                  <a:gd name="T41" fmla="*/ 0 h 31"/>
                  <a:gd name="T42" fmla="*/ 11 w 74"/>
                  <a:gd name="T43" fmla="*/ 0 h 31"/>
                  <a:gd name="T44" fmla="*/ 9 w 74"/>
                  <a:gd name="T45" fmla="*/ 0 h 31"/>
                  <a:gd name="T46" fmla="*/ 7 w 74"/>
                  <a:gd name="T47" fmla="*/ 0 h 31"/>
                  <a:gd name="T48" fmla="*/ 6 w 74"/>
                  <a:gd name="T49" fmla="*/ 0 h 31"/>
                  <a:gd name="T50" fmla="*/ 5 w 74"/>
                  <a:gd name="T51" fmla="*/ 0 h 31"/>
                  <a:gd name="T52" fmla="*/ 3 w 74"/>
                  <a:gd name="T53" fmla="*/ 0 h 31"/>
                  <a:gd name="T54" fmla="*/ 2 w 74"/>
                  <a:gd name="T55" fmla="*/ 1 h 31"/>
                  <a:gd name="T56" fmla="*/ 0 w 74"/>
                  <a:gd name="T57" fmla="*/ 2 h 3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4" h="31">
                    <a:moveTo>
                      <a:pt x="0" y="7"/>
                    </a:moveTo>
                    <a:lnTo>
                      <a:pt x="3" y="11"/>
                    </a:lnTo>
                    <a:lnTo>
                      <a:pt x="5" y="15"/>
                    </a:lnTo>
                    <a:lnTo>
                      <a:pt x="9" y="18"/>
                    </a:lnTo>
                    <a:lnTo>
                      <a:pt x="14" y="21"/>
                    </a:lnTo>
                    <a:lnTo>
                      <a:pt x="18" y="24"/>
                    </a:lnTo>
                    <a:lnTo>
                      <a:pt x="23" y="26"/>
                    </a:lnTo>
                    <a:lnTo>
                      <a:pt x="29" y="28"/>
                    </a:lnTo>
                    <a:lnTo>
                      <a:pt x="34" y="29"/>
                    </a:lnTo>
                    <a:lnTo>
                      <a:pt x="47" y="31"/>
                    </a:lnTo>
                    <a:lnTo>
                      <a:pt x="58" y="31"/>
                    </a:lnTo>
                    <a:lnTo>
                      <a:pt x="63" y="30"/>
                    </a:lnTo>
                    <a:lnTo>
                      <a:pt x="67" y="29"/>
                    </a:lnTo>
                    <a:lnTo>
                      <a:pt x="71" y="27"/>
                    </a:lnTo>
                    <a:lnTo>
                      <a:pt x="74" y="25"/>
                    </a:lnTo>
                    <a:lnTo>
                      <a:pt x="64" y="18"/>
                    </a:lnTo>
                    <a:lnTo>
                      <a:pt x="55" y="13"/>
                    </a:lnTo>
                    <a:lnTo>
                      <a:pt x="51" y="10"/>
                    </a:lnTo>
                    <a:lnTo>
                      <a:pt x="47" y="8"/>
                    </a:lnTo>
                    <a:lnTo>
                      <a:pt x="43" y="5"/>
                    </a:lnTo>
                    <a:lnTo>
                      <a:pt x="41" y="0"/>
                    </a:lnTo>
                    <a:lnTo>
                      <a:pt x="33" y="1"/>
                    </a:lnTo>
                    <a:lnTo>
                      <a:pt x="28" y="1"/>
                    </a:lnTo>
                    <a:lnTo>
                      <a:pt x="22" y="1"/>
                    </a:lnTo>
                    <a:lnTo>
                      <a:pt x="18" y="0"/>
                    </a:lnTo>
                    <a:lnTo>
                      <a:pt x="14" y="0"/>
                    </a:lnTo>
                    <a:lnTo>
                      <a:pt x="10" y="0"/>
                    </a:lnTo>
                    <a:lnTo>
                      <a:pt x="6" y="3"/>
                    </a:lnTo>
                    <a:lnTo>
                      <a:pt x="0" y="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0" name="Freeform 156"/>
              <p:cNvSpPr>
                <a:spLocks/>
              </p:cNvSpPr>
              <p:nvPr/>
            </p:nvSpPr>
            <p:spPr bwMode="auto">
              <a:xfrm>
                <a:off x="5562" y="2819"/>
                <a:ext cx="6" cy="1"/>
              </a:xfrm>
              <a:custGeom>
                <a:avLst/>
                <a:gdLst>
                  <a:gd name="T0" fmla="*/ 6 w 20"/>
                  <a:gd name="T1" fmla="*/ 0 h 1"/>
                  <a:gd name="T2" fmla="*/ 0 w 20"/>
                  <a:gd name="T3" fmla="*/ 0 h 1"/>
                  <a:gd name="T4" fmla="*/ 3 w 20"/>
                  <a:gd name="T5" fmla="*/ 0 h 1"/>
                  <a:gd name="T6" fmla="*/ 6 w 20"/>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
                    <a:moveTo>
                      <a:pt x="20" y="0"/>
                    </a:moveTo>
                    <a:lnTo>
                      <a:pt x="0" y="0"/>
                    </a:lnTo>
                    <a:lnTo>
                      <a:pt x="10" y="0"/>
                    </a:lnTo>
                    <a:lnTo>
                      <a:pt x="2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1" name="Freeform 157"/>
              <p:cNvSpPr>
                <a:spLocks/>
              </p:cNvSpPr>
              <p:nvPr/>
            </p:nvSpPr>
            <p:spPr bwMode="auto">
              <a:xfrm>
                <a:off x="5509" y="2769"/>
                <a:ext cx="32" cy="21"/>
              </a:xfrm>
              <a:custGeom>
                <a:avLst/>
                <a:gdLst>
                  <a:gd name="T0" fmla="*/ 2 w 100"/>
                  <a:gd name="T1" fmla="*/ 8 h 65"/>
                  <a:gd name="T2" fmla="*/ 11 w 100"/>
                  <a:gd name="T3" fmla="*/ 13 h 65"/>
                  <a:gd name="T4" fmla="*/ 20 w 100"/>
                  <a:gd name="T5" fmla="*/ 18 h 65"/>
                  <a:gd name="T6" fmla="*/ 23 w 100"/>
                  <a:gd name="T7" fmla="*/ 19 h 65"/>
                  <a:gd name="T8" fmla="*/ 27 w 100"/>
                  <a:gd name="T9" fmla="*/ 21 h 65"/>
                  <a:gd name="T10" fmla="*/ 28 w 100"/>
                  <a:gd name="T11" fmla="*/ 21 h 65"/>
                  <a:gd name="T12" fmla="*/ 29 w 100"/>
                  <a:gd name="T13" fmla="*/ 21 h 65"/>
                  <a:gd name="T14" fmla="*/ 31 w 100"/>
                  <a:gd name="T15" fmla="*/ 21 h 65"/>
                  <a:gd name="T16" fmla="*/ 32 w 100"/>
                  <a:gd name="T17" fmla="*/ 20 h 65"/>
                  <a:gd name="T18" fmla="*/ 30 w 100"/>
                  <a:gd name="T19" fmla="*/ 19 h 65"/>
                  <a:gd name="T20" fmla="*/ 28 w 100"/>
                  <a:gd name="T21" fmla="*/ 18 h 65"/>
                  <a:gd name="T22" fmla="*/ 27 w 100"/>
                  <a:gd name="T23" fmla="*/ 17 h 65"/>
                  <a:gd name="T24" fmla="*/ 25 w 100"/>
                  <a:gd name="T25" fmla="*/ 15 h 65"/>
                  <a:gd name="T26" fmla="*/ 21 w 100"/>
                  <a:gd name="T27" fmla="*/ 11 h 65"/>
                  <a:gd name="T28" fmla="*/ 18 w 100"/>
                  <a:gd name="T29" fmla="*/ 7 h 65"/>
                  <a:gd name="T30" fmla="*/ 17 w 100"/>
                  <a:gd name="T31" fmla="*/ 5 h 65"/>
                  <a:gd name="T32" fmla="*/ 15 w 100"/>
                  <a:gd name="T33" fmla="*/ 3 h 65"/>
                  <a:gd name="T34" fmla="*/ 13 w 100"/>
                  <a:gd name="T35" fmla="*/ 1 h 65"/>
                  <a:gd name="T36" fmla="*/ 11 w 100"/>
                  <a:gd name="T37" fmla="*/ 0 h 65"/>
                  <a:gd name="T38" fmla="*/ 9 w 100"/>
                  <a:gd name="T39" fmla="*/ 0 h 65"/>
                  <a:gd name="T40" fmla="*/ 6 w 100"/>
                  <a:gd name="T41" fmla="*/ 0 h 65"/>
                  <a:gd name="T42" fmla="*/ 3 w 100"/>
                  <a:gd name="T43" fmla="*/ 1 h 65"/>
                  <a:gd name="T44" fmla="*/ 0 w 100"/>
                  <a:gd name="T45" fmla="*/ 2 h 65"/>
                  <a:gd name="T46" fmla="*/ 2 w 100"/>
                  <a:gd name="T47" fmla="*/ 8 h 6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0" h="65">
                    <a:moveTo>
                      <a:pt x="7" y="25"/>
                    </a:moveTo>
                    <a:lnTo>
                      <a:pt x="35" y="40"/>
                    </a:lnTo>
                    <a:lnTo>
                      <a:pt x="61" y="55"/>
                    </a:lnTo>
                    <a:lnTo>
                      <a:pt x="72" y="60"/>
                    </a:lnTo>
                    <a:lnTo>
                      <a:pt x="83" y="65"/>
                    </a:lnTo>
                    <a:lnTo>
                      <a:pt x="87" y="65"/>
                    </a:lnTo>
                    <a:lnTo>
                      <a:pt x="91" y="65"/>
                    </a:lnTo>
                    <a:lnTo>
                      <a:pt x="96" y="65"/>
                    </a:lnTo>
                    <a:lnTo>
                      <a:pt x="100" y="62"/>
                    </a:lnTo>
                    <a:lnTo>
                      <a:pt x="94" y="60"/>
                    </a:lnTo>
                    <a:lnTo>
                      <a:pt x="88" y="56"/>
                    </a:lnTo>
                    <a:lnTo>
                      <a:pt x="83" y="52"/>
                    </a:lnTo>
                    <a:lnTo>
                      <a:pt x="78" y="46"/>
                    </a:lnTo>
                    <a:lnTo>
                      <a:pt x="67" y="34"/>
                    </a:lnTo>
                    <a:lnTo>
                      <a:pt x="57" y="21"/>
                    </a:lnTo>
                    <a:lnTo>
                      <a:pt x="52" y="15"/>
                    </a:lnTo>
                    <a:lnTo>
                      <a:pt x="46" y="10"/>
                    </a:lnTo>
                    <a:lnTo>
                      <a:pt x="40" y="4"/>
                    </a:lnTo>
                    <a:lnTo>
                      <a:pt x="33" y="1"/>
                    </a:lnTo>
                    <a:lnTo>
                      <a:pt x="27" y="0"/>
                    </a:lnTo>
                    <a:lnTo>
                      <a:pt x="18" y="0"/>
                    </a:lnTo>
                    <a:lnTo>
                      <a:pt x="10" y="2"/>
                    </a:lnTo>
                    <a:lnTo>
                      <a:pt x="0" y="6"/>
                    </a:lnTo>
                    <a:lnTo>
                      <a:pt x="7" y="2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2" name="Freeform 158"/>
              <p:cNvSpPr>
                <a:spLocks/>
              </p:cNvSpPr>
              <p:nvPr/>
            </p:nvSpPr>
            <p:spPr bwMode="auto">
              <a:xfrm>
                <a:off x="5486" y="2743"/>
                <a:ext cx="24" cy="34"/>
              </a:xfrm>
              <a:custGeom>
                <a:avLst/>
                <a:gdLst>
                  <a:gd name="T0" fmla="*/ 22 w 79"/>
                  <a:gd name="T1" fmla="*/ 28 h 104"/>
                  <a:gd name="T2" fmla="*/ 17 w 79"/>
                  <a:gd name="T3" fmla="*/ 20 h 104"/>
                  <a:gd name="T4" fmla="*/ 13 w 79"/>
                  <a:gd name="T5" fmla="*/ 13 h 104"/>
                  <a:gd name="T6" fmla="*/ 9 w 79"/>
                  <a:gd name="T7" fmla="*/ 7 h 104"/>
                  <a:gd name="T8" fmla="*/ 4 w 79"/>
                  <a:gd name="T9" fmla="*/ 0 h 104"/>
                  <a:gd name="T10" fmla="*/ 2 w 79"/>
                  <a:gd name="T11" fmla="*/ 5 h 104"/>
                  <a:gd name="T12" fmla="*/ 1 w 79"/>
                  <a:gd name="T13" fmla="*/ 11 h 104"/>
                  <a:gd name="T14" fmla="*/ 0 w 79"/>
                  <a:gd name="T15" fmla="*/ 13 h 104"/>
                  <a:gd name="T16" fmla="*/ 0 w 79"/>
                  <a:gd name="T17" fmla="*/ 16 h 104"/>
                  <a:gd name="T18" fmla="*/ 0 w 79"/>
                  <a:gd name="T19" fmla="*/ 18 h 104"/>
                  <a:gd name="T20" fmla="*/ 0 w 79"/>
                  <a:gd name="T21" fmla="*/ 20 h 104"/>
                  <a:gd name="T22" fmla="*/ 0 w 79"/>
                  <a:gd name="T23" fmla="*/ 22 h 104"/>
                  <a:gd name="T24" fmla="*/ 1 w 79"/>
                  <a:gd name="T25" fmla="*/ 24 h 104"/>
                  <a:gd name="T26" fmla="*/ 2 w 79"/>
                  <a:gd name="T27" fmla="*/ 26 h 104"/>
                  <a:gd name="T28" fmla="*/ 3 w 79"/>
                  <a:gd name="T29" fmla="*/ 27 h 104"/>
                  <a:gd name="T30" fmla="*/ 4 w 79"/>
                  <a:gd name="T31" fmla="*/ 29 h 104"/>
                  <a:gd name="T32" fmla="*/ 6 w 79"/>
                  <a:gd name="T33" fmla="*/ 29 h 104"/>
                  <a:gd name="T34" fmla="*/ 8 w 79"/>
                  <a:gd name="T35" fmla="*/ 30 h 104"/>
                  <a:gd name="T36" fmla="*/ 10 w 79"/>
                  <a:gd name="T37" fmla="*/ 30 h 104"/>
                  <a:gd name="T38" fmla="*/ 13 w 79"/>
                  <a:gd name="T39" fmla="*/ 30 h 104"/>
                  <a:gd name="T40" fmla="*/ 16 w 79"/>
                  <a:gd name="T41" fmla="*/ 31 h 104"/>
                  <a:gd name="T42" fmla="*/ 20 w 79"/>
                  <a:gd name="T43" fmla="*/ 33 h 104"/>
                  <a:gd name="T44" fmla="*/ 24 w 79"/>
                  <a:gd name="T45" fmla="*/ 34 h 104"/>
                  <a:gd name="T46" fmla="*/ 22 w 79"/>
                  <a:gd name="T47" fmla="*/ 28 h 10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9" h="104">
                    <a:moveTo>
                      <a:pt x="72" y="85"/>
                    </a:moveTo>
                    <a:lnTo>
                      <a:pt x="56" y="61"/>
                    </a:lnTo>
                    <a:lnTo>
                      <a:pt x="43" y="41"/>
                    </a:lnTo>
                    <a:lnTo>
                      <a:pt x="29" y="20"/>
                    </a:lnTo>
                    <a:lnTo>
                      <a:pt x="12" y="0"/>
                    </a:lnTo>
                    <a:lnTo>
                      <a:pt x="6" y="16"/>
                    </a:lnTo>
                    <a:lnTo>
                      <a:pt x="2" y="33"/>
                    </a:lnTo>
                    <a:lnTo>
                      <a:pt x="0" y="40"/>
                    </a:lnTo>
                    <a:lnTo>
                      <a:pt x="0" y="48"/>
                    </a:lnTo>
                    <a:lnTo>
                      <a:pt x="0" y="55"/>
                    </a:lnTo>
                    <a:lnTo>
                      <a:pt x="0" y="62"/>
                    </a:lnTo>
                    <a:lnTo>
                      <a:pt x="1" y="68"/>
                    </a:lnTo>
                    <a:lnTo>
                      <a:pt x="3" y="74"/>
                    </a:lnTo>
                    <a:lnTo>
                      <a:pt x="6" y="79"/>
                    </a:lnTo>
                    <a:lnTo>
                      <a:pt x="10" y="83"/>
                    </a:lnTo>
                    <a:lnTo>
                      <a:pt x="14" y="88"/>
                    </a:lnTo>
                    <a:lnTo>
                      <a:pt x="20" y="90"/>
                    </a:lnTo>
                    <a:lnTo>
                      <a:pt x="25" y="92"/>
                    </a:lnTo>
                    <a:lnTo>
                      <a:pt x="33" y="92"/>
                    </a:lnTo>
                    <a:lnTo>
                      <a:pt x="43" y="93"/>
                    </a:lnTo>
                    <a:lnTo>
                      <a:pt x="54" y="96"/>
                    </a:lnTo>
                    <a:lnTo>
                      <a:pt x="65" y="100"/>
                    </a:lnTo>
                    <a:lnTo>
                      <a:pt x="79" y="104"/>
                    </a:lnTo>
                    <a:lnTo>
                      <a:pt x="72" y="8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184" name="Freeform 159"/>
            <p:cNvSpPr>
              <a:spLocks/>
            </p:cNvSpPr>
            <p:nvPr>
              <p:custDataLst>
                <p:tags r:id="rId177"/>
              </p:custDataLst>
            </p:nvPr>
          </p:nvSpPr>
          <p:spPr bwMode="auto">
            <a:xfrm>
              <a:off x="4811276" y="3994724"/>
              <a:ext cx="11159" cy="49367"/>
            </a:xfrm>
            <a:custGeom>
              <a:avLst/>
              <a:gdLst>
                <a:gd name="T0" fmla="*/ 11113 w 27"/>
                <a:gd name="T1" fmla="*/ 0 h 19"/>
                <a:gd name="T2" fmla="*/ 11113 w 27"/>
                <a:gd name="T3" fmla="*/ 35092 h 19"/>
                <a:gd name="T4" fmla="*/ 11113 w 27"/>
                <a:gd name="T5" fmla="*/ 55562 h 19"/>
                <a:gd name="T6" fmla="*/ 3704 w 27"/>
                <a:gd name="T7" fmla="*/ 55562 h 19"/>
                <a:gd name="T8" fmla="*/ 0 w 27"/>
                <a:gd name="T9" fmla="*/ 55562 h 19"/>
                <a:gd name="T10" fmla="*/ 3704 w 27"/>
                <a:gd name="T11" fmla="*/ 35092 h 19"/>
                <a:gd name="T12" fmla="*/ 11113 w 27"/>
                <a:gd name="T13" fmla="*/ 0 h 1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 h="19">
                  <a:moveTo>
                    <a:pt x="27" y="0"/>
                  </a:moveTo>
                  <a:lnTo>
                    <a:pt x="27" y="12"/>
                  </a:lnTo>
                  <a:lnTo>
                    <a:pt x="27" y="19"/>
                  </a:lnTo>
                  <a:lnTo>
                    <a:pt x="9" y="19"/>
                  </a:lnTo>
                  <a:lnTo>
                    <a:pt x="0" y="19"/>
                  </a:lnTo>
                  <a:lnTo>
                    <a:pt x="9" y="12"/>
                  </a:lnTo>
                  <a:lnTo>
                    <a:pt x="27"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85" name="Freeform 160"/>
            <p:cNvSpPr>
              <a:spLocks/>
            </p:cNvSpPr>
            <p:nvPr>
              <p:custDataLst>
                <p:tags r:id="rId178"/>
              </p:custDataLst>
            </p:nvPr>
          </p:nvSpPr>
          <p:spPr bwMode="auto">
            <a:xfrm>
              <a:off x="4726784" y="4118139"/>
              <a:ext cx="15942" cy="51129"/>
            </a:xfrm>
            <a:custGeom>
              <a:avLst/>
              <a:gdLst>
                <a:gd name="T0" fmla="*/ 0 w 39"/>
                <a:gd name="T1" fmla="*/ 0 h 35"/>
                <a:gd name="T2" fmla="*/ 14288 w 39"/>
                <a:gd name="T3" fmla="*/ 0 h 35"/>
                <a:gd name="T4" fmla="*/ 13189 w 39"/>
                <a:gd name="T5" fmla="*/ 14696 h 35"/>
                <a:gd name="T6" fmla="*/ 12090 w 39"/>
                <a:gd name="T7" fmla="*/ 31024 h 35"/>
                <a:gd name="T8" fmla="*/ 9892 w 39"/>
                <a:gd name="T9" fmla="*/ 45720 h 35"/>
                <a:gd name="T10" fmla="*/ 8060 w 39"/>
                <a:gd name="T11" fmla="*/ 55517 h 35"/>
                <a:gd name="T12" fmla="*/ 6961 w 39"/>
                <a:gd name="T13" fmla="*/ 57150 h 35"/>
                <a:gd name="T14" fmla="*/ 5862 w 39"/>
                <a:gd name="T15" fmla="*/ 57150 h 35"/>
                <a:gd name="T16" fmla="*/ 4763 w 39"/>
                <a:gd name="T17" fmla="*/ 55517 h 35"/>
                <a:gd name="T18" fmla="*/ 4030 w 39"/>
                <a:gd name="T19" fmla="*/ 50619 h 35"/>
                <a:gd name="T20" fmla="*/ 2565 w 39"/>
                <a:gd name="T21" fmla="*/ 42454 h 35"/>
                <a:gd name="T22" fmla="*/ 1832 w 39"/>
                <a:gd name="T23" fmla="*/ 32657 h 35"/>
                <a:gd name="T24" fmla="*/ 733 w 39"/>
                <a:gd name="T25" fmla="*/ 17961 h 35"/>
                <a:gd name="T26" fmla="*/ 0 w 39"/>
                <a:gd name="T27" fmla="*/ 0 h 3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 h="35">
                  <a:moveTo>
                    <a:pt x="0" y="0"/>
                  </a:moveTo>
                  <a:lnTo>
                    <a:pt x="39" y="0"/>
                  </a:lnTo>
                  <a:lnTo>
                    <a:pt x="36" y="9"/>
                  </a:lnTo>
                  <a:lnTo>
                    <a:pt x="33" y="19"/>
                  </a:lnTo>
                  <a:lnTo>
                    <a:pt x="27" y="28"/>
                  </a:lnTo>
                  <a:lnTo>
                    <a:pt x="22" y="34"/>
                  </a:lnTo>
                  <a:lnTo>
                    <a:pt x="19" y="35"/>
                  </a:lnTo>
                  <a:lnTo>
                    <a:pt x="16" y="35"/>
                  </a:lnTo>
                  <a:lnTo>
                    <a:pt x="13" y="34"/>
                  </a:lnTo>
                  <a:lnTo>
                    <a:pt x="11" y="31"/>
                  </a:lnTo>
                  <a:lnTo>
                    <a:pt x="7" y="26"/>
                  </a:lnTo>
                  <a:lnTo>
                    <a:pt x="5" y="20"/>
                  </a:lnTo>
                  <a:lnTo>
                    <a:pt x="2" y="1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86" name="Freeform 161"/>
            <p:cNvSpPr>
              <a:spLocks/>
            </p:cNvSpPr>
            <p:nvPr>
              <p:custDataLst>
                <p:tags r:id="rId179"/>
              </p:custDataLst>
            </p:nvPr>
          </p:nvSpPr>
          <p:spPr bwMode="auto">
            <a:xfrm>
              <a:off x="6703587" y="2642434"/>
              <a:ext cx="800286" cy="292674"/>
            </a:xfrm>
            <a:custGeom>
              <a:avLst/>
              <a:gdLst>
                <a:gd name="T0" fmla="*/ 13813 w 1688"/>
                <a:gd name="T1" fmla="*/ 113756 h 630"/>
                <a:gd name="T2" fmla="*/ 37124 w 1688"/>
                <a:gd name="T3" fmla="*/ 131135 h 630"/>
                <a:gd name="T4" fmla="*/ 66909 w 1688"/>
                <a:gd name="T5" fmla="*/ 139035 h 630"/>
                <a:gd name="T6" fmla="*/ 82449 w 1688"/>
                <a:gd name="T7" fmla="*/ 147988 h 630"/>
                <a:gd name="T8" fmla="*/ 102738 w 1688"/>
                <a:gd name="T9" fmla="*/ 174320 h 630"/>
                <a:gd name="T10" fmla="*/ 109213 w 1688"/>
                <a:gd name="T11" fmla="*/ 183799 h 630"/>
                <a:gd name="T12" fmla="*/ 109645 w 1688"/>
                <a:gd name="T13" fmla="*/ 203285 h 630"/>
                <a:gd name="T14" fmla="*/ 117846 w 1688"/>
                <a:gd name="T15" fmla="*/ 214872 h 630"/>
                <a:gd name="T16" fmla="*/ 147200 w 1688"/>
                <a:gd name="T17" fmla="*/ 219085 h 630"/>
                <a:gd name="T18" fmla="*/ 199864 w 1688"/>
                <a:gd name="T19" fmla="*/ 238044 h 630"/>
                <a:gd name="T20" fmla="*/ 235693 w 1688"/>
                <a:gd name="T21" fmla="*/ 246997 h 630"/>
                <a:gd name="T22" fmla="*/ 248211 w 1688"/>
                <a:gd name="T23" fmla="*/ 268589 h 630"/>
                <a:gd name="T24" fmla="*/ 268500 w 1688"/>
                <a:gd name="T25" fmla="*/ 285442 h 630"/>
                <a:gd name="T26" fmla="*/ 289220 w 1688"/>
                <a:gd name="T27" fmla="*/ 292289 h 630"/>
                <a:gd name="T28" fmla="*/ 395843 w 1688"/>
                <a:gd name="T29" fmla="*/ 303348 h 630"/>
                <a:gd name="T30" fmla="*/ 447644 w 1688"/>
                <a:gd name="T31" fmla="*/ 323361 h 630"/>
                <a:gd name="T32" fmla="*/ 482177 w 1688"/>
                <a:gd name="T33" fmla="*/ 331787 h 630"/>
                <a:gd name="T34" fmla="*/ 499444 w 1688"/>
                <a:gd name="T35" fmla="*/ 322834 h 630"/>
                <a:gd name="T36" fmla="*/ 580167 w 1688"/>
                <a:gd name="T37" fmla="*/ 297028 h 630"/>
                <a:gd name="T38" fmla="*/ 602182 w 1688"/>
                <a:gd name="T39" fmla="*/ 268589 h 630"/>
                <a:gd name="T40" fmla="*/ 605636 w 1688"/>
                <a:gd name="T41" fmla="*/ 254370 h 630"/>
                <a:gd name="T42" fmla="*/ 598297 w 1688"/>
                <a:gd name="T43" fmla="*/ 239624 h 630"/>
                <a:gd name="T44" fmla="*/ 591390 w 1688"/>
                <a:gd name="T45" fmla="*/ 218558 h 630"/>
                <a:gd name="T46" fmla="*/ 647076 w 1688"/>
                <a:gd name="T47" fmla="*/ 207499 h 630"/>
                <a:gd name="T48" fmla="*/ 688085 w 1688"/>
                <a:gd name="T49" fmla="*/ 180640 h 630"/>
                <a:gd name="T50" fmla="*/ 712690 w 1688"/>
                <a:gd name="T51" fmla="*/ 171160 h 630"/>
                <a:gd name="T52" fmla="*/ 728662 w 1688"/>
                <a:gd name="T53" fmla="*/ 156414 h 630"/>
                <a:gd name="T54" fmla="*/ 714849 w 1688"/>
                <a:gd name="T55" fmla="*/ 146934 h 630"/>
                <a:gd name="T56" fmla="*/ 698877 w 1688"/>
                <a:gd name="T57" fmla="*/ 132715 h 630"/>
                <a:gd name="T58" fmla="*/ 683336 w 1688"/>
                <a:gd name="T59" fmla="*/ 130608 h 630"/>
                <a:gd name="T60" fmla="*/ 670386 w 1688"/>
                <a:gd name="T61" fmla="*/ 135875 h 630"/>
                <a:gd name="T62" fmla="*/ 646213 w 1688"/>
                <a:gd name="T63" fmla="*/ 134821 h 630"/>
                <a:gd name="T64" fmla="*/ 628946 w 1688"/>
                <a:gd name="T65" fmla="*/ 123762 h 630"/>
                <a:gd name="T66" fmla="*/ 619017 w 1688"/>
                <a:gd name="T67" fmla="*/ 98483 h 630"/>
                <a:gd name="T68" fmla="*/ 590095 w 1688"/>
                <a:gd name="T69" fmla="*/ 65304 h 630"/>
                <a:gd name="T70" fmla="*/ 555130 w 1688"/>
                <a:gd name="T71" fmla="*/ 63198 h 630"/>
                <a:gd name="T72" fmla="*/ 543906 w 1688"/>
                <a:gd name="T73" fmla="*/ 77417 h 630"/>
                <a:gd name="T74" fmla="*/ 533546 w 1688"/>
                <a:gd name="T75" fmla="*/ 86897 h 630"/>
                <a:gd name="T76" fmla="*/ 504193 w 1688"/>
                <a:gd name="T77" fmla="*/ 87950 h 630"/>
                <a:gd name="T78" fmla="*/ 450665 w 1688"/>
                <a:gd name="T79" fmla="*/ 87950 h 630"/>
                <a:gd name="T80" fmla="*/ 425628 w 1688"/>
                <a:gd name="T81" fmla="*/ 73730 h 630"/>
                <a:gd name="T82" fmla="*/ 398001 w 1688"/>
                <a:gd name="T83" fmla="*/ 56878 h 630"/>
                <a:gd name="T84" fmla="*/ 367784 w 1688"/>
                <a:gd name="T85" fmla="*/ 52665 h 630"/>
                <a:gd name="T86" fmla="*/ 345769 w 1688"/>
                <a:gd name="T87" fmla="*/ 60038 h 630"/>
                <a:gd name="T88" fmla="*/ 319437 w 1688"/>
                <a:gd name="T89" fmla="*/ 61091 h 630"/>
                <a:gd name="T90" fmla="*/ 298717 w 1688"/>
                <a:gd name="T91" fmla="*/ 53191 h 630"/>
                <a:gd name="T92" fmla="*/ 285767 w 1688"/>
                <a:gd name="T93" fmla="*/ 35812 h 630"/>
                <a:gd name="T94" fmla="*/ 192526 w 1688"/>
                <a:gd name="T95" fmla="*/ 3687 h 630"/>
                <a:gd name="T96" fmla="*/ 192526 w 1688"/>
                <a:gd name="T97" fmla="*/ 23172 h 630"/>
                <a:gd name="T98" fmla="*/ 203317 w 1688"/>
                <a:gd name="T99" fmla="*/ 41605 h 630"/>
                <a:gd name="T100" fmla="*/ 211519 w 1688"/>
                <a:gd name="T101" fmla="*/ 55824 h 630"/>
                <a:gd name="T102" fmla="*/ 132523 w 1688"/>
                <a:gd name="T103" fmla="*/ 64251 h 630"/>
                <a:gd name="T104" fmla="*/ 126912 w 1688"/>
                <a:gd name="T105" fmla="*/ 45818 h 630"/>
                <a:gd name="T106" fmla="*/ 97126 w 1688"/>
                <a:gd name="T107" fmla="*/ 51085 h 630"/>
                <a:gd name="T108" fmla="*/ 79859 w 1688"/>
                <a:gd name="T109" fmla="*/ 46345 h 630"/>
                <a:gd name="T110" fmla="*/ 59571 w 1688"/>
                <a:gd name="T111" fmla="*/ 51085 h 630"/>
                <a:gd name="T112" fmla="*/ 29354 w 1688"/>
                <a:gd name="T113" fmla="*/ 75310 h 630"/>
                <a:gd name="T114" fmla="*/ 13382 w 1688"/>
                <a:gd name="T115" fmla="*/ 79524 h 630"/>
                <a:gd name="T116" fmla="*/ 1727 w 1688"/>
                <a:gd name="T117" fmla="*/ 89003 h 63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688" h="630">
                  <a:moveTo>
                    <a:pt x="0" y="180"/>
                  </a:moveTo>
                  <a:lnTo>
                    <a:pt x="7" y="190"/>
                  </a:lnTo>
                  <a:lnTo>
                    <a:pt x="15" y="199"/>
                  </a:lnTo>
                  <a:lnTo>
                    <a:pt x="22" y="208"/>
                  </a:lnTo>
                  <a:lnTo>
                    <a:pt x="32" y="216"/>
                  </a:lnTo>
                  <a:lnTo>
                    <a:pt x="41" y="224"/>
                  </a:lnTo>
                  <a:lnTo>
                    <a:pt x="51" y="232"/>
                  </a:lnTo>
                  <a:lnTo>
                    <a:pt x="62" y="238"/>
                  </a:lnTo>
                  <a:lnTo>
                    <a:pt x="74" y="244"/>
                  </a:lnTo>
                  <a:lnTo>
                    <a:pt x="86" y="249"/>
                  </a:lnTo>
                  <a:lnTo>
                    <a:pt x="99" y="253"/>
                  </a:lnTo>
                  <a:lnTo>
                    <a:pt x="112" y="257"/>
                  </a:lnTo>
                  <a:lnTo>
                    <a:pt x="126" y="260"/>
                  </a:lnTo>
                  <a:lnTo>
                    <a:pt x="140" y="262"/>
                  </a:lnTo>
                  <a:lnTo>
                    <a:pt x="155" y="264"/>
                  </a:lnTo>
                  <a:lnTo>
                    <a:pt x="171" y="265"/>
                  </a:lnTo>
                  <a:lnTo>
                    <a:pt x="187" y="266"/>
                  </a:lnTo>
                  <a:lnTo>
                    <a:pt x="187" y="270"/>
                  </a:lnTo>
                  <a:lnTo>
                    <a:pt x="189" y="276"/>
                  </a:lnTo>
                  <a:lnTo>
                    <a:pt x="191" y="281"/>
                  </a:lnTo>
                  <a:lnTo>
                    <a:pt x="196" y="288"/>
                  </a:lnTo>
                  <a:lnTo>
                    <a:pt x="205" y="300"/>
                  </a:lnTo>
                  <a:lnTo>
                    <a:pt x="215" y="312"/>
                  </a:lnTo>
                  <a:lnTo>
                    <a:pt x="227" y="323"/>
                  </a:lnTo>
                  <a:lnTo>
                    <a:pt x="238" y="331"/>
                  </a:lnTo>
                  <a:lnTo>
                    <a:pt x="242" y="335"/>
                  </a:lnTo>
                  <a:lnTo>
                    <a:pt x="246" y="337"/>
                  </a:lnTo>
                  <a:lnTo>
                    <a:pt x="251" y="340"/>
                  </a:lnTo>
                  <a:lnTo>
                    <a:pt x="253" y="340"/>
                  </a:lnTo>
                  <a:lnTo>
                    <a:pt x="253" y="349"/>
                  </a:lnTo>
                  <a:lnTo>
                    <a:pt x="253" y="358"/>
                  </a:lnTo>
                  <a:lnTo>
                    <a:pt x="253" y="365"/>
                  </a:lnTo>
                  <a:lnTo>
                    <a:pt x="253" y="370"/>
                  </a:lnTo>
                  <a:lnTo>
                    <a:pt x="253" y="379"/>
                  </a:lnTo>
                  <a:lnTo>
                    <a:pt x="254" y="386"/>
                  </a:lnTo>
                  <a:lnTo>
                    <a:pt x="256" y="394"/>
                  </a:lnTo>
                  <a:lnTo>
                    <a:pt x="260" y="402"/>
                  </a:lnTo>
                  <a:lnTo>
                    <a:pt x="262" y="404"/>
                  </a:lnTo>
                  <a:lnTo>
                    <a:pt x="266" y="406"/>
                  </a:lnTo>
                  <a:lnTo>
                    <a:pt x="273" y="408"/>
                  </a:lnTo>
                  <a:lnTo>
                    <a:pt x="280" y="410"/>
                  </a:lnTo>
                  <a:lnTo>
                    <a:pt x="296" y="413"/>
                  </a:lnTo>
                  <a:lnTo>
                    <a:pt x="307" y="414"/>
                  </a:lnTo>
                  <a:lnTo>
                    <a:pt x="323" y="414"/>
                  </a:lnTo>
                  <a:lnTo>
                    <a:pt x="341" y="416"/>
                  </a:lnTo>
                  <a:lnTo>
                    <a:pt x="356" y="419"/>
                  </a:lnTo>
                  <a:lnTo>
                    <a:pt x="373" y="422"/>
                  </a:lnTo>
                  <a:lnTo>
                    <a:pt x="403" y="431"/>
                  </a:lnTo>
                  <a:lnTo>
                    <a:pt x="433" y="441"/>
                  </a:lnTo>
                  <a:lnTo>
                    <a:pt x="463" y="452"/>
                  </a:lnTo>
                  <a:lnTo>
                    <a:pt x="490" y="461"/>
                  </a:lnTo>
                  <a:lnTo>
                    <a:pt x="504" y="464"/>
                  </a:lnTo>
                  <a:lnTo>
                    <a:pt x="518" y="467"/>
                  </a:lnTo>
                  <a:lnTo>
                    <a:pt x="532" y="469"/>
                  </a:lnTo>
                  <a:lnTo>
                    <a:pt x="546" y="469"/>
                  </a:lnTo>
                  <a:lnTo>
                    <a:pt x="548" y="477"/>
                  </a:lnTo>
                  <a:lnTo>
                    <a:pt x="554" y="485"/>
                  </a:lnTo>
                  <a:lnTo>
                    <a:pt x="559" y="493"/>
                  </a:lnTo>
                  <a:lnTo>
                    <a:pt x="566" y="501"/>
                  </a:lnTo>
                  <a:lnTo>
                    <a:pt x="575" y="510"/>
                  </a:lnTo>
                  <a:lnTo>
                    <a:pt x="583" y="517"/>
                  </a:lnTo>
                  <a:lnTo>
                    <a:pt x="592" y="524"/>
                  </a:lnTo>
                  <a:lnTo>
                    <a:pt x="602" y="531"/>
                  </a:lnTo>
                  <a:lnTo>
                    <a:pt x="612" y="537"/>
                  </a:lnTo>
                  <a:lnTo>
                    <a:pt x="622" y="542"/>
                  </a:lnTo>
                  <a:lnTo>
                    <a:pt x="633" y="547"/>
                  </a:lnTo>
                  <a:lnTo>
                    <a:pt x="643" y="550"/>
                  </a:lnTo>
                  <a:lnTo>
                    <a:pt x="653" y="553"/>
                  </a:lnTo>
                  <a:lnTo>
                    <a:pt x="661" y="555"/>
                  </a:lnTo>
                  <a:lnTo>
                    <a:pt x="670" y="555"/>
                  </a:lnTo>
                  <a:lnTo>
                    <a:pt x="679" y="555"/>
                  </a:lnTo>
                  <a:lnTo>
                    <a:pt x="738" y="568"/>
                  </a:lnTo>
                  <a:lnTo>
                    <a:pt x="904" y="568"/>
                  </a:lnTo>
                  <a:lnTo>
                    <a:pt x="910" y="572"/>
                  </a:lnTo>
                  <a:lnTo>
                    <a:pt x="917" y="576"/>
                  </a:lnTo>
                  <a:lnTo>
                    <a:pt x="928" y="580"/>
                  </a:lnTo>
                  <a:lnTo>
                    <a:pt x="940" y="585"/>
                  </a:lnTo>
                  <a:lnTo>
                    <a:pt x="970" y="595"/>
                  </a:lnTo>
                  <a:lnTo>
                    <a:pt x="1003" y="605"/>
                  </a:lnTo>
                  <a:lnTo>
                    <a:pt x="1037" y="614"/>
                  </a:lnTo>
                  <a:lnTo>
                    <a:pt x="1070" y="623"/>
                  </a:lnTo>
                  <a:lnTo>
                    <a:pt x="1084" y="626"/>
                  </a:lnTo>
                  <a:lnTo>
                    <a:pt x="1097" y="628"/>
                  </a:lnTo>
                  <a:lnTo>
                    <a:pt x="1108" y="629"/>
                  </a:lnTo>
                  <a:lnTo>
                    <a:pt x="1117" y="630"/>
                  </a:lnTo>
                  <a:lnTo>
                    <a:pt x="1121" y="629"/>
                  </a:lnTo>
                  <a:lnTo>
                    <a:pt x="1127" y="627"/>
                  </a:lnTo>
                  <a:lnTo>
                    <a:pt x="1134" y="625"/>
                  </a:lnTo>
                  <a:lnTo>
                    <a:pt x="1140" y="622"/>
                  </a:lnTo>
                  <a:lnTo>
                    <a:pt x="1157" y="613"/>
                  </a:lnTo>
                  <a:lnTo>
                    <a:pt x="1174" y="603"/>
                  </a:lnTo>
                  <a:lnTo>
                    <a:pt x="1209" y="583"/>
                  </a:lnTo>
                  <a:lnTo>
                    <a:pt x="1237" y="568"/>
                  </a:lnTo>
                  <a:lnTo>
                    <a:pt x="1337" y="568"/>
                  </a:lnTo>
                  <a:lnTo>
                    <a:pt x="1344" y="564"/>
                  </a:lnTo>
                  <a:lnTo>
                    <a:pt x="1355" y="556"/>
                  </a:lnTo>
                  <a:lnTo>
                    <a:pt x="1366" y="546"/>
                  </a:lnTo>
                  <a:lnTo>
                    <a:pt x="1377" y="534"/>
                  </a:lnTo>
                  <a:lnTo>
                    <a:pt x="1387" y="522"/>
                  </a:lnTo>
                  <a:lnTo>
                    <a:pt x="1395" y="510"/>
                  </a:lnTo>
                  <a:lnTo>
                    <a:pt x="1398" y="503"/>
                  </a:lnTo>
                  <a:lnTo>
                    <a:pt x="1400" y="497"/>
                  </a:lnTo>
                  <a:lnTo>
                    <a:pt x="1403" y="492"/>
                  </a:lnTo>
                  <a:lnTo>
                    <a:pt x="1403" y="487"/>
                  </a:lnTo>
                  <a:lnTo>
                    <a:pt x="1403" y="483"/>
                  </a:lnTo>
                  <a:lnTo>
                    <a:pt x="1401" y="479"/>
                  </a:lnTo>
                  <a:lnTo>
                    <a:pt x="1399" y="475"/>
                  </a:lnTo>
                  <a:lnTo>
                    <a:pt x="1397" y="471"/>
                  </a:lnTo>
                  <a:lnTo>
                    <a:pt x="1392" y="463"/>
                  </a:lnTo>
                  <a:lnTo>
                    <a:pt x="1386" y="455"/>
                  </a:lnTo>
                  <a:lnTo>
                    <a:pt x="1379" y="445"/>
                  </a:lnTo>
                  <a:lnTo>
                    <a:pt x="1374" y="434"/>
                  </a:lnTo>
                  <a:lnTo>
                    <a:pt x="1373" y="429"/>
                  </a:lnTo>
                  <a:lnTo>
                    <a:pt x="1371" y="422"/>
                  </a:lnTo>
                  <a:lnTo>
                    <a:pt x="1370" y="415"/>
                  </a:lnTo>
                  <a:lnTo>
                    <a:pt x="1370" y="408"/>
                  </a:lnTo>
                  <a:lnTo>
                    <a:pt x="1483" y="408"/>
                  </a:lnTo>
                  <a:lnTo>
                    <a:pt x="1486" y="404"/>
                  </a:lnTo>
                  <a:lnTo>
                    <a:pt x="1491" y="399"/>
                  </a:lnTo>
                  <a:lnTo>
                    <a:pt x="1499" y="394"/>
                  </a:lnTo>
                  <a:lnTo>
                    <a:pt x="1508" y="388"/>
                  </a:lnTo>
                  <a:lnTo>
                    <a:pt x="1529" y="376"/>
                  </a:lnTo>
                  <a:lnTo>
                    <a:pt x="1551" y="364"/>
                  </a:lnTo>
                  <a:lnTo>
                    <a:pt x="1574" y="352"/>
                  </a:lnTo>
                  <a:lnTo>
                    <a:pt x="1594" y="343"/>
                  </a:lnTo>
                  <a:lnTo>
                    <a:pt x="1608" y="335"/>
                  </a:lnTo>
                  <a:lnTo>
                    <a:pt x="1616" y="333"/>
                  </a:lnTo>
                  <a:lnTo>
                    <a:pt x="1628" y="332"/>
                  </a:lnTo>
                  <a:lnTo>
                    <a:pt x="1640" y="329"/>
                  </a:lnTo>
                  <a:lnTo>
                    <a:pt x="1651" y="325"/>
                  </a:lnTo>
                  <a:lnTo>
                    <a:pt x="1662" y="319"/>
                  </a:lnTo>
                  <a:lnTo>
                    <a:pt x="1670" y="314"/>
                  </a:lnTo>
                  <a:lnTo>
                    <a:pt x="1679" y="308"/>
                  </a:lnTo>
                  <a:lnTo>
                    <a:pt x="1685" y="302"/>
                  </a:lnTo>
                  <a:lnTo>
                    <a:pt x="1688" y="297"/>
                  </a:lnTo>
                  <a:lnTo>
                    <a:pt x="1680" y="294"/>
                  </a:lnTo>
                  <a:lnTo>
                    <a:pt x="1674" y="291"/>
                  </a:lnTo>
                  <a:lnTo>
                    <a:pt x="1667" y="288"/>
                  </a:lnTo>
                  <a:lnTo>
                    <a:pt x="1661" y="284"/>
                  </a:lnTo>
                  <a:lnTo>
                    <a:pt x="1656" y="279"/>
                  </a:lnTo>
                  <a:lnTo>
                    <a:pt x="1652" y="275"/>
                  </a:lnTo>
                  <a:lnTo>
                    <a:pt x="1650" y="270"/>
                  </a:lnTo>
                  <a:lnTo>
                    <a:pt x="1648" y="266"/>
                  </a:lnTo>
                  <a:lnTo>
                    <a:pt x="1632" y="258"/>
                  </a:lnTo>
                  <a:lnTo>
                    <a:pt x="1619" y="252"/>
                  </a:lnTo>
                  <a:lnTo>
                    <a:pt x="1613" y="250"/>
                  </a:lnTo>
                  <a:lnTo>
                    <a:pt x="1608" y="249"/>
                  </a:lnTo>
                  <a:lnTo>
                    <a:pt x="1602" y="248"/>
                  </a:lnTo>
                  <a:lnTo>
                    <a:pt x="1596" y="247"/>
                  </a:lnTo>
                  <a:lnTo>
                    <a:pt x="1583" y="248"/>
                  </a:lnTo>
                  <a:lnTo>
                    <a:pt x="1574" y="249"/>
                  </a:lnTo>
                  <a:lnTo>
                    <a:pt x="1567" y="251"/>
                  </a:lnTo>
                  <a:lnTo>
                    <a:pt x="1563" y="253"/>
                  </a:lnTo>
                  <a:lnTo>
                    <a:pt x="1558" y="256"/>
                  </a:lnTo>
                  <a:lnTo>
                    <a:pt x="1553" y="258"/>
                  </a:lnTo>
                  <a:lnTo>
                    <a:pt x="1546" y="259"/>
                  </a:lnTo>
                  <a:lnTo>
                    <a:pt x="1535" y="259"/>
                  </a:lnTo>
                  <a:lnTo>
                    <a:pt x="1521" y="259"/>
                  </a:lnTo>
                  <a:lnTo>
                    <a:pt x="1509" y="258"/>
                  </a:lnTo>
                  <a:lnTo>
                    <a:pt x="1497" y="256"/>
                  </a:lnTo>
                  <a:lnTo>
                    <a:pt x="1487" y="253"/>
                  </a:lnTo>
                  <a:lnTo>
                    <a:pt x="1478" y="249"/>
                  </a:lnTo>
                  <a:lnTo>
                    <a:pt x="1471" y="245"/>
                  </a:lnTo>
                  <a:lnTo>
                    <a:pt x="1463" y="240"/>
                  </a:lnTo>
                  <a:lnTo>
                    <a:pt x="1457" y="235"/>
                  </a:lnTo>
                  <a:lnTo>
                    <a:pt x="1452" y="228"/>
                  </a:lnTo>
                  <a:lnTo>
                    <a:pt x="1448" y="220"/>
                  </a:lnTo>
                  <a:lnTo>
                    <a:pt x="1443" y="213"/>
                  </a:lnTo>
                  <a:lnTo>
                    <a:pt x="1440" y="205"/>
                  </a:lnTo>
                  <a:lnTo>
                    <a:pt x="1434" y="187"/>
                  </a:lnTo>
                  <a:lnTo>
                    <a:pt x="1429" y="167"/>
                  </a:lnTo>
                  <a:lnTo>
                    <a:pt x="1422" y="136"/>
                  </a:lnTo>
                  <a:lnTo>
                    <a:pt x="1412" y="134"/>
                  </a:lnTo>
                  <a:lnTo>
                    <a:pt x="1385" y="127"/>
                  </a:lnTo>
                  <a:lnTo>
                    <a:pt x="1367" y="124"/>
                  </a:lnTo>
                  <a:lnTo>
                    <a:pt x="1347" y="121"/>
                  </a:lnTo>
                  <a:lnTo>
                    <a:pt x="1326" y="119"/>
                  </a:lnTo>
                  <a:lnTo>
                    <a:pt x="1303" y="118"/>
                  </a:lnTo>
                  <a:lnTo>
                    <a:pt x="1294" y="119"/>
                  </a:lnTo>
                  <a:lnTo>
                    <a:pt x="1286" y="120"/>
                  </a:lnTo>
                  <a:lnTo>
                    <a:pt x="1281" y="123"/>
                  </a:lnTo>
                  <a:lnTo>
                    <a:pt x="1275" y="126"/>
                  </a:lnTo>
                  <a:lnTo>
                    <a:pt x="1267" y="134"/>
                  </a:lnTo>
                  <a:lnTo>
                    <a:pt x="1262" y="142"/>
                  </a:lnTo>
                  <a:lnTo>
                    <a:pt x="1260" y="147"/>
                  </a:lnTo>
                  <a:lnTo>
                    <a:pt x="1257" y="151"/>
                  </a:lnTo>
                  <a:lnTo>
                    <a:pt x="1252" y="156"/>
                  </a:lnTo>
                  <a:lnTo>
                    <a:pt x="1248" y="159"/>
                  </a:lnTo>
                  <a:lnTo>
                    <a:pt x="1242" y="162"/>
                  </a:lnTo>
                  <a:lnTo>
                    <a:pt x="1236" y="165"/>
                  </a:lnTo>
                  <a:lnTo>
                    <a:pt x="1227" y="166"/>
                  </a:lnTo>
                  <a:lnTo>
                    <a:pt x="1217" y="167"/>
                  </a:lnTo>
                  <a:lnTo>
                    <a:pt x="1199" y="167"/>
                  </a:lnTo>
                  <a:lnTo>
                    <a:pt x="1184" y="167"/>
                  </a:lnTo>
                  <a:lnTo>
                    <a:pt x="1168" y="167"/>
                  </a:lnTo>
                  <a:lnTo>
                    <a:pt x="1150" y="167"/>
                  </a:lnTo>
                  <a:lnTo>
                    <a:pt x="1130" y="167"/>
                  </a:lnTo>
                  <a:lnTo>
                    <a:pt x="1106" y="167"/>
                  </a:lnTo>
                  <a:lnTo>
                    <a:pt x="1078" y="167"/>
                  </a:lnTo>
                  <a:lnTo>
                    <a:pt x="1044" y="167"/>
                  </a:lnTo>
                  <a:lnTo>
                    <a:pt x="1034" y="164"/>
                  </a:lnTo>
                  <a:lnTo>
                    <a:pt x="1025" y="160"/>
                  </a:lnTo>
                  <a:lnTo>
                    <a:pt x="1015" y="156"/>
                  </a:lnTo>
                  <a:lnTo>
                    <a:pt x="1005" y="151"/>
                  </a:lnTo>
                  <a:lnTo>
                    <a:pt x="986" y="140"/>
                  </a:lnTo>
                  <a:lnTo>
                    <a:pt x="967" y="129"/>
                  </a:lnTo>
                  <a:lnTo>
                    <a:pt x="956" y="123"/>
                  </a:lnTo>
                  <a:lnTo>
                    <a:pt x="945" y="118"/>
                  </a:lnTo>
                  <a:lnTo>
                    <a:pt x="934" y="112"/>
                  </a:lnTo>
                  <a:lnTo>
                    <a:pt x="922" y="108"/>
                  </a:lnTo>
                  <a:lnTo>
                    <a:pt x="908" y="104"/>
                  </a:lnTo>
                  <a:lnTo>
                    <a:pt x="895" y="102"/>
                  </a:lnTo>
                  <a:lnTo>
                    <a:pt x="880" y="100"/>
                  </a:lnTo>
                  <a:lnTo>
                    <a:pt x="865" y="99"/>
                  </a:lnTo>
                  <a:lnTo>
                    <a:pt x="852" y="100"/>
                  </a:lnTo>
                  <a:lnTo>
                    <a:pt x="841" y="102"/>
                  </a:lnTo>
                  <a:lnTo>
                    <a:pt x="832" y="105"/>
                  </a:lnTo>
                  <a:lnTo>
                    <a:pt x="822" y="108"/>
                  </a:lnTo>
                  <a:lnTo>
                    <a:pt x="811" y="112"/>
                  </a:lnTo>
                  <a:lnTo>
                    <a:pt x="801" y="114"/>
                  </a:lnTo>
                  <a:lnTo>
                    <a:pt x="790" y="118"/>
                  </a:lnTo>
                  <a:lnTo>
                    <a:pt x="778" y="118"/>
                  </a:lnTo>
                  <a:lnTo>
                    <a:pt x="765" y="118"/>
                  </a:lnTo>
                  <a:lnTo>
                    <a:pt x="753" y="117"/>
                  </a:lnTo>
                  <a:lnTo>
                    <a:pt x="740" y="116"/>
                  </a:lnTo>
                  <a:lnTo>
                    <a:pt x="729" y="114"/>
                  </a:lnTo>
                  <a:lnTo>
                    <a:pt x="720" y="111"/>
                  </a:lnTo>
                  <a:lnTo>
                    <a:pt x="710" y="108"/>
                  </a:lnTo>
                  <a:lnTo>
                    <a:pt x="701" y="105"/>
                  </a:lnTo>
                  <a:lnTo>
                    <a:pt x="692" y="101"/>
                  </a:lnTo>
                  <a:lnTo>
                    <a:pt x="686" y="96"/>
                  </a:lnTo>
                  <a:lnTo>
                    <a:pt x="678" y="90"/>
                  </a:lnTo>
                  <a:lnTo>
                    <a:pt x="672" y="84"/>
                  </a:lnTo>
                  <a:lnTo>
                    <a:pt x="667" y="76"/>
                  </a:lnTo>
                  <a:lnTo>
                    <a:pt x="662" y="68"/>
                  </a:lnTo>
                  <a:lnTo>
                    <a:pt x="658" y="58"/>
                  </a:lnTo>
                  <a:lnTo>
                    <a:pt x="655" y="49"/>
                  </a:lnTo>
                  <a:lnTo>
                    <a:pt x="652" y="38"/>
                  </a:lnTo>
                  <a:lnTo>
                    <a:pt x="459" y="0"/>
                  </a:lnTo>
                  <a:lnTo>
                    <a:pt x="446" y="7"/>
                  </a:lnTo>
                  <a:lnTo>
                    <a:pt x="446" y="16"/>
                  </a:lnTo>
                  <a:lnTo>
                    <a:pt x="446" y="23"/>
                  </a:lnTo>
                  <a:lnTo>
                    <a:pt x="446" y="30"/>
                  </a:lnTo>
                  <a:lnTo>
                    <a:pt x="446" y="38"/>
                  </a:lnTo>
                  <a:lnTo>
                    <a:pt x="446" y="44"/>
                  </a:lnTo>
                  <a:lnTo>
                    <a:pt x="448" y="50"/>
                  </a:lnTo>
                  <a:lnTo>
                    <a:pt x="451" y="55"/>
                  </a:lnTo>
                  <a:lnTo>
                    <a:pt x="454" y="61"/>
                  </a:lnTo>
                  <a:lnTo>
                    <a:pt x="463" y="71"/>
                  </a:lnTo>
                  <a:lnTo>
                    <a:pt x="471" y="79"/>
                  </a:lnTo>
                  <a:lnTo>
                    <a:pt x="476" y="84"/>
                  </a:lnTo>
                  <a:lnTo>
                    <a:pt x="480" y="89"/>
                  </a:lnTo>
                  <a:lnTo>
                    <a:pt x="485" y="94"/>
                  </a:lnTo>
                  <a:lnTo>
                    <a:pt x="488" y="100"/>
                  </a:lnTo>
                  <a:lnTo>
                    <a:pt x="490" y="106"/>
                  </a:lnTo>
                  <a:lnTo>
                    <a:pt x="492" y="113"/>
                  </a:lnTo>
                  <a:lnTo>
                    <a:pt x="493" y="122"/>
                  </a:lnTo>
                  <a:lnTo>
                    <a:pt x="492" y="130"/>
                  </a:lnTo>
                  <a:lnTo>
                    <a:pt x="313" y="130"/>
                  </a:lnTo>
                  <a:lnTo>
                    <a:pt x="307" y="122"/>
                  </a:lnTo>
                  <a:lnTo>
                    <a:pt x="300" y="113"/>
                  </a:lnTo>
                  <a:lnTo>
                    <a:pt x="298" y="108"/>
                  </a:lnTo>
                  <a:lnTo>
                    <a:pt x="296" y="102"/>
                  </a:lnTo>
                  <a:lnTo>
                    <a:pt x="294" y="95"/>
                  </a:lnTo>
                  <a:lnTo>
                    <a:pt x="294" y="87"/>
                  </a:lnTo>
                  <a:lnTo>
                    <a:pt x="279" y="87"/>
                  </a:lnTo>
                  <a:lnTo>
                    <a:pt x="266" y="87"/>
                  </a:lnTo>
                  <a:lnTo>
                    <a:pt x="240" y="99"/>
                  </a:lnTo>
                  <a:lnTo>
                    <a:pt x="233" y="99"/>
                  </a:lnTo>
                  <a:lnTo>
                    <a:pt x="225" y="97"/>
                  </a:lnTo>
                  <a:lnTo>
                    <a:pt x="219" y="95"/>
                  </a:lnTo>
                  <a:lnTo>
                    <a:pt x="211" y="93"/>
                  </a:lnTo>
                  <a:lnTo>
                    <a:pt x="204" y="91"/>
                  </a:lnTo>
                  <a:lnTo>
                    <a:pt x="195" y="89"/>
                  </a:lnTo>
                  <a:lnTo>
                    <a:pt x="185" y="88"/>
                  </a:lnTo>
                  <a:lnTo>
                    <a:pt x="174" y="87"/>
                  </a:lnTo>
                  <a:lnTo>
                    <a:pt x="164" y="88"/>
                  </a:lnTo>
                  <a:lnTo>
                    <a:pt x="155" y="90"/>
                  </a:lnTo>
                  <a:lnTo>
                    <a:pt x="146" y="93"/>
                  </a:lnTo>
                  <a:lnTo>
                    <a:pt x="138" y="97"/>
                  </a:lnTo>
                  <a:lnTo>
                    <a:pt x="122" y="106"/>
                  </a:lnTo>
                  <a:lnTo>
                    <a:pt x="107" y="118"/>
                  </a:lnTo>
                  <a:lnTo>
                    <a:pt x="92" y="129"/>
                  </a:lnTo>
                  <a:lnTo>
                    <a:pt x="76" y="139"/>
                  </a:lnTo>
                  <a:lnTo>
                    <a:pt x="68" y="143"/>
                  </a:lnTo>
                  <a:lnTo>
                    <a:pt x="60" y="146"/>
                  </a:lnTo>
                  <a:lnTo>
                    <a:pt x="50" y="148"/>
                  </a:lnTo>
                  <a:lnTo>
                    <a:pt x="41" y="149"/>
                  </a:lnTo>
                  <a:lnTo>
                    <a:pt x="37" y="149"/>
                  </a:lnTo>
                  <a:lnTo>
                    <a:pt x="31" y="151"/>
                  </a:lnTo>
                  <a:lnTo>
                    <a:pt x="25" y="153"/>
                  </a:lnTo>
                  <a:lnTo>
                    <a:pt x="18" y="157"/>
                  </a:lnTo>
                  <a:lnTo>
                    <a:pt x="11" y="161"/>
                  </a:lnTo>
                  <a:lnTo>
                    <a:pt x="6" y="166"/>
                  </a:lnTo>
                  <a:lnTo>
                    <a:pt x="4" y="169"/>
                  </a:lnTo>
                  <a:lnTo>
                    <a:pt x="3" y="173"/>
                  </a:lnTo>
                  <a:lnTo>
                    <a:pt x="1" y="177"/>
                  </a:lnTo>
                  <a:lnTo>
                    <a:pt x="0" y="18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18" name="Group 164"/>
            <p:cNvGrpSpPr>
              <a:grpSpLocks/>
            </p:cNvGrpSpPr>
            <p:nvPr>
              <p:custDataLst>
                <p:tags r:id="rId180"/>
              </p:custDataLst>
            </p:nvPr>
          </p:nvGrpSpPr>
          <p:grpSpPr bwMode="auto">
            <a:xfrm>
              <a:off x="2588721" y="3729306"/>
              <a:ext cx="355812" cy="354318"/>
              <a:chOff x="1486" y="2412"/>
              <a:chExt cx="244" cy="256"/>
            </a:xfrm>
            <a:grpFill/>
          </p:grpSpPr>
          <p:sp>
            <p:nvSpPr>
              <p:cNvPr id="470" name="Freeform 165"/>
              <p:cNvSpPr>
                <a:spLocks/>
              </p:cNvSpPr>
              <p:nvPr/>
            </p:nvSpPr>
            <p:spPr bwMode="auto">
              <a:xfrm>
                <a:off x="1639" y="2457"/>
                <a:ext cx="18" cy="7"/>
              </a:xfrm>
              <a:custGeom>
                <a:avLst/>
                <a:gdLst>
                  <a:gd name="T0" fmla="*/ 0 w 54"/>
                  <a:gd name="T1" fmla="*/ 0 h 22"/>
                  <a:gd name="T2" fmla="*/ 0 w 54"/>
                  <a:gd name="T3" fmla="*/ 18 h 22"/>
                  <a:gd name="T4" fmla="*/ 6 w 54"/>
                  <a:gd name="T5" fmla="*/ 20 h 22"/>
                  <a:gd name="T6" fmla="*/ 10 w 54"/>
                  <a:gd name="T7" fmla="*/ 21 h 22"/>
                  <a:gd name="T8" fmla="*/ 14 w 54"/>
                  <a:gd name="T9" fmla="*/ 22 h 22"/>
                  <a:gd name="T10" fmla="*/ 20 w 54"/>
                  <a:gd name="T11" fmla="*/ 22 h 22"/>
                  <a:gd name="T12" fmla="*/ 23 w 54"/>
                  <a:gd name="T13" fmla="*/ 22 h 22"/>
                  <a:gd name="T14" fmla="*/ 27 w 54"/>
                  <a:gd name="T15" fmla="*/ 21 h 22"/>
                  <a:gd name="T16" fmla="*/ 31 w 54"/>
                  <a:gd name="T17" fmla="*/ 20 h 22"/>
                  <a:gd name="T18" fmla="*/ 33 w 54"/>
                  <a:gd name="T19" fmla="*/ 18 h 22"/>
                  <a:gd name="T20" fmla="*/ 35 w 54"/>
                  <a:gd name="T21" fmla="*/ 16 h 22"/>
                  <a:gd name="T22" fmla="*/ 41 w 54"/>
                  <a:gd name="T23" fmla="*/ 12 h 22"/>
                  <a:gd name="T24" fmla="*/ 47 w 54"/>
                  <a:gd name="T25" fmla="*/ 8 h 22"/>
                  <a:gd name="T26" fmla="*/ 54 w 54"/>
                  <a:gd name="T27" fmla="*/ 6 h 22"/>
                  <a:gd name="T28" fmla="*/ 36 w 54"/>
                  <a:gd name="T29" fmla="*/ 5 h 22"/>
                  <a:gd name="T30" fmla="*/ 20 w 54"/>
                  <a:gd name="T31" fmla="*/ 3 h 22"/>
                  <a:gd name="T32" fmla="*/ 6 w 54"/>
                  <a:gd name="T33" fmla="*/ 1 h 22"/>
                  <a:gd name="T34" fmla="*/ 0 w 54"/>
                  <a:gd name="T35"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4" h="22">
                    <a:moveTo>
                      <a:pt x="0" y="0"/>
                    </a:moveTo>
                    <a:lnTo>
                      <a:pt x="0" y="18"/>
                    </a:lnTo>
                    <a:lnTo>
                      <a:pt x="6" y="20"/>
                    </a:lnTo>
                    <a:lnTo>
                      <a:pt x="10" y="21"/>
                    </a:lnTo>
                    <a:lnTo>
                      <a:pt x="14" y="22"/>
                    </a:lnTo>
                    <a:lnTo>
                      <a:pt x="20" y="22"/>
                    </a:lnTo>
                    <a:lnTo>
                      <a:pt x="23" y="22"/>
                    </a:lnTo>
                    <a:lnTo>
                      <a:pt x="27" y="21"/>
                    </a:lnTo>
                    <a:lnTo>
                      <a:pt x="31" y="20"/>
                    </a:lnTo>
                    <a:lnTo>
                      <a:pt x="33" y="18"/>
                    </a:lnTo>
                    <a:lnTo>
                      <a:pt x="35" y="16"/>
                    </a:lnTo>
                    <a:lnTo>
                      <a:pt x="41" y="12"/>
                    </a:lnTo>
                    <a:lnTo>
                      <a:pt x="47" y="8"/>
                    </a:lnTo>
                    <a:lnTo>
                      <a:pt x="54" y="6"/>
                    </a:lnTo>
                    <a:lnTo>
                      <a:pt x="36" y="5"/>
                    </a:lnTo>
                    <a:lnTo>
                      <a:pt x="20" y="3"/>
                    </a:lnTo>
                    <a:lnTo>
                      <a:pt x="6" y="1"/>
                    </a:lnTo>
                    <a:lnTo>
                      <a:pt x="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71" name="Freeform 166"/>
              <p:cNvSpPr>
                <a:spLocks/>
              </p:cNvSpPr>
              <p:nvPr/>
            </p:nvSpPr>
            <p:spPr bwMode="auto">
              <a:xfrm>
                <a:off x="1525" y="2412"/>
                <a:ext cx="2" cy="8"/>
              </a:xfrm>
              <a:custGeom>
                <a:avLst/>
                <a:gdLst>
                  <a:gd name="T0" fmla="*/ 6 w 6"/>
                  <a:gd name="T1" fmla="*/ 24 h 24"/>
                  <a:gd name="T2" fmla="*/ 6 w 6"/>
                  <a:gd name="T3" fmla="*/ 0 h 24"/>
                  <a:gd name="T4" fmla="*/ 4 w 6"/>
                  <a:gd name="T5" fmla="*/ 1 h 24"/>
                  <a:gd name="T6" fmla="*/ 1 w 6"/>
                  <a:gd name="T7" fmla="*/ 3 h 24"/>
                  <a:gd name="T8" fmla="*/ 0 w 6"/>
                  <a:gd name="T9" fmla="*/ 7 h 24"/>
                  <a:gd name="T10" fmla="*/ 0 w 6"/>
                  <a:gd name="T11" fmla="*/ 12 h 24"/>
                  <a:gd name="T12" fmla="*/ 0 w 6"/>
                  <a:gd name="T13" fmla="*/ 16 h 24"/>
                  <a:gd name="T14" fmla="*/ 1 w 6"/>
                  <a:gd name="T15" fmla="*/ 20 h 24"/>
                  <a:gd name="T16" fmla="*/ 4 w 6"/>
                  <a:gd name="T17" fmla="*/ 23 h 24"/>
                  <a:gd name="T18" fmla="*/ 6 w 6"/>
                  <a:gd name="T19"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24">
                    <a:moveTo>
                      <a:pt x="6" y="24"/>
                    </a:moveTo>
                    <a:lnTo>
                      <a:pt x="6" y="0"/>
                    </a:lnTo>
                    <a:lnTo>
                      <a:pt x="4" y="1"/>
                    </a:lnTo>
                    <a:lnTo>
                      <a:pt x="1" y="3"/>
                    </a:lnTo>
                    <a:lnTo>
                      <a:pt x="0" y="7"/>
                    </a:lnTo>
                    <a:lnTo>
                      <a:pt x="0" y="12"/>
                    </a:lnTo>
                    <a:lnTo>
                      <a:pt x="0" y="16"/>
                    </a:lnTo>
                    <a:lnTo>
                      <a:pt x="1" y="20"/>
                    </a:lnTo>
                    <a:lnTo>
                      <a:pt x="4" y="23"/>
                    </a:lnTo>
                    <a:lnTo>
                      <a:pt x="6" y="24"/>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72" name="Freeform 167"/>
              <p:cNvSpPr>
                <a:spLocks/>
              </p:cNvSpPr>
              <p:nvPr/>
            </p:nvSpPr>
            <p:spPr bwMode="auto">
              <a:xfrm>
                <a:off x="1557" y="2438"/>
                <a:ext cx="8" cy="4"/>
              </a:xfrm>
              <a:custGeom>
                <a:avLst/>
                <a:gdLst>
                  <a:gd name="T0" fmla="*/ 0 w 27"/>
                  <a:gd name="T1" fmla="*/ 12 h 12"/>
                  <a:gd name="T2" fmla="*/ 27 w 27"/>
                  <a:gd name="T3" fmla="*/ 12 h 12"/>
                  <a:gd name="T4" fmla="*/ 14 w 27"/>
                  <a:gd name="T5" fmla="*/ 0 h 12"/>
                  <a:gd name="T6" fmla="*/ 0 w 27"/>
                  <a:gd name="T7" fmla="*/ 12 h 12"/>
                </a:gdLst>
                <a:ahLst/>
                <a:cxnLst>
                  <a:cxn ang="0">
                    <a:pos x="T0" y="T1"/>
                  </a:cxn>
                  <a:cxn ang="0">
                    <a:pos x="T2" y="T3"/>
                  </a:cxn>
                  <a:cxn ang="0">
                    <a:pos x="T4" y="T5"/>
                  </a:cxn>
                  <a:cxn ang="0">
                    <a:pos x="T6" y="T7"/>
                  </a:cxn>
                </a:cxnLst>
                <a:rect l="0" t="0" r="r" b="b"/>
                <a:pathLst>
                  <a:path w="27" h="12">
                    <a:moveTo>
                      <a:pt x="0" y="12"/>
                    </a:moveTo>
                    <a:lnTo>
                      <a:pt x="27" y="12"/>
                    </a:lnTo>
                    <a:lnTo>
                      <a:pt x="14" y="0"/>
                    </a:lnTo>
                    <a:lnTo>
                      <a:pt x="0" y="1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73" name="Freeform 168"/>
              <p:cNvSpPr>
                <a:spLocks/>
              </p:cNvSpPr>
              <p:nvPr/>
            </p:nvSpPr>
            <p:spPr bwMode="auto">
              <a:xfrm>
                <a:off x="1486" y="2444"/>
                <a:ext cx="244" cy="224"/>
              </a:xfrm>
              <a:custGeom>
                <a:avLst/>
                <a:gdLst>
                  <a:gd name="T0" fmla="*/ 9 w 743"/>
                  <a:gd name="T1" fmla="*/ 208 h 672"/>
                  <a:gd name="T2" fmla="*/ 50 w 743"/>
                  <a:gd name="T3" fmla="*/ 266 h 672"/>
                  <a:gd name="T4" fmla="*/ 121 w 743"/>
                  <a:gd name="T5" fmla="*/ 294 h 672"/>
                  <a:gd name="T6" fmla="*/ 166 w 743"/>
                  <a:gd name="T7" fmla="*/ 316 h 672"/>
                  <a:gd name="T8" fmla="*/ 198 w 743"/>
                  <a:gd name="T9" fmla="*/ 346 h 672"/>
                  <a:gd name="T10" fmla="*/ 296 w 743"/>
                  <a:gd name="T11" fmla="*/ 379 h 672"/>
                  <a:gd name="T12" fmla="*/ 286 w 743"/>
                  <a:gd name="T13" fmla="*/ 420 h 672"/>
                  <a:gd name="T14" fmla="*/ 311 w 743"/>
                  <a:gd name="T15" fmla="*/ 513 h 672"/>
                  <a:gd name="T16" fmla="*/ 303 w 743"/>
                  <a:gd name="T17" fmla="*/ 535 h 672"/>
                  <a:gd name="T18" fmla="*/ 302 w 743"/>
                  <a:gd name="T19" fmla="*/ 566 h 672"/>
                  <a:gd name="T20" fmla="*/ 328 w 743"/>
                  <a:gd name="T21" fmla="*/ 617 h 672"/>
                  <a:gd name="T22" fmla="*/ 371 w 743"/>
                  <a:gd name="T23" fmla="*/ 659 h 672"/>
                  <a:gd name="T24" fmla="*/ 415 w 743"/>
                  <a:gd name="T25" fmla="*/ 671 h 672"/>
                  <a:gd name="T26" fmla="*/ 465 w 743"/>
                  <a:gd name="T27" fmla="*/ 653 h 672"/>
                  <a:gd name="T28" fmla="*/ 507 w 743"/>
                  <a:gd name="T29" fmla="*/ 619 h 672"/>
                  <a:gd name="T30" fmla="*/ 524 w 743"/>
                  <a:gd name="T31" fmla="*/ 586 h 672"/>
                  <a:gd name="T32" fmla="*/ 477 w 743"/>
                  <a:gd name="T33" fmla="*/ 469 h 672"/>
                  <a:gd name="T34" fmla="*/ 577 w 743"/>
                  <a:gd name="T35" fmla="*/ 500 h 672"/>
                  <a:gd name="T36" fmla="*/ 600 w 743"/>
                  <a:gd name="T37" fmla="*/ 477 h 672"/>
                  <a:gd name="T38" fmla="*/ 652 w 743"/>
                  <a:gd name="T39" fmla="*/ 445 h 672"/>
                  <a:gd name="T40" fmla="*/ 669 w 743"/>
                  <a:gd name="T41" fmla="*/ 441 h 672"/>
                  <a:gd name="T42" fmla="*/ 685 w 743"/>
                  <a:gd name="T43" fmla="*/ 435 h 672"/>
                  <a:gd name="T44" fmla="*/ 666 w 743"/>
                  <a:gd name="T45" fmla="*/ 327 h 672"/>
                  <a:gd name="T46" fmla="*/ 709 w 743"/>
                  <a:gd name="T47" fmla="*/ 294 h 672"/>
                  <a:gd name="T48" fmla="*/ 714 w 743"/>
                  <a:gd name="T49" fmla="*/ 253 h 672"/>
                  <a:gd name="T50" fmla="*/ 726 w 743"/>
                  <a:gd name="T51" fmla="*/ 235 h 672"/>
                  <a:gd name="T52" fmla="*/ 728 w 743"/>
                  <a:gd name="T53" fmla="*/ 213 h 672"/>
                  <a:gd name="T54" fmla="*/ 700 w 743"/>
                  <a:gd name="T55" fmla="*/ 196 h 672"/>
                  <a:gd name="T56" fmla="*/ 686 w 743"/>
                  <a:gd name="T57" fmla="*/ 168 h 672"/>
                  <a:gd name="T58" fmla="*/ 670 w 743"/>
                  <a:gd name="T59" fmla="*/ 145 h 672"/>
                  <a:gd name="T60" fmla="*/ 639 w 743"/>
                  <a:gd name="T61" fmla="*/ 152 h 672"/>
                  <a:gd name="T62" fmla="*/ 630 w 743"/>
                  <a:gd name="T63" fmla="*/ 134 h 672"/>
                  <a:gd name="T64" fmla="*/ 602 w 743"/>
                  <a:gd name="T65" fmla="*/ 115 h 672"/>
                  <a:gd name="T66" fmla="*/ 584 w 743"/>
                  <a:gd name="T67" fmla="*/ 97 h 672"/>
                  <a:gd name="T68" fmla="*/ 536 w 743"/>
                  <a:gd name="T69" fmla="*/ 75 h 672"/>
                  <a:gd name="T70" fmla="*/ 490 w 743"/>
                  <a:gd name="T71" fmla="*/ 87 h 672"/>
                  <a:gd name="T72" fmla="*/ 472 w 743"/>
                  <a:gd name="T73" fmla="*/ 101 h 672"/>
                  <a:gd name="T74" fmla="*/ 434 w 743"/>
                  <a:gd name="T75" fmla="*/ 116 h 672"/>
                  <a:gd name="T76" fmla="*/ 418 w 743"/>
                  <a:gd name="T77" fmla="*/ 104 h 672"/>
                  <a:gd name="T78" fmla="*/ 393 w 743"/>
                  <a:gd name="T79" fmla="*/ 102 h 672"/>
                  <a:gd name="T80" fmla="*/ 359 w 743"/>
                  <a:gd name="T81" fmla="*/ 83 h 672"/>
                  <a:gd name="T82" fmla="*/ 317 w 743"/>
                  <a:gd name="T83" fmla="*/ 85 h 672"/>
                  <a:gd name="T84" fmla="*/ 291 w 743"/>
                  <a:gd name="T85" fmla="*/ 92 h 672"/>
                  <a:gd name="T86" fmla="*/ 252 w 743"/>
                  <a:gd name="T87" fmla="*/ 93 h 672"/>
                  <a:gd name="T88" fmla="*/ 233 w 743"/>
                  <a:gd name="T89" fmla="*/ 52 h 672"/>
                  <a:gd name="T90" fmla="*/ 179 w 743"/>
                  <a:gd name="T91" fmla="*/ 22 h 672"/>
                  <a:gd name="T92" fmla="*/ 148 w 743"/>
                  <a:gd name="T93" fmla="*/ 10 h 672"/>
                  <a:gd name="T94" fmla="*/ 136 w 743"/>
                  <a:gd name="T95" fmla="*/ 46 h 672"/>
                  <a:gd name="T96" fmla="*/ 119 w 743"/>
                  <a:gd name="T97" fmla="*/ 69 h 672"/>
                  <a:gd name="T98" fmla="*/ 119 w 743"/>
                  <a:gd name="T99" fmla="*/ 137 h 672"/>
                  <a:gd name="T100" fmla="*/ 104 w 743"/>
                  <a:gd name="T101" fmla="*/ 194 h 672"/>
                  <a:gd name="T102" fmla="*/ 87 w 743"/>
                  <a:gd name="T103" fmla="*/ 190 h 672"/>
                  <a:gd name="T104" fmla="*/ 70 w 743"/>
                  <a:gd name="T105" fmla="*/ 184 h 672"/>
                  <a:gd name="T106" fmla="*/ 57 w 743"/>
                  <a:gd name="T107" fmla="*/ 169 h 672"/>
                  <a:gd name="T108" fmla="*/ 52 w 743"/>
                  <a:gd name="T109" fmla="*/ 119 h 672"/>
                  <a:gd name="T110" fmla="*/ 73 w 743"/>
                  <a:gd name="T111" fmla="*/ 61 h 672"/>
                  <a:gd name="T112" fmla="*/ 97 w 743"/>
                  <a:gd name="T113" fmla="*/ 15 h 672"/>
                  <a:gd name="T114" fmla="*/ 52 w 743"/>
                  <a:gd name="T115" fmla="*/ 30 h 672"/>
                  <a:gd name="T116" fmla="*/ 16 w 743"/>
                  <a:gd name="T117" fmla="*/ 70 h 672"/>
                  <a:gd name="T118" fmla="*/ 1 w 743"/>
                  <a:gd name="T119" fmla="*/ 120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43" h="672">
                    <a:moveTo>
                      <a:pt x="0" y="143"/>
                    </a:moveTo>
                    <a:lnTo>
                      <a:pt x="0" y="160"/>
                    </a:lnTo>
                    <a:lnTo>
                      <a:pt x="2" y="177"/>
                    </a:lnTo>
                    <a:lnTo>
                      <a:pt x="5" y="194"/>
                    </a:lnTo>
                    <a:lnTo>
                      <a:pt x="9" y="208"/>
                    </a:lnTo>
                    <a:lnTo>
                      <a:pt x="15" y="222"/>
                    </a:lnTo>
                    <a:lnTo>
                      <a:pt x="22" y="235"/>
                    </a:lnTo>
                    <a:lnTo>
                      <a:pt x="29" y="246"/>
                    </a:lnTo>
                    <a:lnTo>
                      <a:pt x="39" y="257"/>
                    </a:lnTo>
                    <a:lnTo>
                      <a:pt x="50" y="266"/>
                    </a:lnTo>
                    <a:lnTo>
                      <a:pt x="61" y="274"/>
                    </a:lnTo>
                    <a:lnTo>
                      <a:pt x="74" y="280"/>
                    </a:lnTo>
                    <a:lnTo>
                      <a:pt x="89" y="286"/>
                    </a:lnTo>
                    <a:lnTo>
                      <a:pt x="104" y="291"/>
                    </a:lnTo>
                    <a:lnTo>
                      <a:pt x="121" y="294"/>
                    </a:lnTo>
                    <a:lnTo>
                      <a:pt x="139" y="296"/>
                    </a:lnTo>
                    <a:lnTo>
                      <a:pt x="159" y="297"/>
                    </a:lnTo>
                    <a:lnTo>
                      <a:pt x="160" y="302"/>
                    </a:lnTo>
                    <a:lnTo>
                      <a:pt x="162" y="309"/>
                    </a:lnTo>
                    <a:lnTo>
                      <a:pt x="166" y="316"/>
                    </a:lnTo>
                    <a:lnTo>
                      <a:pt x="171" y="323"/>
                    </a:lnTo>
                    <a:lnTo>
                      <a:pt x="177" y="331"/>
                    </a:lnTo>
                    <a:lnTo>
                      <a:pt x="184" y="337"/>
                    </a:lnTo>
                    <a:lnTo>
                      <a:pt x="191" y="342"/>
                    </a:lnTo>
                    <a:lnTo>
                      <a:pt x="198" y="346"/>
                    </a:lnTo>
                    <a:lnTo>
                      <a:pt x="311" y="346"/>
                    </a:lnTo>
                    <a:lnTo>
                      <a:pt x="308" y="357"/>
                    </a:lnTo>
                    <a:lnTo>
                      <a:pt x="305" y="365"/>
                    </a:lnTo>
                    <a:lnTo>
                      <a:pt x="300" y="372"/>
                    </a:lnTo>
                    <a:lnTo>
                      <a:pt x="296" y="379"/>
                    </a:lnTo>
                    <a:lnTo>
                      <a:pt x="292" y="385"/>
                    </a:lnTo>
                    <a:lnTo>
                      <a:pt x="288" y="391"/>
                    </a:lnTo>
                    <a:lnTo>
                      <a:pt x="286" y="399"/>
                    </a:lnTo>
                    <a:lnTo>
                      <a:pt x="285" y="408"/>
                    </a:lnTo>
                    <a:lnTo>
                      <a:pt x="286" y="420"/>
                    </a:lnTo>
                    <a:lnTo>
                      <a:pt x="289" y="435"/>
                    </a:lnTo>
                    <a:lnTo>
                      <a:pt x="293" y="451"/>
                    </a:lnTo>
                    <a:lnTo>
                      <a:pt x="298" y="467"/>
                    </a:lnTo>
                    <a:lnTo>
                      <a:pt x="307" y="495"/>
                    </a:lnTo>
                    <a:lnTo>
                      <a:pt x="311" y="513"/>
                    </a:lnTo>
                    <a:lnTo>
                      <a:pt x="310" y="517"/>
                    </a:lnTo>
                    <a:lnTo>
                      <a:pt x="309" y="522"/>
                    </a:lnTo>
                    <a:lnTo>
                      <a:pt x="307" y="526"/>
                    </a:lnTo>
                    <a:lnTo>
                      <a:pt x="305" y="531"/>
                    </a:lnTo>
                    <a:lnTo>
                      <a:pt x="303" y="535"/>
                    </a:lnTo>
                    <a:lnTo>
                      <a:pt x="300" y="540"/>
                    </a:lnTo>
                    <a:lnTo>
                      <a:pt x="298" y="544"/>
                    </a:lnTo>
                    <a:lnTo>
                      <a:pt x="298" y="549"/>
                    </a:lnTo>
                    <a:lnTo>
                      <a:pt x="299" y="557"/>
                    </a:lnTo>
                    <a:lnTo>
                      <a:pt x="302" y="566"/>
                    </a:lnTo>
                    <a:lnTo>
                      <a:pt x="305" y="577"/>
                    </a:lnTo>
                    <a:lnTo>
                      <a:pt x="309" y="587"/>
                    </a:lnTo>
                    <a:lnTo>
                      <a:pt x="315" y="597"/>
                    </a:lnTo>
                    <a:lnTo>
                      <a:pt x="321" y="607"/>
                    </a:lnTo>
                    <a:lnTo>
                      <a:pt x="328" y="617"/>
                    </a:lnTo>
                    <a:lnTo>
                      <a:pt x="337" y="627"/>
                    </a:lnTo>
                    <a:lnTo>
                      <a:pt x="344" y="637"/>
                    </a:lnTo>
                    <a:lnTo>
                      <a:pt x="353" y="645"/>
                    </a:lnTo>
                    <a:lnTo>
                      <a:pt x="362" y="653"/>
                    </a:lnTo>
                    <a:lnTo>
                      <a:pt x="371" y="659"/>
                    </a:lnTo>
                    <a:lnTo>
                      <a:pt x="379" y="664"/>
                    </a:lnTo>
                    <a:lnTo>
                      <a:pt x="388" y="669"/>
                    </a:lnTo>
                    <a:lnTo>
                      <a:pt x="397" y="671"/>
                    </a:lnTo>
                    <a:lnTo>
                      <a:pt x="405" y="672"/>
                    </a:lnTo>
                    <a:lnTo>
                      <a:pt x="415" y="671"/>
                    </a:lnTo>
                    <a:lnTo>
                      <a:pt x="424" y="670"/>
                    </a:lnTo>
                    <a:lnTo>
                      <a:pt x="435" y="667"/>
                    </a:lnTo>
                    <a:lnTo>
                      <a:pt x="445" y="663"/>
                    </a:lnTo>
                    <a:lnTo>
                      <a:pt x="455" y="658"/>
                    </a:lnTo>
                    <a:lnTo>
                      <a:pt x="465" y="653"/>
                    </a:lnTo>
                    <a:lnTo>
                      <a:pt x="475" y="647"/>
                    </a:lnTo>
                    <a:lnTo>
                      <a:pt x="484" y="641"/>
                    </a:lnTo>
                    <a:lnTo>
                      <a:pt x="493" y="634"/>
                    </a:lnTo>
                    <a:lnTo>
                      <a:pt x="500" y="627"/>
                    </a:lnTo>
                    <a:lnTo>
                      <a:pt x="507" y="619"/>
                    </a:lnTo>
                    <a:lnTo>
                      <a:pt x="512" y="612"/>
                    </a:lnTo>
                    <a:lnTo>
                      <a:pt x="518" y="605"/>
                    </a:lnTo>
                    <a:lnTo>
                      <a:pt x="521" y="599"/>
                    </a:lnTo>
                    <a:lnTo>
                      <a:pt x="523" y="592"/>
                    </a:lnTo>
                    <a:lnTo>
                      <a:pt x="524" y="586"/>
                    </a:lnTo>
                    <a:lnTo>
                      <a:pt x="518" y="574"/>
                    </a:lnTo>
                    <a:lnTo>
                      <a:pt x="504" y="551"/>
                    </a:lnTo>
                    <a:lnTo>
                      <a:pt x="487" y="528"/>
                    </a:lnTo>
                    <a:lnTo>
                      <a:pt x="477" y="513"/>
                    </a:lnTo>
                    <a:lnTo>
                      <a:pt x="477" y="469"/>
                    </a:lnTo>
                    <a:lnTo>
                      <a:pt x="504" y="469"/>
                    </a:lnTo>
                    <a:lnTo>
                      <a:pt x="518" y="476"/>
                    </a:lnTo>
                    <a:lnTo>
                      <a:pt x="541" y="484"/>
                    </a:lnTo>
                    <a:lnTo>
                      <a:pt x="564" y="493"/>
                    </a:lnTo>
                    <a:lnTo>
                      <a:pt x="577" y="500"/>
                    </a:lnTo>
                    <a:lnTo>
                      <a:pt x="578" y="496"/>
                    </a:lnTo>
                    <a:lnTo>
                      <a:pt x="580" y="493"/>
                    </a:lnTo>
                    <a:lnTo>
                      <a:pt x="584" y="489"/>
                    </a:lnTo>
                    <a:lnTo>
                      <a:pt x="589" y="485"/>
                    </a:lnTo>
                    <a:lnTo>
                      <a:pt x="600" y="477"/>
                    </a:lnTo>
                    <a:lnTo>
                      <a:pt x="614" y="469"/>
                    </a:lnTo>
                    <a:lnTo>
                      <a:pt x="629" y="461"/>
                    </a:lnTo>
                    <a:lnTo>
                      <a:pt x="642" y="453"/>
                    </a:lnTo>
                    <a:lnTo>
                      <a:pt x="647" y="449"/>
                    </a:lnTo>
                    <a:lnTo>
                      <a:pt x="652" y="445"/>
                    </a:lnTo>
                    <a:lnTo>
                      <a:pt x="655" y="442"/>
                    </a:lnTo>
                    <a:lnTo>
                      <a:pt x="657" y="438"/>
                    </a:lnTo>
                    <a:lnTo>
                      <a:pt x="662" y="440"/>
                    </a:lnTo>
                    <a:lnTo>
                      <a:pt x="666" y="441"/>
                    </a:lnTo>
                    <a:lnTo>
                      <a:pt x="669" y="441"/>
                    </a:lnTo>
                    <a:lnTo>
                      <a:pt x="674" y="441"/>
                    </a:lnTo>
                    <a:lnTo>
                      <a:pt x="677" y="440"/>
                    </a:lnTo>
                    <a:lnTo>
                      <a:pt x="679" y="439"/>
                    </a:lnTo>
                    <a:lnTo>
                      <a:pt x="681" y="437"/>
                    </a:lnTo>
                    <a:lnTo>
                      <a:pt x="685" y="435"/>
                    </a:lnTo>
                    <a:lnTo>
                      <a:pt x="691" y="424"/>
                    </a:lnTo>
                    <a:lnTo>
                      <a:pt x="697" y="414"/>
                    </a:lnTo>
                    <a:lnTo>
                      <a:pt x="657" y="339"/>
                    </a:lnTo>
                    <a:lnTo>
                      <a:pt x="661" y="334"/>
                    </a:lnTo>
                    <a:lnTo>
                      <a:pt x="666" y="327"/>
                    </a:lnTo>
                    <a:lnTo>
                      <a:pt x="674" y="320"/>
                    </a:lnTo>
                    <a:lnTo>
                      <a:pt x="681" y="313"/>
                    </a:lnTo>
                    <a:lnTo>
                      <a:pt x="690" y="306"/>
                    </a:lnTo>
                    <a:lnTo>
                      <a:pt x="700" y="299"/>
                    </a:lnTo>
                    <a:lnTo>
                      <a:pt x="709" y="294"/>
                    </a:lnTo>
                    <a:lnTo>
                      <a:pt x="717" y="291"/>
                    </a:lnTo>
                    <a:lnTo>
                      <a:pt x="715" y="275"/>
                    </a:lnTo>
                    <a:lnTo>
                      <a:pt x="714" y="263"/>
                    </a:lnTo>
                    <a:lnTo>
                      <a:pt x="713" y="258"/>
                    </a:lnTo>
                    <a:lnTo>
                      <a:pt x="714" y="253"/>
                    </a:lnTo>
                    <a:lnTo>
                      <a:pt x="714" y="248"/>
                    </a:lnTo>
                    <a:lnTo>
                      <a:pt x="717" y="241"/>
                    </a:lnTo>
                    <a:lnTo>
                      <a:pt x="720" y="241"/>
                    </a:lnTo>
                    <a:lnTo>
                      <a:pt x="723" y="239"/>
                    </a:lnTo>
                    <a:lnTo>
                      <a:pt x="726" y="235"/>
                    </a:lnTo>
                    <a:lnTo>
                      <a:pt x="730" y="231"/>
                    </a:lnTo>
                    <a:lnTo>
                      <a:pt x="737" y="223"/>
                    </a:lnTo>
                    <a:lnTo>
                      <a:pt x="743" y="216"/>
                    </a:lnTo>
                    <a:lnTo>
                      <a:pt x="735" y="215"/>
                    </a:lnTo>
                    <a:lnTo>
                      <a:pt x="728" y="213"/>
                    </a:lnTo>
                    <a:lnTo>
                      <a:pt x="721" y="210"/>
                    </a:lnTo>
                    <a:lnTo>
                      <a:pt x="714" y="207"/>
                    </a:lnTo>
                    <a:lnTo>
                      <a:pt x="709" y="204"/>
                    </a:lnTo>
                    <a:lnTo>
                      <a:pt x="703" y="200"/>
                    </a:lnTo>
                    <a:lnTo>
                      <a:pt x="700" y="196"/>
                    </a:lnTo>
                    <a:lnTo>
                      <a:pt x="696" y="191"/>
                    </a:lnTo>
                    <a:lnTo>
                      <a:pt x="692" y="186"/>
                    </a:lnTo>
                    <a:lnTo>
                      <a:pt x="690" y="181"/>
                    </a:lnTo>
                    <a:lnTo>
                      <a:pt x="688" y="174"/>
                    </a:lnTo>
                    <a:lnTo>
                      <a:pt x="686" y="168"/>
                    </a:lnTo>
                    <a:lnTo>
                      <a:pt x="684" y="156"/>
                    </a:lnTo>
                    <a:lnTo>
                      <a:pt x="684" y="143"/>
                    </a:lnTo>
                    <a:lnTo>
                      <a:pt x="679" y="143"/>
                    </a:lnTo>
                    <a:lnTo>
                      <a:pt x="675" y="144"/>
                    </a:lnTo>
                    <a:lnTo>
                      <a:pt x="670" y="145"/>
                    </a:lnTo>
                    <a:lnTo>
                      <a:pt x="667" y="146"/>
                    </a:lnTo>
                    <a:lnTo>
                      <a:pt x="662" y="150"/>
                    </a:lnTo>
                    <a:lnTo>
                      <a:pt x="657" y="155"/>
                    </a:lnTo>
                    <a:lnTo>
                      <a:pt x="646" y="154"/>
                    </a:lnTo>
                    <a:lnTo>
                      <a:pt x="639" y="152"/>
                    </a:lnTo>
                    <a:lnTo>
                      <a:pt x="636" y="150"/>
                    </a:lnTo>
                    <a:lnTo>
                      <a:pt x="634" y="148"/>
                    </a:lnTo>
                    <a:lnTo>
                      <a:pt x="632" y="146"/>
                    </a:lnTo>
                    <a:lnTo>
                      <a:pt x="631" y="144"/>
                    </a:lnTo>
                    <a:lnTo>
                      <a:pt x="630" y="134"/>
                    </a:lnTo>
                    <a:lnTo>
                      <a:pt x="630" y="124"/>
                    </a:lnTo>
                    <a:lnTo>
                      <a:pt x="624" y="124"/>
                    </a:lnTo>
                    <a:lnTo>
                      <a:pt x="618" y="121"/>
                    </a:lnTo>
                    <a:lnTo>
                      <a:pt x="610" y="119"/>
                    </a:lnTo>
                    <a:lnTo>
                      <a:pt x="602" y="115"/>
                    </a:lnTo>
                    <a:lnTo>
                      <a:pt x="595" y="111"/>
                    </a:lnTo>
                    <a:lnTo>
                      <a:pt x="589" y="106"/>
                    </a:lnTo>
                    <a:lnTo>
                      <a:pt x="587" y="103"/>
                    </a:lnTo>
                    <a:lnTo>
                      <a:pt x="585" y="100"/>
                    </a:lnTo>
                    <a:lnTo>
                      <a:pt x="584" y="97"/>
                    </a:lnTo>
                    <a:lnTo>
                      <a:pt x="584" y="93"/>
                    </a:lnTo>
                    <a:lnTo>
                      <a:pt x="587" y="83"/>
                    </a:lnTo>
                    <a:lnTo>
                      <a:pt x="590" y="69"/>
                    </a:lnTo>
                    <a:lnTo>
                      <a:pt x="544" y="69"/>
                    </a:lnTo>
                    <a:lnTo>
                      <a:pt x="536" y="75"/>
                    </a:lnTo>
                    <a:lnTo>
                      <a:pt x="530" y="80"/>
                    </a:lnTo>
                    <a:lnTo>
                      <a:pt x="523" y="83"/>
                    </a:lnTo>
                    <a:lnTo>
                      <a:pt x="518" y="85"/>
                    </a:lnTo>
                    <a:lnTo>
                      <a:pt x="505" y="87"/>
                    </a:lnTo>
                    <a:lnTo>
                      <a:pt x="490" y="87"/>
                    </a:lnTo>
                    <a:lnTo>
                      <a:pt x="485" y="88"/>
                    </a:lnTo>
                    <a:lnTo>
                      <a:pt x="478" y="92"/>
                    </a:lnTo>
                    <a:lnTo>
                      <a:pt x="475" y="94"/>
                    </a:lnTo>
                    <a:lnTo>
                      <a:pt x="473" y="97"/>
                    </a:lnTo>
                    <a:lnTo>
                      <a:pt x="472" y="101"/>
                    </a:lnTo>
                    <a:lnTo>
                      <a:pt x="471" y="105"/>
                    </a:lnTo>
                    <a:lnTo>
                      <a:pt x="457" y="111"/>
                    </a:lnTo>
                    <a:lnTo>
                      <a:pt x="444" y="117"/>
                    </a:lnTo>
                    <a:lnTo>
                      <a:pt x="439" y="117"/>
                    </a:lnTo>
                    <a:lnTo>
                      <a:pt x="434" y="116"/>
                    </a:lnTo>
                    <a:lnTo>
                      <a:pt x="430" y="115"/>
                    </a:lnTo>
                    <a:lnTo>
                      <a:pt x="426" y="113"/>
                    </a:lnTo>
                    <a:lnTo>
                      <a:pt x="422" y="110"/>
                    </a:lnTo>
                    <a:lnTo>
                      <a:pt x="420" y="107"/>
                    </a:lnTo>
                    <a:lnTo>
                      <a:pt x="418" y="104"/>
                    </a:lnTo>
                    <a:lnTo>
                      <a:pt x="418" y="99"/>
                    </a:lnTo>
                    <a:lnTo>
                      <a:pt x="410" y="103"/>
                    </a:lnTo>
                    <a:lnTo>
                      <a:pt x="404" y="104"/>
                    </a:lnTo>
                    <a:lnTo>
                      <a:pt x="398" y="104"/>
                    </a:lnTo>
                    <a:lnTo>
                      <a:pt x="393" y="102"/>
                    </a:lnTo>
                    <a:lnTo>
                      <a:pt x="388" y="98"/>
                    </a:lnTo>
                    <a:lnTo>
                      <a:pt x="384" y="93"/>
                    </a:lnTo>
                    <a:lnTo>
                      <a:pt x="381" y="88"/>
                    </a:lnTo>
                    <a:lnTo>
                      <a:pt x="378" y="81"/>
                    </a:lnTo>
                    <a:lnTo>
                      <a:pt x="359" y="83"/>
                    </a:lnTo>
                    <a:lnTo>
                      <a:pt x="340" y="86"/>
                    </a:lnTo>
                    <a:lnTo>
                      <a:pt x="331" y="86"/>
                    </a:lnTo>
                    <a:lnTo>
                      <a:pt x="323" y="86"/>
                    </a:lnTo>
                    <a:lnTo>
                      <a:pt x="320" y="86"/>
                    </a:lnTo>
                    <a:lnTo>
                      <a:pt x="317" y="85"/>
                    </a:lnTo>
                    <a:lnTo>
                      <a:pt x="314" y="83"/>
                    </a:lnTo>
                    <a:lnTo>
                      <a:pt x="311" y="81"/>
                    </a:lnTo>
                    <a:lnTo>
                      <a:pt x="305" y="86"/>
                    </a:lnTo>
                    <a:lnTo>
                      <a:pt x="298" y="89"/>
                    </a:lnTo>
                    <a:lnTo>
                      <a:pt x="291" y="92"/>
                    </a:lnTo>
                    <a:lnTo>
                      <a:pt x="285" y="93"/>
                    </a:lnTo>
                    <a:lnTo>
                      <a:pt x="275" y="93"/>
                    </a:lnTo>
                    <a:lnTo>
                      <a:pt x="265" y="93"/>
                    </a:lnTo>
                    <a:lnTo>
                      <a:pt x="258" y="93"/>
                    </a:lnTo>
                    <a:lnTo>
                      <a:pt x="252" y="93"/>
                    </a:lnTo>
                    <a:lnTo>
                      <a:pt x="251" y="83"/>
                    </a:lnTo>
                    <a:lnTo>
                      <a:pt x="249" y="73"/>
                    </a:lnTo>
                    <a:lnTo>
                      <a:pt x="244" y="65"/>
                    </a:lnTo>
                    <a:lnTo>
                      <a:pt x="240" y="58"/>
                    </a:lnTo>
                    <a:lnTo>
                      <a:pt x="233" y="52"/>
                    </a:lnTo>
                    <a:lnTo>
                      <a:pt x="227" y="47"/>
                    </a:lnTo>
                    <a:lnTo>
                      <a:pt x="219" y="42"/>
                    </a:lnTo>
                    <a:lnTo>
                      <a:pt x="211" y="38"/>
                    </a:lnTo>
                    <a:lnTo>
                      <a:pt x="195" y="30"/>
                    </a:lnTo>
                    <a:lnTo>
                      <a:pt x="179" y="22"/>
                    </a:lnTo>
                    <a:lnTo>
                      <a:pt x="171" y="18"/>
                    </a:lnTo>
                    <a:lnTo>
                      <a:pt x="164" y="13"/>
                    </a:lnTo>
                    <a:lnTo>
                      <a:pt x="158" y="7"/>
                    </a:lnTo>
                    <a:lnTo>
                      <a:pt x="152" y="0"/>
                    </a:lnTo>
                    <a:lnTo>
                      <a:pt x="148" y="10"/>
                    </a:lnTo>
                    <a:lnTo>
                      <a:pt x="146" y="20"/>
                    </a:lnTo>
                    <a:lnTo>
                      <a:pt x="146" y="31"/>
                    </a:lnTo>
                    <a:lnTo>
                      <a:pt x="146" y="44"/>
                    </a:lnTo>
                    <a:lnTo>
                      <a:pt x="140" y="44"/>
                    </a:lnTo>
                    <a:lnTo>
                      <a:pt x="136" y="46"/>
                    </a:lnTo>
                    <a:lnTo>
                      <a:pt x="131" y="49"/>
                    </a:lnTo>
                    <a:lnTo>
                      <a:pt x="127" y="52"/>
                    </a:lnTo>
                    <a:lnTo>
                      <a:pt x="124" y="57"/>
                    </a:lnTo>
                    <a:lnTo>
                      <a:pt x="121" y="62"/>
                    </a:lnTo>
                    <a:lnTo>
                      <a:pt x="119" y="69"/>
                    </a:lnTo>
                    <a:lnTo>
                      <a:pt x="119" y="75"/>
                    </a:lnTo>
                    <a:lnTo>
                      <a:pt x="119" y="96"/>
                    </a:lnTo>
                    <a:lnTo>
                      <a:pt x="119" y="108"/>
                    </a:lnTo>
                    <a:lnTo>
                      <a:pt x="119" y="118"/>
                    </a:lnTo>
                    <a:lnTo>
                      <a:pt x="119" y="137"/>
                    </a:lnTo>
                    <a:lnTo>
                      <a:pt x="116" y="150"/>
                    </a:lnTo>
                    <a:lnTo>
                      <a:pt x="109" y="169"/>
                    </a:lnTo>
                    <a:lnTo>
                      <a:pt x="107" y="180"/>
                    </a:lnTo>
                    <a:lnTo>
                      <a:pt x="105" y="188"/>
                    </a:lnTo>
                    <a:lnTo>
                      <a:pt x="104" y="194"/>
                    </a:lnTo>
                    <a:lnTo>
                      <a:pt x="105" y="198"/>
                    </a:lnTo>
                    <a:lnTo>
                      <a:pt x="99" y="197"/>
                    </a:lnTo>
                    <a:lnTo>
                      <a:pt x="93" y="194"/>
                    </a:lnTo>
                    <a:lnTo>
                      <a:pt x="90" y="193"/>
                    </a:lnTo>
                    <a:lnTo>
                      <a:pt x="87" y="190"/>
                    </a:lnTo>
                    <a:lnTo>
                      <a:pt x="86" y="188"/>
                    </a:lnTo>
                    <a:lnTo>
                      <a:pt x="85" y="186"/>
                    </a:lnTo>
                    <a:lnTo>
                      <a:pt x="80" y="186"/>
                    </a:lnTo>
                    <a:lnTo>
                      <a:pt x="74" y="185"/>
                    </a:lnTo>
                    <a:lnTo>
                      <a:pt x="70" y="184"/>
                    </a:lnTo>
                    <a:lnTo>
                      <a:pt x="67" y="182"/>
                    </a:lnTo>
                    <a:lnTo>
                      <a:pt x="63" y="179"/>
                    </a:lnTo>
                    <a:lnTo>
                      <a:pt x="60" y="176"/>
                    </a:lnTo>
                    <a:lnTo>
                      <a:pt x="58" y="173"/>
                    </a:lnTo>
                    <a:lnTo>
                      <a:pt x="57" y="169"/>
                    </a:lnTo>
                    <a:lnTo>
                      <a:pt x="54" y="161"/>
                    </a:lnTo>
                    <a:lnTo>
                      <a:pt x="52" y="152"/>
                    </a:lnTo>
                    <a:lnTo>
                      <a:pt x="52" y="142"/>
                    </a:lnTo>
                    <a:lnTo>
                      <a:pt x="52" y="131"/>
                    </a:lnTo>
                    <a:lnTo>
                      <a:pt x="52" y="119"/>
                    </a:lnTo>
                    <a:lnTo>
                      <a:pt x="54" y="109"/>
                    </a:lnTo>
                    <a:lnTo>
                      <a:pt x="56" y="100"/>
                    </a:lnTo>
                    <a:lnTo>
                      <a:pt x="59" y="91"/>
                    </a:lnTo>
                    <a:lnTo>
                      <a:pt x="65" y="76"/>
                    </a:lnTo>
                    <a:lnTo>
                      <a:pt x="73" y="61"/>
                    </a:lnTo>
                    <a:lnTo>
                      <a:pt x="81" y="49"/>
                    </a:lnTo>
                    <a:lnTo>
                      <a:pt x="89" y="36"/>
                    </a:lnTo>
                    <a:lnTo>
                      <a:pt x="92" y="29"/>
                    </a:lnTo>
                    <a:lnTo>
                      <a:pt x="95" y="22"/>
                    </a:lnTo>
                    <a:lnTo>
                      <a:pt x="97" y="15"/>
                    </a:lnTo>
                    <a:lnTo>
                      <a:pt x="98" y="7"/>
                    </a:lnTo>
                    <a:lnTo>
                      <a:pt x="85" y="12"/>
                    </a:lnTo>
                    <a:lnTo>
                      <a:pt x="73" y="18"/>
                    </a:lnTo>
                    <a:lnTo>
                      <a:pt x="62" y="24"/>
                    </a:lnTo>
                    <a:lnTo>
                      <a:pt x="52" y="30"/>
                    </a:lnTo>
                    <a:lnTo>
                      <a:pt x="43" y="37"/>
                    </a:lnTo>
                    <a:lnTo>
                      <a:pt x="35" y="44"/>
                    </a:lnTo>
                    <a:lnTo>
                      <a:pt x="28" y="52"/>
                    </a:lnTo>
                    <a:lnTo>
                      <a:pt x="22" y="60"/>
                    </a:lnTo>
                    <a:lnTo>
                      <a:pt x="16" y="70"/>
                    </a:lnTo>
                    <a:lnTo>
                      <a:pt x="12" y="79"/>
                    </a:lnTo>
                    <a:lnTo>
                      <a:pt x="7" y="89"/>
                    </a:lnTo>
                    <a:lnTo>
                      <a:pt x="4" y="99"/>
                    </a:lnTo>
                    <a:lnTo>
                      <a:pt x="2" y="109"/>
                    </a:lnTo>
                    <a:lnTo>
                      <a:pt x="1" y="120"/>
                    </a:lnTo>
                    <a:lnTo>
                      <a:pt x="0" y="131"/>
                    </a:lnTo>
                    <a:lnTo>
                      <a:pt x="0" y="14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grpSp>
        <p:sp>
          <p:nvSpPr>
            <p:cNvPr id="188" name="Freeform 169"/>
            <p:cNvSpPr>
              <a:spLocks/>
            </p:cNvSpPr>
            <p:nvPr>
              <p:custDataLst>
                <p:tags r:id="rId181"/>
              </p:custDataLst>
            </p:nvPr>
          </p:nvSpPr>
          <p:spPr bwMode="auto">
            <a:xfrm>
              <a:off x="8106479" y="5087840"/>
              <a:ext cx="33477" cy="10578"/>
            </a:xfrm>
            <a:custGeom>
              <a:avLst/>
              <a:gdLst>
                <a:gd name="T0" fmla="*/ 0 w 79"/>
                <a:gd name="T1" fmla="*/ 11112 h 23"/>
                <a:gd name="T2" fmla="*/ 8842 w 79"/>
                <a:gd name="T3" fmla="*/ 6281 h 23"/>
                <a:gd name="T4" fmla="*/ 18085 w 79"/>
                <a:gd name="T5" fmla="*/ 1933 h 23"/>
                <a:gd name="T6" fmla="*/ 22506 w 79"/>
                <a:gd name="T7" fmla="*/ 483 h 23"/>
                <a:gd name="T8" fmla="*/ 26123 w 79"/>
                <a:gd name="T9" fmla="*/ 0 h 23"/>
                <a:gd name="T10" fmla="*/ 27731 w 79"/>
                <a:gd name="T11" fmla="*/ 0 h 23"/>
                <a:gd name="T12" fmla="*/ 29741 w 79"/>
                <a:gd name="T13" fmla="*/ 483 h 23"/>
                <a:gd name="T14" fmla="*/ 30946 w 79"/>
                <a:gd name="T15" fmla="*/ 966 h 23"/>
                <a:gd name="T16" fmla="*/ 31750 w 79"/>
                <a:gd name="T17" fmla="*/ 1933 h 23"/>
                <a:gd name="T18" fmla="*/ 30946 w 79"/>
                <a:gd name="T19" fmla="*/ 3865 h 23"/>
                <a:gd name="T20" fmla="*/ 30142 w 79"/>
                <a:gd name="T21" fmla="*/ 6281 h 23"/>
                <a:gd name="T22" fmla="*/ 28937 w 79"/>
                <a:gd name="T23" fmla="*/ 7730 h 23"/>
                <a:gd name="T24" fmla="*/ 27329 w 79"/>
                <a:gd name="T25" fmla="*/ 9179 h 23"/>
                <a:gd name="T26" fmla="*/ 25722 w 79"/>
                <a:gd name="T27" fmla="*/ 10146 h 23"/>
                <a:gd name="T28" fmla="*/ 23712 w 79"/>
                <a:gd name="T29" fmla="*/ 10629 h 23"/>
                <a:gd name="T30" fmla="*/ 21301 w 79"/>
                <a:gd name="T31" fmla="*/ 11112 h 23"/>
                <a:gd name="T32" fmla="*/ 18487 w 79"/>
                <a:gd name="T33" fmla="*/ 11112 h 23"/>
                <a:gd name="T34" fmla="*/ 14870 w 79"/>
                <a:gd name="T35" fmla="*/ 11112 h 23"/>
                <a:gd name="T36" fmla="*/ 12861 w 79"/>
                <a:gd name="T37" fmla="*/ 10146 h 23"/>
                <a:gd name="T38" fmla="*/ 10449 w 79"/>
                <a:gd name="T39" fmla="*/ 9663 h 23"/>
                <a:gd name="T40" fmla="*/ 9244 w 79"/>
                <a:gd name="T41" fmla="*/ 9179 h 23"/>
                <a:gd name="T42" fmla="*/ 7636 w 79"/>
                <a:gd name="T43" fmla="*/ 8696 h 23"/>
                <a:gd name="T44" fmla="*/ 5627 w 79"/>
                <a:gd name="T45" fmla="*/ 8696 h 23"/>
                <a:gd name="T46" fmla="*/ 3617 w 79"/>
                <a:gd name="T47" fmla="*/ 9663 h 23"/>
                <a:gd name="T48" fmla="*/ 0 w 79"/>
                <a:gd name="T49" fmla="*/ 11112 h 2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79" h="23">
                  <a:moveTo>
                    <a:pt x="0" y="23"/>
                  </a:moveTo>
                  <a:lnTo>
                    <a:pt x="22" y="13"/>
                  </a:lnTo>
                  <a:lnTo>
                    <a:pt x="45" y="4"/>
                  </a:lnTo>
                  <a:lnTo>
                    <a:pt x="56" y="1"/>
                  </a:lnTo>
                  <a:lnTo>
                    <a:pt x="65" y="0"/>
                  </a:lnTo>
                  <a:lnTo>
                    <a:pt x="69" y="0"/>
                  </a:lnTo>
                  <a:lnTo>
                    <a:pt x="74" y="1"/>
                  </a:lnTo>
                  <a:lnTo>
                    <a:pt x="77" y="2"/>
                  </a:lnTo>
                  <a:lnTo>
                    <a:pt x="79" y="4"/>
                  </a:lnTo>
                  <a:lnTo>
                    <a:pt x="77" y="8"/>
                  </a:lnTo>
                  <a:lnTo>
                    <a:pt x="75" y="13"/>
                  </a:lnTo>
                  <a:lnTo>
                    <a:pt x="72" y="16"/>
                  </a:lnTo>
                  <a:lnTo>
                    <a:pt x="68" y="19"/>
                  </a:lnTo>
                  <a:lnTo>
                    <a:pt x="64" y="21"/>
                  </a:lnTo>
                  <a:lnTo>
                    <a:pt x="59" y="22"/>
                  </a:lnTo>
                  <a:lnTo>
                    <a:pt x="53" y="23"/>
                  </a:lnTo>
                  <a:lnTo>
                    <a:pt x="46" y="23"/>
                  </a:lnTo>
                  <a:lnTo>
                    <a:pt x="37" y="23"/>
                  </a:lnTo>
                  <a:lnTo>
                    <a:pt x="32" y="21"/>
                  </a:lnTo>
                  <a:lnTo>
                    <a:pt x="26" y="20"/>
                  </a:lnTo>
                  <a:lnTo>
                    <a:pt x="23" y="19"/>
                  </a:lnTo>
                  <a:lnTo>
                    <a:pt x="19" y="18"/>
                  </a:lnTo>
                  <a:lnTo>
                    <a:pt x="14" y="18"/>
                  </a:lnTo>
                  <a:lnTo>
                    <a:pt x="9" y="20"/>
                  </a:lnTo>
                  <a:lnTo>
                    <a:pt x="0" y="2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89" name="Freeform 170"/>
            <p:cNvSpPr>
              <a:spLocks/>
            </p:cNvSpPr>
            <p:nvPr>
              <p:custDataLst>
                <p:tags r:id="rId182"/>
              </p:custDataLst>
            </p:nvPr>
          </p:nvSpPr>
          <p:spPr bwMode="auto">
            <a:xfrm>
              <a:off x="8233042" y="5205473"/>
              <a:ext cx="1744" cy="4201"/>
            </a:xfrm>
            <a:custGeom>
              <a:avLst/>
              <a:gdLst>
                <a:gd name="T0" fmla="*/ 0 w 1588"/>
                <a:gd name="T1" fmla="*/ 0 h 6"/>
                <a:gd name="T2" fmla="*/ 0 w 1588"/>
                <a:gd name="T3" fmla="*/ 2147483647 h 6"/>
                <a:gd name="T4" fmla="*/ 0 w 1588"/>
                <a:gd name="T5" fmla="*/ 0 h 6"/>
                <a:gd name="T6" fmla="*/ 0 60000 65536"/>
                <a:gd name="T7" fmla="*/ 0 60000 65536"/>
                <a:gd name="T8" fmla="*/ 0 60000 65536"/>
              </a:gdLst>
              <a:ahLst/>
              <a:cxnLst>
                <a:cxn ang="T6">
                  <a:pos x="T0" y="T1"/>
                </a:cxn>
                <a:cxn ang="T7">
                  <a:pos x="T2" y="T3"/>
                </a:cxn>
                <a:cxn ang="T8">
                  <a:pos x="T4" y="T5"/>
                </a:cxn>
              </a:cxnLst>
              <a:rect l="0" t="0" r="r" b="b"/>
              <a:pathLst>
                <a:path w="1588" h="6">
                  <a:moveTo>
                    <a:pt x="0" y="0"/>
                  </a:moveTo>
                  <a:lnTo>
                    <a:pt x="0" y="6"/>
                  </a:lnTo>
                  <a:lnTo>
                    <a:pt x="0" y="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90" name="Line 171"/>
            <p:cNvSpPr>
              <a:spLocks noChangeShapeType="1"/>
            </p:cNvSpPr>
            <p:nvPr>
              <p:custDataLst>
                <p:tags r:id="rId183"/>
              </p:custDataLst>
            </p:nvPr>
          </p:nvSpPr>
          <p:spPr bwMode="auto">
            <a:xfrm flipV="1">
              <a:off x="8332461" y="5204071"/>
              <a:ext cx="1745" cy="11204"/>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91" name="Freeform 172"/>
            <p:cNvSpPr>
              <a:spLocks/>
            </p:cNvSpPr>
            <p:nvPr>
              <p:custDataLst>
                <p:tags r:id="rId184"/>
              </p:custDataLst>
            </p:nvPr>
          </p:nvSpPr>
          <p:spPr bwMode="auto">
            <a:xfrm>
              <a:off x="8332461" y="5204071"/>
              <a:ext cx="3488" cy="14005"/>
            </a:xfrm>
            <a:custGeom>
              <a:avLst/>
              <a:gdLst>
                <a:gd name="T0" fmla="*/ 0 w 5"/>
                <a:gd name="T1" fmla="*/ 0 h 30"/>
                <a:gd name="T2" fmla="*/ 2147483647 w 5"/>
                <a:gd name="T3" fmla="*/ 2147483647 h 30"/>
                <a:gd name="T4" fmla="*/ 2147483647 w 5"/>
                <a:gd name="T5" fmla="*/ 2147483647 h 30"/>
                <a:gd name="T6" fmla="*/ 2147483647 w 5"/>
                <a:gd name="T7" fmla="*/ 2147483647 h 30"/>
                <a:gd name="T8" fmla="*/ 2147483647 w 5"/>
                <a:gd name="T9" fmla="*/ 2147483647 h 30"/>
                <a:gd name="T10" fmla="*/ 2147483647 w 5"/>
                <a:gd name="T11" fmla="*/ 2147483647 h 30"/>
                <a:gd name="T12" fmla="*/ 2147483647 w 5"/>
                <a:gd name="T13" fmla="*/ 2147483647 h 30"/>
                <a:gd name="T14" fmla="*/ 2147483647 w 5"/>
                <a:gd name="T15" fmla="*/ 2147483647 h 30"/>
                <a:gd name="T16" fmla="*/ 0 w 5"/>
                <a:gd name="T17" fmla="*/ 2147483647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30">
                  <a:moveTo>
                    <a:pt x="0" y="0"/>
                  </a:moveTo>
                  <a:lnTo>
                    <a:pt x="2" y="1"/>
                  </a:lnTo>
                  <a:lnTo>
                    <a:pt x="4" y="4"/>
                  </a:lnTo>
                  <a:lnTo>
                    <a:pt x="5" y="8"/>
                  </a:lnTo>
                  <a:lnTo>
                    <a:pt x="5" y="13"/>
                  </a:lnTo>
                  <a:lnTo>
                    <a:pt x="5" y="18"/>
                  </a:lnTo>
                  <a:lnTo>
                    <a:pt x="4" y="23"/>
                  </a:lnTo>
                  <a:lnTo>
                    <a:pt x="2" y="27"/>
                  </a:lnTo>
                  <a:lnTo>
                    <a:pt x="0" y="3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92" name="Freeform 173"/>
            <p:cNvSpPr>
              <a:spLocks/>
            </p:cNvSpPr>
            <p:nvPr>
              <p:custDataLst>
                <p:tags r:id="rId185"/>
              </p:custDataLst>
            </p:nvPr>
          </p:nvSpPr>
          <p:spPr bwMode="auto">
            <a:xfrm>
              <a:off x="8659662" y="4736986"/>
              <a:ext cx="25507" cy="24683"/>
            </a:xfrm>
            <a:custGeom>
              <a:avLst/>
              <a:gdLst>
                <a:gd name="T0" fmla="*/ 0 w 53"/>
                <a:gd name="T1" fmla="*/ 6235 h 55"/>
                <a:gd name="T2" fmla="*/ 419 w 53"/>
                <a:gd name="T3" fmla="*/ 8832 h 55"/>
                <a:gd name="T4" fmla="*/ 2097 w 53"/>
                <a:gd name="T5" fmla="*/ 11430 h 55"/>
                <a:gd name="T6" fmla="*/ 3774 w 53"/>
                <a:gd name="T7" fmla="*/ 14028 h 55"/>
                <a:gd name="T8" fmla="*/ 6290 w 53"/>
                <a:gd name="T9" fmla="*/ 17145 h 55"/>
                <a:gd name="T10" fmla="*/ 10903 w 53"/>
                <a:gd name="T11" fmla="*/ 22860 h 55"/>
                <a:gd name="T12" fmla="*/ 13838 w 53"/>
                <a:gd name="T13" fmla="*/ 28575 h 55"/>
                <a:gd name="T14" fmla="*/ 22225 w 53"/>
                <a:gd name="T15" fmla="*/ 28575 h 55"/>
                <a:gd name="T16" fmla="*/ 16774 w 53"/>
                <a:gd name="T17" fmla="*/ 21301 h 55"/>
                <a:gd name="T18" fmla="*/ 11742 w 53"/>
                <a:gd name="T19" fmla="*/ 15067 h 55"/>
                <a:gd name="T20" fmla="*/ 9645 w 53"/>
                <a:gd name="T21" fmla="*/ 11950 h 55"/>
                <a:gd name="T22" fmla="*/ 7967 w 53"/>
                <a:gd name="T23" fmla="*/ 8313 h 55"/>
                <a:gd name="T24" fmla="*/ 6709 w 53"/>
                <a:gd name="T25" fmla="*/ 4156 h 55"/>
                <a:gd name="T26" fmla="*/ 5871 w 53"/>
                <a:gd name="T27" fmla="*/ 0 h 55"/>
                <a:gd name="T28" fmla="*/ 2935 w 53"/>
                <a:gd name="T29" fmla="*/ 3117 h 55"/>
                <a:gd name="T30" fmla="*/ 0 w 53"/>
                <a:gd name="T31" fmla="*/ 6235 h 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55">
                  <a:moveTo>
                    <a:pt x="0" y="12"/>
                  </a:moveTo>
                  <a:lnTo>
                    <a:pt x="1" y="17"/>
                  </a:lnTo>
                  <a:lnTo>
                    <a:pt x="5" y="22"/>
                  </a:lnTo>
                  <a:lnTo>
                    <a:pt x="9" y="27"/>
                  </a:lnTo>
                  <a:lnTo>
                    <a:pt x="15" y="33"/>
                  </a:lnTo>
                  <a:lnTo>
                    <a:pt x="26" y="44"/>
                  </a:lnTo>
                  <a:lnTo>
                    <a:pt x="33" y="55"/>
                  </a:lnTo>
                  <a:lnTo>
                    <a:pt x="53" y="55"/>
                  </a:lnTo>
                  <a:lnTo>
                    <a:pt x="40" y="41"/>
                  </a:lnTo>
                  <a:lnTo>
                    <a:pt x="28" y="29"/>
                  </a:lnTo>
                  <a:lnTo>
                    <a:pt x="23" y="23"/>
                  </a:lnTo>
                  <a:lnTo>
                    <a:pt x="19" y="16"/>
                  </a:lnTo>
                  <a:lnTo>
                    <a:pt x="16" y="8"/>
                  </a:lnTo>
                  <a:lnTo>
                    <a:pt x="14" y="0"/>
                  </a:lnTo>
                  <a:lnTo>
                    <a:pt x="7" y="6"/>
                  </a:lnTo>
                  <a:lnTo>
                    <a:pt x="0"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93" name="Freeform 174"/>
            <p:cNvSpPr>
              <a:spLocks/>
            </p:cNvSpPr>
            <p:nvPr>
              <p:custDataLst>
                <p:tags r:id="rId186"/>
              </p:custDataLst>
            </p:nvPr>
          </p:nvSpPr>
          <p:spPr bwMode="auto">
            <a:xfrm>
              <a:off x="8667634" y="4671750"/>
              <a:ext cx="28695" cy="35261"/>
            </a:xfrm>
            <a:custGeom>
              <a:avLst/>
              <a:gdLst>
                <a:gd name="T0" fmla="*/ 0 w 65"/>
                <a:gd name="T1" fmla="*/ 16934 h 75"/>
                <a:gd name="T2" fmla="*/ 3737 w 65"/>
                <a:gd name="T3" fmla="*/ 22754 h 75"/>
                <a:gd name="T4" fmla="*/ 8304 w 65"/>
                <a:gd name="T5" fmla="*/ 29105 h 75"/>
                <a:gd name="T6" fmla="*/ 10795 w 65"/>
                <a:gd name="T7" fmla="*/ 32280 h 75"/>
                <a:gd name="T8" fmla="*/ 13286 w 65"/>
                <a:gd name="T9" fmla="*/ 35455 h 75"/>
                <a:gd name="T10" fmla="*/ 16192 w 65"/>
                <a:gd name="T11" fmla="*/ 37571 h 75"/>
                <a:gd name="T12" fmla="*/ 19098 w 65"/>
                <a:gd name="T13" fmla="*/ 39688 h 75"/>
                <a:gd name="T14" fmla="*/ 21174 w 65"/>
                <a:gd name="T15" fmla="*/ 32280 h 75"/>
                <a:gd name="T16" fmla="*/ 24081 w 65"/>
                <a:gd name="T17" fmla="*/ 25400 h 75"/>
                <a:gd name="T18" fmla="*/ 25326 w 65"/>
                <a:gd name="T19" fmla="*/ 22225 h 75"/>
                <a:gd name="T20" fmla="*/ 26157 w 65"/>
                <a:gd name="T21" fmla="*/ 19050 h 75"/>
                <a:gd name="T22" fmla="*/ 26987 w 65"/>
                <a:gd name="T23" fmla="*/ 16404 h 75"/>
                <a:gd name="T24" fmla="*/ 26987 w 65"/>
                <a:gd name="T25" fmla="*/ 13759 h 75"/>
                <a:gd name="T26" fmla="*/ 26987 w 65"/>
                <a:gd name="T27" fmla="*/ 11113 h 75"/>
                <a:gd name="T28" fmla="*/ 26157 w 65"/>
                <a:gd name="T29" fmla="*/ 9525 h 75"/>
                <a:gd name="T30" fmla="*/ 25326 w 65"/>
                <a:gd name="T31" fmla="*/ 6879 h 75"/>
                <a:gd name="T32" fmla="*/ 24081 w 65"/>
                <a:gd name="T33" fmla="*/ 5292 h 75"/>
                <a:gd name="T34" fmla="*/ 21174 w 65"/>
                <a:gd name="T35" fmla="*/ 2646 h 75"/>
                <a:gd name="T36" fmla="*/ 19098 w 65"/>
                <a:gd name="T37" fmla="*/ 0 h 75"/>
                <a:gd name="T38" fmla="*/ 14116 w 65"/>
                <a:gd name="T39" fmla="*/ 0 h 75"/>
                <a:gd name="T40" fmla="*/ 10795 w 65"/>
                <a:gd name="T41" fmla="*/ 0 h 75"/>
                <a:gd name="T42" fmla="*/ 10380 w 65"/>
                <a:gd name="T43" fmla="*/ 1058 h 75"/>
                <a:gd name="T44" fmla="*/ 9964 w 65"/>
                <a:gd name="T45" fmla="*/ 3704 h 75"/>
                <a:gd name="T46" fmla="*/ 9549 w 65"/>
                <a:gd name="T47" fmla="*/ 4763 h 75"/>
                <a:gd name="T48" fmla="*/ 9549 w 65"/>
                <a:gd name="T49" fmla="*/ 5821 h 75"/>
                <a:gd name="T50" fmla="*/ 9964 w 65"/>
                <a:gd name="T51" fmla="*/ 6350 h 75"/>
                <a:gd name="T52" fmla="*/ 10795 w 65"/>
                <a:gd name="T53" fmla="*/ 6879 h 7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65" h="75">
                  <a:moveTo>
                    <a:pt x="0" y="32"/>
                  </a:moveTo>
                  <a:lnTo>
                    <a:pt x="9" y="43"/>
                  </a:lnTo>
                  <a:lnTo>
                    <a:pt x="20" y="55"/>
                  </a:lnTo>
                  <a:lnTo>
                    <a:pt x="26" y="61"/>
                  </a:lnTo>
                  <a:lnTo>
                    <a:pt x="32" y="67"/>
                  </a:lnTo>
                  <a:lnTo>
                    <a:pt x="39" y="71"/>
                  </a:lnTo>
                  <a:lnTo>
                    <a:pt x="46" y="75"/>
                  </a:lnTo>
                  <a:lnTo>
                    <a:pt x="51" y="61"/>
                  </a:lnTo>
                  <a:lnTo>
                    <a:pt x="58" y="48"/>
                  </a:lnTo>
                  <a:lnTo>
                    <a:pt x="61" y="42"/>
                  </a:lnTo>
                  <a:lnTo>
                    <a:pt x="63" y="36"/>
                  </a:lnTo>
                  <a:lnTo>
                    <a:pt x="65" y="31"/>
                  </a:lnTo>
                  <a:lnTo>
                    <a:pt x="65" y="26"/>
                  </a:lnTo>
                  <a:lnTo>
                    <a:pt x="65" y="21"/>
                  </a:lnTo>
                  <a:lnTo>
                    <a:pt x="63" y="18"/>
                  </a:lnTo>
                  <a:lnTo>
                    <a:pt x="61" y="13"/>
                  </a:lnTo>
                  <a:lnTo>
                    <a:pt x="58" y="10"/>
                  </a:lnTo>
                  <a:lnTo>
                    <a:pt x="51" y="5"/>
                  </a:lnTo>
                  <a:lnTo>
                    <a:pt x="46" y="0"/>
                  </a:lnTo>
                  <a:lnTo>
                    <a:pt x="34" y="0"/>
                  </a:lnTo>
                  <a:lnTo>
                    <a:pt x="26" y="0"/>
                  </a:lnTo>
                  <a:lnTo>
                    <a:pt x="25" y="2"/>
                  </a:lnTo>
                  <a:lnTo>
                    <a:pt x="24" y="7"/>
                  </a:lnTo>
                  <a:lnTo>
                    <a:pt x="23" y="9"/>
                  </a:lnTo>
                  <a:lnTo>
                    <a:pt x="23" y="11"/>
                  </a:lnTo>
                  <a:lnTo>
                    <a:pt x="24" y="12"/>
                  </a:lnTo>
                  <a:lnTo>
                    <a:pt x="26"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94" name="Freeform 175"/>
            <p:cNvSpPr>
              <a:spLocks/>
            </p:cNvSpPr>
            <p:nvPr>
              <p:custDataLst>
                <p:tags r:id="rId187"/>
              </p:custDataLst>
            </p:nvPr>
          </p:nvSpPr>
          <p:spPr bwMode="auto">
            <a:xfrm>
              <a:off x="8640532" y="4650593"/>
              <a:ext cx="19130" cy="26446"/>
            </a:xfrm>
            <a:custGeom>
              <a:avLst/>
              <a:gdLst>
                <a:gd name="T0" fmla="*/ 0 w 40"/>
                <a:gd name="T1" fmla="*/ 30162 h 62"/>
                <a:gd name="T2" fmla="*/ 1310 w 40"/>
                <a:gd name="T3" fmla="*/ 25297 h 62"/>
                <a:gd name="T4" fmla="*/ 3056 w 40"/>
                <a:gd name="T5" fmla="*/ 20919 h 62"/>
                <a:gd name="T6" fmla="*/ 5239 w 40"/>
                <a:gd name="T7" fmla="*/ 16054 h 62"/>
                <a:gd name="T8" fmla="*/ 7422 w 40"/>
                <a:gd name="T9" fmla="*/ 12162 h 62"/>
                <a:gd name="T10" fmla="*/ 10041 w 40"/>
                <a:gd name="T11" fmla="*/ 8270 h 62"/>
                <a:gd name="T12" fmla="*/ 12661 w 40"/>
                <a:gd name="T13" fmla="*/ 4378 h 62"/>
                <a:gd name="T14" fmla="*/ 15280 w 40"/>
                <a:gd name="T15" fmla="*/ 1459 h 62"/>
                <a:gd name="T16" fmla="*/ 17463 w 40"/>
                <a:gd name="T17" fmla="*/ 0 h 6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62">
                  <a:moveTo>
                    <a:pt x="0" y="62"/>
                  </a:moveTo>
                  <a:lnTo>
                    <a:pt x="3" y="52"/>
                  </a:lnTo>
                  <a:lnTo>
                    <a:pt x="7" y="43"/>
                  </a:lnTo>
                  <a:lnTo>
                    <a:pt x="12" y="33"/>
                  </a:lnTo>
                  <a:lnTo>
                    <a:pt x="17" y="25"/>
                  </a:lnTo>
                  <a:lnTo>
                    <a:pt x="23" y="17"/>
                  </a:lnTo>
                  <a:lnTo>
                    <a:pt x="29" y="9"/>
                  </a:lnTo>
                  <a:lnTo>
                    <a:pt x="35" y="3"/>
                  </a:lnTo>
                  <a:lnTo>
                    <a:pt x="4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95" name="Freeform 176"/>
            <p:cNvSpPr>
              <a:spLocks/>
            </p:cNvSpPr>
            <p:nvPr>
              <p:custDataLst>
                <p:tags r:id="rId188"/>
              </p:custDataLst>
            </p:nvPr>
          </p:nvSpPr>
          <p:spPr bwMode="auto">
            <a:xfrm>
              <a:off x="8552853" y="4543045"/>
              <a:ext cx="74927" cy="121653"/>
            </a:xfrm>
            <a:custGeom>
              <a:avLst/>
              <a:gdLst>
                <a:gd name="T0" fmla="*/ 68262 w 159"/>
                <a:gd name="T1" fmla="*/ 138113 h 259"/>
                <a:gd name="T2" fmla="*/ 68262 w 159"/>
                <a:gd name="T3" fmla="*/ 133847 h 259"/>
                <a:gd name="T4" fmla="*/ 68262 w 159"/>
                <a:gd name="T5" fmla="*/ 130114 h 259"/>
                <a:gd name="T6" fmla="*/ 68262 w 159"/>
                <a:gd name="T7" fmla="*/ 125848 h 259"/>
                <a:gd name="T8" fmla="*/ 68262 w 159"/>
                <a:gd name="T9" fmla="*/ 121582 h 259"/>
                <a:gd name="T10" fmla="*/ 68262 w 159"/>
                <a:gd name="T11" fmla="*/ 119449 h 259"/>
                <a:gd name="T12" fmla="*/ 67833 w 159"/>
                <a:gd name="T13" fmla="*/ 116783 h 259"/>
                <a:gd name="T14" fmla="*/ 66974 w 159"/>
                <a:gd name="T15" fmla="*/ 114650 h 259"/>
                <a:gd name="T16" fmla="*/ 65686 w 159"/>
                <a:gd name="T17" fmla="*/ 111984 h 259"/>
                <a:gd name="T18" fmla="*/ 62252 w 159"/>
                <a:gd name="T19" fmla="*/ 107717 h 259"/>
                <a:gd name="T20" fmla="*/ 57958 w 159"/>
                <a:gd name="T21" fmla="*/ 103985 h 259"/>
                <a:gd name="T22" fmla="*/ 53236 w 159"/>
                <a:gd name="T23" fmla="*/ 100785 h 259"/>
                <a:gd name="T24" fmla="*/ 48084 w 159"/>
                <a:gd name="T25" fmla="*/ 98119 h 259"/>
                <a:gd name="T26" fmla="*/ 42503 w 159"/>
                <a:gd name="T27" fmla="*/ 95986 h 259"/>
                <a:gd name="T28" fmla="*/ 37351 w 159"/>
                <a:gd name="T29" fmla="*/ 95453 h 259"/>
                <a:gd name="T30" fmla="*/ 36492 w 159"/>
                <a:gd name="T31" fmla="*/ 94919 h 259"/>
                <a:gd name="T32" fmla="*/ 35204 w 159"/>
                <a:gd name="T33" fmla="*/ 94386 h 259"/>
                <a:gd name="T34" fmla="*/ 34775 w 159"/>
                <a:gd name="T35" fmla="*/ 93320 h 259"/>
                <a:gd name="T36" fmla="*/ 34346 w 159"/>
                <a:gd name="T37" fmla="*/ 92253 h 259"/>
                <a:gd name="T38" fmla="*/ 34346 w 159"/>
                <a:gd name="T39" fmla="*/ 89054 h 259"/>
                <a:gd name="T40" fmla="*/ 34775 w 159"/>
                <a:gd name="T41" fmla="*/ 85854 h 259"/>
                <a:gd name="T42" fmla="*/ 36492 w 159"/>
                <a:gd name="T43" fmla="*/ 78922 h 259"/>
                <a:gd name="T44" fmla="*/ 37351 w 159"/>
                <a:gd name="T45" fmla="*/ 75722 h 259"/>
                <a:gd name="T46" fmla="*/ 31340 w 159"/>
                <a:gd name="T47" fmla="*/ 75189 h 259"/>
                <a:gd name="T48" fmla="*/ 25330 w 159"/>
                <a:gd name="T49" fmla="*/ 74122 h 259"/>
                <a:gd name="T50" fmla="*/ 20607 w 159"/>
                <a:gd name="T51" fmla="*/ 71989 h 259"/>
                <a:gd name="T52" fmla="*/ 17173 w 159"/>
                <a:gd name="T53" fmla="*/ 68790 h 259"/>
                <a:gd name="T54" fmla="*/ 13309 w 159"/>
                <a:gd name="T55" fmla="*/ 64524 h 259"/>
                <a:gd name="T56" fmla="*/ 10304 w 159"/>
                <a:gd name="T57" fmla="*/ 60258 h 259"/>
                <a:gd name="T58" fmla="*/ 7728 w 159"/>
                <a:gd name="T59" fmla="*/ 55459 h 259"/>
                <a:gd name="T60" fmla="*/ 5581 w 159"/>
                <a:gd name="T61" fmla="*/ 50126 h 259"/>
                <a:gd name="T62" fmla="*/ 3864 w 159"/>
                <a:gd name="T63" fmla="*/ 44793 h 259"/>
                <a:gd name="T64" fmla="*/ 3005 w 159"/>
                <a:gd name="T65" fmla="*/ 38928 h 259"/>
                <a:gd name="T66" fmla="*/ 2147 w 159"/>
                <a:gd name="T67" fmla="*/ 31995 h 259"/>
                <a:gd name="T68" fmla="*/ 859 w 159"/>
                <a:gd name="T69" fmla="*/ 25596 h 259"/>
                <a:gd name="T70" fmla="*/ 0 w 159"/>
                <a:gd name="T71" fmla="*/ 13331 h 259"/>
                <a:gd name="T72" fmla="*/ 0 w 159"/>
                <a:gd name="T73" fmla="*/ 0 h 25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59" h="259">
                  <a:moveTo>
                    <a:pt x="159" y="259"/>
                  </a:moveTo>
                  <a:lnTo>
                    <a:pt x="159" y="251"/>
                  </a:lnTo>
                  <a:lnTo>
                    <a:pt x="159" y="244"/>
                  </a:lnTo>
                  <a:lnTo>
                    <a:pt x="159" y="236"/>
                  </a:lnTo>
                  <a:lnTo>
                    <a:pt x="159" y="228"/>
                  </a:lnTo>
                  <a:lnTo>
                    <a:pt x="159" y="224"/>
                  </a:lnTo>
                  <a:lnTo>
                    <a:pt x="158" y="219"/>
                  </a:lnTo>
                  <a:lnTo>
                    <a:pt x="156" y="215"/>
                  </a:lnTo>
                  <a:lnTo>
                    <a:pt x="153" y="210"/>
                  </a:lnTo>
                  <a:lnTo>
                    <a:pt x="145" y="202"/>
                  </a:lnTo>
                  <a:lnTo>
                    <a:pt x="135" y="195"/>
                  </a:lnTo>
                  <a:lnTo>
                    <a:pt x="124" y="189"/>
                  </a:lnTo>
                  <a:lnTo>
                    <a:pt x="112" y="184"/>
                  </a:lnTo>
                  <a:lnTo>
                    <a:pt x="99" y="180"/>
                  </a:lnTo>
                  <a:lnTo>
                    <a:pt x="87" y="179"/>
                  </a:lnTo>
                  <a:lnTo>
                    <a:pt x="85" y="178"/>
                  </a:lnTo>
                  <a:lnTo>
                    <a:pt x="82" y="177"/>
                  </a:lnTo>
                  <a:lnTo>
                    <a:pt x="81" y="175"/>
                  </a:lnTo>
                  <a:lnTo>
                    <a:pt x="80" y="173"/>
                  </a:lnTo>
                  <a:lnTo>
                    <a:pt x="80" y="167"/>
                  </a:lnTo>
                  <a:lnTo>
                    <a:pt x="81" y="161"/>
                  </a:lnTo>
                  <a:lnTo>
                    <a:pt x="85" y="148"/>
                  </a:lnTo>
                  <a:lnTo>
                    <a:pt x="87" y="142"/>
                  </a:lnTo>
                  <a:lnTo>
                    <a:pt x="73" y="141"/>
                  </a:lnTo>
                  <a:lnTo>
                    <a:pt x="59" y="139"/>
                  </a:lnTo>
                  <a:lnTo>
                    <a:pt x="48" y="135"/>
                  </a:lnTo>
                  <a:lnTo>
                    <a:pt x="40" y="129"/>
                  </a:lnTo>
                  <a:lnTo>
                    <a:pt x="31" y="121"/>
                  </a:lnTo>
                  <a:lnTo>
                    <a:pt x="24" y="113"/>
                  </a:lnTo>
                  <a:lnTo>
                    <a:pt x="18" y="104"/>
                  </a:lnTo>
                  <a:lnTo>
                    <a:pt x="13" y="94"/>
                  </a:lnTo>
                  <a:lnTo>
                    <a:pt x="9" y="84"/>
                  </a:lnTo>
                  <a:lnTo>
                    <a:pt x="7" y="73"/>
                  </a:lnTo>
                  <a:lnTo>
                    <a:pt x="5" y="60"/>
                  </a:lnTo>
                  <a:lnTo>
                    <a:pt x="2" y="48"/>
                  </a:lnTo>
                  <a:lnTo>
                    <a:pt x="0" y="25"/>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96" name="Line 177"/>
            <p:cNvSpPr>
              <a:spLocks noChangeShapeType="1"/>
            </p:cNvSpPr>
            <p:nvPr>
              <p:custDataLst>
                <p:tags r:id="rId189"/>
              </p:custDataLst>
            </p:nvPr>
          </p:nvSpPr>
          <p:spPr bwMode="auto">
            <a:xfrm flipH="1" flipV="1">
              <a:off x="8545255" y="4513633"/>
              <a:ext cx="6976" cy="29410"/>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97" name="Freeform 178"/>
            <p:cNvSpPr>
              <a:spLocks/>
            </p:cNvSpPr>
            <p:nvPr>
              <p:custDataLst>
                <p:tags r:id="rId190"/>
              </p:custDataLst>
            </p:nvPr>
          </p:nvSpPr>
          <p:spPr bwMode="auto">
            <a:xfrm>
              <a:off x="8544881" y="4498968"/>
              <a:ext cx="7971" cy="14105"/>
            </a:xfrm>
            <a:custGeom>
              <a:avLst/>
              <a:gdLst>
                <a:gd name="T0" fmla="*/ 0 w 13"/>
                <a:gd name="T1" fmla="*/ 15875 h 25"/>
                <a:gd name="T2" fmla="*/ 488 w 13"/>
                <a:gd name="T3" fmla="*/ 12065 h 25"/>
                <a:gd name="T4" fmla="*/ 1954 w 13"/>
                <a:gd name="T5" fmla="*/ 8255 h 25"/>
                <a:gd name="T6" fmla="*/ 3908 w 13"/>
                <a:gd name="T7" fmla="*/ 3810 h 25"/>
                <a:gd name="T8" fmla="*/ 6350 w 13"/>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 h="25">
                  <a:moveTo>
                    <a:pt x="0" y="25"/>
                  </a:moveTo>
                  <a:lnTo>
                    <a:pt x="1" y="19"/>
                  </a:lnTo>
                  <a:lnTo>
                    <a:pt x="4" y="13"/>
                  </a:lnTo>
                  <a:lnTo>
                    <a:pt x="8" y="6"/>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98" name="Line 179"/>
            <p:cNvSpPr>
              <a:spLocks noChangeShapeType="1"/>
            </p:cNvSpPr>
            <p:nvPr>
              <p:custDataLst>
                <p:tags r:id="rId191"/>
              </p:custDataLst>
            </p:nvPr>
          </p:nvSpPr>
          <p:spPr bwMode="auto">
            <a:xfrm flipV="1">
              <a:off x="8552232" y="4488423"/>
              <a:ext cx="0" cy="11204"/>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99" name="Freeform 180"/>
            <p:cNvSpPr>
              <a:spLocks/>
            </p:cNvSpPr>
            <p:nvPr>
              <p:custDataLst>
                <p:tags r:id="rId192"/>
              </p:custDataLst>
            </p:nvPr>
          </p:nvSpPr>
          <p:spPr bwMode="auto">
            <a:xfrm>
              <a:off x="8501838" y="4430207"/>
              <a:ext cx="51015" cy="58182"/>
            </a:xfrm>
            <a:custGeom>
              <a:avLst/>
              <a:gdLst>
                <a:gd name="T0" fmla="*/ 46038 w 100"/>
                <a:gd name="T1" fmla="*/ 66675 h 123"/>
                <a:gd name="T2" fmla="*/ 41434 w 100"/>
                <a:gd name="T3" fmla="*/ 66133 h 123"/>
                <a:gd name="T4" fmla="*/ 34989 w 100"/>
                <a:gd name="T5" fmla="*/ 64507 h 123"/>
                <a:gd name="T6" fmla="*/ 27623 w 100"/>
                <a:gd name="T7" fmla="*/ 61796 h 123"/>
                <a:gd name="T8" fmla="*/ 19796 w 100"/>
                <a:gd name="T9" fmla="*/ 58002 h 123"/>
                <a:gd name="T10" fmla="*/ 15653 w 100"/>
                <a:gd name="T11" fmla="*/ 55834 h 123"/>
                <a:gd name="T12" fmla="*/ 12430 w 100"/>
                <a:gd name="T13" fmla="*/ 53665 h 123"/>
                <a:gd name="T14" fmla="*/ 9208 w 100"/>
                <a:gd name="T15" fmla="*/ 50955 h 123"/>
                <a:gd name="T16" fmla="*/ 5985 w 100"/>
                <a:gd name="T17" fmla="*/ 48245 h 123"/>
                <a:gd name="T18" fmla="*/ 3683 w 100"/>
                <a:gd name="T19" fmla="*/ 45534 h 123"/>
                <a:gd name="T20" fmla="*/ 1842 w 100"/>
                <a:gd name="T21" fmla="*/ 42824 h 123"/>
                <a:gd name="T22" fmla="*/ 460 w 100"/>
                <a:gd name="T23" fmla="*/ 39571 h 123"/>
                <a:gd name="T24" fmla="*/ 0 w 100"/>
                <a:gd name="T25" fmla="*/ 36861 h 123"/>
                <a:gd name="T26" fmla="*/ 921 w 100"/>
                <a:gd name="T27" fmla="*/ 29814 h 123"/>
                <a:gd name="T28" fmla="*/ 3223 w 100"/>
                <a:gd name="T29" fmla="*/ 19515 h 123"/>
                <a:gd name="T30" fmla="*/ 5064 w 100"/>
                <a:gd name="T31" fmla="*/ 9215 h 123"/>
                <a:gd name="T32" fmla="*/ 5985 w 100"/>
                <a:gd name="T33" fmla="*/ 0 h 1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0" h="123">
                  <a:moveTo>
                    <a:pt x="100" y="123"/>
                  </a:moveTo>
                  <a:lnTo>
                    <a:pt x="90" y="122"/>
                  </a:lnTo>
                  <a:lnTo>
                    <a:pt x="76" y="119"/>
                  </a:lnTo>
                  <a:lnTo>
                    <a:pt x="60" y="114"/>
                  </a:lnTo>
                  <a:lnTo>
                    <a:pt x="43" y="107"/>
                  </a:lnTo>
                  <a:lnTo>
                    <a:pt x="34" y="103"/>
                  </a:lnTo>
                  <a:lnTo>
                    <a:pt x="27" y="99"/>
                  </a:lnTo>
                  <a:lnTo>
                    <a:pt x="20" y="94"/>
                  </a:lnTo>
                  <a:lnTo>
                    <a:pt x="13" y="89"/>
                  </a:lnTo>
                  <a:lnTo>
                    <a:pt x="8" y="84"/>
                  </a:lnTo>
                  <a:lnTo>
                    <a:pt x="4" y="79"/>
                  </a:lnTo>
                  <a:lnTo>
                    <a:pt x="1" y="73"/>
                  </a:lnTo>
                  <a:lnTo>
                    <a:pt x="0" y="68"/>
                  </a:lnTo>
                  <a:lnTo>
                    <a:pt x="2" y="55"/>
                  </a:lnTo>
                  <a:lnTo>
                    <a:pt x="7" y="36"/>
                  </a:lnTo>
                  <a:lnTo>
                    <a:pt x="11" y="17"/>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0" name="Freeform 182"/>
            <p:cNvSpPr>
              <a:spLocks/>
            </p:cNvSpPr>
            <p:nvPr>
              <p:custDataLst>
                <p:tags r:id="rId193"/>
              </p:custDataLst>
            </p:nvPr>
          </p:nvSpPr>
          <p:spPr bwMode="auto">
            <a:xfrm>
              <a:off x="8524156" y="4373788"/>
              <a:ext cx="9566" cy="31736"/>
            </a:xfrm>
            <a:custGeom>
              <a:avLst/>
              <a:gdLst>
                <a:gd name="T0" fmla="*/ 7937 w 14"/>
                <a:gd name="T1" fmla="*/ 0 h 68"/>
                <a:gd name="T2" fmla="*/ 4535 w 14"/>
                <a:gd name="T3" fmla="*/ 8591 h 68"/>
                <a:gd name="T4" fmla="*/ 2268 w 14"/>
                <a:gd name="T5" fmla="*/ 17719 h 68"/>
                <a:gd name="T6" fmla="*/ 1134 w 14"/>
                <a:gd name="T7" fmla="*/ 27921 h 68"/>
                <a:gd name="T8" fmla="*/ 0 w 14"/>
                <a:gd name="T9" fmla="*/ 36512 h 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68">
                  <a:moveTo>
                    <a:pt x="14" y="0"/>
                  </a:moveTo>
                  <a:lnTo>
                    <a:pt x="8" y="16"/>
                  </a:lnTo>
                  <a:lnTo>
                    <a:pt x="4" y="33"/>
                  </a:lnTo>
                  <a:lnTo>
                    <a:pt x="2" y="52"/>
                  </a:lnTo>
                  <a:lnTo>
                    <a:pt x="0" y="6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1" name="Freeform 183"/>
            <p:cNvSpPr>
              <a:spLocks/>
            </p:cNvSpPr>
            <p:nvPr>
              <p:custDataLst>
                <p:tags r:id="rId194"/>
              </p:custDataLst>
            </p:nvPr>
          </p:nvSpPr>
          <p:spPr bwMode="auto">
            <a:xfrm>
              <a:off x="8541693" y="4356157"/>
              <a:ext cx="1594" cy="19394"/>
            </a:xfrm>
            <a:custGeom>
              <a:avLst/>
              <a:gdLst>
                <a:gd name="T0" fmla="*/ 0 w 1587"/>
                <a:gd name="T1" fmla="*/ 0 h 43"/>
                <a:gd name="T2" fmla="*/ 0 w 1587"/>
                <a:gd name="T3" fmla="*/ 6719 h 43"/>
                <a:gd name="T4" fmla="*/ 0 w 1587"/>
                <a:gd name="T5" fmla="*/ 13438 h 43"/>
                <a:gd name="T6" fmla="*/ 0 w 1587"/>
                <a:gd name="T7" fmla="*/ 19124 h 43"/>
                <a:gd name="T8" fmla="*/ 0 w 1587"/>
                <a:gd name="T9" fmla="*/ 22225 h 4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43">
                  <a:moveTo>
                    <a:pt x="0" y="0"/>
                  </a:moveTo>
                  <a:lnTo>
                    <a:pt x="0" y="13"/>
                  </a:lnTo>
                  <a:lnTo>
                    <a:pt x="0" y="26"/>
                  </a:lnTo>
                  <a:lnTo>
                    <a:pt x="0" y="37"/>
                  </a:lnTo>
                  <a:lnTo>
                    <a:pt x="0" y="4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2" name="Line 184"/>
            <p:cNvSpPr>
              <a:spLocks noChangeShapeType="1"/>
            </p:cNvSpPr>
            <p:nvPr>
              <p:custDataLst>
                <p:tags r:id="rId195"/>
              </p:custDataLst>
            </p:nvPr>
          </p:nvSpPr>
          <p:spPr bwMode="auto">
            <a:xfrm flipV="1">
              <a:off x="8541767" y="4373584"/>
              <a:ext cx="1745" cy="2801"/>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203" name="Freeform 185"/>
            <p:cNvSpPr>
              <a:spLocks/>
            </p:cNvSpPr>
            <p:nvPr>
              <p:custDataLst>
                <p:tags r:id="rId196"/>
              </p:custDataLst>
            </p:nvPr>
          </p:nvSpPr>
          <p:spPr bwMode="auto">
            <a:xfrm>
              <a:off x="8524156" y="4359684"/>
              <a:ext cx="1593" cy="14105"/>
            </a:xfrm>
            <a:custGeom>
              <a:avLst/>
              <a:gdLst>
                <a:gd name="T0" fmla="*/ 0 w 1587"/>
                <a:gd name="T1" fmla="*/ 15875 h 31"/>
                <a:gd name="T2" fmla="*/ 0 w 1587"/>
                <a:gd name="T3" fmla="*/ 11266 h 31"/>
                <a:gd name="T4" fmla="*/ 0 w 1587"/>
                <a:gd name="T5" fmla="*/ 7681 h 31"/>
                <a:gd name="T6" fmla="*/ 0 w 1587"/>
                <a:gd name="T7" fmla="*/ 4097 h 31"/>
                <a:gd name="T8" fmla="*/ 0 w 1587"/>
                <a:gd name="T9" fmla="*/ 0 h 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31">
                  <a:moveTo>
                    <a:pt x="0" y="31"/>
                  </a:moveTo>
                  <a:lnTo>
                    <a:pt x="0" y="22"/>
                  </a:lnTo>
                  <a:lnTo>
                    <a:pt x="0" y="15"/>
                  </a:lnTo>
                  <a:lnTo>
                    <a:pt x="0" y="8"/>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4" name="Freeform 187"/>
            <p:cNvSpPr>
              <a:spLocks/>
            </p:cNvSpPr>
            <p:nvPr>
              <p:custDataLst>
                <p:tags r:id="rId197"/>
              </p:custDataLst>
            </p:nvPr>
          </p:nvSpPr>
          <p:spPr bwMode="auto">
            <a:xfrm>
              <a:off x="8369519" y="4543045"/>
              <a:ext cx="3190" cy="15867"/>
            </a:xfrm>
            <a:custGeom>
              <a:avLst/>
              <a:gdLst>
                <a:gd name="T0" fmla="*/ 0 w 7"/>
                <a:gd name="T1" fmla="*/ 17463 h 31"/>
                <a:gd name="T2" fmla="*/ 2268 w 7"/>
                <a:gd name="T3" fmla="*/ 12393 h 31"/>
                <a:gd name="T4" fmla="*/ 2721 w 7"/>
                <a:gd name="T5" fmla="*/ 7323 h 31"/>
                <a:gd name="T6" fmla="*/ 3175 w 7"/>
                <a:gd name="T7" fmla="*/ 3380 h 31"/>
                <a:gd name="T8" fmla="*/ 3175 w 7"/>
                <a:gd name="T9" fmla="*/ 0 h 31"/>
                <a:gd name="T10" fmla="*/ 2721 w 7"/>
                <a:gd name="T11" fmla="*/ 3380 h 31"/>
                <a:gd name="T12" fmla="*/ 1814 w 7"/>
                <a:gd name="T13" fmla="*/ 7323 h 31"/>
                <a:gd name="T14" fmla="*/ 454 w 7"/>
                <a:gd name="T15" fmla="*/ 12393 h 31"/>
                <a:gd name="T16" fmla="*/ 0 w 7"/>
                <a:gd name="T17" fmla="*/ 17463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 h="31">
                  <a:moveTo>
                    <a:pt x="0" y="31"/>
                  </a:moveTo>
                  <a:lnTo>
                    <a:pt x="5" y="22"/>
                  </a:lnTo>
                  <a:lnTo>
                    <a:pt x="6" y="13"/>
                  </a:lnTo>
                  <a:lnTo>
                    <a:pt x="7" y="6"/>
                  </a:lnTo>
                  <a:lnTo>
                    <a:pt x="7" y="0"/>
                  </a:lnTo>
                  <a:lnTo>
                    <a:pt x="6" y="6"/>
                  </a:lnTo>
                  <a:lnTo>
                    <a:pt x="4" y="13"/>
                  </a:lnTo>
                  <a:lnTo>
                    <a:pt x="1" y="22"/>
                  </a:lnTo>
                  <a:lnTo>
                    <a:pt x="0" y="3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5" name="Freeform 191"/>
            <p:cNvSpPr>
              <a:spLocks/>
            </p:cNvSpPr>
            <p:nvPr>
              <p:custDataLst>
                <p:tags r:id="rId198"/>
              </p:custDataLst>
            </p:nvPr>
          </p:nvSpPr>
          <p:spPr bwMode="auto">
            <a:xfrm>
              <a:off x="8406186" y="4809271"/>
              <a:ext cx="1593" cy="12343"/>
            </a:xfrm>
            <a:custGeom>
              <a:avLst/>
              <a:gdLst>
                <a:gd name="T0" fmla="*/ 0 w 7"/>
                <a:gd name="T1" fmla="*/ 0 h 31"/>
                <a:gd name="T2" fmla="*/ 1587 w 7"/>
                <a:gd name="T3" fmla="*/ 0 h 31"/>
                <a:gd name="T4" fmla="*/ 1587 w 7"/>
                <a:gd name="T5" fmla="*/ 8296 h 31"/>
                <a:gd name="T6" fmla="*/ 0 w 7"/>
                <a:gd name="T7" fmla="*/ 14288 h 31"/>
                <a:gd name="T8" fmla="*/ 0 w 7"/>
                <a:gd name="T9" fmla="*/ 0 h 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31">
                  <a:moveTo>
                    <a:pt x="0" y="0"/>
                  </a:moveTo>
                  <a:lnTo>
                    <a:pt x="7" y="0"/>
                  </a:lnTo>
                  <a:lnTo>
                    <a:pt x="7" y="18"/>
                  </a:lnTo>
                  <a:lnTo>
                    <a:pt x="0" y="3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6" name="Freeform 192"/>
            <p:cNvSpPr>
              <a:spLocks/>
            </p:cNvSpPr>
            <p:nvPr>
              <p:custDataLst>
                <p:tags r:id="rId199"/>
              </p:custDataLst>
            </p:nvPr>
          </p:nvSpPr>
          <p:spPr bwMode="auto">
            <a:xfrm>
              <a:off x="7566751" y="4373584"/>
              <a:ext cx="1119786" cy="801078"/>
            </a:xfrm>
            <a:custGeom>
              <a:avLst/>
              <a:gdLst>
                <a:gd name="T0" fmla="*/ 2147483647 w 2332"/>
                <a:gd name="T1" fmla="*/ 2147483647 h 1731"/>
                <a:gd name="T2" fmla="*/ 2147483647 w 2332"/>
                <a:gd name="T3" fmla="*/ 2147483647 h 1731"/>
                <a:gd name="T4" fmla="*/ 2147483647 w 2332"/>
                <a:gd name="T5" fmla="*/ 2147483647 h 1731"/>
                <a:gd name="T6" fmla="*/ 2147483647 w 2332"/>
                <a:gd name="T7" fmla="*/ 2147483647 h 1731"/>
                <a:gd name="T8" fmla="*/ 2147483647 w 2332"/>
                <a:gd name="T9" fmla="*/ 2147483647 h 1731"/>
                <a:gd name="T10" fmla="*/ 2147483647 w 2332"/>
                <a:gd name="T11" fmla="*/ 2147483647 h 1731"/>
                <a:gd name="T12" fmla="*/ 2147483647 w 2332"/>
                <a:gd name="T13" fmla="*/ 2147483647 h 1731"/>
                <a:gd name="T14" fmla="*/ 2147483647 w 2332"/>
                <a:gd name="T15" fmla="*/ 2147483647 h 1731"/>
                <a:gd name="T16" fmla="*/ 2147483647 w 2332"/>
                <a:gd name="T17" fmla="*/ 2147483647 h 1731"/>
                <a:gd name="T18" fmla="*/ 2147483647 w 2332"/>
                <a:gd name="T19" fmla="*/ 2147483647 h 1731"/>
                <a:gd name="T20" fmla="*/ 2147483647 w 2332"/>
                <a:gd name="T21" fmla="*/ 2147483647 h 1731"/>
                <a:gd name="T22" fmla="*/ 2147483647 w 2332"/>
                <a:gd name="T23" fmla="*/ 2147483647 h 1731"/>
                <a:gd name="T24" fmla="*/ 2147483647 w 2332"/>
                <a:gd name="T25" fmla="*/ 2147483647 h 1731"/>
                <a:gd name="T26" fmla="*/ 2147483647 w 2332"/>
                <a:gd name="T27" fmla="*/ 2147483647 h 1731"/>
                <a:gd name="T28" fmla="*/ 2147483647 w 2332"/>
                <a:gd name="T29" fmla="*/ 2147483647 h 1731"/>
                <a:gd name="T30" fmla="*/ 2147483647 w 2332"/>
                <a:gd name="T31" fmla="*/ 2147483647 h 1731"/>
                <a:gd name="T32" fmla="*/ 2147483647 w 2332"/>
                <a:gd name="T33" fmla="*/ 2147483647 h 1731"/>
                <a:gd name="T34" fmla="*/ 2147483647 w 2332"/>
                <a:gd name="T35" fmla="*/ 2147483647 h 1731"/>
                <a:gd name="T36" fmla="*/ 2147483647 w 2332"/>
                <a:gd name="T37" fmla="*/ 2147483647 h 1731"/>
                <a:gd name="T38" fmla="*/ 2147483647 w 2332"/>
                <a:gd name="T39" fmla="*/ 2147483647 h 1731"/>
                <a:gd name="T40" fmla="*/ 2147483647 w 2332"/>
                <a:gd name="T41" fmla="*/ 2147483647 h 1731"/>
                <a:gd name="T42" fmla="*/ 2147483647 w 2332"/>
                <a:gd name="T43" fmla="*/ 2147483647 h 1731"/>
                <a:gd name="T44" fmla="*/ 2147483647 w 2332"/>
                <a:gd name="T45" fmla="*/ 2147483647 h 1731"/>
                <a:gd name="T46" fmla="*/ 2147483647 w 2332"/>
                <a:gd name="T47" fmla="*/ 2147483647 h 1731"/>
                <a:gd name="T48" fmla="*/ 2147483647 w 2332"/>
                <a:gd name="T49" fmla="*/ 2147483647 h 1731"/>
                <a:gd name="T50" fmla="*/ 2147483647 w 2332"/>
                <a:gd name="T51" fmla="*/ 2147483647 h 1731"/>
                <a:gd name="T52" fmla="*/ 2147483647 w 2332"/>
                <a:gd name="T53" fmla="*/ 2147483647 h 1731"/>
                <a:gd name="T54" fmla="*/ 2147483647 w 2332"/>
                <a:gd name="T55" fmla="*/ 2147483647 h 1731"/>
                <a:gd name="T56" fmla="*/ 2147483647 w 2332"/>
                <a:gd name="T57" fmla="*/ 2147483647 h 1731"/>
                <a:gd name="T58" fmla="*/ 2147483647 w 2332"/>
                <a:gd name="T59" fmla="*/ 2147483647 h 1731"/>
                <a:gd name="T60" fmla="*/ 2147483647 w 2332"/>
                <a:gd name="T61" fmla="*/ 2147483647 h 1731"/>
                <a:gd name="T62" fmla="*/ 2147483647 w 2332"/>
                <a:gd name="T63" fmla="*/ 2147483647 h 1731"/>
                <a:gd name="T64" fmla="*/ 2147483647 w 2332"/>
                <a:gd name="T65" fmla="*/ 2147483647 h 1731"/>
                <a:gd name="T66" fmla="*/ 2147483647 w 2332"/>
                <a:gd name="T67" fmla="*/ 2147483647 h 1731"/>
                <a:gd name="T68" fmla="*/ 2147483647 w 2332"/>
                <a:gd name="T69" fmla="*/ 2147483647 h 1731"/>
                <a:gd name="T70" fmla="*/ 2147483647 w 2332"/>
                <a:gd name="T71" fmla="*/ 2147483647 h 1731"/>
                <a:gd name="T72" fmla="*/ 2147483647 w 2332"/>
                <a:gd name="T73" fmla="*/ 2147483647 h 1731"/>
                <a:gd name="T74" fmla="*/ 2147483647 w 2332"/>
                <a:gd name="T75" fmla="*/ 2147483647 h 1731"/>
                <a:gd name="T76" fmla="*/ 2147483647 w 2332"/>
                <a:gd name="T77" fmla="*/ 2147483647 h 1731"/>
                <a:gd name="T78" fmla="*/ 2147483647 w 2332"/>
                <a:gd name="T79" fmla="*/ 2147483647 h 1731"/>
                <a:gd name="T80" fmla="*/ 2147483647 w 2332"/>
                <a:gd name="T81" fmla="*/ 2147483647 h 1731"/>
                <a:gd name="T82" fmla="*/ 2147483647 w 2332"/>
                <a:gd name="T83" fmla="*/ 2147483647 h 1731"/>
                <a:gd name="T84" fmla="*/ 2147483647 w 2332"/>
                <a:gd name="T85" fmla="*/ 2147483647 h 1731"/>
                <a:gd name="T86" fmla="*/ 2147483647 w 2332"/>
                <a:gd name="T87" fmla="*/ 2147483647 h 1731"/>
                <a:gd name="T88" fmla="*/ 2147483647 w 2332"/>
                <a:gd name="T89" fmla="*/ 2147483647 h 1731"/>
                <a:gd name="T90" fmla="*/ 2147483647 w 2332"/>
                <a:gd name="T91" fmla="*/ 2147483647 h 1731"/>
                <a:gd name="T92" fmla="*/ 2147483647 w 2332"/>
                <a:gd name="T93" fmla="*/ 2147483647 h 1731"/>
                <a:gd name="T94" fmla="*/ 2147483647 w 2332"/>
                <a:gd name="T95" fmla="*/ 2147483647 h 1731"/>
                <a:gd name="T96" fmla="*/ 2147483647 w 2332"/>
                <a:gd name="T97" fmla="*/ 2147483647 h 1731"/>
                <a:gd name="T98" fmla="*/ 2147483647 w 2332"/>
                <a:gd name="T99" fmla="*/ 2147483647 h 1731"/>
                <a:gd name="T100" fmla="*/ 2147483647 w 2332"/>
                <a:gd name="T101" fmla="*/ 2147483647 h 1731"/>
                <a:gd name="T102" fmla="*/ 2147483647 w 2332"/>
                <a:gd name="T103" fmla="*/ 2147483647 h 1731"/>
                <a:gd name="T104" fmla="*/ 2147483647 w 2332"/>
                <a:gd name="T105" fmla="*/ 2147483647 h 1731"/>
                <a:gd name="T106" fmla="*/ 2147483647 w 2332"/>
                <a:gd name="T107" fmla="*/ 2147483647 h 1731"/>
                <a:gd name="T108" fmla="*/ 2147483647 w 2332"/>
                <a:gd name="T109" fmla="*/ 2147483647 h 1731"/>
                <a:gd name="T110" fmla="*/ 2147483647 w 2332"/>
                <a:gd name="T111" fmla="*/ 2147483647 h 1731"/>
                <a:gd name="T112" fmla="*/ 2147483647 w 2332"/>
                <a:gd name="T113" fmla="*/ 2147483647 h 1731"/>
                <a:gd name="T114" fmla="*/ 2147483647 w 2332"/>
                <a:gd name="T115" fmla="*/ 2147483647 h 1731"/>
                <a:gd name="T116" fmla="*/ 2147483647 w 2332"/>
                <a:gd name="T117" fmla="*/ 2147483647 h 17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32" h="1731">
                  <a:moveTo>
                    <a:pt x="153" y="721"/>
                  </a:moveTo>
                  <a:lnTo>
                    <a:pt x="156" y="727"/>
                  </a:lnTo>
                  <a:lnTo>
                    <a:pt x="159" y="732"/>
                  </a:lnTo>
                  <a:lnTo>
                    <a:pt x="162" y="735"/>
                  </a:lnTo>
                  <a:lnTo>
                    <a:pt x="167" y="738"/>
                  </a:lnTo>
                  <a:lnTo>
                    <a:pt x="173" y="744"/>
                  </a:lnTo>
                  <a:lnTo>
                    <a:pt x="180" y="751"/>
                  </a:lnTo>
                  <a:lnTo>
                    <a:pt x="189" y="744"/>
                  </a:lnTo>
                  <a:lnTo>
                    <a:pt x="195" y="737"/>
                  </a:lnTo>
                  <a:lnTo>
                    <a:pt x="201" y="729"/>
                  </a:lnTo>
                  <a:lnTo>
                    <a:pt x="205" y="722"/>
                  </a:lnTo>
                  <a:lnTo>
                    <a:pt x="210" y="714"/>
                  </a:lnTo>
                  <a:lnTo>
                    <a:pt x="214" y="707"/>
                  </a:lnTo>
                  <a:lnTo>
                    <a:pt x="219" y="701"/>
                  </a:lnTo>
                  <a:lnTo>
                    <a:pt x="226" y="696"/>
                  </a:lnTo>
                  <a:lnTo>
                    <a:pt x="234" y="690"/>
                  </a:lnTo>
                  <a:lnTo>
                    <a:pt x="241" y="685"/>
                  </a:lnTo>
                  <a:lnTo>
                    <a:pt x="249" y="680"/>
                  </a:lnTo>
                  <a:lnTo>
                    <a:pt x="258" y="677"/>
                  </a:lnTo>
                  <a:lnTo>
                    <a:pt x="274" y="672"/>
                  </a:lnTo>
                  <a:lnTo>
                    <a:pt x="290" y="667"/>
                  </a:lnTo>
                  <a:lnTo>
                    <a:pt x="297" y="665"/>
                  </a:lnTo>
                  <a:lnTo>
                    <a:pt x="305" y="661"/>
                  </a:lnTo>
                  <a:lnTo>
                    <a:pt x="312" y="658"/>
                  </a:lnTo>
                  <a:lnTo>
                    <a:pt x="318" y="654"/>
                  </a:lnTo>
                  <a:lnTo>
                    <a:pt x="325" y="649"/>
                  </a:lnTo>
                  <a:lnTo>
                    <a:pt x="330" y="644"/>
                  </a:lnTo>
                  <a:lnTo>
                    <a:pt x="335" y="637"/>
                  </a:lnTo>
                  <a:lnTo>
                    <a:pt x="339" y="628"/>
                  </a:lnTo>
                  <a:lnTo>
                    <a:pt x="360" y="631"/>
                  </a:lnTo>
                  <a:lnTo>
                    <a:pt x="370" y="631"/>
                  </a:lnTo>
                  <a:lnTo>
                    <a:pt x="375" y="629"/>
                  </a:lnTo>
                  <a:lnTo>
                    <a:pt x="385" y="628"/>
                  </a:lnTo>
                  <a:lnTo>
                    <a:pt x="393" y="628"/>
                  </a:lnTo>
                  <a:lnTo>
                    <a:pt x="400" y="627"/>
                  </a:lnTo>
                  <a:lnTo>
                    <a:pt x="405" y="624"/>
                  </a:lnTo>
                  <a:lnTo>
                    <a:pt x="412" y="622"/>
                  </a:lnTo>
                  <a:lnTo>
                    <a:pt x="423" y="615"/>
                  </a:lnTo>
                  <a:lnTo>
                    <a:pt x="435" y="606"/>
                  </a:lnTo>
                  <a:lnTo>
                    <a:pt x="447" y="598"/>
                  </a:lnTo>
                  <a:lnTo>
                    <a:pt x="461" y="592"/>
                  </a:lnTo>
                  <a:lnTo>
                    <a:pt x="469" y="589"/>
                  </a:lnTo>
                  <a:lnTo>
                    <a:pt x="478" y="587"/>
                  </a:lnTo>
                  <a:lnTo>
                    <a:pt x="487" y="585"/>
                  </a:lnTo>
                  <a:lnTo>
                    <a:pt x="498" y="585"/>
                  </a:lnTo>
                  <a:lnTo>
                    <a:pt x="520" y="585"/>
                  </a:lnTo>
                  <a:lnTo>
                    <a:pt x="544" y="584"/>
                  </a:lnTo>
                  <a:lnTo>
                    <a:pt x="558" y="584"/>
                  </a:lnTo>
                  <a:lnTo>
                    <a:pt x="570" y="582"/>
                  </a:lnTo>
                  <a:lnTo>
                    <a:pt x="581" y="581"/>
                  </a:lnTo>
                  <a:lnTo>
                    <a:pt x="592" y="579"/>
                  </a:lnTo>
                  <a:lnTo>
                    <a:pt x="605" y="570"/>
                  </a:lnTo>
                  <a:lnTo>
                    <a:pt x="619" y="558"/>
                  </a:lnTo>
                  <a:lnTo>
                    <a:pt x="635" y="542"/>
                  </a:lnTo>
                  <a:lnTo>
                    <a:pt x="650" y="525"/>
                  </a:lnTo>
                  <a:lnTo>
                    <a:pt x="664" y="508"/>
                  </a:lnTo>
                  <a:lnTo>
                    <a:pt x="677" y="490"/>
                  </a:lnTo>
                  <a:lnTo>
                    <a:pt x="688" y="475"/>
                  </a:lnTo>
                  <a:lnTo>
                    <a:pt x="698" y="462"/>
                  </a:lnTo>
                  <a:lnTo>
                    <a:pt x="695" y="461"/>
                  </a:lnTo>
                  <a:lnTo>
                    <a:pt x="693" y="459"/>
                  </a:lnTo>
                  <a:lnTo>
                    <a:pt x="691" y="456"/>
                  </a:lnTo>
                  <a:lnTo>
                    <a:pt x="688" y="452"/>
                  </a:lnTo>
                  <a:lnTo>
                    <a:pt x="683" y="444"/>
                  </a:lnTo>
                  <a:lnTo>
                    <a:pt x="677" y="437"/>
                  </a:lnTo>
                  <a:lnTo>
                    <a:pt x="688" y="432"/>
                  </a:lnTo>
                  <a:lnTo>
                    <a:pt x="697" y="426"/>
                  </a:lnTo>
                  <a:lnTo>
                    <a:pt x="705" y="419"/>
                  </a:lnTo>
                  <a:lnTo>
                    <a:pt x="710" y="413"/>
                  </a:lnTo>
                  <a:lnTo>
                    <a:pt x="716" y="406"/>
                  </a:lnTo>
                  <a:lnTo>
                    <a:pt x="721" y="399"/>
                  </a:lnTo>
                  <a:lnTo>
                    <a:pt x="729" y="393"/>
                  </a:lnTo>
                  <a:lnTo>
                    <a:pt x="738" y="388"/>
                  </a:lnTo>
                  <a:lnTo>
                    <a:pt x="739" y="399"/>
                  </a:lnTo>
                  <a:lnTo>
                    <a:pt x="741" y="409"/>
                  </a:lnTo>
                  <a:lnTo>
                    <a:pt x="744" y="418"/>
                  </a:lnTo>
                  <a:lnTo>
                    <a:pt x="749" y="425"/>
                  </a:lnTo>
                  <a:lnTo>
                    <a:pt x="758" y="439"/>
                  </a:lnTo>
                  <a:lnTo>
                    <a:pt x="764" y="450"/>
                  </a:lnTo>
                  <a:lnTo>
                    <a:pt x="768" y="437"/>
                  </a:lnTo>
                  <a:lnTo>
                    <a:pt x="770" y="428"/>
                  </a:lnTo>
                  <a:lnTo>
                    <a:pt x="771" y="418"/>
                  </a:lnTo>
                  <a:lnTo>
                    <a:pt x="771" y="406"/>
                  </a:lnTo>
                  <a:lnTo>
                    <a:pt x="775" y="402"/>
                  </a:lnTo>
                  <a:lnTo>
                    <a:pt x="776" y="397"/>
                  </a:lnTo>
                  <a:lnTo>
                    <a:pt x="777" y="391"/>
                  </a:lnTo>
                  <a:lnTo>
                    <a:pt x="777" y="385"/>
                  </a:lnTo>
                  <a:lnTo>
                    <a:pt x="777" y="379"/>
                  </a:lnTo>
                  <a:lnTo>
                    <a:pt x="778" y="373"/>
                  </a:lnTo>
                  <a:lnTo>
                    <a:pt x="781" y="368"/>
                  </a:lnTo>
                  <a:lnTo>
                    <a:pt x="784" y="363"/>
                  </a:lnTo>
                  <a:lnTo>
                    <a:pt x="787" y="370"/>
                  </a:lnTo>
                  <a:lnTo>
                    <a:pt x="790" y="381"/>
                  </a:lnTo>
                  <a:lnTo>
                    <a:pt x="838" y="381"/>
                  </a:lnTo>
                  <a:lnTo>
                    <a:pt x="833" y="369"/>
                  </a:lnTo>
                  <a:lnTo>
                    <a:pt x="832" y="358"/>
                  </a:lnTo>
                  <a:lnTo>
                    <a:pt x="831" y="349"/>
                  </a:lnTo>
                  <a:lnTo>
                    <a:pt x="832" y="341"/>
                  </a:lnTo>
                  <a:lnTo>
                    <a:pt x="835" y="327"/>
                  </a:lnTo>
                  <a:lnTo>
                    <a:pt x="838" y="314"/>
                  </a:lnTo>
                  <a:lnTo>
                    <a:pt x="852" y="315"/>
                  </a:lnTo>
                  <a:lnTo>
                    <a:pt x="860" y="316"/>
                  </a:lnTo>
                  <a:lnTo>
                    <a:pt x="863" y="316"/>
                  </a:lnTo>
                  <a:lnTo>
                    <a:pt x="866" y="316"/>
                  </a:lnTo>
                  <a:lnTo>
                    <a:pt x="871" y="315"/>
                  </a:lnTo>
                  <a:lnTo>
                    <a:pt x="877" y="314"/>
                  </a:lnTo>
                  <a:lnTo>
                    <a:pt x="885" y="295"/>
                  </a:lnTo>
                  <a:lnTo>
                    <a:pt x="891" y="281"/>
                  </a:lnTo>
                  <a:lnTo>
                    <a:pt x="898" y="268"/>
                  </a:lnTo>
                  <a:lnTo>
                    <a:pt x="910" y="252"/>
                  </a:lnTo>
                  <a:lnTo>
                    <a:pt x="916" y="255"/>
                  </a:lnTo>
                  <a:lnTo>
                    <a:pt x="921" y="256"/>
                  </a:lnTo>
                  <a:lnTo>
                    <a:pt x="925" y="256"/>
                  </a:lnTo>
                  <a:lnTo>
                    <a:pt x="930" y="255"/>
                  </a:lnTo>
                  <a:lnTo>
                    <a:pt x="933" y="253"/>
                  </a:lnTo>
                  <a:lnTo>
                    <a:pt x="935" y="250"/>
                  </a:lnTo>
                  <a:lnTo>
                    <a:pt x="939" y="246"/>
                  </a:lnTo>
                  <a:lnTo>
                    <a:pt x="940" y="242"/>
                  </a:lnTo>
                  <a:lnTo>
                    <a:pt x="946" y="224"/>
                  </a:lnTo>
                  <a:lnTo>
                    <a:pt x="951" y="209"/>
                  </a:lnTo>
                  <a:lnTo>
                    <a:pt x="957" y="212"/>
                  </a:lnTo>
                  <a:lnTo>
                    <a:pt x="965" y="214"/>
                  </a:lnTo>
                  <a:lnTo>
                    <a:pt x="973" y="215"/>
                  </a:lnTo>
                  <a:lnTo>
                    <a:pt x="980" y="214"/>
                  </a:lnTo>
                  <a:lnTo>
                    <a:pt x="989" y="214"/>
                  </a:lnTo>
                  <a:lnTo>
                    <a:pt x="998" y="213"/>
                  </a:lnTo>
                  <a:lnTo>
                    <a:pt x="1007" y="213"/>
                  </a:lnTo>
                  <a:lnTo>
                    <a:pt x="1017" y="215"/>
                  </a:lnTo>
                  <a:lnTo>
                    <a:pt x="1022" y="219"/>
                  </a:lnTo>
                  <a:lnTo>
                    <a:pt x="1027" y="223"/>
                  </a:lnTo>
                  <a:lnTo>
                    <a:pt x="1031" y="227"/>
                  </a:lnTo>
                  <a:lnTo>
                    <a:pt x="1033" y="232"/>
                  </a:lnTo>
                  <a:lnTo>
                    <a:pt x="1037" y="244"/>
                  </a:lnTo>
                  <a:lnTo>
                    <a:pt x="1040" y="257"/>
                  </a:lnTo>
                  <a:lnTo>
                    <a:pt x="1043" y="269"/>
                  </a:lnTo>
                  <a:lnTo>
                    <a:pt x="1046" y="280"/>
                  </a:lnTo>
                  <a:lnTo>
                    <a:pt x="1050" y="284"/>
                  </a:lnTo>
                  <a:lnTo>
                    <a:pt x="1053" y="287"/>
                  </a:lnTo>
                  <a:lnTo>
                    <a:pt x="1057" y="289"/>
                  </a:lnTo>
                  <a:lnTo>
                    <a:pt x="1063" y="290"/>
                  </a:lnTo>
                  <a:lnTo>
                    <a:pt x="1069" y="289"/>
                  </a:lnTo>
                  <a:lnTo>
                    <a:pt x="1076" y="286"/>
                  </a:lnTo>
                  <a:lnTo>
                    <a:pt x="1078" y="284"/>
                  </a:lnTo>
                  <a:lnTo>
                    <a:pt x="1081" y="282"/>
                  </a:lnTo>
                  <a:lnTo>
                    <a:pt x="1083" y="280"/>
                  </a:lnTo>
                  <a:lnTo>
                    <a:pt x="1084" y="277"/>
                  </a:lnTo>
                  <a:lnTo>
                    <a:pt x="1088" y="279"/>
                  </a:lnTo>
                  <a:lnTo>
                    <a:pt x="1092" y="280"/>
                  </a:lnTo>
                  <a:lnTo>
                    <a:pt x="1096" y="280"/>
                  </a:lnTo>
                  <a:lnTo>
                    <a:pt x="1099" y="280"/>
                  </a:lnTo>
                  <a:lnTo>
                    <a:pt x="1104" y="278"/>
                  </a:lnTo>
                  <a:lnTo>
                    <a:pt x="1110" y="277"/>
                  </a:lnTo>
                  <a:lnTo>
                    <a:pt x="1120" y="277"/>
                  </a:lnTo>
                  <a:lnTo>
                    <a:pt x="1128" y="276"/>
                  </a:lnTo>
                  <a:lnTo>
                    <a:pt x="1133" y="274"/>
                  </a:lnTo>
                  <a:lnTo>
                    <a:pt x="1135" y="270"/>
                  </a:lnTo>
                  <a:lnTo>
                    <a:pt x="1136" y="261"/>
                  </a:lnTo>
                  <a:lnTo>
                    <a:pt x="1136" y="246"/>
                  </a:lnTo>
                  <a:lnTo>
                    <a:pt x="1136" y="240"/>
                  </a:lnTo>
                  <a:lnTo>
                    <a:pt x="1137" y="234"/>
                  </a:lnTo>
                  <a:lnTo>
                    <a:pt x="1140" y="228"/>
                  </a:lnTo>
                  <a:lnTo>
                    <a:pt x="1143" y="223"/>
                  </a:lnTo>
                  <a:lnTo>
                    <a:pt x="1148" y="212"/>
                  </a:lnTo>
                  <a:lnTo>
                    <a:pt x="1156" y="204"/>
                  </a:lnTo>
                  <a:lnTo>
                    <a:pt x="1164" y="195"/>
                  </a:lnTo>
                  <a:lnTo>
                    <a:pt x="1170" y="186"/>
                  </a:lnTo>
                  <a:lnTo>
                    <a:pt x="1173" y="182"/>
                  </a:lnTo>
                  <a:lnTo>
                    <a:pt x="1175" y="177"/>
                  </a:lnTo>
                  <a:lnTo>
                    <a:pt x="1176" y="172"/>
                  </a:lnTo>
                  <a:lnTo>
                    <a:pt x="1176" y="167"/>
                  </a:lnTo>
                  <a:lnTo>
                    <a:pt x="1189" y="154"/>
                  </a:lnTo>
                  <a:lnTo>
                    <a:pt x="1201" y="146"/>
                  </a:lnTo>
                  <a:lnTo>
                    <a:pt x="1213" y="139"/>
                  </a:lnTo>
                  <a:lnTo>
                    <a:pt x="1225" y="134"/>
                  </a:lnTo>
                  <a:lnTo>
                    <a:pt x="1237" y="131"/>
                  </a:lnTo>
                  <a:lnTo>
                    <a:pt x="1248" y="128"/>
                  </a:lnTo>
                  <a:lnTo>
                    <a:pt x="1259" y="127"/>
                  </a:lnTo>
                  <a:lnTo>
                    <a:pt x="1270" y="126"/>
                  </a:lnTo>
                  <a:lnTo>
                    <a:pt x="1289" y="125"/>
                  </a:lnTo>
                  <a:lnTo>
                    <a:pt x="1305" y="123"/>
                  </a:lnTo>
                  <a:lnTo>
                    <a:pt x="1313" y="121"/>
                  </a:lnTo>
                  <a:lnTo>
                    <a:pt x="1320" y="117"/>
                  </a:lnTo>
                  <a:lnTo>
                    <a:pt x="1324" y="112"/>
                  </a:lnTo>
                  <a:lnTo>
                    <a:pt x="1328" y="104"/>
                  </a:lnTo>
                  <a:lnTo>
                    <a:pt x="1322" y="94"/>
                  </a:lnTo>
                  <a:lnTo>
                    <a:pt x="1314" y="86"/>
                  </a:lnTo>
                  <a:lnTo>
                    <a:pt x="1308" y="80"/>
                  </a:lnTo>
                  <a:lnTo>
                    <a:pt x="1301" y="75"/>
                  </a:lnTo>
                  <a:lnTo>
                    <a:pt x="1297" y="69"/>
                  </a:lnTo>
                  <a:lnTo>
                    <a:pt x="1292" y="64"/>
                  </a:lnTo>
                  <a:lnTo>
                    <a:pt x="1290" y="58"/>
                  </a:lnTo>
                  <a:lnTo>
                    <a:pt x="1289" y="49"/>
                  </a:lnTo>
                  <a:lnTo>
                    <a:pt x="1305" y="48"/>
                  </a:lnTo>
                  <a:lnTo>
                    <a:pt x="1322" y="45"/>
                  </a:lnTo>
                  <a:lnTo>
                    <a:pt x="1336" y="41"/>
                  </a:lnTo>
                  <a:lnTo>
                    <a:pt x="1349" y="36"/>
                  </a:lnTo>
                  <a:lnTo>
                    <a:pt x="1352" y="46"/>
                  </a:lnTo>
                  <a:lnTo>
                    <a:pt x="1356" y="56"/>
                  </a:lnTo>
                  <a:lnTo>
                    <a:pt x="1360" y="64"/>
                  </a:lnTo>
                  <a:lnTo>
                    <a:pt x="1366" y="72"/>
                  </a:lnTo>
                  <a:lnTo>
                    <a:pt x="1372" y="78"/>
                  </a:lnTo>
                  <a:lnTo>
                    <a:pt x="1379" y="84"/>
                  </a:lnTo>
                  <a:lnTo>
                    <a:pt x="1387" y="90"/>
                  </a:lnTo>
                  <a:lnTo>
                    <a:pt x="1394" y="94"/>
                  </a:lnTo>
                  <a:lnTo>
                    <a:pt x="1403" y="98"/>
                  </a:lnTo>
                  <a:lnTo>
                    <a:pt x="1412" y="101"/>
                  </a:lnTo>
                  <a:lnTo>
                    <a:pt x="1422" y="104"/>
                  </a:lnTo>
                  <a:lnTo>
                    <a:pt x="1432" y="107"/>
                  </a:lnTo>
                  <a:lnTo>
                    <a:pt x="1443" y="109"/>
                  </a:lnTo>
                  <a:lnTo>
                    <a:pt x="1453" y="110"/>
                  </a:lnTo>
                  <a:lnTo>
                    <a:pt x="1464" y="111"/>
                  </a:lnTo>
                  <a:lnTo>
                    <a:pt x="1476" y="111"/>
                  </a:lnTo>
                  <a:lnTo>
                    <a:pt x="1481" y="110"/>
                  </a:lnTo>
                  <a:lnTo>
                    <a:pt x="1489" y="108"/>
                  </a:lnTo>
                  <a:lnTo>
                    <a:pt x="1499" y="105"/>
                  </a:lnTo>
                  <a:lnTo>
                    <a:pt x="1509" y="104"/>
                  </a:lnTo>
                  <a:lnTo>
                    <a:pt x="1514" y="109"/>
                  </a:lnTo>
                  <a:lnTo>
                    <a:pt x="1523" y="113"/>
                  </a:lnTo>
                  <a:lnTo>
                    <a:pt x="1532" y="116"/>
                  </a:lnTo>
                  <a:lnTo>
                    <a:pt x="1541" y="117"/>
                  </a:lnTo>
                  <a:lnTo>
                    <a:pt x="1544" y="117"/>
                  </a:lnTo>
                  <a:lnTo>
                    <a:pt x="1547" y="115"/>
                  </a:lnTo>
                  <a:lnTo>
                    <a:pt x="1549" y="113"/>
                  </a:lnTo>
                  <a:lnTo>
                    <a:pt x="1551" y="110"/>
                  </a:lnTo>
                  <a:lnTo>
                    <a:pt x="1557" y="103"/>
                  </a:lnTo>
                  <a:lnTo>
                    <a:pt x="1561" y="98"/>
                  </a:lnTo>
                  <a:lnTo>
                    <a:pt x="1561" y="135"/>
                  </a:lnTo>
                  <a:lnTo>
                    <a:pt x="1556" y="146"/>
                  </a:lnTo>
                  <a:lnTo>
                    <a:pt x="1545" y="163"/>
                  </a:lnTo>
                  <a:lnTo>
                    <a:pt x="1530" y="183"/>
                  </a:lnTo>
                  <a:lnTo>
                    <a:pt x="1513" y="205"/>
                  </a:lnTo>
                  <a:lnTo>
                    <a:pt x="1495" y="228"/>
                  </a:lnTo>
                  <a:lnTo>
                    <a:pt x="1479" y="247"/>
                  </a:lnTo>
                  <a:lnTo>
                    <a:pt x="1465" y="262"/>
                  </a:lnTo>
                  <a:lnTo>
                    <a:pt x="1455" y="270"/>
                  </a:lnTo>
                  <a:lnTo>
                    <a:pt x="1464" y="275"/>
                  </a:lnTo>
                  <a:lnTo>
                    <a:pt x="1470" y="278"/>
                  </a:lnTo>
                  <a:lnTo>
                    <a:pt x="1474" y="282"/>
                  </a:lnTo>
                  <a:lnTo>
                    <a:pt x="1479" y="286"/>
                  </a:lnTo>
                  <a:lnTo>
                    <a:pt x="1485" y="294"/>
                  </a:lnTo>
                  <a:lnTo>
                    <a:pt x="1489" y="302"/>
                  </a:lnTo>
                  <a:lnTo>
                    <a:pt x="1492" y="310"/>
                  </a:lnTo>
                  <a:lnTo>
                    <a:pt x="1495" y="317"/>
                  </a:lnTo>
                  <a:lnTo>
                    <a:pt x="1498" y="321"/>
                  </a:lnTo>
                  <a:lnTo>
                    <a:pt x="1500" y="325"/>
                  </a:lnTo>
                  <a:lnTo>
                    <a:pt x="1504" y="328"/>
                  </a:lnTo>
                  <a:lnTo>
                    <a:pt x="1509" y="333"/>
                  </a:lnTo>
                  <a:lnTo>
                    <a:pt x="1514" y="336"/>
                  </a:lnTo>
                  <a:lnTo>
                    <a:pt x="1520" y="338"/>
                  </a:lnTo>
                  <a:lnTo>
                    <a:pt x="1525" y="339"/>
                  </a:lnTo>
                  <a:lnTo>
                    <a:pt x="1532" y="338"/>
                  </a:lnTo>
                  <a:lnTo>
                    <a:pt x="1538" y="338"/>
                  </a:lnTo>
                  <a:lnTo>
                    <a:pt x="1544" y="337"/>
                  </a:lnTo>
                  <a:lnTo>
                    <a:pt x="1549" y="337"/>
                  </a:lnTo>
                  <a:lnTo>
                    <a:pt x="1555" y="339"/>
                  </a:lnTo>
                  <a:lnTo>
                    <a:pt x="1560" y="340"/>
                  </a:lnTo>
                  <a:lnTo>
                    <a:pt x="1566" y="342"/>
                  </a:lnTo>
                  <a:lnTo>
                    <a:pt x="1570" y="345"/>
                  </a:lnTo>
                  <a:lnTo>
                    <a:pt x="1574" y="347"/>
                  </a:lnTo>
                  <a:lnTo>
                    <a:pt x="1582" y="354"/>
                  </a:lnTo>
                  <a:lnTo>
                    <a:pt x="1588" y="361"/>
                  </a:lnTo>
                  <a:lnTo>
                    <a:pt x="1594" y="368"/>
                  </a:lnTo>
                  <a:lnTo>
                    <a:pt x="1602" y="376"/>
                  </a:lnTo>
                  <a:lnTo>
                    <a:pt x="1605" y="379"/>
                  </a:lnTo>
                  <a:lnTo>
                    <a:pt x="1611" y="382"/>
                  </a:lnTo>
                  <a:lnTo>
                    <a:pt x="1615" y="386"/>
                  </a:lnTo>
                  <a:lnTo>
                    <a:pt x="1622" y="388"/>
                  </a:lnTo>
                  <a:lnTo>
                    <a:pt x="1629" y="391"/>
                  </a:lnTo>
                  <a:lnTo>
                    <a:pt x="1637" y="394"/>
                  </a:lnTo>
                  <a:lnTo>
                    <a:pt x="1644" y="398"/>
                  </a:lnTo>
                  <a:lnTo>
                    <a:pt x="1649" y="403"/>
                  </a:lnTo>
                  <a:lnTo>
                    <a:pt x="1659" y="413"/>
                  </a:lnTo>
                  <a:lnTo>
                    <a:pt x="1668" y="423"/>
                  </a:lnTo>
                  <a:lnTo>
                    <a:pt x="1677" y="433"/>
                  </a:lnTo>
                  <a:lnTo>
                    <a:pt x="1686" y="442"/>
                  </a:lnTo>
                  <a:lnTo>
                    <a:pt x="1692" y="445"/>
                  </a:lnTo>
                  <a:lnTo>
                    <a:pt x="1698" y="448"/>
                  </a:lnTo>
                  <a:lnTo>
                    <a:pt x="1706" y="449"/>
                  </a:lnTo>
                  <a:lnTo>
                    <a:pt x="1714" y="450"/>
                  </a:lnTo>
                  <a:lnTo>
                    <a:pt x="1719" y="449"/>
                  </a:lnTo>
                  <a:lnTo>
                    <a:pt x="1724" y="448"/>
                  </a:lnTo>
                  <a:lnTo>
                    <a:pt x="1729" y="446"/>
                  </a:lnTo>
                  <a:lnTo>
                    <a:pt x="1735" y="444"/>
                  </a:lnTo>
                  <a:lnTo>
                    <a:pt x="1745" y="435"/>
                  </a:lnTo>
                  <a:lnTo>
                    <a:pt x="1754" y="425"/>
                  </a:lnTo>
                  <a:lnTo>
                    <a:pt x="1764" y="413"/>
                  </a:lnTo>
                  <a:lnTo>
                    <a:pt x="1773" y="400"/>
                  </a:lnTo>
                  <a:lnTo>
                    <a:pt x="1782" y="385"/>
                  </a:lnTo>
                  <a:lnTo>
                    <a:pt x="1791" y="368"/>
                  </a:lnTo>
                  <a:lnTo>
                    <a:pt x="1798" y="351"/>
                  </a:lnTo>
                  <a:lnTo>
                    <a:pt x="1805" y="334"/>
                  </a:lnTo>
                  <a:lnTo>
                    <a:pt x="1812" y="316"/>
                  </a:lnTo>
                  <a:lnTo>
                    <a:pt x="1817" y="299"/>
                  </a:lnTo>
                  <a:lnTo>
                    <a:pt x="1821" y="283"/>
                  </a:lnTo>
                  <a:lnTo>
                    <a:pt x="1825" y="266"/>
                  </a:lnTo>
                  <a:lnTo>
                    <a:pt x="1827" y="252"/>
                  </a:lnTo>
                  <a:lnTo>
                    <a:pt x="1827" y="240"/>
                  </a:lnTo>
                  <a:lnTo>
                    <a:pt x="1828" y="223"/>
                  </a:lnTo>
                  <a:lnTo>
                    <a:pt x="1830" y="205"/>
                  </a:lnTo>
                  <a:lnTo>
                    <a:pt x="1834" y="189"/>
                  </a:lnTo>
                  <a:lnTo>
                    <a:pt x="1839" y="174"/>
                  </a:lnTo>
                  <a:lnTo>
                    <a:pt x="1845" y="159"/>
                  </a:lnTo>
                  <a:lnTo>
                    <a:pt x="1850" y="145"/>
                  </a:lnTo>
                  <a:lnTo>
                    <a:pt x="1857" y="131"/>
                  </a:lnTo>
                  <a:lnTo>
                    <a:pt x="1863" y="118"/>
                  </a:lnTo>
                  <a:lnTo>
                    <a:pt x="1877" y="90"/>
                  </a:lnTo>
                  <a:lnTo>
                    <a:pt x="1888" y="63"/>
                  </a:lnTo>
                  <a:lnTo>
                    <a:pt x="1894" y="47"/>
                  </a:lnTo>
                  <a:lnTo>
                    <a:pt x="1897" y="32"/>
                  </a:lnTo>
                  <a:lnTo>
                    <a:pt x="1899" y="17"/>
                  </a:lnTo>
                  <a:lnTo>
                    <a:pt x="1901" y="0"/>
                  </a:lnTo>
                  <a:lnTo>
                    <a:pt x="1904" y="10"/>
                  </a:lnTo>
                  <a:lnTo>
                    <a:pt x="1909" y="21"/>
                  </a:lnTo>
                  <a:lnTo>
                    <a:pt x="1917" y="32"/>
                  </a:lnTo>
                  <a:lnTo>
                    <a:pt x="1925" y="43"/>
                  </a:lnTo>
                  <a:lnTo>
                    <a:pt x="1932" y="55"/>
                  </a:lnTo>
                  <a:lnTo>
                    <a:pt x="1940" y="63"/>
                  </a:lnTo>
                  <a:lnTo>
                    <a:pt x="1948" y="70"/>
                  </a:lnTo>
                  <a:lnTo>
                    <a:pt x="1953" y="74"/>
                  </a:lnTo>
                  <a:lnTo>
                    <a:pt x="1952" y="76"/>
                  </a:lnTo>
                  <a:lnTo>
                    <a:pt x="1950" y="77"/>
                  </a:lnTo>
                  <a:lnTo>
                    <a:pt x="1947" y="78"/>
                  </a:lnTo>
                  <a:lnTo>
                    <a:pt x="1943" y="79"/>
                  </a:lnTo>
                  <a:lnTo>
                    <a:pt x="1937" y="80"/>
                  </a:lnTo>
                  <a:lnTo>
                    <a:pt x="1933" y="80"/>
                  </a:lnTo>
                  <a:lnTo>
                    <a:pt x="1935" y="90"/>
                  </a:lnTo>
                  <a:lnTo>
                    <a:pt x="1937" y="98"/>
                  </a:lnTo>
                  <a:lnTo>
                    <a:pt x="1940" y="104"/>
                  </a:lnTo>
                  <a:lnTo>
                    <a:pt x="1943" y="110"/>
                  </a:lnTo>
                  <a:lnTo>
                    <a:pt x="1947" y="115"/>
                  </a:lnTo>
                  <a:lnTo>
                    <a:pt x="1950" y="121"/>
                  </a:lnTo>
                  <a:lnTo>
                    <a:pt x="1952" y="127"/>
                  </a:lnTo>
                  <a:lnTo>
                    <a:pt x="1953" y="135"/>
                  </a:lnTo>
                  <a:lnTo>
                    <a:pt x="1953" y="144"/>
                  </a:lnTo>
                  <a:lnTo>
                    <a:pt x="1951" y="152"/>
                  </a:lnTo>
                  <a:lnTo>
                    <a:pt x="1949" y="160"/>
                  </a:lnTo>
                  <a:lnTo>
                    <a:pt x="1947" y="169"/>
                  </a:lnTo>
                  <a:lnTo>
                    <a:pt x="1944" y="176"/>
                  </a:lnTo>
                  <a:lnTo>
                    <a:pt x="1942" y="183"/>
                  </a:lnTo>
                  <a:lnTo>
                    <a:pt x="1941" y="190"/>
                  </a:lnTo>
                  <a:lnTo>
                    <a:pt x="1940" y="197"/>
                  </a:lnTo>
                  <a:lnTo>
                    <a:pt x="1940" y="201"/>
                  </a:lnTo>
                  <a:lnTo>
                    <a:pt x="1941" y="206"/>
                  </a:lnTo>
                  <a:lnTo>
                    <a:pt x="1942" y="210"/>
                  </a:lnTo>
                  <a:lnTo>
                    <a:pt x="1944" y="214"/>
                  </a:lnTo>
                  <a:lnTo>
                    <a:pt x="1950" y="222"/>
                  </a:lnTo>
                  <a:lnTo>
                    <a:pt x="1955" y="228"/>
                  </a:lnTo>
                  <a:lnTo>
                    <a:pt x="1963" y="233"/>
                  </a:lnTo>
                  <a:lnTo>
                    <a:pt x="1971" y="237"/>
                  </a:lnTo>
                  <a:lnTo>
                    <a:pt x="1978" y="239"/>
                  </a:lnTo>
                  <a:lnTo>
                    <a:pt x="1986" y="240"/>
                  </a:lnTo>
                  <a:lnTo>
                    <a:pt x="1987" y="244"/>
                  </a:lnTo>
                  <a:lnTo>
                    <a:pt x="1989" y="248"/>
                  </a:lnTo>
                  <a:lnTo>
                    <a:pt x="1993" y="251"/>
                  </a:lnTo>
                  <a:lnTo>
                    <a:pt x="1997" y="254"/>
                  </a:lnTo>
                  <a:lnTo>
                    <a:pt x="2006" y="257"/>
                  </a:lnTo>
                  <a:lnTo>
                    <a:pt x="2014" y="258"/>
                  </a:lnTo>
                  <a:lnTo>
                    <a:pt x="2014" y="278"/>
                  </a:lnTo>
                  <a:lnTo>
                    <a:pt x="2015" y="297"/>
                  </a:lnTo>
                  <a:lnTo>
                    <a:pt x="2017" y="314"/>
                  </a:lnTo>
                  <a:lnTo>
                    <a:pt x="2019" y="332"/>
                  </a:lnTo>
                  <a:lnTo>
                    <a:pt x="2026" y="365"/>
                  </a:lnTo>
                  <a:lnTo>
                    <a:pt x="2033" y="398"/>
                  </a:lnTo>
                  <a:lnTo>
                    <a:pt x="2040" y="429"/>
                  </a:lnTo>
                  <a:lnTo>
                    <a:pt x="2047" y="461"/>
                  </a:lnTo>
                  <a:lnTo>
                    <a:pt x="2050" y="476"/>
                  </a:lnTo>
                  <a:lnTo>
                    <a:pt x="2051" y="491"/>
                  </a:lnTo>
                  <a:lnTo>
                    <a:pt x="2053" y="508"/>
                  </a:lnTo>
                  <a:lnTo>
                    <a:pt x="2053" y="523"/>
                  </a:lnTo>
                  <a:lnTo>
                    <a:pt x="2053" y="526"/>
                  </a:lnTo>
                  <a:lnTo>
                    <a:pt x="2054" y="528"/>
                  </a:lnTo>
                  <a:lnTo>
                    <a:pt x="2056" y="529"/>
                  </a:lnTo>
                  <a:lnTo>
                    <a:pt x="2060" y="531"/>
                  </a:lnTo>
                  <a:lnTo>
                    <a:pt x="2066" y="533"/>
                  </a:lnTo>
                  <a:lnTo>
                    <a:pt x="2074" y="536"/>
                  </a:lnTo>
                  <a:lnTo>
                    <a:pt x="2082" y="538"/>
                  </a:lnTo>
                  <a:lnTo>
                    <a:pt x="2089" y="540"/>
                  </a:lnTo>
                  <a:lnTo>
                    <a:pt x="2096" y="544"/>
                  </a:lnTo>
                  <a:lnTo>
                    <a:pt x="2099" y="548"/>
                  </a:lnTo>
                  <a:lnTo>
                    <a:pt x="2108" y="562"/>
                  </a:lnTo>
                  <a:lnTo>
                    <a:pt x="2116" y="574"/>
                  </a:lnTo>
                  <a:lnTo>
                    <a:pt x="2120" y="578"/>
                  </a:lnTo>
                  <a:lnTo>
                    <a:pt x="2123" y="582"/>
                  </a:lnTo>
                  <a:lnTo>
                    <a:pt x="2128" y="584"/>
                  </a:lnTo>
                  <a:lnTo>
                    <a:pt x="2133" y="585"/>
                  </a:lnTo>
                  <a:lnTo>
                    <a:pt x="2134" y="596"/>
                  </a:lnTo>
                  <a:lnTo>
                    <a:pt x="2139" y="615"/>
                  </a:lnTo>
                  <a:lnTo>
                    <a:pt x="2146" y="637"/>
                  </a:lnTo>
                  <a:lnTo>
                    <a:pt x="2154" y="661"/>
                  </a:lnTo>
                  <a:lnTo>
                    <a:pt x="2163" y="686"/>
                  </a:lnTo>
                  <a:lnTo>
                    <a:pt x="2172" y="707"/>
                  </a:lnTo>
                  <a:lnTo>
                    <a:pt x="2179" y="724"/>
                  </a:lnTo>
                  <a:lnTo>
                    <a:pt x="2186" y="733"/>
                  </a:lnTo>
                  <a:lnTo>
                    <a:pt x="2188" y="735"/>
                  </a:lnTo>
                  <a:lnTo>
                    <a:pt x="2194" y="737"/>
                  </a:lnTo>
                  <a:lnTo>
                    <a:pt x="2201" y="738"/>
                  </a:lnTo>
                  <a:lnTo>
                    <a:pt x="2211" y="739"/>
                  </a:lnTo>
                  <a:lnTo>
                    <a:pt x="2231" y="742"/>
                  </a:lnTo>
                  <a:lnTo>
                    <a:pt x="2245" y="745"/>
                  </a:lnTo>
                  <a:lnTo>
                    <a:pt x="2242" y="756"/>
                  </a:lnTo>
                  <a:lnTo>
                    <a:pt x="2238" y="762"/>
                  </a:lnTo>
                  <a:lnTo>
                    <a:pt x="2231" y="766"/>
                  </a:lnTo>
                  <a:lnTo>
                    <a:pt x="2219" y="769"/>
                  </a:lnTo>
                  <a:lnTo>
                    <a:pt x="2223" y="781"/>
                  </a:lnTo>
                  <a:lnTo>
                    <a:pt x="2228" y="790"/>
                  </a:lnTo>
                  <a:lnTo>
                    <a:pt x="2233" y="800"/>
                  </a:lnTo>
                  <a:lnTo>
                    <a:pt x="2239" y="809"/>
                  </a:lnTo>
                  <a:lnTo>
                    <a:pt x="2251" y="827"/>
                  </a:lnTo>
                  <a:lnTo>
                    <a:pt x="2263" y="846"/>
                  </a:lnTo>
                  <a:lnTo>
                    <a:pt x="2289" y="879"/>
                  </a:lnTo>
                  <a:lnTo>
                    <a:pt x="2312" y="912"/>
                  </a:lnTo>
                  <a:lnTo>
                    <a:pt x="2318" y="907"/>
                  </a:lnTo>
                  <a:lnTo>
                    <a:pt x="2324" y="902"/>
                  </a:lnTo>
                  <a:lnTo>
                    <a:pt x="2328" y="899"/>
                  </a:lnTo>
                  <a:lnTo>
                    <a:pt x="2330" y="896"/>
                  </a:lnTo>
                  <a:lnTo>
                    <a:pt x="2332" y="892"/>
                  </a:lnTo>
                  <a:lnTo>
                    <a:pt x="2332" y="887"/>
                  </a:lnTo>
                  <a:lnTo>
                    <a:pt x="2332" y="896"/>
                  </a:lnTo>
                  <a:lnTo>
                    <a:pt x="2332" y="903"/>
                  </a:lnTo>
                  <a:lnTo>
                    <a:pt x="2332" y="910"/>
                  </a:lnTo>
                  <a:lnTo>
                    <a:pt x="2332" y="918"/>
                  </a:lnTo>
                  <a:lnTo>
                    <a:pt x="2293" y="1010"/>
                  </a:lnTo>
                  <a:lnTo>
                    <a:pt x="2295" y="1024"/>
                  </a:lnTo>
                  <a:lnTo>
                    <a:pt x="2296" y="1038"/>
                  </a:lnTo>
                  <a:lnTo>
                    <a:pt x="2295" y="1051"/>
                  </a:lnTo>
                  <a:lnTo>
                    <a:pt x="2291" y="1066"/>
                  </a:lnTo>
                  <a:lnTo>
                    <a:pt x="2288" y="1079"/>
                  </a:lnTo>
                  <a:lnTo>
                    <a:pt x="2283" y="1092"/>
                  </a:lnTo>
                  <a:lnTo>
                    <a:pt x="2276" y="1105"/>
                  </a:lnTo>
                  <a:lnTo>
                    <a:pt x="2269" y="1118"/>
                  </a:lnTo>
                  <a:lnTo>
                    <a:pt x="2253" y="1143"/>
                  </a:lnTo>
                  <a:lnTo>
                    <a:pt x="2237" y="1167"/>
                  </a:lnTo>
                  <a:lnTo>
                    <a:pt x="2220" y="1188"/>
                  </a:lnTo>
                  <a:lnTo>
                    <a:pt x="2206" y="1207"/>
                  </a:lnTo>
                  <a:lnTo>
                    <a:pt x="2188" y="1233"/>
                  </a:lnTo>
                  <a:lnTo>
                    <a:pt x="2172" y="1260"/>
                  </a:lnTo>
                  <a:lnTo>
                    <a:pt x="2153" y="1289"/>
                  </a:lnTo>
                  <a:lnTo>
                    <a:pt x="2133" y="1317"/>
                  </a:lnTo>
                  <a:lnTo>
                    <a:pt x="2123" y="1329"/>
                  </a:lnTo>
                  <a:lnTo>
                    <a:pt x="2111" y="1342"/>
                  </a:lnTo>
                  <a:lnTo>
                    <a:pt x="2100" y="1352"/>
                  </a:lnTo>
                  <a:lnTo>
                    <a:pt x="2087" y="1362"/>
                  </a:lnTo>
                  <a:lnTo>
                    <a:pt x="2081" y="1366"/>
                  </a:lnTo>
                  <a:lnTo>
                    <a:pt x="2074" y="1369"/>
                  </a:lnTo>
                  <a:lnTo>
                    <a:pt x="2066" y="1372"/>
                  </a:lnTo>
                  <a:lnTo>
                    <a:pt x="2059" y="1375"/>
                  </a:lnTo>
                  <a:lnTo>
                    <a:pt x="2051" y="1377"/>
                  </a:lnTo>
                  <a:lnTo>
                    <a:pt x="2043" y="1378"/>
                  </a:lnTo>
                  <a:lnTo>
                    <a:pt x="2036" y="1379"/>
                  </a:lnTo>
                  <a:lnTo>
                    <a:pt x="2027" y="1380"/>
                  </a:lnTo>
                  <a:lnTo>
                    <a:pt x="2026" y="1393"/>
                  </a:lnTo>
                  <a:lnTo>
                    <a:pt x="2022" y="1404"/>
                  </a:lnTo>
                  <a:lnTo>
                    <a:pt x="2018" y="1414"/>
                  </a:lnTo>
                  <a:lnTo>
                    <a:pt x="2013" y="1423"/>
                  </a:lnTo>
                  <a:lnTo>
                    <a:pt x="2005" y="1432"/>
                  </a:lnTo>
                  <a:lnTo>
                    <a:pt x="1997" y="1440"/>
                  </a:lnTo>
                  <a:lnTo>
                    <a:pt x="1988" y="1449"/>
                  </a:lnTo>
                  <a:lnTo>
                    <a:pt x="1978" y="1456"/>
                  </a:lnTo>
                  <a:lnTo>
                    <a:pt x="1958" y="1470"/>
                  </a:lnTo>
                  <a:lnTo>
                    <a:pt x="1937" y="1483"/>
                  </a:lnTo>
                  <a:lnTo>
                    <a:pt x="1917" y="1495"/>
                  </a:lnTo>
                  <a:lnTo>
                    <a:pt x="1901" y="1510"/>
                  </a:lnTo>
                  <a:lnTo>
                    <a:pt x="1885" y="1525"/>
                  </a:lnTo>
                  <a:lnTo>
                    <a:pt x="1873" y="1539"/>
                  </a:lnTo>
                  <a:lnTo>
                    <a:pt x="1864" y="1553"/>
                  </a:lnTo>
                  <a:lnTo>
                    <a:pt x="1857" y="1565"/>
                  </a:lnTo>
                  <a:lnTo>
                    <a:pt x="1848" y="1578"/>
                  </a:lnTo>
                  <a:lnTo>
                    <a:pt x="1838" y="1591"/>
                  </a:lnTo>
                  <a:lnTo>
                    <a:pt x="1825" y="1604"/>
                  </a:lnTo>
                  <a:lnTo>
                    <a:pt x="1807" y="1621"/>
                  </a:lnTo>
                  <a:lnTo>
                    <a:pt x="1801" y="1630"/>
                  </a:lnTo>
                  <a:lnTo>
                    <a:pt x="1796" y="1639"/>
                  </a:lnTo>
                  <a:lnTo>
                    <a:pt x="1793" y="1648"/>
                  </a:lnTo>
                  <a:lnTo>
                    <a:pt x="1790" y="1657"/>
                  </a:lnTo>
                  <a:lnTo>
                    <a:pt x="1786" y="1665"/>
                  </a:lnTo>
                  <a:lnTo>
                    <a:pt x="1782" y="1671"/>
                  </a:lnTo>
                  <a:lnTo>
                    <a:pt x="1780" y="1673"/>
                  </a:lnTo>
                  <a:lnTo>
                    <a:pt x="1776" y="1675"/>
                  </a:lnTo>
                  <a:lnTo>
                    <a:pt x="1772" y="1676"/>
                  </a:lnTo>
                  <a:lnTo>
                    <a:pt x="1768" y="1676"/>
                  </a:lnTo>
                  <a:lnTo>
                    <a:pt x="1749" y="1676"/>
                  </a:lnTo>
                  <a:lnTo>
                    <a:pt x="1733" y="1676"/>
                  </a:lnTo>
                  <a:lnTo>
                    <a:pt x="1718" y="1676"/>
                  </a:lnTo>
                  <a:lnTo>
                    <a:pt x="1707" y="1676"/>
                  </a:lnTo>
                  <a:lnTo>
                    <a:pt x="1702" y="1676"/>
                  </a:lnTo>
                  <a:lnTo>
                    <a:pt x="1695" y="1678"/>
                  </a:lnTo>
                  <a:lnTo>
                    <a:pt x="1689" y="1680"/>
                  </a:lnTo>
                  <a:lnTo>
                    <a:pt x="1682" y="1683"/>
                  </a:lnTo>
                  <a:lnTo>
                    <a:pt x="1668" y="1690"/>
                  </a:lnTo>
                  <a:lnTo>
                    <a:pt x="1652" y="1699"/>
                  </a:lnTo>
                  <a:lnTo>
                    <a:pt x="1634" y="1708"/>
                  </a:lnTo>
                  <a:lnTo>
                    <a:pt x="1613" y="1717"/>
                  </a:lnTo>
                  <a:lnTo>
                    <a:pt x="1602" y="1722"/>
                  </a:lnTo>
                  <a:lnTo>
                    <a:pt x="1589" y="1726"/>
                  </a:lnTo>
                  <a:lnTo>
                    <a:pt x="1576" y="1729"/>
                  </a:lnTo>
                  <a:lnTo>
                    <a:pt x="1561" y="1731"/>
                  </a:lnTo>
                  <a:lnTo>
                    <a:pt x="1558" y="1725"/>
                  </a:lnTo>
                  <a:lnTo>
                    <a:pt x="1555" y="1718"/>
                  </a:lnTo>
                  <a:lnTo>
                    <a:pt x="1548" y="1718"/>
                  </a:lnTo>
                  <a:lnTo>
                    <a:pt x="1541" y="1717"/>
                  </a:lnTo>
                  <a:lnTo>
                    <a:pt x="1536" y="1715"/>
                  </a:lnTo>
                  <a:lnTo>
                    <a:pt x="1532" y="1713"/>
                  </a:lnTo>
                  <a:lnTo>
                    <a:pt x="1528" y="1711"/>
                  </a:lnTo>
                  <a:lnTo>
                    <a:pt x="1525" y="1708"/>
                  </a:lnTo>
                  <a:lnTo>
                    <a:pt x="1522" y="1705"/>
                  </a:lnTo>
                  <a:lnTo>
                    <a:pt x="1520" y="1701"/>
                  </a:lnTo>
                  <a:lnTo>
                    <a:pt x="1517" y="1693"/>
                  </a:lnTo>
                  <a:lnTo>
                    <a:pt x="1515" y="1685"/>
                  </a:lnTo>
                  <a:lnTo>
                    <a:pt x="1515" y="1677"/>
                  </a:lnTo>
                  <a:lnTo>
                    <a:pt x="1515" y="1670"/>
                  </a:lnTo>
                  <a:lnTo>
                    <a:pt x="1489" y="1690"/>
                  </a:lnTo>
                  <a:lnTo>
                    <a:pt x="1462" y="1709"/>
                  </a:lnTo>
                  <a:lnTo>
                    <a:pt x="1449" y="1718"/>
                  </a:lnTo>
                  <a:lnTo>
                    <a:pt x="1437" y="1725"/>
                  </a:lnTo>
                  <a:lnTo>
                    <a:pt x="1432" y="1728"/>
                  </a:lnTo>
                  <a:lnTo>
                    <a:pt x="1426" y="1730"/>
                  </a:lnTo>
                  <a:lnTo>
                    <a:pt x="1421" y="1731"/>
                  </a:lnTo>
                  <a:lnTo>
                    <a:pt x="1415" y="1731"/>
                  </a:lnTo>
                  <a:lnTo>
                    <a:pt x="1413" y="1731"/>
                  </a:lnTo>
                  <a:lnTo>
                    <a:pt x="1410" y="1729"/>
                  </a:lnTo>
                  <a:lnTo>
                    <a:pt x="1406" y="1727"/>
                  </a:lnTo>
                  <a:lnTo>
                    <a:pt x="1403" y="1725"/>
                  </a:lnTo>
                  <a:lnTo>
                    <a:pt x="1400" y="1722"/>
                  </a:lnTo>
                  <a:lnTo>
                    <a:pt x="1398" y="1718"/>
                  </a:lnTo>
                  <a:lnTo>
                    <a:pt x="1395" y="1715"/>
                  </a:lnTo>
                  <a:lnTo>
                    <a:pt x="1395" y="1712"/>
                  </a:lnTo>
                  <a:lnTo>
                    <a:pt x="1372" y="1711"/>
                  </a:lnTo>
                  <a:lnTo>
                    <a:pt x="1349" y="1709"/>
                  </a:lnTo>
                  <a:lnTo>
                    <a:pt x="1338" y="1707"/>
                  </a:lnTo>
                  <a:lnTo>
                    <a:pt x="1327" y="1704"/>
                  </a:lnTo>
                  <a:lnTo>
                    <a:pt x="1316" y="1701"/>
                  </a:lnTo>
                  <a:lnTo>
                    <a:pt x="1307" y="1697"/>
                  </a:lnTo>
                  <a:lnTo>
                    <a:pt x="1297" y="1693"/>
                  </a:lnTo>
                  <a:lnTo>
                    <a:pt x="1289" y="1688"/>
                  </a:lnTo>
                  <a:lnTo>
                    <a:pt x="1281" y="1683"/>
                  </a:lnTo>
                  <a:lnTo>
                    <a:pt x="1275" y="1677"/>
                  </a:lnTo>
                  <a:lnTo>
                    <a:pt x="1269" y="1670"/>
                  </a:lnTo>
                  <a:lnTo>
                    <a:pt x="1266" y="1662"/>
                  </a:lnTo>
                  <a:lnTo>
                    <a:pt x="1264" y="1653"/>
                  </a:lnTo>
                  <a:lnTo>
                    <a:pt x="1263" y="1645"/>
                  </a:lnTo>
                  <a:lnTo>
                    <a:pt x="1263" y="1639"/>
                  </a:lnTo>
                  <a:lnTo>
                    <a:pt x="1264" y="1635"/>
                  </a:lnTo>
                  <a:lnTo>
                    <a:pt x="1266" y="1631"/>
                  </a:lnTo>
                  <a:lnTo>
                    <a:pt x="1268" y="1627"/>
                  </a:lnTo>
                  <a:lnTo>
                    <a:pt x="1272" y="1620"/>
                  </a:lnTo>
                  <a:lnTo>
                    <a:pt x="1279" y="1614"/>
                  </a:lnTo>
                  <a:lnTo>
                    <a:pt x="1286" y="1609"/>
                  </a:lnTo>
                  <a:lnTo>
                    <a:pt x="1290" y="1601"/>
                  </a:lnTo>
                  <a:lnTo>
                    <a:pt x="1292" y="1597"/>
                  </a:lnTo>
                  <a:lnTo>
                    <a:pt x="1294" y="1593"/>
                  </a:lnTo>
                  <a:lnTo>
                    <a:pt x="1296" y="1589"/>
                  </a:lnTo>
                  <a:lnTo>
                    <a:pt x="1296" y="1583"/>
                  </a:lnTo>
                  <a:lnTo>
                    <a:pt x="1296" y="1546"/>
                  </a:lnTo>
                  <a:lnTo>
                    <a:pt x="1309" y="1528"/>
                  </a:lnTo>
                  <a:lnTo>
                    <a:pt x="1309" y="1522"/>
                  </a:lnTo>
                  <a:lnTo>
                    <a:pt x="1256" y="1522"/>
                  </a:lnTo>
                  <a:lnTo>
                    <a:pt x="1249" y="1534"/>
                  </a:lnTo>
                  <a:lnTo>
                    <a:pt x="1255" y="1525"/>
                  </a:lnTo>
                  <a:lnTo>
                    <a:pt x="1263" y="1516"/>
                  </a:lnTo>
                  <a:lnTo>
                    <a:pt x="1269" y="1509"/>
                  </a:lnTo>
                  <a:lnTo>
                    <a:pt x="1276" y="1504"/>
                  </a:lnTo>
                  <a:lnTo>
                    <a:pt x="1276" y="1460"/>
                  </a:lnTo>
                  <a:lnTo>
                    <a:pt x="1270" y="1462"/>
                  </a:lnTo>
                  <a:lnTo>
                    <a:pt x="1265" y="1464"/>
                  </a:lnTo>
                  <a:lnTo>
                    <a:pt x="1260" y="1466"/>
                  </a:lnTo>
                  <a:lnTo>
                    <a:pt x="1256" y="1469"/>
                  </a:lnTo>
                  <a:lnTo>
                    <a:pt x="1249" y="1475"/>
                  </a:lnTo>
                  <a:lnTo>
                    <a:pt x="1243" y="1481"/>
                  </a:lnTo>
                  <a:lnTo>
                    <a:pt x="1237" y="1488"/>
                  </a:lnTo>
                  <a:lnTo>
                    <a:pt x="1232" y="1494"/>
                  </a:lnTo>
                  <a:lnTo>
                    <a:pt x="1229" y="1498"/>
                  </a:lnTo>
                  <a:lnTo>
                    <a:pt x="1225" y="1500"/>
                  </a:lnTo>
                  <a:lnTo>
                    <a:pt x="1221" y="1502"/>
                  </a:lnTo>
                  <a:lnTo>
                    <a:pt x="1216" y="1504"/>
                  </a:lnTo>
                  <a:lnTo>
                    <a:pt x="1189" y="1504"/>
                  </a:lnTo>
                  <a:lnTo>
                    <a:pt x="1222" y="1472"/>
                  </a:lnTo>
                  <a:lnTo>
                    <a:pt x="1252" y="1442"/>
                  </a:lnTo>
                  <a:lnTo>
                    <a:pt x="1280" y="1411"/>
                  </a:lnTo>
                  <a:lnTo>
                    <a:pt x="1309" y="1380"/>
                  </a:lnTo>
                  <a:lnTo>
                    <a:pt x="1305" y="1378"/>
                  </a:lnTo>
                  <a:lnTo>
                    <a:pt x="1301" y="1377"/>
                  </a:lnTo>
                  <a:lnTo>
                    <a:pt x="1298" y="1376"/>
                  </a:lnTo>
                  <a:lnTo>
                    <a:pt x="1294" y="1376"/>
                  </a:lnTo>
                  <a:lnTo>
                    <a:pt x="1287" y="1378"/>
                  </a:lnTo>
                  <a:lnTo>
                    <a:pt x="1280" y="1382"/>
                  </a:lnTo>
                  <a:lnTo>
                    <a:pt x="1267" y="1392"/>
                  </a:lnTo>
                  <a:lnTo>
                    <a:pt x="1256" y="1399"/>
                  </a:lnTo>
                  <a:lnTo>
                    <a:pt x="1230" y="1418"/>
                  </a:lnTo>
                  <a:lnTo>
                    <a:pt x="1185" y="1450"/>
                  </a:lnTo>
                  <a:lnTo>
                    <a:pt x="1142" y="1478"/>
                  </a:lnTo>
                  <a:lnTo>
                    <a:pt x="1123" y="1490"/>
                  </a:lnTo>
                  <a:lnTo>
                    <a:pt x="1123" y="1380"/>
                  </a:lnTo>
                  <a:lnTo>
                    <a:pt x="1113" y="1379"/>
                  </a:lnTo>
                  <a:lnTo>
                    <a:pt x="1106" y="1377"/>
                  </a:lnTo>
                  <a:lnTo>
                    <a:pt x="1099" y="1375"/>
                  </a:lnTo>
                  <a:lnTo>
                    <a:pt x="1093" y="1371"/>
                  </a:lnTo>
                  <a:lnTo>
                    <a:pt x="1090" y="1367"/>
                  </a:lnTo>
                  <a:lnTo>
                    <a:pt x="1088" y="1362"/>
                  </a:lnTo>
                  <a:lnTo>
                    <a:pt x="1088" y="1356"/>
                  </a:lnTo>
                  <a:lnTo>
                    <a:pt x="1090" y="1349"/>
                  </a:lnTo>
                  <a:lnTo>
                    <a:pt x="1078" y="1338"/>
                  </a:lnTo>
                  <a:lnTo>
                    <a:pt x="1064" y="1325"/>
                  </a:lnTo>
                  <a:lnTo>
                    <a:pt x="1047" y="1314"/>
                  </a:lnTo>
                  <a:lnTo>
                    <a:pt x="1030" y="1304"/>
                  </a:lnTo>
                  <a:lnTo>
                    <a:pt x="1020" y="1299"/>
                  </a:lnTo>
                  <a:lnTo>
                    <a:pt x="1011" y="1295"/>
                  </a:lnTo>
                  <a:lnTo>
                    <a:pt x="1001" y="1291"/>
                  </a:lnTo>
                  <a:lnTo>
                    <a:pt x="990" y="1288"/>
                  </a:lnTo>
                  <a:lnTo>
                    <a:pt x="980" y="1285"/>
                  </a:lnTo>
                  <a:lnTo>
                    <a:pt x="971" y="1283"/>
                  </a:lnTo>
                  <a:lnTo>
                    <a:pt x="961" y="1282"/>
                  </a:lnTo>
                  <a:lnTo>
                    <a:pt x="951" y="1282"/>
                  </a:lnTo>
                  <a:lnTo>
                    <a:pt x="941" y="1283"/>
                  </a:lnTo>
                  <a:lnTo>
                    <a:pt x="931" y="1285"/>
                  </a:lnTo>
                  <a:lnTo>
                    <a:pt x="923" y="1289"/>
                  </a:lnTo>
                  <a:lnTo>
                    <a:pt x="917" y="1294"/>
                  </a:lnTo>
                  <a:lnTo>
                    <a:pt x="831" y="1294"/>
                  </a:lnTo>
                  <a:lnTo>
                    <a:pt x="819" y="1301"/>
                  </a:lnTo>
                  <a:lnTo>
                    <a:pt x="807" y="1307"/>
                  </a:lnTo>
                  <a:lnTo>
                    <a:pt x="796" y="1312"/>
                  </a:lnTo>
                  <a:lnTo>
                    <a:pt x="785" y="1316"/>
                  </a:lnTo>
                  <a:lnTo>
                    <a:pt x="775" y="1319"/>
                  </a:lnTo>
                  <a:lnTo>
                    <a:pt x="764" y="1321"/>
                  </a:lnTo>
                  <a:lnTo>
                    <a:pt x="754" y="1323"/>
                  </a:lnTo>
                  <a:lnTo>
                    <a:pt x="745" y="1324"/>
                  </a:lnTo>
                  <a:lnTo>
                    <a:pt x="726" y="1326"/>
                  </a:lnTo>
                  <a:lnTo>
                    <a:pt x="706" y="1328"/>
                  </a:lnTo>
                  <a:lnTo>
                    <a:pt x="686" y="1332"/>
                  </a:lnTo>
                  <a:lnTo>
                    <a:pt x="664" y="1337"/>
                  </a:lnTo>
                  <a:lnTo>
                    <a:pt x="636" y="1345"/>
                  </a:lnTo>
                  <a:lnTo>
                    <a:pt x="596" y="1356"/>
                  </a:lnTo>
                  <a:lnTo>
                    <a:pt x="577" y="1362"/>
                  </a:lnTo>
                  <a:lnTo>
                    <a:pt x="560" y="1369"/>
                  </a:lnTo>
                  <a:lnTo>
                    <a:pt x="547" y="1374"/>
                  </a:lnTo>
                  <a:lnTo>
                    <a:pt x="538" y="1380"/>
                  </a:lnTo>
                  <a:lnTo>
                    <a:pt x="521" y="1402"/>
                  </a:lnTo>
                  <a:lnTo>
                    <a:pt x="507" y="1419"/>
                  </a:lnTo>
                  <a:lnTo>
                    <a:pt x="501" y="1426"/>
                  </a:lnTo>
                  <a:lnTo>
                    <a:pt x="493" y="1431"/>
                  </a:lnTo>
                  <a:lnTo>
                    <a:pt x="488" y="1433"/>
                  </a:lnTo>
                  <a:lnTo>
                    <a:pt x="483" y="1434"/>
                  </a:lnTo>
                  <a:lnTo>
                    <a:pt x="478" y="1435"/>
                  </a:lnTo>
                  <a:lnTo>
                    <a:pt x="472" y="1435"/>
                  </a:lnTo>
                  <a:lnTo>
                    <a:pt x="306" y="1435"/>
                  </a:lnTo>
                  <a:lnTo>
                    <a:pt x="291" y="1439"/>
                  </a:lnTo>
                  <a:lnTo>
                    <a:pt x="277" y="1444"/>
                  </a:lnTo>
                  <a:lnTo>
                    <a:pt x="265" y="1448"/>
                  </a:lnTo>
                  <a:lnTo>
                    <a:pt x="254" y="1453"/>
                  </a:lnTo>
                  <a:lnTo>
                    <a:pt x="233" y="1463"/>
                  </a:lnTo>
                  <a:lnTo>
                    <a:pt x="214" y="1473"/>
                  </a:lnTo>
                  <a:lnTo>
                    <a:pt x="204" y="1478"/>
                  </a:lnTo>
                  <a:lnTo>
                    <a:pt x="193" y="1482"/>
                  </a:lnTo>
                  <a:lnTo>
                    <a:pt x="182" y="1486"/>
                  </a:lnTo>
                  <a:lnTo>
                    <a:pt x="170" y="1490"/>
                  </a:lnTo>
                  <a:lnTo>
                    <a:pt x="157" y="1493"/>
                  </a:lnTo>
                  <a:lnTo>
                    <a:pt x="142" y="1495"/>
                  </a:lnTo>
                  <a:lnTo>
                    <a:pt x="125" y="1496"/>
                  </a:lnTo>
                  <a:lnTo>
                    <a:pt x="106" y="1496"/>
                  </a:lnTo>
                  <a:lnTo>
                    <a:pt x="95" y="1496"/>
                  </a:lnTo>
                  <a:lnTo>
                    <a:pt x="84" y="1495"/>
                  </a:lnTo>
                  <a:lnTo>
                    <a:pt x="75" y="1494"/>
                  </a:lnTo>
                  <a:lnTo>
                    <a:pt x="65" y="1492"/>
                  </a:lnTo>
                  <a:lnTo>
                    <a:pt x="55" y="1490"/>
                  </a:lnTo>
                  <a:lnTo>
                    <a:pt x="46" y="1487"/>
                  </a:lnTo>
                  <a:lnTo>
                    <a:pt x="38" y="1483"/>
                  </a:lnTo>
                  <a:lnTo>
                    <a:pt x="31" y="1479"/>
                  </a:lnTo>
                  <a:lnTo>
                    <a:pt x="24" y="1475"/>
                  </a:lnTo>
                  <a:lnTo>
                    <a:pt x="19" y="1470"/>
                  </a:lnTo>
                  <a:lnTo>
                    <a:pt x="13" y="1464"/>
                  </a:lnTo>
                  <a:lnTo>
                    <a:pt x="9" y="1458"/>
                  </a:lnTo>
                  <a:lnTo>
                    <a:pt x="4" y="1452"/>
                  </a:lnTo>
                  <a:lnTo>
                    <a:pt x="2" y="1445"/>
                  </a:lnTo>
                  <a:lnTo>
                    <a:pt x="1" y="1437"/>
                  </a:lnTo>
                  <a:lnTo>
                    <a:pt x="0" y="1429"/>
                  </a:lnTo>
                  <a:lnTo>
                    <a:pt x="1" y="1426"/>
                  </a:lnTo>
                  <a:lnTo>
                    <a:pt x="2" y="1423"/>
                  </a:lnTo>
                  <a:lnTo>
                    <a:pt x="4" y="1421"/>
                  </a:lnTo>
                  <a:lnTo>
                    <a:pt x="6" y="1418"/>
                  </a:lnTo>
                  <a:lnTo>
                    <a:pt x="13" y="1415"/>
                  </a:lnTo>
                  <a:lnTo>
                    <a:pt x="22" y="1413"/>
                  </a:lnTo>
                  <a:lnTo>
                    <a:pt x="39" y="1411"/>
                  </a:lnTo>
                  <a:lnTo>
                    <a:pt x="54" y="1411"/>
                  </a:lnTo>
                  <a:lnTo>
                    <a:pt x="58" y="1408"/>
                  </a:lnTo>
                  <a:lnTo>
                    <a:pt x="64" y="1404"/>
                  </a:lnTo>
                  <a:lnTo>
                    <a:pt x="68" y="1399"/>
                  </a:lnTo>
                  <a:lnTo>
                    <a:pt x="72" y="1393"/>
                  </a:lnTo>
                  <a:lnTo>
                    <a:pt x="82" y="1378"/>
                  </a:lnTo>
                  <a:lnTo>
                    <a:pt x="90" y="1361"/>
                  </a:lnTo>
                  <a:lnTo>
                    <a:pt x="97" y="1344"/>
                  </a:lnTo>
                  <a:lnTo>
                    <a:pt x="102" y="1325"/>
                  </a:lnTo>
                  <a:lnTo>
                    <a:pt x="105" y="1309"/>
                  </a:lnTo>
                  <a:lnTo>
                    <a:pt x="106" y="1294"/>
                  </a:lnTo>
                  <a:lnTo>
                    <a:pt x="106" y="1288"/>
                  </a:lnTo>
                  <a:lnTo>
                    <a:pt x="105" y="1284"/>
                  </a:lnTo>
                  <a:lnTo>
                    <a:pt x="103" y="1279"/>
                  </a:lnTo>
                  <a:lnTo>
                    <a:pt x="101" y="1275"/>
                  </a:lnTo>
                  <a:lnTo>
                    <a:pt x="95" y="1267"/>
                  </a:lnTo>
                  <a:lnTo>
                    <a:pt x="90" y="1260"/>
                  </a:lnTo>
                  <a:lnTo>
                    <a:pt x="83" y="1254"/>
                  </a:lnTo>
                  <a:lnTo>
                    <a:pt x="79" y="1248"/>
                  </a:lnTo>
                  <a:lnTo>
                    <a:pt x="77" y="1244"/>
                  </a:lnTo>
                  <a:lnTo>
                    <a:pt x="75" y="1241"/>
                  </a:lnTo>
                  <a:lnTo>
                    <a:pt x="73" y="1237"/>
                  </a:lnTo>
                  <a:lnTo>
                    <a:pt x="73" y="1232"/>
                  </a:lnTo>
                  <a:lnTo>
                    <a:pt x="73" y="1225"/>
                  </a:lnTo>
                  <a:lnTo>
                    <a:pt x="75" y="1218"/>
                  </a:lnTo>
                  <a:lnTo>
                    <a:pt x="77" y="1212"/>
                  </a:lnTo>
                  <a:lnTo>
                    <a:pt x="79" y="1207"/>
                  </a:lnTo>
                  <a:lnTo>
                    <a:pt x="86" y="1200"/>
                  </a:lnTo>
                  <a:lnTo>
                    <a:pt x="93" y="1193"/>
                  </a:lnTo>
                  <a:lnTo>
                    <a:pt x="101" y="1188"/>
                  </a:lnTo>
                  <a:lnTo>
                    <a:pt x="106" y="1182"/>
                  </a:lnTo>
                  <a:lnTo>
                    <a:pt x="110" y="1179"/>
                  </a:lnTo>
                  <a:lnTo>
                    <a:pt x="112" y="1175"/>
                  </a:lnTo>
                  <a:lnTo>
                    <a:pt x="113" y="1170"/>
                  </a:lnTo>
                  <a:lnTo>
                    <a:pt x="113" y="1165"/>
                  </a:lnTo>
                  <a:lnTo>
                    <a:pt x="113" y="1150"/>
                  </a:lnTo>
                  <a:lnTo>
                    <a:pt x="111" y="1137"/>
                  </a:lnTo>
                  <a:lnTo>
                    <a:pt x="109" y="1123"/>
                  </a:lnTo>
                  <a:lnTo>
                    <a:pt x="105" y="1110"/>
                  </a:lnTo>
                  <a:lnTo>
                    <a:pt x="98" y="1082"/>
                  </a:lnTo>
                  <a:lnTo>
                    <a:pt x="88" y="1056"/>
                  </a:lnTo>
                  <a:lnTo>
                    <a:pt x="78" y="1030"/>
                  </a:lnTo>
                  <a:lnTo>
                    <a:pt x="68" y="1006"/>
                  </a:lnTo>
                  <a:lnTo>
                    <a:pt x="59" y="982"/>
                  </a:lnTo>
                  <a:lnTo>
                    <a:pt x="54" y="961"/>
                  </a:lnTo>
                  <a:lnTo>
                    <a:pt x="54" y="930"/>
                  </a:lnTo>
                  <a:lnTo>
                    <a:pt x="58" y="943"/>
                  </a:lnTo>
                  <a:lnTo>
                    <a:pt x="64" y="954"/>
                  </a:lnTo>
                  <a:lnTo>
                    <a:pt x="71" y="964"/>
                  </a:lnTo>
                  <a:lnTo>
                    <a:pt x="80" y="973"/>
                  </a:lnTo>
                  <a:lnTo>
                    <a:pt x="80" y="949"/>
                  </a:lnTo>
                  <a:lnTo>
                    <a:pt x="80" y="954"/>
                  </a:lnTo>
                  <a:lnTo>
                    <a:pt x="82" y="958"/>
                  </a:lnTo>
                  <a:lnTo>
                    <a:pt x="84" y="962"/>
                  </a:lnTo>
                  <a:lnTo>
                    <a:pt x="88" y="966"/>
                  </a:lnTo>
                  <a:lnTo>
                    <a:pt x="92" y="969"/>
                  </a:lnTo>
                  <a:lnTo>
                    <a:pt x="97" y="971"/>
                  </a:lnTo>
                  <a:lnTo>
                    <a:pt x="102" y="973"/>
                  </a:lnTo>
                  <a:lnTo>
                    <a:pt x="106" y="973"/>
                  </a:lnTo>
                  <a:lnTo>
                    <a:pt x="113" y="964"/>
                  </a:lnTo>
                  <a:lnTo>
                    <a:pt x="122" y="955"/>
                  </a:lnTo>
                  <a:lnTo>
                    <a:pt x="126" y="951"/>
                  </a:lnTo>
                  <a:lnTo>
                    <a:pt x="129" y="946"/>
                  </a:lnTo>
                  <a:lnTo>
                    <a:pt x="132" y="940"/>
                  </a:lnTo>
                  <a:lnTo>
                    <a:pt x="133" y="936"/>
                  </a:lnTo>
                  <a:lnTo>
                    <a:pt x="132" y="923"/>
                  </a:lnTo>
                  <a:lnTo>
                    <a:pt x="128" y="913"/>
                  </a:lnTo>
                  <a:lnTo>
                    <a:pt x="125" y="903"/>
                  </a:lnTo>
                  <a:lnTo>
                    <a:pt x="120" y="895"/>
                  </a:lnTo>
                  <a:lnTo>
                    <a:pt x="115" y="887"/>
                  </a:lnTo>
                  <a:lnTo>
                    <a:pt x="111" y="879"/>
                  </a:lnTo>
                  <a:lnTo>
                    <a:pt x="107" y="871"/>
                  </a:lnTo>
                  <a:lnTo>
                    <a:pt x="106" y="862"/>
                  </a:lnTo>
                  <a:lnTo>
                    <a:pt x="107" y="855"/>
                  </a:lnTo>
                  <a:lnTo>
                    <a:pt x="111" y="847"/>
                  </a:lnTo>
                  <a:lnTo>
                    <a:pt x="115" y="839"/>
                  </a:lnTo>
                  <a:lnTo>
                    <a:pt x="121" y="831"/>
                  </a:lnTo>
                  <a:lnTo>
                    <a:pt x="126" y="823"/>
                  </a:lnTo>
                  <a:lnTo>
                    <a:pt x="132" y="818"/>
                  </a:lnTo>
                  <a:lnTo>
                    <a:pt x="136" y="814"/>
                  </a:lnTo>
                  <a:lnTo>
                    <a:pt x="139" y="813"/>
                  </a:lnTo>
                  <a:lnTo>
                    <a:pt x="139" y="807"/>
                  </a:lnTo>
                  <a:lnTo>
                    <a:pt x="140" y="800"/>
                  </a:lnTo>
                  <a:lnTo>
                    <a:pt x="143" y="792"/>
                  </a:lnTo>
                  <a:lnTo>
                    <a:pt x="146" y="783"/>
                  </a:lnTo>
                  <a:lnTo>
                    <a:pt x="147" y="765"/>
                  </a:lnTo>
                  <a:lnTo>
                    <a:pt x="149" y="751"/>
                  </a:lnTo>
                  <a:lnTo>
                    <a:pt x="151" y="737"/>
                  </a:lnTo>
                  <a:lnTo>
                    <a:pt x="153" y="721"/>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207" name="Freeform 195"/>
            <p:cNvSpPr>
              <a:spLocks/>
            </p:cNvSpPr>
            <p:nvPr>
              <p:custDataLst>
                <p:tags r:id="rId200"/>
              </p:custDataLst>
            </p:nvPr>
          </p:nvSpPr>
          <p:spPr bwMode="auto">
            <a:xfrm>
              <a:off x="3095922" y="3941830"/>
              <a:ext cx="81304" cy="96970"/>
            </a:xfrm>
            <a:custGeom>
              <a:avLst/>
              <a:gdLst>
                <a:gd name="T0" fmla="*/ 7 w 166"/>
                <a:gd name="T1" fmla="*/ 183 h 208"/>
                <a:gd name="T2" fmla="*/ 79 w 166"/>
                <a:gd name="T3" fmla="*/ 208 h 208"/>
                <a:gd name="T4" fmla="*/ 85 w 166"/>
                <a:gd name="T5" fmla="*/ 207 h 208"/>
                <a:gd name="T6" fmla="*/ 90 w 166"/>
                <a:gd name="T7" fmla="*/ 204 h 208"/>
                <a:gd name="T8" fmla="*/ 97 w 166"/>
                <a:gd name="T9" fmla="*/ 198 h 208"/>
                <a:gd name="T10" fmla="*/ 104 w 166"/>
                <a:gd name="T11" fmla="*/ 192 h 208"/>
                <a:gd name="T12" fmla="*/ 117 w 166"/>
                <a:gd name="T13" fmla="*/ 176 h 208"/>
                <a:gd name="T14" fmla="*/ 130 w 166"/>
                <a:gd name="T15" fmla="*/ 158 h 208"/>
                <a:gd name="T16" fmla="*/ 154 w 166"/>
                <a:gd name="T17" fmla="*/ 122 h 208"/>
                <a:gd name="T18" fmla="*/ 166 w 166"/>
                <a:gd name="T19" fmla="*/ 103 h 208"/>
                <a:gd name="T20" fmla="*/ 144 w 166"/>
                <a:gd name="T21" fmla="*/ 94 h 208"/>
                <a:gd name="T22" fmla="*/ 126 w 166"/>
                <a:gd name="T23" fmla="*/ 84 h 208"/>
                <a:gd name="T24" fmla="*/ 108 w 166"/>
                <a:gd name="T25" fmla="*/ 74 h 208"/>
                <a:gd name="T26" fmla="*/ 93 w 166"/>
                <a:gd name="T27" fmla="*/ 64 h 208"/>
                <a:gd name="T28" fmla="*/ 86 w 166"/>
                <a:gd name="T29" fmla="*/ 58 h 208"/>
                <a:gd name="T30" fmla="*/ 81 w 166"/>
                <a:gd name="T31" fmla="*/ 53 h 208"/>
                <a:gd name="T32" fmla="*/ 75 w 166"/>
                <a:gd name="T33" fmla="*/ 47 h 208"/>
                <a:gd name="T34" fmla="*/ 71 w 166"/>
                <a:gd name="T35" fmla="*/ 40 h 208"/>
                <a:gd name="T36" fmla="*/ 67 w 166"/>
                <a:gd name="T37" fmla="*/ 33 h 208"/>
                <a:gd name="T38" fmla="*/ 64 w 166"/>
                <a:gd name="T39" fmla="*/ 26 h 208"/>
                <a:gd name="T40" fmla="*/ 62 w 166"/>
                <a:gd name="T41" fmla="*/ 18 h 208"/>
                <a:gd name="T42" fmla="*/ 60 w 166"/>
                <a:gd name="T43" fmla="*/ 11 h 208"/>
                <a:gd name="T44" fmla="*/ 50 w 166"/>
                <a:gd name="T45" fmla="*/ 10 h 208"/>
                <a:gd name="T46" fmla="*/ 43 w 166"/>
                <a:gd name="T47" fmla="*/ 8 h 208"/>
                <a:gd name="T48" fmla="*/ 40 w 166"/>
                <a:gd name="T49" fmla="*/ 5 h 208"/>
                <a:gd name="T50" fmla="*/ 39 w 166"/>
                <a:gd name="T51" fmla="*/ 3 h 208"/>
                <a:gd name="T52" fmla="*/ 38 w 166"/>
                <a:gd name="T53" fmla="*/ 1 h 208"/>
                <a:gd name="T54" fmla="*/ 36 w 166"/>
                <a:gd name="T55" fmla="*/ 0 h 208"/>
                <a:gd name="T56" fmla="*/ 32 w 166"/>
                <a:gd name="T57" fmla="*/ 1 h 208"/>
                <a:gd name="T58" fmla="*/ 27 w 166"/>
                <a:gd name="T59" fmla="*/ 5 h 208"/>
                <a:gd name="T60" fmla="*/ 20 w 166"/>
                <a:gd name="T61" fmla="*/ 11 h 208"/>
                <a:gd name="T62" fmla="*/ 11 w 166"/>
                <a:gd name="T63" fmla="*/ 22 h 208"/>
                <a:gd name="T64" fmla="*/ 7 w 166"/>
                <a:gd name="T65" fmla="*/ 29 h 208"/>
                <a:gd name="T66" fmla="*/ 4 w 166"/>
                <a:gd name="T67" fmla="*/ 37 h 208"/>
                <a:gd name="T68" fmla="*/ 2 w 166"/>
                <a:gd name="T69" fmla="*/ 45 h 208"/>
                <a:gd name="T70" fmla="*/ 0 w 166"/>
                <a:gd name="T71" fmla="*/ 54 h 208"/>
                <a:gd name="T72" fmla="*/ 0 w 166"/>
                <a:gd name="T73" fmla="*/ 60 h 208"/>
                <a:gd name="T74" fmla="*/ 2 w 166"/>
                <a:gd name="T75" fmla="*/ 65 h 208"/>
                <a:gd name="T76" fmla="*/ 3 w 166"/>
                <a:gd name="T77" fmla="*/ 70 h 208"/>
                <a:gd name="T78" fmla="*/ 5 w 166"/>
                <a:gd name="T79" fmla="*/ 76 h 208"/>
                <a:gd name="T80" fmla="*/ 10 w 166"/>
                <a:gd name="T81" fmla="*/ 86 h 208"/>
                <a:gd name="T82" fmla="*/ 17 w 166"/>
                <a:gd name="T83" fmla="*/ 98 h 208"/>
                <a:gd name="T84" fmla="*/ 22 w 166"/>
                <a:gd name="T85" fmla="*/ 109 h 208"/>
                <a:gd name="T86" fmla="*/ 28 w 166"/>
                <a:gd name="T87" fmla="*/ 120 h 208"/>
                <a:gd name="T88" fmla="*/ 30 w 166"/>
                <a:gd name="T89" fmla="*/ 126 h 208"/>
                <a:gd name="T90" fmla="*/ 32 w 166"/>
                <a:gd name="T91" fmla="*/ 133 h 208"/>
                <a:gd name="T92" fmla="*/ 33 w 166"/>
                <a:gd name="T93" fmla="*/ 139 h 208"/>
                <a:gd name="T94" fmla="*/ 33 w 166"/>
                <a:gd name="T95" fmla="*/ 147 h 208"/>
                <a:gd name="T96" fmla="*/ 32 w 166"/>
                <a:gd name="T97" fmla="*/ 153 h 208"/>
                <a:gd name="T98" fmla="*/ 31 w 166"/>
                <a:gd name="T99" fmla="*/ 159 h 208"/>
                <a:gd name="T100" fmla="*/ 28 w 166"/>
                <a:gd name="T101" fmla="*/ 165 h 208"/>
                <a:gd name="T102" fmla="*/ 25 w 166"/>
                <a:gd name="T103" fmla="*/ 169 h 208"/>
                <a:gd name="T104" fmla="*/ 21 w 166"/>
                <a:gd name="T105" fmla="*/ 174 h 208"/>
                <a:gd name="T106" fmla="*/ 17 w 166"/>
                <a:gd name="T107" fmla="*/ 177 h 208"/>
                <a:gd name="T108" fmla="*/ 11 w 166"/>
                <a:gd name="T109" fmla="*/ 180 h 208"/>
                <a:gd name="T110" fmla="*/ 7 w 166"/>
                <a:gd name="T111" fmla="*/ 183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6" h="208">
                  <a:moveTo>
                    <a:pt x="7" y="183"/>
                  </a:moveTo>
                  <a:lnTo>
                    <a:pt x="79" y="208"/>
                  </a:lnTo>
                  <a:lnTo>
                    <a:pt x="85" y="207"/>
                  </a:lnTo>
                  <a:lnTo>
                    <a:pt x="90" y="204"/>
                  </a:lnTo>
                  <a:lnTo>
                    <a:pt x="97" y="198"/>
                  </a:lnTo>
                  <a:lnTo>
                    <a:pt x="104" y="192"/>
                  </a:lnTo>
                  <a:lnTo>
                    <a:pt x="117" y="176"/>
                  </a:lnTo>
                  <a:lnTo>
                    <a:pt x="130" y="158"/>
                  </a:lnTo>
                  <a:lnTo>
                    <a:pt x="154" y="122"/>
                  </a:lnTo>
                  <a:lnTo>
                    <a:pt x="166" y="103"/>
                  </a:lnTo>
                  <a:lnTo>
                    <a:pt x="144" y="94"/>
                  </a:lnTo>
                  <a:lnTo>
                    <a:pt x="126" y="84"/>
                  </a:lnTo>
                  <a:lnTo>
                    <a:pt x="108" y="74"/>
                  </a:lnTo>
                  <a:lnTo>
                    <a:pt x="93" y="64"/>
                  </a:lnTo>
                  <a:lnTo>
                    <a:pt x="86" y="58"/>
                  </a:lnTo>
                  <a:lnTo>
                    <a:pt x="81" y="53"/>
                  </a:lnTo>
                  <a:lnTo>
                    <a:pt x="75" y="47"/>
                  </a:lnTo>
                  <a:lnTo>
                    <a:pt x="71" y="40"/>
                  </a:lnTo>
                  <a:lnTo>
                    <a:pt x="67" y="33"/>
                  </a:lnTo>
                  <a:lnTo>
                    <a:pt x="64" y="26"/>
                  </a:lnTo>
                  <a:lnTo>
                    <a:pt x="62" y="18"/>
                  </a:lnTo>
                  <a:lnTo>
                    <a:pt x="60" y="11"/>
                  </a:lnTo>
                  <a:lnTo>
                    <a:pt x="50" y="10"/>
                  </a:lnTo>
                  <a:lnTo>
                    <a:pt x="43" y="8"/>
                  </a:lnTo>
                  <a:lnTo>
                    <a:pt x="40" y="5"/>
                  </a:lnTo>
                  <a:lnTo>
                    <a:pt x="39" y="3"/>
                  </a:lnTo>
                  <a:lnTo>
                    <a:pt x="38" y="1"/>
                  </a:lnTo>
                  <a:lnTo>
                    <a:pt x="36" y="0"/>
                  </a:lnTo>
                  <a:lnTo>
                    <a:pt x="32" y="1"/>
                  </a:lnTo>
                  <a:lnTo>
                    <a:pt x="27" y="5"/>
                  </a:lnTo>
                  <a:lnTo>
                    <a:pt x="20" y="11"/>
                  </a:lnTo>
                  <a:lnTo>
                    <a:pt x="11" y="22"/>
                  </a:lnTo>
                  <a:lnTo>
                    <a:pt x="7" y="29"/>
                  </a:lnTo>
                  <a:lnTo>
                    <a:pt x="4" y="37"/>
                  </a:lnTo>
                  <a:lnTo>
                    <a:pt x="2" y="45"/>
                  </a:lnTo>
                  <a:lnTo>
                    <a:pt x="0" y="54"/>
                  </a:lnTo>
                  <a:lnTo>
                    <a:pt x="0" y="60"/>
                  </a:lnTo>
                  <a:lnTo>
                    <a:pt x="2" y="65"/>
                  </a:lnTo>
                  <a:lnTo>
                    <a:pt x="3" y="70"/>
                  </a:lnTo>
                  <a:lnTo>
                    <a:pt x="5" y="76"/>
                  </a:lnTo>
                  <a:lnTo>
                    <a:pt x="10" y="86"/>
                  </a:lnTo>
                  <a:lnTo>
                    <a:pt x="17" y="98"/>
                  </a:lnTo>
                  <a:lnTo>
                    <a:pt x="22" y="109"/>
                  </a:lnTo>
                  <a:lnTo>
                    <a:pt x="28" y="120"/>
                  </a:lnTo>
                  <a:lnTo>
                    <a:pt x="30" y="126"/>
                  </a:lnTo>
                  <a:lnTo>
                    <a:pt x="32" y="133"/>
                  </a:lnTo>
                  <a:lnTo>
                    <a:pt x="33" y="139"/>
                  </a:lnTo>
                  <a:lnTo>
                    <a:pt x="33" y="147"/>
                  </a:lnTo>
                  <a:lnTo>
                    <a:pt x="32" y="153"/>
                  </a:lnTo>
                  <a:lnTo>
                    <a:pt x="31" y="159"/>
                  </a:lnTo>
                  <a:lnTo>
                    <a:pt x="28" y="165"/>
                  </a:lnTo>
                  <a:lnTo>
                    <a:pt x="25" y="169"/>
                  </a:lnTo>
                  <a:lnTo>
                    <a:pt x="21" y="174"/>
                  </a:lnTo>
                  <a:lnTo>
                    <a:pt x="17" y="177"/>
                  </a:lnTo>
                  <a:lnTo>
                    <a:pt x="11" y="180"/>
                  </a:lnTo>
                  <a:lnTo>
                    <a:pt x="7" y="183"/>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08" name="Freeform 196"/>
            <p:cNvSpPr>
              <a:spLocks/>
            </p:cNvSpPr>
            <p:nvPr>
              <p:custDataLst>
                <p:tags r:id="rId201"/>
              </p:custDataLst>
            </p:nvPr>
          </p:nvSpPr>
          <p:spPr bwMode="auto">
            <a:xfrm>
              <a:off x="2561869" y="3552187"/>
              <a:ext cx="78116" cy="52893"/>
            </a:xfrm>
            <a:custGeom>
              <a:avLst/>
              <a:gdLst>
                <a:gd name="T0" fmla="*/ 65165 w 164"/>
                <a:gd name="T1" fmla="*/ 58737 h 104"/>
                <a:gd name="T2" fmla="*/ 57073 w 164"/>
                <a:gd name="T3" fmla="*/ 57607 h 104"/>
                <a:gd name="T4" fmla="*/ 46851 w 164"/>
                <a:gd name="T5" fmla="*/ 54784 h 104"/>
                <a:gd name="T6" fmla="*/ 40888 w 164"/>
                <a:gd name="T7" fmla="*/ 53089 h 104"/>
                <a:gd name="T8" fmla="*/ 34073 w 164"/>
                <a:gd name="T9" fmla="*/ 52524 h 104"/>
                <a:gd name="T10" fmla="*/ 31092 w 164"/>
                <a:gd name="T11" fmla="*/ 52524 h 104"/>
                <a:gd name="T12" fmla="*/ 27259 w 164"/>
                <a:gd name="T13" fmla="*/ 53089 h 104"/>
                <a:gd name="T14" fmla="*/ 23425 w 164"/>
                <a:gd name="T15" fmla="*/ 54219 h 104"/>
                <a:gd name="T16" fmla="*/ 20018 w 164"/>
                <a:gd name="T17" fmla="*/ 55348 h 104"/>
                <a:gd name="T18" fmla="*/ 17463 w 164"/>
                <a:gd name="T19" fmla="*/ 56478 h 104"/>
                <a:gd name="T20" fmla="*/ 14481 w 164"/>
                <a:gd name="T21" fmla="*/ 56478 h 104"/>
                <a:gd name="T22" fmla="*/ 11500 w 164"/>
                <a:gd name="T23" fmla="*/ 55913 h 104"/>
                <a:gd name="T24" fmla="*/ 8092 w 164"/>
                <a:gd name="T25" fmla="*/ 54219 h 104"/>
                <a:gd name="T26" fmla="*/ 4685 w 164"/>
                <a:gd name="T27" fmla="*/ 51960 h 104"/>
                <a:gd name="T28" fmla="*/ 2555 w 164"/>
                <a:gd name="T29" fmla="*/ 49701 h 104"/>
                <a:gd name="T30" fmla="*/ 1278 w 164"/>
                <a:gd name="T31" fmla="*/ 48571 h 104"/>
                <a:gd name="T32" fmla="*/ 426 w 164"/>
                <a:gd name="T33" fmla="*/ 47441 h 104"/>
                <a:gd name="T34" fmla="*/ 0 w 164"/>
                <a:gd name="T35" fmla="*/ 45747 h 104"/>
                <a:gd name="T36" fmla="*/ 0 w 164"/>
                <a:gd name="T37" fmla="*/ 44618 h 104"/>
                <a:gd name="T38" fmla="*/ 0 w 164"/>
                <a:gd name="T39" fmla="*/ 42923 h 104"/>
                <a:gd name="T40" fmla="*/ 426 w 164"/>
                <a:gd name="T41" fmla="*/ 41794 h 104"/>
                <a:gd name="T42" fmla="*/ 1278 w 164"/>
                <a:gd name="T43" fmla="*/ 40099 h 104"/>
                <a:gd name="T44" fmla="*/ 2555 w 164"/>
                <a:gd name="T45" fmla="*/ 39535 h 104"/>
                <a:gd name="T46" fmla="*/ 5111 w 164"/>
                <a:gd name="T47" fmla="*/ 37840 h 104"/>
                <a:gd name="T48" fmla="*/ 8518 w 164"/>
                <a:gd name="T49" fmla="*/ 37275 h 104"/>
                <a:gd name="T50" fmla="*/ 17037 w 164"/>
                <a:gd name="T51" fmla="*/ 37275 h 104"/>
                <a:gd name="T52" fmla="*/ 25981 w 164"/>
                <a:gd name="T53" fmla="*/ 37840 h 104"/>
                <a:gd name="T54" fmla="*/ 29814 w 164"/>
                <a:gd name="T55" fmla="*/ 37840 h 104"/>
                <a:gd name="T56" fmla="*/ 33647 w 164"/>
                <a:gd name="T57" fmla="*/ 37840 h 104"/>
                <a:gd name="T58" fmla="*/ 37055 w 164"/>
                <a:gd name="T59" fmla="*/ 37840 h 104"/>
                <a:gd name="T60" fmla="*/ 40036 w 164"/>
                <a:gd name="T61" fmla="*/ 37840 h 104"/>
                <a:gd name="T62" fmla="*/ 40036 w 164"/>
                <a:gd name="T63" fmla="*/ 31628 h 104"/>
                <a:gd name="T64" fmla="*/ 40036 w 164"/>
                <a:gd name="T65" fmla="*/ 24285 h 104"/>
                <a:gd name="T66" fmla="*/ 40036 w 164"/>
                <a:gd name="T67" fmla="*/ 16379 h 104"/>
                <a:gd name="T68" fmla="*/ 40036 w 164"/>
                <a:gd name="T69" fmla="*/ 10166 h 104"/>
                <a:gd name="T70" fmla="*/ 33647 w 164"/>
                <a:gd name="T71" fmla="*/ 9601 h 104"/>
                <a:gd name="T72" fmla="*/ 28536 w 164"/>
                <a:gd name="T73" fmla="*/ 8472 h 104"/>
                <a:gd name="T74" fmla="*/ 26407 w 164"/>
                <a:gd name="T75" fmla="*/ 7342 h 104"/>
                <a:gd name="T76" fmla="*/ 24277 w 164"/>
                <a:gd name="T77" fmla="*/ 5648 h 104"/>
                <a:gd name="T78" fmla="*/ 22148 w 164"/>
                <a:gd name="T79" fmla="*/ 3389 h 104"/>
                <a:gd name="T80" fmla="*/ 20018 w 164"/>
                <a:gd name="T81" fmla="*/ 0 h 104"/>
                <a:gd name="T82" fmla="*/ 62184 w 164"/>
                <a:gd name="T83" fmla="*/ 0 h 104"/>
                <a:gd name="T84" fmla="*/ 62609 w 164"/>
                <a:gd name="T85" fmla="*/ 3389 h 104"/>
                <a:gd name="T86" fmla="*/ 63035 w 164"/>
                <a:gd name="T87" fmla="*/ 7342 h 104"/>
                <a:gd name="T88" fmla="*/ 63887 w 164"/>
                <a:gd name="T89" fmla="*/ 10731 h 104"/>
                <a:gd name="T90" fmla="*/ 64739 w 164"/>
                <a:gd name="T91" fmla="*/ 14119 h 104"/>
                <a:gd name="T92" fmla="*/ 66443 w 164"/>
                <a:gd name="T93" fmla="*/ 19767 h 104"/>
                <a:gd name="T94" fmla="*/ 67720 w 164"/>
                <a:gd name="T95" fmla="*/ 25980 h 104"/>
                <a:gd name="T96" fmla="*/ 69424 w 164"/>
                <a:gd name="T97" fmla="*/ 30498 h 104"/>
                <a:gd name="T98" fmla="*/ 69850 w 164"/>
                <a:gd name="T99" fmla="*/ 35016 h 104"/>
                <a:gd name="T100" fmla="*/ 69424 w 164"/>
                <a:gd name="T101" fmla="*/ 36711 h 104"/>
                <a:gd name="T102" fmla="*/ 68146 w 164"/>
                <a:gd name="T103" fmla="*/ 38405 h 104"/>
                <a:gd name="T104" fmla="*/ 66869 w 164"/>
                <a:gd name="T105" fmla="*/ 40099 h 104"/>
                <a:gd name="T106" fmla="*/ 65165 w 164"/>
                <a:gd name="T107" fmla="*/ 41229 h 104"/>
                <a:gd name="T108" fmla="*/ 65165 w 164"/>
                <a:gd name="T109" fmla="*/ 58737 h 1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4" h="104">
                  <a:moveTo>
                    <a:pt x="153" y="104"/>
                  </a:moveTo>
                  <a:lnTo>
                    <a:pt x="134" y="102"/>
                  </a:lnTo>
                  <a:lnTo>
                    <a:pt x="110" y="97"/>
                  </a:lnTo>
                  <a:lnTo>
                    <a:pt x="96" y="94"/>
                  </a:lnTo>
                  <a:lnTo>
                    <a:pt x="80" y="93"/>
                  </a:lnTo>
                  <a:lnTo>
                    <a:pt x="73" y="93"/>
                  </a:lnTo>
                  <a:lnTo>
                    <a:pt x="64" y="94"/>
                  </a:lnTo>
                  <a:lnTo>
                    <a:pt x="55" y="96"/>
                  </a:lnTo>
                  <a:lnTo>
                    <a:pt x="47" y="98"/>
                  </a:lnTo>
                  <a:lnTo>
                    <a:pt x="41" y="100"/>
                  </a:lnTo>
                  <a:lnTo>
                    <a:pt x="34" y="100"/>
                  </a:lnTo>
                  <a:lnTo>
                    <a:pt x="27" y="99"/>
                  </a:lnTo>
                  <a:lnTo>
                    <a:pt x="19" y="96"/>
                  </a:lnTo>
                  <a:lnTo>
                    <a:pt x="11" y="92"/>
                  </a:lnTo>
                  <a:lnTo>
                    <a:pt x="6" y="88"/>
                  </a:lnTo>
                  <a:lnTo>
                    <a:pt x="3" y="86"/>
                  </a:lnTo>
                  <a:lnTo>
                    <a:pt x="1" y="84"/>
                  </a:lnTo>
                  <a:lnTo>
                    <a:pt x="0" y="81"/>
                  </a:lnTo>
                  <a:lnTo>
                    <a:pt x="0" y="79"/>
                  </a:lnTo>
                  <a:lnTo>
                    <a:pt x="0" y="76"/>
                  </a:lnTo>
                  <a:lnTo>
                    <a:pt x="1" y="74"/>
                  </a:lnTo>
                  <a:lnTo>
                    <a:pt x="3" y="71"/>
                  </a:lnTo>
                  <a:lnTo>
                    <a:pt x="6" y="70"/>
                  </a:lnTo>
                  <a:lnTo>
                    <a:pt x="12" y="67"/>
                  </a:lnTo>
                  <a:lnTo>
                    <a:pt x="20" y="66"/>
                  </a:lnTo>
                  <a:lnTo>
                    <a:pt x="40" y="66"/>
                  </a:lnTo>
                  <a:lnTo>
                    <a:pt x="61" y="67"/>
                  </a:lnTo>
                  <a:lnTo>
                    <a:pt x="70" y="67"/>
                  </a:lnTo>
                  <a:lnTo>
                    <a:pt x="79" y="67"/>
                  </a:lnTo>
                  <a:lnTo>
                    <a:pt x="87" y="67"/>
                  </a:lnTo>
                  <a:lnTo>
                    <a:pt x="94" y="67"/>
                  </a:lnTo>
                  <a:lnTo>
                    <a:pt x="94" y="56"/>
                  </a:lnTo>
                  <a:lnTo>
                    <a:pt x="94" y="43"/>
                  </a:lnTo>
                  <a:lnTo>
                    <a:pt x="94" y="29"/>
                  </a:lnTo>
                  <a:lnTo>
                    <a:pt x="94" y="18"/>
                  </a:lnTo>
                  <a:lnTo>
                    <a:pt x="79" y="17"/>
                  </a:lnTo>
                  <a:lnTo>
                    <a:pt x="67" y="15"/>
                  </a:lnTo>
                  <a:lnTo>
                    <a:pt x="62" y="13"/>
                  </a:lnTo>
                  <a:lnTo>
                    <a:pt x="57" y="10"/>
                  </a:lnTo>
                  <a:lnTo>
                    <a:pt x="52" y="6"/>
                  </a:lnTo>
                  <a:lnTo>
                    <a:pt x="47" y="0"/>
                  </a:lnTo>
                  <a:lnTo>
                    <a:pt x="146" y="0"/>
                  </a:lnTo>
                  <a:lnTo>
                    <a:pt x="147" y="6"/>
                  </a:lnTo>
                  <a:lnTo>
                    <a:pt x="148" y="13"/>
                  </a:lnTo>
                  <a:lnTo>
                    <a:pt x="150" y="19"/>
                  </a:lnTo>
                  <a:lnTo>
                    <a:pt x="152" y="25"/>
                  </a:lnTo>
                  <a:lnTo>
                    <a:pt x="156" y="35"/>
                  </a:lnTo>
                  <a:lnTo>
                    <a:pt x="159" y="46"/>
                  </a:lnTo>
                  <a:lnTo>
                    <a:pt x="163" y="54"/>
                  </a:lnTo>
                  <a:lnTo>
                    <a:pt x="164" y="62"/>
                  </a:lnTo>
                  <a:lnTo>
                    <a:pt x="163" y="65"/>
                  </a:lnTo>
                  <a:lnTo>
                    <a:pt x="160" y="68"/>
                  </a:lnTo>
                  <a:lnTo>
                    <a:pt x="157" y="71"/>
                  </a:lnTo>
                  <a:lnTo>
                    <a:pt x="153" y="73"/>
                  </a:lnTo>
                  <a:lnTo>
                    <a:pt x="153" y="10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9" name="Freeform 215"/>
            <p:cNvSpPr>
              <a:spLocks/>
            </p:cNvSpPr>
            <p:nvPr>
              <p:custDataLst>
                <p:tags r:id="rId202"/>
              </p:custDataLst>
            </p:nvPr>
          </p:nvSpPr>
          <p:spPr bwMode="auto">
            <a:xfrm>
              <a:off x="2453463" y="3583925"/>
              <a:ext cx="57391" cy="51128"/>
            </a:xfrm>
            <a:custGeom>
              <a:avLst/>
              <a:gdLst>
                <a:gd name="T0" fmla="*/ 0 w 120"/>
                <a:gd name="T1" fmla="*/ 18880 h 56"/>
                <a:gd name="T2" fmla="*/ 1746 w 120"/>
                <a:gd name="T3" fmla="*/ 27271 h 56"/>
                <a:gd name="T4" fmla="*/ 4366 w 120"/>
                <a:gd name="T5" fmla="*/ 34613 h 56"/>
                <a:gd name="T6" fmla="*/ 6549 w 120"/>
                <a:gd name="T7" fmla="*/ 38808 h 56"/>
                <a:gd name="T8" fmla="*/ 9168 w 120"/>
                <a:gd name="T9" fmla="*/ 43004 h 56"/>
                <a:gd name="T10" fmla="*/ 11787 w 120"/>
                <a:gd name="T11" fmla="*/ 46151 h 56"/>
                <a:gd name="T12" fmla="*/ 15280 w 120"/>
                <a:gd name="T13" fmla="*/ 48248 h 56"/>
                <a:gd name="T14" fmla="*/ 18772 w 120"/>
                <a:gd name="T15" fmla="*/ 50346 h 56"/>
                <a:gd name="T16" fmla="*/ 22265 w 120"/>
                <a:gd name="T17" fmla="*/ 51395 h 56"/>
                <a:gd name="T18" fmla="*/ 29250 w 120"/>
                <a:gd name="T19" fmla="*/ 52444 h 56"/>
                <a:gd name="T20" fmla="*/ 37108 w 120"/>
                <a:gd name="T21" fmla="*/ 53493 h 56"/>
                <a:gd name="T22" fmla="*/ 44530 w 120"/>
                <a:gd name="T23" fmla="*/ 54542 h 56"/>
                <a:gd name="T24" fmla="*/ 52388 w 120"/>
                <a:gd name="T25" fmla="*/ 58737 h 56"/>
                <a:gd name="T26" fmla="*/ 52388 w 120"/>
                <a:gd name="T27" fmla="*/ 38808 h 56"/>
                <a:gd name="T28" fmla="*/ 48459 w 120"/>
                <a:gd name="T29" fmla="*/ 35662 h 56"/>
                <a:gd name="T30" fmla="*/ 44530 w 120"/>
                <a:gd name="T31" fmla="*/ 31466 h 56"/>
                <a:gd name="T32" fmla="*/ 41037 w 120"/>
                <a:gd name="T33" fmla="*/ 25173 h 56"/>
                <a:gd name="T34" fmla="*/ 38418 w 120"/>
                <a:gd name="T35" fmla="*/ 18880 h 56"/>
                <a:gd name="T36" fmla="*/ 35362 w 120"/>
                <a:gd name="T37" fmla="*/ 13635 h 56"/>
                <a:gd name="T38" fmla="*/ 32743 w 120"/>
                <a:gd name="T39" fmla="*/ 7342 h 56"/>
                <a:gd name="T40" fmla="*/ 29250 w 120"/>
                <a:gd name="T41" fmla="*/ 3147 h 56"/>
                <a:gd name="T42" fmla="*/ 26194 w 120"/>
                <a:gd name="T43" fmla="*/ 0 h 56"/>
                <a:gd name="T44" fmla="*/ 24011 w 120"/>
                <a:gd name="T45" fmla="*/ 1049 h 56"/>
                <a:gd name="T46" fmla="*/ 20955 w 120"/>
                <a:gd name="T47" fmla="*/ 3147 h 56"/>
                <a:gd name="T48" fmla="*/ 17899 w 120"/>
                <a:gd name="T49" fmla="*/ 6293 h 56"/>
                <a:gd name="T50" fmla="*/ 14407 w 120"/>
                <a:gd name="T51" fmla="*/ 9440 h 56"/>
                <a:gd name="T52" fmla="*/ 10478 w 120"/>
                <a:gd name="T53" fmla="*/ 13635 h 56"/>
                <a:gd name="T54" fmla="*/ 6985 w 120"/>
                <a:gd name="T55" fmla="*/ 15733 h 56"/>
                <a:gd name="T56" fmla="*/ 3493 w 120"/>
                <a:gd name="T57" fmla="*/ 18880 h 56"/>
                <a:gd name="T58" fmla="*/ 0 w 120"/>
                <a:gd name="T59" fmla="*/ 18880 h 5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0" h="56">
                  <a:moveTo>
                    <a:pt x="0" y="18"/>
                  </a:moveTo>
                  <a:lnTo>
                    <a:pt x="4" y="26"/>
                  </a:lnTo>
                  <a:lnTo>
                    <a:pt x="10" y="33"/>
                  </a:lnTo>
                  <a:lnTo>
                    <a:pt x="15" y="37"/>
                  </a:lnTo>
                  <a:lnTo>
                    <a:pt x="21" y="41"/>
                  </a:lnTo>
                  <a:lnTo>
                    <a:pt x="27" y="44"/>
                  </a:lnTo>
                  <a:lnTo>
                    <a:pt x="35" y="46"/>
                  </a:lnTo>
                  <a:lnTo>
                    <a:pt x="43" y="48"/>
                  </a:lnTo>
                  <a:lnTo>
                    <a:pt x="51" y="49"/>
                  </a:lnTo>
                  <a:lnTo>
                    <a:pt x="67" y="50"/>
                  </a:lnTo>
                  <a:lnTo>
                    <a:pt x="85" y="51"/>
                  </a:lnTo>
                  <a:lnTo>
                    <a:pt x="102" y="52"/>
                  </a:lnTo>
                  <a:lnTo>
                    <a:pt x="120" y="56"/>
                  </a:lnTo>
                  <a:lnTo>
                    <a:pt x="120" y="37"/>
                  </a:lnTo>
                  <a:lnTo>
                    <a:pt x="111" y="34"/>
                  </a:lnTo>
                  <a:lnTo>
                    <a:pt x="102" y="30"/>
                  </a:lnTo>
                  <a:lnTo>
                    <a:pt x="94" y="24"/>
                  </a:lnTo>
                  <a:lnTo>
                    <a:pt x="88" y="18"/>
                  </a:lnTo>
                  <a:lnTo>
                    <a:pt x="81" y="13"/>
                  </a:lnTo>
                  <a:lnTo>
                    <a:pt x="75" y="7"/>
                  </a:lnTo>
                  <a:lnTo>
                    <a:pt x="67" y="3"/>
                  </a:lnTo>
                  <a:lnTo>
                    <a:pt x="60" y="0"/>
                  </a:lnTo>
                  <a:lnTo>
                    <a:pt x="55" y="1"/>
                  </a:lnTo>
                  <a:lnTo>
                    <a:pt x="48" y="3"/>
                  </a:lnTo>
                  <a:lnTo>
                    <a:pt x="41" y="6"/>
                  </a:lnTo>
                  <a:lnTo>
                    <a:pt x="33" y="9"/>
                  </a:lnTo>
                  <a:lnTo>
                    <a:pt x="24" y="13"/>
                  </a:lnTo>
                  <a:lnTo>
                    <a:pt x="16" y="15"/>
                  </a:lnTo>
                  <a:lnTo>
                    <a:pt x="8" y="18"/>
                  </a:lnTo>
                  <a:lnTo>
                    <a:pt x="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10" name="Freeform 216"/>
            <p:cNvSpPr>
              <a:spLocks/>
            </p:cNvSpPr>
            <p:nvPr>
              <p:custDataLst>
                <p:tags r:id="rId203"/>
              </p:custDataLst>
            </p:nvPr>
          </p:nvSpPr>
          <p:spPr bwMode="auto">
            <a:xfrm>
              <a:off x="2295638" y="3462270"/>
              <a:ext cx="275796" cy="96970"/>
            </a:xfrm>
            <a:custGeom>
              <a:avLst/>
              <a:gdLst>
                <a:gd name="T0" fmla="*/ 55496 w 574"/>
                <a:gd name="T1" fmla="*/ 537 h 204"/>
                <a:gd name="T2" fmla="*/ 41513 w 574"/>
                <a:gd name="T3" fmla="*/ 3222 h 204"/>
                <a:gd name="T4" fmla="*/ 28841 w 574"/>
                <a:gd name="T5" fmla="*/ 8591 h 204"/>
                <a:gd name="T6" fmla="*/ 18790 w 574"/>
                <a:gd name="T7" fmla="*/ 13961 h 204"/>
                <a:gd name="T8" fmla="*/ 13109 w 574"/>
                <a:gd name="T9" fmla="*/ 18793 h 204"/>
                <a:gd name="T10" fmla="*/ 6992 w 574"/>
                <a:gd name="T11" fmla="*/ 27385 h 204"/>
                <a:gd name="T12" fmla="*/ 1748 w 574"/>
                <a:gd name="T13" fmla="*/ 38124 h 204"/>
                <a:gd name="T14" fmla="*/ 0 w 574"/>
                <a:gd name="T15" fmla="*/ 44030 h 204"/>
                <a:gd name="T16" fmla="*/ 437 w 574"/>
                <a:gd name="T17" fmla="*/ 46178 h 204"/>
                <a:gd name="T18" fmla="*/ 5681 w 574"/>
                <a:gd name="T19" fmla="*/ 46178 h 204"/>
                <a:gd name="T20" fmla="*/ 12672 w 574"/>
                <a:gd name="T21" fmla="*/ 44567 h 204"/>
                <a:gd name="T22" fmla="*/ 22723 w 574"/>
                <a:gd name="T23" fmla="*/ 40271 h 204"/>
                <a:gd name="T24" fmla="*/ 34958 w 574"/>
                <a:gd name="T25" fmla="*/ 31143 h 204"/>
                <a:gd name="T26" fmla="*/ 44572 w 574"/>
                <a:gd name="T27" fmla="*/ 24700 h 204"/>
                <a:gd name="T28" fmla="*/ 52000 w 574"/>
                <a:gd name="T29" fmla="*/ 21478 h 204"/>
                <a:gd name="T30" fmla="*/ 76471 w 574"/>
                <a:gd name="T31" fmla="*/ 19867 h 204"/>
                <a:gd name="T32" fmla="*/ 76908 w 574"/>
                <a:gd name="T33" fmla="*/ 25774 h 204"/>
                <a:gd name="T34" fmla="*/ 78656 w 574"/>
                <a:gd name="T35" fmla="*/ 29532 h 204"/>
                <a:gd name="T36" fmla="*/ 80404 w 574"/>
                <a:gd name="T37" fmla="*/ 31680 h 204"/>
                <a:gd name="T38" fmla="*/ 83026 w 574"/>
                <a:gd name="T39" fmla="*/ 32754 h 204"/>
                <a:gd name="T40" fmla="*/ 100068 w 574"/>
                <a:gd name="T41" fmla="*/ 32754 h 204"/>
                <a:gd name="T42" fmla="*/ 117547 w 574"/>
                <a:gd name="T43" fmla="*/ 41882 h 204"/>
                <a:gd name="T44" fmla="*/ 131967 w 574"/>
                <a:gd name="T45" fmla="*/ 51010 h 204"/>
                <a:gd name="T46" fmla="*/ 146824 w 574"/>
                <a:gd name="T47" fmla="*/ 59602 h 204"/>
                <a:gd name="T48" fmla="*/ 163867 w 574"/>
                <a:gd name="T49" fmla="*/ 66045 h 204"/>
                <a:gd name="T50" fmla="*/ 164303 w 574"/>
                <a:gd name="T51" fmla="*/ 71951 h 204"/>
                <a:gd name="T52" fmla="*/ 166925 w 574"/>
                <a:gd name="T53" fmla="*/ 76247 h 204"/>
                <a:gd name="T54" fmla="*/ 173043 w 574"/>
                <a:gd name="T55" fmla="*/ 81617 h 204"/>
                <a:gd name="T56" fmla="*/ 187026 w 574"/>
                <a:gd name="T57" fmla="*/ 89134 h 204"/>
                <a:gd name="T58" fmla="*/ 175665 w 574"/>
                <a:gd name="T59" fmla="*/ 102558 h 204"/>
                <a:gd name="T60" fmla="*/ 177850 w 574"/>
                <a:gd name="T61" fmla="*/ 105779 h 204"/>
                <a:gd name="T62" fmla="*/ 180909 w 574"/>
                <a:gd name="T63" fmla="*/ 107927 h 204"/>
                <a:gd name="T64" fmla="*/ 187463 w 574"/>
                <a:gd name="T65" fmla="*/ 109538 h 204"/>
                <a:gd name="T66" fmla="*/ 201447 w 574"/>
                <a:gd name="T67" fmla="*/ 109538 h 204"/>
                <a:gd name="T68" fmla="*/ 242522 w 574"/>
                <a:gd name="T69" fmla="*/ 101484 h 204"/>
                <a:gd name="T70" fmla="*/ 244270 w 574"/>
                <a:gd name="T71" fmla="*/ 98262 h 204"/>
                <a:gd name="T72" fmla="*/ 246892 w 574"/>
                <a:gd name="T73" fmla="*/ 95040 h 204"/>
                <a:gd name="T74" fmla="*/ 249951 w 574"/>
                <a:gd name="T75" fmla="*/ 92893 h 204"/>
                <a:gd name="T76" fmla="*/ 250825 w 574"/>
                <a:gd name="T77" fmla="*/ 86449 h 204"/>
                <a:gd name="T78" fmla="*/ 245144 w 574"/>
                <a:gd name="T79" fmla="*/ 82154 h 204"/>
                <a:gd name="T80" fmla="*/ 232472 w 574"/>
                <a:gd name="T81" fmla="*/ 79469 h 204"/>
                <a:gd name="T82" fmla="*/ 220237 w 574"/>
                <a:gd name="T83" fmla="*/ 74099 h 204"/>
                <a:gd name="T84" fmla="*/ 207564 w 574"/>
                <a:gd name="T85" fmla="*/ 66582 h 204"/>
                <a:gd name="T86" fmla="*/ 189211 w 574"/>
                <a:gd name="T87" fmla="*/ 53695 h 204"/>
                <a:gd name="T88" fmla="*/ 167362 w 574"/>
                <a:gd name="T89" fmla="*/ 36513 h 204"/>
                <a:gd name="T90" fmla="*/ 156438 w 574"/>
                <a:gd name="T91" fmla="*/ 28995 h 204"/>
                <a:gd name="T92" fmla="*/ 152068 w 574"/>
                <a:gd name="T93" fmla="*/ 27921 h 204"/>
                <a:gd name="T94" fmla="*/ 144203 w 574"/>
                <a:gd name="T95" fmla="*/ 27921 h 204"/>
                <a:gd name="T96" fmla="*/ 136337 w 574"/>
                <a:gd name="T97" fmla="*/ 27385 h 204"/>
                <a:gd name="T98" fmla="*/ 131967 w 574"/>
                <a:gd name="T99" fmla="*/ 26311 h 204"/>
                <a:gd name="T100" fmla="*/ 128471 w 574"/>
                <a:gd name="T101" fmla="*/ 23089 h 204"/>
                <a:gd name="T102" fmla="*/ 126723 w 574"/>
                <a:gd name="T103" fmla="*/ 17182 h 204"/>
                <a:gd name="T104" fmla="*/ 62051 w 574"/>
                <a:gd name="T105" fmla="*/ 0 h 20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4" h="204">
                  <a:moveTo>
                    <a:pt x="142" y="0"/>
                  </a:moveTo>
                  <a:lnTo>
                    <a:pt x="127" y="1"/>
                  </a:lnTo>
                  <a:lnTo>
                    <a:pt x="111" y="3"/>
                  </a:lnTo>
                  <a:lnTo>
                    <a:pt x="95" y="6"/>
                  </a:lnTo>
                  <a:lnTo>
                    <a:pt x="80" y="11"/>
                  </a:lnTo>
                  <a:lnTo>
                    <a:pt x="66" y="16"/>
                  </a:lnTo>
                  <a:lnTo>
                    <a:pt x="52" y="21"/>
                  </a:lnTo>
                  <a:lnTo>
                    <a:pt x="43" y="26"/>
                  </a:lnTo>
                  <a:lnTo>
                    <a:pt x="36" y="31"/>
                  </a:lnTo>
                  <a:lnTo>
                    <a:pt x="30" y="35"/>
                  </a:lnTo>
                  <a:lnTo>
                    <a:pt x="24" y="42"/>
                  </a:lnTo>
                  <a:lnTo>
                    <a:pt x="16" y="51"/>
                  </a:lnTo>
                  <a:lnTo>
                    <a:pt x="10" y="61"/>
                  </a:lnTo>
                  <a:lnTo>
                    <a:pt x="4" y="71"/>
                  </a:lnTo>
                  <a:lnTo>
                    <a:pt x="1" y="79"/>
                  </a:lnTo>
                  <a:lnTo>
                    <a:pt x="0" y="82"/>
                  </a:lnTo>
                  <a:lnTo>
                    <a:pt x="0" y="85"/>
                  </a:lnTo>
                  <a:lnTo>
                    <a:pt x="1" y="86"/>
                  </a:lnTo>
                  <a:lnTo>
                    <a:pt x="3" y="87"/>
                  </a:lnTo>
                  <a:lnTo>
                    <a:pt x="13" y="86"/>
                  </a:lnTo>
                  <a:lnTo>
                    <a:pt x="22" y="85"/>
                  </a:lnTo>
                  <a:lnTo>
                    <a:pt x="29" y="83"/>
                  </a:lnTo>
                  <a:lnTo>
                    <a:pt x="38" y="81"/>
                  </a:lnTo>
                  <a:lnTo>
                    <a:pt x="52" y="75"/>
                  </a:lnTo>
                  <a:lnTo>
                    <a:pt x="66" y="66"/>
                  </a:lnTo>
                  <a:lnTo>
                    <a:pt x="80" y="58"/>
                  </a:lnTo>
                  <a:lnTo>
                    <a:pt x="94" y="50"/>
                  </a:lnTo>
                  <a:lnTo>
                    <a:pt x="102" y="46"/>
                  </a:lnTo>
                  <a:lnTo>
                    <a:pt x="111" y="43"/>
                  </a:lnTo>
                  <a:lnTo>
                    <a:pt x="119" y="40"/>
                  </a:lnTo>
                  <a:lnTo>
                    <a:pt x="129" y="37"/>
                  </a:lnTo>
                  <a:lnTo>
                    <a:pt x="175" y="37"/>
                  </a:lnTo>
                  <a:lnTo>
                    <a:pt x="175" y="43"/>
                  </a:lnTo>
                  <a:lnTo>
                    <a:pt x="176" y="48"/>
                  </a:lnTo>
                  <a:lnTo>
                    <a:pt x="178" y="52"/>
                  </a:lnTo>
                  <a:lnTo>
                    <a:pt x="180" y="55"/>
                  </a:lnTo>
                  <a:lnTo>
                    <a:pt x="181" y="58"/>
                  </a:lnTo>
                  <a:lnTo>
                    <a:pt x="184" y="59"/>
                  </a:lnTo>
                  <a:lnTo>
                    <a:pt x="186" y="60"/>
                  </a:lnTo>
                  <a:lnTo>
                    <a:pt x="190" y="61"/>
                  </a:lnTo>
                  <a:lnTo>
                    <a:pt x="206" y="60"/>
                  </a:lnTo>
                  <a:lnTo>
                    <a:pt x="229" y="61"/>
                  </a:lnTo>
                  <a:lnTo>
                    <a:pt x="250" y="69"/>
                  </a:lnTo>
                  <a:lnTo>
                    <a:pt x="269" y="78"/>
                  </a:lnTo>
                  <a:lnTo>
                    <a:pt x="285" y="86"/>
                  </a:lnTo>
                  <a:lnTo>
                    <a:pt x="302" y="95"/>
                  </a:lnTo>
                  <a:lnTo>
                    <a:pt x="318" y="103"/>
                  </a:lnTo>
                  <a:lnTo>
                    <a:pt x="336" y="111"/>
                  </a:lnTo>
                  <a:lnTo>
                    <a:pt x="354" y="118"/>
                  </a:lnTo>
                  <a:lnTo>
                    <a:pt x="375" y="123"/>
                  </a:lnTo>
                  <a:lnTo>
                    <a:pt x="375" y="129"/>
                  </a:lnTo>
                  <a:lnTo>
                    <a:pt x="376" y="134"/>
                  </a:lnTo>
                  <a:lnTo>
                    <a:pt x="379" y="138"/>
                  </a:lnTo>
                  <a:lnTo>
                    <a:pt x="382" y="142"/>
                  </a:lnTo>
                  <a:lnTo>
                    <a:pt x="388" y="147"/>
                  </a:lnTo>
                  <a:lnTo>
                    <a:pt x="396" y="152"/>
                  </a:lnTo>
                  <a:lnTo>
                    <a:pt x="415" y="159"/>
                  </a:lnTo>
                  <a:lnTo>
                    <a:pt x="428" y="166"/>
                  </a:lnTo>
                  <a:lnTo>
                    <a:pt x="417" y="176"/>
                  </a:lnTo>
                  <a:lnTo>
                    <a:pt x="402" y="191"/>
                  </a:lnTo>
                  <a:lnTo>
                    <a:pt x="404" y="195"/>
                  </a:lnTo>
                  <a:lnTo>
                    <a:pt x="407" y="197"/>
                  </a:lnTo>
                  <a:lnTo>
                    <a:pt x="410" y="199"/>
                  </a:lnTo>
                  <a:lnTo>
                    <a:pt x="414" y="201"/>
                  </a:lnTo>
                  <a:lnTo>
                    <a:pt x="421" y="203"/>
                  </a:lnTo>
                  <a:lnTo>
                    <a:pt x="429" y="204"/>
                  </a:lnTo>
                  <a:lnTo>
                    <a:pt x="445" y="204"/>
                  </a:lnTo>
                  <a:lnTo>
                    <a:pt x="461" y="204"/>
                  </a:lnTo>
                  <a:lnTo>
                    <a:pt x="554" y="191"/>
                  </a:lnTo>
                  <a:lnTo>
                    <a:pt x="555" y="189"/>
                  </a:lnTo>
                  <a:lnTo>
                    <a:pt x="556" y="186"/>
                  </a:lnTo>
                  <a:lnTo>
                    <a:pt x="559" y="183"/>
                  </a:lnTo>
                  <a:lnTo>
                    <a:pt x="562" y="179"/>
                  </a:lnTo>
                  <a:lnTo>
                    <a:pt x="565" y="177"/>
                  </a:lnTo>
                  <a:lnTo>
                    <a:pt x="568" y="174"/>
                  </a:lnTo>
                  <a:lnTo>
                    <a:pt x="572" y="173"/>
                  </a:lnTo>
                  <a:lnTo>
                    <a:pt x="574" y="172"/>
                  </a:lnTo>
                  <a:lnTo>
                    <a:pt x="574" y="161"/>
                  </a:lnTo>
                  <a:lnTo>
                    <a:pt x="574" y="154"/>
                  </a:lnTo>
                  <a:lnTo>
                    <a:pt x="561" y="153"/>
                  </a:lnTo>
                  <a:lnTo>
                    <a:pt x="546" y="151"/>
                  </a:lnTo>
                  <a:lnTo>
                    <a:pt x="532" y="148"/>
                  </a:lnTo>
                  <a:lnTo>
                    <a:pt x="518" y="143"/>
                  </a:lnTo>
                  <a:lnTo>
                    <a:pt x="504" y="138"/>
                  </a:lnTo>
                  <a:lnTo>
                    <a:pt x="489" y="132"/>
                  </a:lnTo>
                  <a:lnTo>
                    <a:pt x="475" y="124"/>
                  </a:lnTo>
                  <a:lnTo>
                    <a:pt x="461" y="116"/>
                  </a:lnTo>
                  <a:lnTo>
                    <a:pt x="433" y="100"/>
                  </a:lnTo>
                  <a:lnTo>
                    <a:pt x="407" y="84"/>
                  </a:lnTo>
                  <a:lnTo>
                    <a:pt x="383" y="68"/>
                  </a:lnTo>
                  <a:lnTo>
                    <a:pt x="362" y="55"/>
                  </a:lnTo>
                  <a:lnTo>
                    <a:pt x="358" y="54"/>
                  </a:lnTo>
                  <a:lnTo>
                    <a:pt x="353" y="52"/>
                  </a:lnTo>
                  <a:lnTo>
                    <a:pt x="348" y="52"/>
                  </a:lnTo>
                  <a:lnTo>
                    <a:pt x="342" y="52"/>
                  </a:lnTo>
                  <a:lnTo>
                    <a:pt x="330" y="52"/>
                  </a:lnTo>
                  <a:lnTo>
                    <a:pt x="318" y="52"/>
                  </a:lnTo>
                  <a:lnTo>
                    <a:pt x="312" y="51"/>
                  </a:lnTo>
                  <a:lnTo>
                    <a:pt x="306" y="50"/>
                  </a:lnTo>
                  <a:lnTo>
                    <a:pt x="302" y="49"/>
                  </a:lnTo>
                  <a:lnTo>
                    <a:pt x="297" y="46"/>
                  </a:lnTo>
                  <a:lnTo>
                    <a:pt x="294" y="43"/>
                  </a:lnTo>
                  <a:lnTo>
                    <a:pt x="291" y="38"/>
                  </a:lnTo>
                  <a:lnTo>
                    <a:pt x="290" y="32"/>
                  </a:lnTo>
                  <a:lnTo>
                    <a:pt x="288" y="25"/>
                  </a:lnTo>
                  <a:lnTo>
                    <a:pt x="142"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11" name="Freeform 217"/>
            <p:cNvSpPr>
              <a:spLocks/>
            </p:cNvSpPr>
            <p:nvPr>
              <p:custDataLst>
                <p:tags r:id="rId204"/>
              </p:custDataLst>
            </p:nvPr>
          </p:nvSpPr>
          <p:spPr bwMode="auto">
            <a:xfrm>
              <a:off x="2630418" y="3552187"/>
              <a:ext cx="97247" cy="61707"/>
            </a:xfrm>
            <a:custGeom>
              <a:avLst/>
              <a:gdLst>
                <a:gd name="T0" fmla="*/ 17608 w 207"/>
                <a:gd name="T1" fmla="*/ 69850 h 129"/>
                <a:gd name="T2" fmla="*/ 21473 w 207"/>
                <a:gd name="T3" fmla="*/ 65518 h 129"/>
                <a:gd name="T4" fmla="*/ 25768 w 207"/>
                <a:gd name="T5" fmla="*/ 62269 h 129"/>
                <a:gd name="T6" fmla="*/ 30063 w 207"/>
                <a:gd name="T7" fmla="*/ 59562 h 129"/>
                <a:gd name="T8" fmla="*/ 34787 w 207"/>
                <a:gd name="T9" fmla="*/ 56855 h 129"/>
                <a:gd name="T10" fmla="*/ 45094 w 207"/>
                <a:gd name="T11" fmla="*/ 53606 h 129"/>
                <a:gd name="T12" fmla="*/ 55401 w 207"/>
                <a:gd name="T13" fmla="*/ 49816 h 129"/>
                <a:gd name="T14" fmla="*/ 65279 w 207"/>
                <a:gd name="T15" fmla="*/ 47108 h 129"/>
                <a:gd name="T16" fmla="*/ 74298 w 207"/>
                <a:gd name="T17" fmla="*/ 43859 h 129"/>
                <a:gd name="T18" fmla="*/ 78163 w 207"/>
                <a:gd name="T19" fmla="*/ 41693 h 129"/>
                <a:gd name="T20" fmla="*/ 82029 w 207"/>
                <a:gd name="T21" fmla="*/ 39528 h 129"/>
                <a:gd name="T22" fmla="*/ 85894 w 207"/>
                <a:gd name="T23" fmla="*/ 36279 h 129"/>
                <a:gd name="T24" fmla="*/ 88900 w 207"/>
                <a:gd name="T25" fmla="*/ 33030 h 129"/>
                <a:gd name="T26" fmla="*/ 85035 w 207"/>
                <a:gd name="T27" fmla="*/ 29240 h 129"/>
                <a:gd name="T28" fmla="*/ 80740 w 207"/>
                <a:gd name="T29" fmla="*/ 25449 h 129"/>
                <a:gd name="T30" fmla="*/ 76875 w 207"/>
                <a:gd name="T31" fmla="*/ 22742 h 129"/>
                <a:gd name="T32" fmla="*/ 72580 w 207"/>
                <a:gd name="T33" fmla="*/ 19493 h 129"/>
                <a:gd name="T34" fmla="*/ 64420 w 207"/>
                <a:gd name="T35" fmla="*/ 15703 h 129"/>
                <a:gd name="T36" fmla="*/ 55401 w 207"/>
                <a:gd name="T37" fmla="*/ 12454 h 129"/>
                <a:gd name="T38" fmla="*/ 45953 w 207"/>
                <a:gd name="T39" fmla="*/ 9747 h 129"/>
                <a:gd name="T40" fmla="*/ 36505 w 207"/>
                <a:gd name="T41" fmla="*/ 7039 h 129"/>
                <a:gd name="T42" fmla="*/ 27057 w 207"/>
                <a:gd name="T43" fmla="*/ 3790 h 129"/>
                <a:gd name="T44" fmla="*/ 17608 w 207"/>
                <a:gd name="T45" fmla="*/ 0 h 129"/>
                <a:gd name="T46" fmla="*/ 0 w 207"/>
                <a:gd name="T47" fmla="*/ 0 h 129"/>
                <a:gd name="T48" fmla="*/ 429 w 207"/>
                <a:gd name="T49" fmla="*/ 3249 h 129"/>
                <a:gd name="T50" fmla="*/ 859 w 207"/>
                <a:gd name="T51" fmla="*/ 7039 h 129"/>
                <a:gd name="T52" fmla="*/ 1718 w 207"/>
                <a:gd name="T53" fmla="*/ 10288 h 129"/>
                <a:gd name="T54" fmla="*/ 2577 w 207"/>
                <a:gd name="T55" fmla="*/ 13537 h 129"/>
                <a:gd name="T56" fmla="*/ 4295 w 207"/>
                <a:gd name="T57" fmla="*/ 18952 h 129"/>
                <a:gd name="T58" fmla="*/ 5583 w 207"/>
                <a:gd name="T59" fmla="*/ 24908 h 129"/>
                <a:gd name="T60" fmla="*/ 7301 w 207"/>
                <a:gd name="T61" fmla="*/ 29240 h 129"/>
                <a:gd name="T62" fmla="*/ 7730 w 207"/>
                <a:gd name="T63" fmla="*/ 33571 h 129"/>
                <a:gd name="T64" fmla="*/ 7301 w 207"/>
                <a:gd name="T65" fmla="*/ 35196 h 129"/>
                <a:gd name="T66" fmla="*/ 6013 w 207"/>
                <a:gd name="T67" fmla="*/ 36820 h 129"/>
                <a:gd name="T68" fmla="*/ 4724 w 207"/>
                <a:gd name="T69" fmla="*/ 38445 h 129"/>
                <a:gd name="T70" fmla="*/ 3006 w 207"/>
                <a:gd name="T71" fmla="*/ 39528 h 129"/>
                <a:gd name="T72" fmla="*/ 0 w 207"/>
                <a:gd name="T73" fmla="*/ 56313 h 129"/>
                <a:gd name="T74" fmla="*/ 1718 w 207"/>
                <a:gd name="T75" fmla="*/ 57396 h 129"/>
                <a:gd name="T76" fmla="*/ 5583 w 207"/>
                <a:gd name="T77" fmla="*/ 59562 h 129"/>
                <a:gd name="T78" fmla="*/ 8160 w 207"/>
                <a:gd name="T79" fmla="*/ 61186 h 129"/>
                <a:gd name="T80" fmla="*/ 10737 w 207"/>
                <a:gd name="T81" fmla="*/ 63352 h 129"/>
                <a:gd name="T82" fmla="*/ 14172 w 207"/>
                <a:gd name="T83" fmla="*/ 66060 h 129"/>
                <a:gd name="T84" fmla="*/ 17608 w 207"/>
                <a:gd name="T85" fmla="*/ 69850 h 12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07" h="129">
                  <a:moveTo>
                    <a:pt x="41" y="129"/>
                  </a:moveTo>
                  <a:lnTo>
                    <a:pt x="50" y="121"/>
                  </a:lnTo>
                  <a:lnTo>
                    <a:pt x="60" y="115"/>
                  </a:lnTo>
                  <a:lnTo>
                    <a:pt x="70" y="110"/>
                  </a:lnTo>
                  <a:lnTo>
                    <a:pt x="81" y="105"/>
                  </a:lnTo>
                  <a:lnTo>
                    <a:pt x="105" y="99"/>
                  </a:lnTo>
                  <a:lnTo>
                    <a:pt x="129" y="92"/>
                  </a:lnTo>
                  <a:lnTo>
                    <a:pt x="152" y="87"/>
                  </a:lnTo>
                  <a:lnTo>
                    <a:pt x="173" y="81"/>
                  </a:lnTo>
                  <a:lnTo>
                    <a:pt x="182" y="77"/>
                  </a:lnTo>
                  <a:lnTo>
                    <a:pt x="191" y="73"/>
                  </a:lnTo>
                  <a:lnTo>
                    <a:pt x="200" y="67"/>
                  </a:lnTo>
                  <a:lnTo>
                    <a:pt x="207" y="61"/>
                  </a:lnTo>
                  <a:lnTo>
                    <a:pt x="198" y="54"/>
                  </a:lnTo>
                  <a:lnTo>
                    <a:pt x="188" y="47"/>
                  </a:lnTo>
                  <a:lnTo>
                    <a:pt x="179" y="42"/>
                  </a:lnTo>
                  <a:lnTo>
                    <a:pt x="169" y="36"/>
                  </a:lnTo>
                  <a:lnTo>
                    <a:pt x="150" y="29"/>
                  </a:lnTo>
                  <a:lnTo>
                    <a:pt x="129" y="23"/>
                  </a:lnTo>
                  <a:lnTo>
                    <a:pt x="107" y="18"/>
                  </a:lnTo>
                  <a:lnTo>
                    <a:pt x="85" y="13"/>
                  </a:lnTo>
                  <a:lnTo>
                    <a:pt x="63" y="7"/>
                  </a:lnTo>
                  <a:lnTo>
                    <a:pt x="41" y="0"/>
                  </a:lnTo>
                  <a:lnTo>
                    <a:pt x="0" y="0"/>
                  </a:lnTo>
                  <a:lnTo>
                    <a:pt x="1" y="6"/>
                  </a:lnTo>
                  <a:lnTo>
                    <a:pt x="2" y="13"/>
                  </a:lnTo>
                  <a:lnTo>
                    <a:pt x="4" y="19"/>
                  </a:lnTo>
                  <a:lnTo>
                    <a:pt x="6" y="25"/>
                  </a:lnTo>
                  <a:lnTo>
                    <a:pt x="10" y="35"/>
                  </a:lnTo>
                  <a:lnTo>
                    <a:pt x="13" y="46"/>
                  </a:lnTo>
                  <a:lnTo>
                    <a:pt x="17" y="54"/>
                  </a:lnTo>
                  <a:lnTo>
                    <a:pt x="18" y="62"/>
                  </a:lnTo>
                  <a:lnTo>
                    <a:pt x="17" y="65"/>
                  </a:lnTo>
                  <a:lnTo>
                    <a:pt x="14" y="68"/>
                  </a:lnTo>
                  <a:lnTo>
                    <a:pt x="11" y="71"/>
                  </a:lnTo>
                  <a:lnTo>
                    <a:pt x="7" y="73"/>
                  </a:lnTo>
                  <a:lnTo>
                    <a:pt x="0" y="104"/>
                  </a:lnTo>
                  <a:lnTo>
                    <a:pt x="4" y="106"/>
                  </a:lnTo>
                  <a:lnTo>
                    <a:pt x="13" y="110"/>
                  </a:lnTo>
                  <a:lnTo>
                    <a:pt x="19" y="113"/>
                  </a:lnTo>
                  <a:lnTo>
                    <a:pt x="25" y="117"/>
                  </a:lnTo>
                  <a:lnTo>
                    <a:pt x="33" y="122"/>
                  </a:lnTo>
                  <a:lnTo>
                    <a:pt x="41" y="129"/>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12" name="Freeform 218"/>
            <p:cNvSpPr>
              <a:spLocks/>
            </p:cNvSpPr>
            <p:nvPr>
              <p:custDataLst>
                <p:tags r:id="rId205"/>
              </p:custDataLst>
            </p:nvPr>
          </p:nvSpPr>
          <p:spPr bwMode="auto">
            <a:xfrm>
              <a:off x="2156943" y="3606843"/>
              <a:ext cx="36666" cy="74049"/>
            </a:xfrm>
            <a:custGeom>
              <a:avLst/>
              <a:gdLst>
                <a:gd name="T0" fmla="*/ 72 w 72"/>
                <a:gd name="T1" fmla="*/ 0 h 154"/>
                <a:gd name="T2" fmla="*/ 69 w 72"/>
                <a:gd name="T3" fmla="*/ 4 h 154"/>
                <a:gd name="T4" fmla="*/ 67 w 72"/>
                <a:gd name="T5" fmla="*/ 9 h 154"/>
                <a:gd name="T6" fmla="*/ 66 w 72"/>
                <a:gd name="T7" fmla="*/ 13 h 154"/>
                <a:gd name="T8" fmla="*/ 66 w 72"/>
                <a:gd name="T9" fmla="*/ 18 h 154"/>
                <a:gd name="T10" fmla="*/ 66 w 72"/>
                <a:gd name="T11" fmla="*/ 27 h 154"/>
                <a:gd name="T12" fmla="*/ 66 w 72"/>
                <a:gd name="T13" fmla="*/ 37 h 154"/>
                <a:gd name="T14" fmla="*/ 69 w 72"/>
                <a:gd name="T15" fmla="*/ 43 h 154"/>
                <a:gd name="T16" fmla="*/ 71 w 72"/>
                <a:gd name="T17" fmla="*/ 50 h 154"/>
                <a:gd name="T18" fmla="*/ 71 w 72"/>
                <a:gd name="T19" fmla="*/ 57 h 154"/>
                <a:gd name="T20" fmla="*/ 71 w 72"/>
                <a:gd name="T21" fmla="*/ 65 h 154"/>
                <a:gd name="T22" fmla="*/ 69 w 72"/>
                <a:gd name="T23" fmla="*/ 73 h 154"/>
                <a:gd name="T24" fmla="*/ 67 w 72"/>
                <a:gd name="T25" fmla="*/ 82 h 154"/>
                <a:gd name="T26" fmla="*/ 65 w 72"/>
                <a:gd name="T27" fmla="*/ 91 h 154"/>
                <a:gd name="T28" fmla="*/ 61 w 72"/>
                <a:gd name="T29" fmla="*/ 100 h 154"/>
                <a:gd name="T30" fmla="*/ 53 w 72"/>
                <a:gd name="T31" fmla="*/ 116 h 154"/>
                <a:gd name="T32" fmla="*/ 44 w 72"/>
                <a:gd name="T33" fmla="*/ 131 h 154"/>
                <a:gd name="T34" fmla="*/ 34 w 72"/>
                <a:gd name="T35" fmla="*/ 144 h 154"/>
                <a:gd name="T36" fmla="*/ 26 w 72"/>
                <a:gd name="T37" fmla="*/ 154 h 154"/>
                <a:gd name="T38" fmla="*/ 26 w 72"/>
                <a:gd name="T39" fmla="*/ 141 h 154"/>
                <a:gd name="T40" fmla="*/ 15 w 72"/>
                <a:gd name="T41" fmla="*/ 144 h 154"/>
                <a:gd name="T42" fmla="*/ 0 w 72"/>
                <a:gd name="T43" fmla="*/ 148 h 154"/>
                <a:gd name="T44" fmla="*/ 3 w 72"/>
                <a:gd name="T45" fmla="*/ 129 h 154"/>
                <a:gd name="T46" fmla="*/ 8 w 72"/>
                <a:gd name="T47" fmla="*/ 105 h 154"/>
                <a:gd name="T48" fmla="*/ 9 w 72"/>
                <a:gd name="T49" fmla="*/ 92 h 154"/>
                <a:gd name="T50" fmla="*/ 12 w 72"/>
                <a:gd name="T51" fmla="*/ 77 h 154"/>
                <a:gd name="T52" fmla="*/ 15 w 72"/>
                <a:gd name="T53" fmla="*/ 63 h 154"/>
                <a:gd name="T54" fmla="*/ 20 w 72"/>
                <a:gd name="T55" fmla="*/ 49 h 154"/>
                <a:gd name="T56" fmla="*/ 20 w 72"/>
                <a:gd name="T57" fmla="*/ 0 h 154"/>
                <a:gd name="T58" fmla="*/ 25 w 72"/>
                <a:gd name="T59" fmla="*/ 0 h 154"/>
                <a:gd name="T60" fmla="*/ 38 w 72"/>
                <a:gd name="T61" fmla="*/ 0 h 154"/>
                <a:gd name="T62" fmla="*/ 56 w 72"/>
                <a:gd name="T63" fmla="*/ 0 h 154"/>
                <a:gd name="T64" fmla="*/ 72 w 72"/>
                <a:gd name="T65"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54">
                  <a:moveTo>
                    <a:pt x="72" y="0"/>
                  </a:moveTo>
                  <a:lnTo>
                    <a:pt x="69" y="4"/>
                  </a:lnTo>
                  <a:lnTo>
                    <a:pt x="67" y="9"/>
                  </a:lnTo>
                  <a:lnTo>
                    <a:pt x="66" y="13"/>
                  </a:lnTo>
                  <a:lnTo>
                    <a:pt x="66" y="18"/>
                  </a:lnTo>
                  <a:lnTo>
                    <a:pt x="66" y="27"/>
                  </a:lnTo>
                  <a:lnTo>
                    <a:pt x="66" y="37"/>
                  </a:lnTo>
                  <a:lnTo>
                    <a:pt x="69" y="43"/>
                  </a:lnTo>
                  <a:lnTo>
                    <a:pt x="71" y="50"/>
                  </a:lnTo>
                  <a:lnTo>
                    <a:pt x="71" y="57"/>
                  </a:lnTo>
                  <a:lnTo>
                    <a:pt x="71" y="65"/>
                  </a:lnTo>
                  <a:lnTo>
                    <a:pt x="69" y="73"/>
                  </a:lnTo>
                  <a:lnTo>
                    <a:pt x="67" y="82"/>
                  </a:lnTo>
                  <a:lnTo>
                    <a:pt x="65" y="91"/>
                  </a:lnTo>
                  <a:lnTo>
                    <a:pt x="61" y="100"/>
                  </a:lnTo>
                  <a:lnTo>
                    <a:pt x="53" y="116"/>
                  </a:lnTo>
                  <a:lnTo>
                    <a:pt x="44" y="131"/>
                  </a:lnTo>
                  <a:lnTo>
                    <a:pt x="34" y="144"/>
                  </a:lnTo>
                  <a:lnTo>
                    <a:pt x="26" y="154"/>
                  </a:lnTo>
                  <a:lnTo>
                    <a:pt x="26" y="141"/>
                  </a:lnTo>
                  <a:lnTo>
                    <a:pt x="15" y="144"/>
                  </a:lnTo>
                  <a:lnTo>
                    <a:pt x="0" y="148"/>
                  </a:lnTo>
                  <a:lnTo>
                    <a:pt x="3" y="129"/>
                  </a:lnTo>
                  <a:lnTo>
                    <a:pt x="8" y="105"/>
                  </a:lnTo>
                  <a:lnTo>
                    <a:pt x="9" y="92"/>
                  </a:lnTo>
                  <a:lnTo>
                    <a:pt x="12" y="77"/>
                  </a:lnTo>
                  <a:lnTo>
                    <a:pt x="15" y="63"/>
                  </a:lnTo>
                  <a:lnTo>
                    <a:pt x="20" y="49"/>
                  </a:lnTo>
                  <a:lnTo>
                    <a:pt x="20" y="0"/>
                  </a:lnTo>
                  <a:lnTo>
                    <a:pt x="25" y="0"/>
                  </a:lnTo>
                  <a:lnTo>
                    <a:pt x="38" y="0"/>
                  </a:lnTo>
                  <a:lnTo>
                    <a:pt x="56" y="0"/>
                  </a:lnTo>
                  <a:lnTo>
                    <a:pt x="72" y="0"/>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13" name="Freeform 225"/>
            <p:cNvSpPr>
              <a:spLocks/>
            </p:cNvSpPr>
            <p:nvPr>
              <p:custDataLst>
                <p:tags r:id="rId206"/>
              </p:custDataLst>
            </p:nvPr>
          </p:nvSpPr>
          <p:spPr bwMode="auto">
            <a:xfrm>
              <a:off x="3068822" y="4950317"/>
              <a:ext cx="146665" cy="137521"/>
            </a:xfrm>
            <a:custGeom>
              <a:avLst/>
              <a:gdLst>
                <a:gd name="T0" fmla="*/ 297 w 306"/>
                <a:gd name="T1" fmla="*/ 181 h 293"/>
                <a:gd name="T2" fmla="*/ 296 w 306"/>
                <a:gd name="T3" fmla="*/ 185 h 293"/>
                <a:gd name="T4" fmla="*/ 291 w 306"/>
                <a:gd name="T5" fmla="*/ 194 h 293"/>
                <a:gd name="T6" fmla="*/ 282 w 306"/>
                <a:gd name="T7" fmla="*/ 199 h 293"/>
                <a:gd name="T8" fmla="*/ 272 w 306"/>
                <a:gd name="T9" fmla="*/ 201 h 293"/>
                <a:gd name="T10" fmla="*/ 263 w 306"/>
                <a:gd name="T11" fmla="*/ 207 h 293"/>
                <a:gd name="T12" fmla="*/ 253 w 306"/>
                <a:gd name="T13" fmla="*/ 229 h 293"/>
                <a:gd name="T14" fmla="*/ 242 w 306"/>
                <a:gd name="T15" fmla="*/ 254 h 293"/>
                <a:gd name="T16" fmla="*/ 231 w 306"/>
                <a:gd name="T17" fmla="*/ 267 h 293"/>
                <a:gd name="T18" fmla="*/ 221 w 306"/>
                <a:gd name="T19" fmla="*/ 273 h 293"/>
                <a:gd name="T20" fmla="*/ 200 w 306"/>
                <a:gd name="T21" fmla="*/ 281 h 293"/>
                <a:gd name="T22" fmla="*/ 164 w 306"/>
                <a:gd name="T23" fmla="*/ 290 h 293"/>
                <a:gd name="T24" fmla="*/ 139 w 306"/>
                <a:gd name="T25" fmla="*/ 293 h 293"/>
                <a:gd name="T26" fmla="*/ 123 w 306"/>
                <a:gd name="T27" fmla="*/ 293 h 293"/>
                <a:gd name="T28" fmla="*/ 106 w 306"/>
                <a:gd name="T29" fmla="*/ 290 h 293"/>
                <a:gd name="T30" fmla="*/ 92 w 306"/>
                <a:gd name="T31" fmla="*/ 286 h 293"/>
                <a:gd name="T32" fmla="*/ 80 w 306"/>
                <a:gd name="T33" fmla="*/ 278 h 293"/>
                <a:gd name="T34" fmla="*/ 71 w 306"/>
                <a:gd name="T35" fmla="*/ 268 h 293"/>
                <a:gd name="T36" fmla="*/ 1 w 306"/>
                <a:gd name="T37" fmla="*/ 236 h 293"/>
                <a:gd name="T38" fmla="*/ 0 w 306"/>
                <a:gd name="T39" fmla="*/ 88 h 293"/>
                <a:gd name="T40" fmla="*/ 1 w 306"/>
                <a:gd name="T41" fmla="*/ 49 h 293"/>
                <a:gd name="T42" fmla="*/ 4 w 306"/>
                <a:gd name="T43" fmla="*/ 35 h 293"/>
                <a:gd name="T44" fmla="*/ 11 w 306"/>
                <a:gd name="T45" fmla="*/ 21 h 293"/>
                <a:gd name="T46" fmla="*/ 20 w 306"/>
                <a:gd name="T47" fmla="*/ 8 h 293"/>
                <a:gd name="T48" fmla="*/ 41 w 306"/>
                <a:gd name="T49" fmla="*/ 2 h 293"/>
                <a:gd name="T50" fmla="*/ 53 w 306"/>
                <a:gd name="T51" fmla="*/ 0 h 293"/>
                <a:gd name="T52" fmla="*/ 72 w 306"/>
                <a:gd name="T53" fmla="*/ 6 h 293"/>
                <a:gd name="T54" fmla="*/ 80 w 306"/>
                <a:gd name="T55" fmla="*/ 7 h 293"/>
                <a:gd name="T56" fmla="*/ 84 w 306"/>
                <a:gd name="T57" fmla="*/ 4 h 293"/>
                <a:gd name="T58" fmla="*/ 87 w 306"/>
                <a:gd name="T59" fmla="*/ 5 h 293"/>
                <a:gd name="T60" fmla="*/ 90 w 306"/>
                <a:gd name="T61" fmla="*/ 11 h 293"/>
                <a:gd name="T62" fmla="*/ 99 w 306"/>
                <a:gd name="T63" fmla="*/ 19 h 293"/>
                <a:gd name="T64" fmla="*/ 121 w 306"/>
                <a:gd name="T65" fmla="*/ 31 h 293"/>
                <a:gd name="T66" fmla="*/ 148 w 306"/>
                <a:gd name="T67" fmla="*/ 41 h 293"/>
                <a:gd name="T68" fmla="*/ 182 w 306"/>
                <a:gd name="T69" fmla="*/ 59 h 293"/>
                <a:gd name="T70" fmla="*/ 210 w 306"/>
                <a:gd name="T71" fmla="*/ 79 h 293"/>
                <a:gd name="T72" fmla="*/ 241 w 306"/>
                <a:gd name="T73" fmla="*/ 102 h 293"/>
                <a:gd name="T74" fmla="*/ 261 w 306"/>
                <a:gd name="T75" fmla="*/ 117 h 293"/>
                <a:gd name="T76" fmla="*/ 266 w 306"/>
                <a:gd name="T77" fmla="*/ 124 h 293"/>
                <a:gd name="T78" fmla="*/ 280 w 306"/>
                <a:gd name="T79" fmla="*/ 135 h 293"/>
                <a:gd name="T80" fmla="*/ 299 w 306"/>
                <a:gd name="T81" fmla="*/ 151 h 293"/>
                <a:gd name="T82" fmla="*/ 306 w 306"/>
                <a:gd name="T83" fmla="*/ 161 h 293"/>
                <a:gd name="T84" fmla="*/ 304 w 306"/>
                <a:gd name="T85" fmla="*/ 166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06" h="293">
                  <a:moveTo>
                    <a:pt x="300" y="169"/>
                  </a:moveTo>
                  <a:lnTo>
                    <a:pt x="297" y="181"/>
                  </a:lnTo>
                  <a:lnTo>
                    <a:pt x="297" y="185"/>
                  </a:lnTo>
                  <a:lnTo>
                    <a:pt x="296" y="185"/>
                  </a:lnTo>
                  <a:lnTo>
                    <a:pt x="294" y="187"/>
                  </a:lnTo>
                  <a:lnTo>
                    <a:pt x="291" y="194"/>
                  </a:lnTo>
                  <a:lnTo>
                    <a:pt x="286" y="197"/>
                  </a:lnTo>
                  <a:lnTo>
                    <a:pt x="282" y="199"/>
                  </a:lnTo>
                  <a:lnTo>
                    <a:pt x="276" y="200"/>
                  </a:lnTo>
                  <a:lnTo>
                    <a:pt x="272" y="201"/>
                  </a:lnTo>
                  <a:lnTo>
                    <a:pt x="267" y="203"/>
                  </a:lnTo>
                  <a:lnTo>
                    <a:pt x="263" y="207"/>
                  </a:lnTo>
                  <a:lnTo>
                    <a:pt x="260" y="212"/>
                  </a:lnTo>
                  <a:lnTo>
                    <a:pt x="253" y="229"/>
                  </a:lnTo>
                  <a:lnTo>
                    <a:pt x="248" y="242"/>
                  </a:lnTo>
                  <a:lnTo>
                    <a:pt x="242" y="254"/>
                  </a:lnTo>
                  <a:lnTo>
                    <a:pt x="236" y="263"/>
                  </a:lnTo>
                  <a:lnTo>
                    <a:pt x="231" y="267"/>
                  </a:lnTo>
                  <a:lnTo>
                    <a:pt x="227" y="270"/>
                  </a:lnTo>
                  <a:lnTo>
                    <a:pt x="221" y="273"/>
                  </a:lnTo>
                  <a:lnTo>
                    <a:pt x="215" y="276"/>
                  </a:lnTo>
                  <a:lnTo>
                    <a:pt x="200" y="281"/>
                  </a:lnTo>
                  <a:lnTo>
                    <a:pt x="181" y="286"/>
                  </a:lnTo>
                  <a:lnTo>
                    <a:pt x="164" y="290"/>
                  </a:lnTo>
                  <a:lnTo>
                    <a:pt x="148" y="292"/>
                  </a:lnTo>
                  <a:lnTo>
                    <a:pt x="139" y="293"/>
                  </a:lnTo>
                  <a:lnTo>
                    <a:pt x="130" y="293"/>
                  </a:lnTo>
                  <a:lnTo>
                    <a:pt x="123" y="293"/>
                  </a:lnTo>
                  <a:lnTo>
                    <a:pt x="114" y="292"/>
                  </a:lnTo>
                  <a:lnTo>
                    <a:pt x="106" y="290"/>
                  </a:lnTo>
                  <a:lnTo>
                    <a:pt x="98" y="288"/>
                  </a:lnTo>
                  <a:lnTo>
                    <a:pt x="92" y="286"/>
                  </a:lnTo>
                  <a:lnTo>
                    <a:pt x="85" y="282"/>
                  </a:lnTo>
                  <a:lnTo>
                    <a:pt x="80" y="278"/>
                  </a:lnTo>
                  <a:lnTo>
                    <a:pt x="74" y="274"/>
                  </a:lnTo>
                  <a:lnTo>
                    <a:pt x="71" y="268"/>
                  </a:lnTo>
                  <a:lnTo>
                    <a:pt x="68" y="262"/>
                  </a:lnTo>
                  <a:lnTo>
                    <a:pt x="1" y="236"/>
                  </a:lnTo>
                  <a:lnTo>
                    <a:pt x="1" y="119"/>
                  </a:lnTo>
                  <a:lnTo>
                    <a:pt x="0" y="88"/>
                  </a:lnTo>
                  <a:lnTo>
                    <a:pt x="0" y="56"/>
                  </a:lnTo>
                  <a:lnTo>
                    <a:pt x="1" y="49"/>
                  </a:lnTo>
                  <a:lnTo>
                    <a:pt x="2" y="42"/>
                  </a:lnTo>
                  <a:lnTo>
                    <a:pt x="4" y="35"/>
                  </a:lnTo>
                  <a:lnTo>
                    <a:pt x="6" y="28"/>
                  </a:lnTo>
                  <a:lnTo>
                    <a:pt x="11" y="21"/>
                  </a:lnTo>
                  <a:lnTo>
                    <a:pt x="15" y="14"/>
                  </a:lnTo>
                  <a:lnTo>
                    <a:pt x="20" y="8"/>
                  </a:lnTo>
                  <a:lnTo>
                    <a:pt x="28" y="2"/>
                  </a:lnTo>
                  <a:lnTo>
                    <a:pt x="41" y="2"/>
                  </a:lnTo>
                  <a:lnTo>
                    <a:pt x="48" y="0"/>
                  </a:lnTo>
                  <a:lnTo>
                    <a:pt x="53" y="0"/>
                  </a:lnTo>
                  <a:lnTo>
                    <a:pt x="68" y="2"/>
                  </a:lnTo>
                  <a:lnTo>
                    <a:pt x="72" y="6"/>
                  </a:lnTo>
                  <a:lnTo>
                    <a:pt x="76" y="7"/>
                  </a:lnTo>
                  <a:lnTo>
                    <a:pt x="80" y="7"/>
                  </a:lnTo>
                  <a:lnTo>
                    <a:pt x="82" y="6"/>
                  </a:lnTo>
                  <a:lnTo>
                    <a:pt x="84" y="4"/>
                  </a:lnTo>
                  <a:lnTo>
                    <a:pt x="86" y="4"/>
                  </a:lnTo>
                  <a:lnTo>
                    <a:pt x="87" y="5"/>
                  </a:lnTo>
                  <a:lnTo>
                    <a:pt x="87" y="9"/>
                  </a:lnTo>
                  <a:lnTo>
                    <a:pt x="90" y="11"/>
                  </a:lnTo>
                  <a:lnTo>
                    <a:pt x="94" y="15"/>
                  </a:lnTo>
                  <a:lnTo>
                    <a:pt x="99" y="19"/>
                  </a:lnTo>
                  <a:lnTo>
                    <a:pt x="107" y="23"/>
                  </a:lnTo>
                  <a:lnTo>
                    <a:pt x="121" y="31"/>
                  </a:lnTo>
                  <a:lnTo>
                    <a:pt x="127" y="34"/>
                  </a:lnTo>
                  <a:lnTo>
                    <a:pt x="148" y="41"/>
                  </a:lnTo>
                  <a:lnTo>
                    <a:pt x="165" y="49"/>
                  </a:lnTo>
                  <a:lnTo>
                    <a:pt x="182" y="59"/>
                  </a:lnTo>
                  <a:lnTo>
                    <a:pt x="196" y="69"/>
                  </a:lnTo>
                  <a:lnTo>
                    <a:pt x="210" y="79"/>
                  </a:lnTo>
                  <a:lnTo>
                    <a:pt x="226" y="91"/>
                  </a:lnTo>
                  <a:lnTo>
                    <a:pt x="241" y="102"/>
                  </a:lnTo>
                  <a:lnTo>
                    <a:pt x="260" y="113"/>
                  </a:lnTo>
                  <a:lnTo>
                    <a:pt x="261" y="117"/>
                  </a:lnTo>
                  <a:lnTo>
                    <a:pt x="263" y="120"/>
                  </a:lnTo>
                  <a:lnTo>
                    <a:pt x="266" y="124"/>
                  </a:lnTo>
                  <a:lnTo>
                    <a:pt x="270" y="128"/>
                  </a:lnTo>
                  <a:lnTo>
                    <a:pt x="280" y="135"/>
                  </a:lnTo>
                  <a:lnTo>
                    <a:pt x="291" y="144"/>
                  </a:lnTo>
                  <a:lnTo>
                    <a:pt x="299" y="151"/>
                  </a:lnTo>
                  <a:lnTo>
                    <a:pt x="305" y="158"/>
                  </a:lnTo>
                  <a:lnTo>
                    <a:pt x="306" y="161"/>
                  </a:lnTo>
                  <a:lnTo>
                    <a:pt x="306" y="164"/>
                  </a:lnTo>
                  <a:lnTo>
                    <a:pt x="304" y="166"/>
                  </a:lnTo>
                  <a:lnTo>
                    <a:pt x="300" y="169"/>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14" name="Freeform 226"/>
            <p:cNvSpPr>
              <a:spLocks/>
            </p:cNvSpPr>
            <p:nvPr>
              <p:custDataLst>
                <p:tags r:id="rId207"/>
              </p:custDataLst>
            </p:nvPr>
          </p:nvSpPr>
          <p:spPr bwMode="auto">
            <a:xfrm>
              <a:off x="4767285" y="1966146"/>
              <a:ext cx="259889" cy="81228"/>
            </a:xfrm>
            <a:custGeom>
              <a:avLst/>
              <a:gdLst>
                <a:gd name="T0" fmla="*/ 2147483647 w 546"/>
                <a:gd name="T1" fmla="*/ 2147483647 h 173"/>
                <a:gd name="T2" fmla="*/ 2147483647 w 546"/>
                <a:gd name="T3" fmla="*/ 2147483647 h 173"/>
                <a:gd name="T4" fmla="*/ 2147483647 w 546"/>
                <a:gd name="T5" fmla="*/ 2147483647 h 173"/>
                <a:gd name="T6" fmla="*/ 2147483647 w 546"/>
                <a:gd name="T7" fmla="*/ 2147483647 h 173"/>
                <a:gd name="T8" fmla="*/ 2147483647 w 546"/>
                <a:gd name="T9" fmla="*/ 2147483647 h 173"/>
                <a:gd name="T10" fmla="*/ 2147483647 w 546"/>
                <a:gd name="T11" fmla="*/ 2147483647 h 173"/>
                <a:gd name="T12" fmla="*/ 2147483647 w 546"/>
                <a:gd name="T13" fmla="*/ 2147483647 h 173"/>
                <a:gd name="T14" fmla="*/ 2147483647 w 546"/>
                <a:gd name="T15" fmla="*/ 2147483647 h 173"/>
                <a:gd name="T16" fmla="*/ 2147483647 w 546"/>
                <a:gd name="T17" fmla="*/ 2147483647 h 173"/>
                <a:gd name="T18" fmla="*/ 2147483647 w 546"/>
                <a:gd name="T19" fmla="*/ 2147483647 h 173"/>
                <a:gd name="T20" fmla="*/ 2147483647 w 546"/>
                <a:gd name="T21" fmla="*/ 2147483647 h 173"/>
                <a:gd name="T22" fmla="*/ 2147483647 w 546"/>
                <a:gd name="T23" fmla="*/ 2147483647 h 173"/>
                <a:gd name="T24" fmla="*/ 2147483647 w 546"/>
                <a:gd name="T25" fmla="*/ 2147483647 h 173"/>
                <a:gd name="T26" fmla="*/ 2147483647 w 546"/>
                <a:gd name="T27" fmla="*/ 2147483647 h 173"/>
                <a:gd name="T28" fmla="*/ 2147483647 w 546"/>
                <a:gd name="T29" fmla="*/ 0 h 173"/>
                <a:gd name="T30" fmla="*/ 2147483647 w 546"/>
                <a:gd name="T31" fmla="*/ 2147483647 h 173"/>
                <a:gd name="T32" fmla="*/ 2147483647 w 546"/>
                <a:gd name="T33" fmla="*/ 2147483647 h 173"/>
                <a:gd name="T34" fmla="*/ 2147483647 w 546"/>
                <a:gd name="T35" fmla="*/ 2147483647 h 173"/>
                <a:gd name="T36" fmla="*/ 2147483647 w 546"/>
                <a:gd name="T37" fmla="*/ 2147483647 h 173"/>
                <a:gd name="T38" fmla="*/ 2147483647 w 546"/>
                <a:gd name="T39" fmla="*/ 2147483647 h 173"/>
                <a:gd name="T40" fmla="*/ 2147483647 w 546"/>
                <a:gd name="T41" fmla="*/ 2147483647 h 173"/>
                <a:gd name="T42" fmla="*/ 2147483647 w 546"/>
                <a:gd name="T43" fmla="*/ 2147483647 h 173"/>
                <a:gd name="T44" fmla="*/ 2147483647 w 546"/>
                <a:gd name="T45" fmla="*/ 2147483647 h 173"/>
                <a:gd name="T46" fmla="*/ 2147483647 w 546"/>
                <a:gd name="T47" fmla="*/ 2147483647 h 173"/>
                <a:gd name="T48" fmla="*/ 2147483647 w 546"/>
                <a:gd name="T49" fmla="*/ 2147483647 h 173"/>
                <a:gd name="T50" fmla="*/ 2147483647 w 546"/>
                <a:gd name="T51" fmla="*/ 2147483647 h 173"/>
                <a:gd name="T52" fmla="*/ 2147483647 w 546"/>
                <a:gd name="T53" fmla="*/ 2147483647 h 173"/>
                <a:gd name="T54" fmla="*/ 2147483647 w 546"/>
                <a:gd name="T55" fmla="*/ 2147483647 h 173"/>
                <a:gd name="T56" fmla="*/ 2147483647 w 546"/>
                <a:gd name="T57" fmla="*/ 2147483647 h 173"/>
                <a:gd name="T58" fmla="*/ 2147483647 w 546"/>
                <a:gd name="T59" fmla="*/ 2147483647 h 173"/>
                <a:gd name="T60" fmla="*/ 2147483647 w 546"/>
                <a:gd name="T61" fmla="*/ 2147483647 h 173"/>
                <a:gd name="T62" fmla="*/ 2147483647 w 546"/>
                <a:gd name="T63" fmla="*/ 2147483647 h 173"/>
                <a:gd name="T64" fmla="*/ 2147483647 w 546"/>
                <a:gd name="T65" fmla="*/ 2147483647 h 173"/>
                <a:gd name="T66" fmla="*/ 2147483647 w 546"/>
                <a:gd name="T67" fmla="*/ 2147483647 h 173"/>
                <a:gd name="T68" fmla="*/ 2147483647 w 546"/>
                <a:gd name="T69" fmla="*/ 2147483647 h 173"/>
                <a:gd name="T70" fmla="*/ 2147483647 w 546"/>
                <a:gd name="T71" fmla="*/ 2147483647 h 173"/>
                <a:gd name="T72" fmla="*/ 2147483647 w 546"/>
                <a:gd name="T73" fmla="*/ 2147483647 h 173"/>
                <a:gd name="T74" fmla="*/ 2147483647 w 546"/>
                <a:gd name="T75" fmla="*/ 2147483647 h 173"/>
                <a:gd name="T76" fmla="*/ 2147483647 w 546"/>
                <a:gd name="T77" fmla="*/ 2147483647 h 173"/>
                <a:gd name="T78" fmla="*/ 2147483647 w 546"/>
                <a:gd name="T79" fmla="*/ 2147483647 h 173"/>
                <a:gd name="T80" fmla="*/ 2147483647 w 546"/>
                <a:gd name="T81" fmla="*/ 2147483647 h 173"/>
                <a:gd name="T82" fmla="*/ 2147483647 w 546"/>
                <a:gd name="T83" fmla="*/ 2147483647 h 173"/>
                <a:gd name="T84" fmla="*/ 2147483647 w 546"/>
                <a:gd name="T85" fmla="*/ 2147483647 h 173"/>
                <a:gd name="T86" fmla="*/ 2147483647 w 546"/>
                <a:gd name="T87" fmla="*/ 2147483647 h 173"/>
                <a:gd name="T88" fmla="*/ 2147483647 w 546"/>
                <a:gd name="T89" fmla="*/ 2147483647 h 173"/>
                <a:gd name="T90" fmla="*/ 2147483647 w 546"/>
                <a:gd name="T91" fmla="*/ 2147483647 h 173"/>
                <a:gd name="T92" fmla="*/ 2147483647 w 546"/>
                <a:gd name="T93" fmla="*/ 2147483647 h 173"/>
                <a:gd name="T94" fmla="*/ 2147483647 w 546"/>
                <a:gd name="T95" fmla="*/ 2147483647 h 173"/>
                <a:gd name="T96" fmla="*/ 2147483647 w 546"/>
                <a:gd name="T97" fmla="*/ 2147483647 h 173"/>
                <a:gd name="T98" fmla="*/ 2147483647 w 546"/>
                <a:gd name="T99" fmla="*/ 2147483647 h 173"/>
                <a:gd name="T100" fmla="*/ 2147483647 w 546"/>
                <a:gd name="T101" fmla="*/ 2147483647 h 17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46" h="173">
                  <a:moveTo>
                    <a:pt x="47" y="12"/>
                  </a:moveTo>
                  <a:lnTo>
                    <a:pt x="61" y="15"/>
                  </a:lnTo>
                  <a:lnTo>
                    <a:pt x="74" y="19"/>
                  </a:lnTo>
                  <a:lnTo>
                    <a:pt x="61" y="38"/>
                  </a:lnTo>
                  <a:lnTo>
                    <a:pt x="87" y="38"/>
                  </a:lnTo>
                  <a:lnTo>
                    <a:pt x="94" y="34"/>
                  </a:lnTo>
                  <a:lnTo>
                    <a:pt x="102" y="31"/>
                  </a:lnTo>
                  <a:lnTo>
                    <a:pt x="107" y="29"/>
                  </a:lnTo>
                  <a:lnTo>
                    <a:pt x="110" y="27"/>
                  </a:lnTo>
                  <a:lnTo>
                    <a:pt x="112" y="23"/>
                  </a:lnTo>
                  <a:lnTo>
                    <a:pt x="113" y="19"/>
                  </a:lnTo>
                  <a:lnTo>
                    <a:pt x="132" y="27"/>
                  </a:lnTo>
                  <a:lnTo>
                    <a:pt x="142" y="32"/>
                  </a:lnTo>
                  <a:lnTo>
                    <a:pt x="150" y="36"/>
                  </a:lnTo>
                  <a:lnTo>
                    <a:pt x="161" y="44"/>
                  </a:lnTo>
                  <a:lnTo>
                    <a:pt x="161" y="19"/>
                  </a:lnTo>
                  <a:lnTo>
                    <a:pt x="188" y="19"/>
                  </a:lnTo>
                  <a:lnTo>
                    <a:pt x="209" y="19"/>
                  </a:lnTo>
                  <a:lnTo>
                    <a:pt x="224" y="19"/>
                  </a:lnTo>
                  <a:lnTo>
                    <a:pt x="233" y="19"/>
                  </a:lnTo>
                  <a:lnTo>
                    <a:pt x="243" y="19"/>
                  </a:lnTo>
                  <a:lnTo>
                    <a:pt x="253" y="19"/>
                  </a:lnTo>
                  <a:lnTo>
                    <a:pt x="256" y="17"/>
                  </a:lnTo>
                  <a:lnTo>
                    <a:pt x="260" y="16"/>
                  </a:lnTo>
                  <a:lnTo>
                    <a:pt x="264" y="14"/>
                  </a:lnTo>
                  <a:lnTo>
                    <a:pt x="266" y="12"/>
                  </a:lnTo>
                  <a:lnTo>
                    <a:pt x="269" y="14"/>
                  </a:lnTo>
                  <a:lnTo>
                    <a:pt x="273" y="14"/>
                  </a:lnTo>
                  <a:lnTo>
                    <a:pt x="276" y="13"/>
                  </a:lnTo>
                  <a:lnTo>
                    <a:pt x="279" y="11"/>
                  </a:lnTo>
                  <a:lnTo>
                    <a:pt x="281" y="8"/>
                  </a:lnTo>
                  <a:lnTo>
                    <a:pt x="285" y="6"/>
                  </a:lnTo>
                  <a:lnTo>
                    <a:pt x="286" y="3"/>
                  </a:lnTo>
                  <a:lnTo>
                    <a:pt x="287" y="0"/>
                  </a:lnTo>
                  <a:lnTo>
                    <a:pt x="320" y="0"/>
                  </a:lnTo>
                  <a:lnTo>
                    <a:pt x="321" y="5"/>
                  </a:lnTo>
                  <a:lnTo>
                    <a:pt x="324" y="9"/>
                  </a:lnTo>
                  <a:lnTo>
                    <a:pt x="329" y="11"/>
                  </a:lnTo>
                  <a:lnTo>
                    <a:pt x="333" y="12"/>
                  </a:lnTo>
                  <a:lnTo>
                    <a:pt x="338" y="11"/>
                  </a:lnTo>
                  <a:lnTo>
                    <a:pt x="345" y="9"/>
                  </a:lnTo>
                  <a:lnTo>
                    <a:pt x="348" y="7"/>
                  </a:lnTo>
                  <a:lnTo>
                    <a:pt x="351" y="5"/>
                  </a:lnTo>
                  <a:lnTo>
                    <a:pt x="353" y="3"/>
                  </a:lnTo>
                  <a:lnTo>
                    <a:pt x="353" y="0"/>
                  </a:lnTo>
                  <a:lnTo>
                    <a:pt x="358" y="3"/>
                  </a:lnTo>
                  <a:lnTo>
                    <a:pt x="363" y="6"/>
                  </a:lnTo>
                  <a:lnTo>
                    <a:pt x="367" y="7"/>
                  </a:lnTo>
                  <a:lnTo>
                    <a:pt x="371" y="8"/>
                  </a:lnTo>
                  <a:lnTo>
                    <a:pt x="380" y="8"/>
                  </a:lnTo>
                  <a:lnTo>
                    <a:pt x="389" y="7"/>
                  </a:lnTo>
                  <a:lnTo>
                    <a:pt x="404" y="3"/>
                  </a:lnTo>
                  <a:lnTo>
                    <a:pt x="420" y="0"/>
                  </a:lnTo>
                  <a:lnTo>
                    <a:pt x="436" y="1"/>
                  </a:lnTo>
                  <a:lnTo>
                    <a:pt x="453" y="2"/>
                  </a:lnTo>
                  <a:lnTo>
                    <a:pt x="467" y="4"/>
                  </a:lnTo>
                  <a:lnTo>
                    <a:pt x="482" y="6"/>
                  </a:lnTo>
                  <a:lnTo>
                    <a:pt x="498" y="9"/>
                  </a:lnTo>
                  <a:lnTo>
                    <a:pt x="513" y="11"/>
                  </a:lnTo>
                  <a:lnTo>
                    <a:pt x="528" y="12"/>
                  </a:lnTo>
                  <a:lnTo>
                    <a:pt x="546" y="12"/>
                  </a:lnTo>
                  <a:lnTo>
                    <a:pt x="546" y="44"/>
                  </a:lnTo>
                  <a:lnTo>
                    <a:pt x="545" y="49"/>
                  </a:lnTo>
                  <a:lnTo>
                    <a:pt x="542" y="55"/>
                  </a:lnTo>
                  <a:lnTo>
                    <a:pt x="539" y="58"/>
                  </a:lnTo>
                  <a:lnTo>
                    <a:pt x="537" y="60"/>
                  </a:lnTo>
                  <a:lnTo>
                    <a:pt x="535" y="61"/>
                  </a:lnTo>
                  <a:lnTo>
                    <a:pt x="533" y="62"/>
                  </a:lnTo>
                  <a:lnTo>
                    <a:pt x="513" y="62"/>
                  </a:lnTo>
                  <a:lnTo>
                    <a:pt x="498" y="60"/>
                  </a:lnTo>
                  <a:lnTo>
                    <a:pt x="490" y="57"/>
                  </a:lnTo>
                  <a:lnTo>
                    <a:pt x="483" y="54"/>
                  </a:lnTo>
                  <a:lnTo>
                    <a:pt x="478" y="50"/>
                  </a:lnTo>
                  <a:lnTo>
                    <a:pt x="472" y="44"/>
                  </a:lnTo>
                  <a:lnTo>
                    <a:pt x="413" y="44"/>
                  </a:lnTo>
                  <a:lnTo>
                    <a:pt x="421" y="58"/>
                  </a:lnTo>
                  <a:lnTo>
                    <a:pt x="428" y="70"/>
                  </a:lnTo>
                  <a:lnTo>
                    <a:pt x="438" y="81"/>
                  </a:lnTo>
                  <a:lnTo>
                    <a:pt x="448" y="89"/>
                  </a:lnTo>
                  <a:lnTo>
                    <a:pt x="459" y="96"/>
                  </a:lnTo>
                  <a:lnTo>
                    <a:pt x="471" y="102"/>
                  </a:lnTo>
                  <a:lnTo>
                    <a:pt x="484" y="107"/>
                  </a:lnTo>
                  <a:lnTo>
                    <a:pt x="499" y="111"/>
                  </a:lnTo>
                  <a:lnTo>
                    <a:pt x="493" y="119"/>
                  </a:lnTo>
                  <a:lnTo>
                    <a:pt x="488" y="126"/>
                  </a:lnTo>
                  <a:lnTo>
                    <a:pt x="481" y="132"/>
                  </a:lnTo>
                  <a:lnTo>
                    <a:pt x="475" y="136"/>
                  </a:lnTo>
                  <a:lnTo>
                    <a:pt x="466" y="139"/>
                  </a:lnTo>
                  <a:lnTo>
                    <a:pt x="458" y="141"/>
                  </a:lnTo>
                  <a:lnTo>
                    <a:pt x="449" y="142"/>
                  </a:lnTo>
                  <a:lnTo>
                    <a:pt x="439" y="142"/>
                  </a:lnTo>
                  <a:lnTo>
                    <a:pt x="432" y="142"/>
                  </a:lnTo>
                  <a:lnTo>
                    <a:pt x="426" y="141"/>
                  </a:lnTo>
                  <a:lnTo>
                    <a:pt x="421" y="139"/>
                  </a:lnTo>
                  <a:lnTo>
                    <a:pt x="416" y="136"/>
                  </a:lnTo>
                  <a:lnTo>
                    <a:pt x="412" y="134"/>
                  </a:lnTo>
                  <a:lnTo>
                    <a:pt x="409" y="132"/>
                  </a:lnTo>
                  <a:lnTo>
                    <a:pt x="404" y="131"/>
                  </a:lnTo>
                  <a:lnTo>
                    <a:pt x="399" y="130"/>
                  </a:lnTo>
                  <a:lnTo>
                    <a:pt x="394" y="128"/>
                  </a:lnTo>
                  <a:lnTo>
                    <a:pt x="390" y="125"/>
                  </a:lnTo>
                  <a:lnTo>
                    <a:pt x="385" y="121"/>
                  </a:lnTo>
                  <a:lnTo>
                    <a:pt x="381" y="116"/>
                  </a:lnTo>
                  <a:lnTo>
                    <a:pt x="378" y="110"/>
                  </a:lnTo>
                  <a:lnTo>
                    <a:pt x="375" y="104"/>
                  </a:lnTo>
                  <a:lnTo>
                    <a:pt x="374" y="98"/>
                  </a:lnTo>
                  <a:lnTo>
                    <a:pt x="372" y="93"/>
                  </a:lnTo>
                  <a:lnTo>
                    <a:pt x="365" y="92"/>
                  </a:lnTo>
                  <a:lnTo>
                    <a:pt x="358" y="90"/>
                  </a:lnTo>
                  <a:lnTo>
                    <a:pt x="351" y="87"/>
                  </a:lnTo>
                  <a:lnTo>
                    <a:pt x="344" y="84"/>
                  </a:lnTo>
                  <a:lnTo>
                    <a:pt x="337" y="81"/>
                  </a:lnTo>
                  <a:lnTo>
                    <a:pt x="331" y="78"/>
                  </a:lnTo>
                  <a:lnTo>
                    <a:pt x="325" y="76"/>
                  </a:lnTo>
                  <a:lnTo>
                    <a:pt x="320" y="75"/>
                  </a:lnTo>
                  <a:lnTo>
                    <a:pt x="314" y="78"/>
                  </a:lnTo>
                  <a:lnTo>
                    <a:pt x="303" y="87"/>
                  </a:lnTo>
                  <a:lnTo>
                    <a:pt x="289" y="101"/>
                  </a:lnTo>
                  <a:lnTo>
                    <a:pt x="274" y="117"/>
                  </a:lnTo>
                  <a:lnTo>
                    <a:pt x="258" y="134"/>
                  </a:lnTo>
                  <a:lnTo>
                    <a:pt x="246" y="150"/>
                  </a:lnTo>
                  <a:lnTo>
                    <a:pt x="241" y="157"/>
                  </a:lnTo>
                  <a:lnTo>
                    <a:pt x="236" y="163"/>
                  </a:lnTo>
                  <a:lnTo>
                    <a:pt x="234" y="169"/>
                  </a:lnTo>
                  <a:lnTo>
                    <a:pt x="233" y="173"/>
                  </a:lnTo>
                  <a:lnTo>
                    <a:pt x="220" y="172"/>
                  </a:lnTo>
                  <a:lnTo>
                    <a:pt x="209" y="171"/>
                  </a:lnTo>
                  <a:lnTo>
                    <a:pt x="198" y="169"/>
                  </a:lnTo>
                  <a:lnTo>
                    <a:pt x="188" y="167"/>
                  </a:lnTo>
                  <a:lnTo>
                    <a:pt x="180" y="163"/>
                  </a:lnTo>
                  <a:lnTo>
                    <a:pt x="172" y="160"/>
                  </a:lnTo>
                  <a:lnTo>
                    <a:pt x="165" y="155"/>
                  </a:lnTo>
                  <a:lnTo>
                    <a:pt x="158" y="151"/>
                  </a:lnTo>
                  <a:lnTo>
                    <a:pt x="136" y="128"/>
                  </a:lnTo>
                  <a:lnTo>
                    <a:pt x="113" y="105"/>
                  </a:lnTo>
                  <a:lnTo>
                    <a:pt x="108" y="100"/>
                  </a:lnTo>
                  <a:lnTo>
                    <a:pt x="101" y="95"/>
                  </a:lnTo>
                  <a:lnTo>
                    <a:pt x="95" y="91"/>
                  </a:lnTo>
                  <a:lnTo>
                    <a:pt x="88" y="87"/>
                  </a:lnTo>
                  <a:lnTo>
                    <a:pt x="74" y="81"/>
                  </a:lnTo>
                  <a:lnTo>
                    <a:pt x="60" y="76"/>
                  </a:lnTo>
                  <a:lnTo>
                    <a:pt x="45" y="70"/>
                  </a:lnTo>
                  <a:lnTo>
                    <a:pt x="31" y="64"/>
                  </a:lnTo>
                  <a:lnTo>
                    <a:pt x="16" y="58"/>
                  </a:lnTo>
                  <a:lnTo>
                    <a:pt x="0" y="50"/>
                  </a:lnTo>
                  <a:lnTo>
                    <a:pt x="6" y="41"/>
                  </a:lnTo>
                  <a:lnTo>
                    <a:pt x="11" y="34"/>
                  </a:lnTo>
                  <a:lnTo>
                    <a:pt x="16" y="28"/>
                  </a:lnTo>
                  <a:lnTo>
                    <a:pt x="21" y="22"/>
                  </a:lnTo>
                  <a:lnTo>
                    <a:pt x="28" y="19"/>
                  </a:lnTo>
                  <a:lnTo>
                    <a:pt x="33" y="15"/>
                  </a:lnTo>
                  <a:lnTo>
                    <a:pt x="40" y="13"/>
                  </a:lnTo>
                  <a:lnTo>
                    <a:pt x="47" y="12"/>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15" name="Freeform 227"/>
            <p:cNvSpPr>
              <a:spLocks/>
            </p:cNvSpPr>
            <p:nvPr>
              <p:custDataLst>
                <p:tags r:id="rId208"/>
              </p:custDataLst>
            </p:nvPr>
          </p:nvSpPr>
          <p:spPr bwMode="auto">
            <a:xfrm>
              <a:off x="4687052" y="2169217"/>
              <a:ext cx="493613" cy="319310"/>
            </a:xfrm>
            <a:custGeom>
              <a:avLst/>
              <a:gdLst>
                <a:gd name="T0" fmla="*/ 2147483647 w 1037"/>
                <a:gd name="T1" fmla="*/ 2147483647 h 690"/>
                <a:gd name="T2" fmla="*/ 2147483647 w 1037"/>
                <a:gd name="T3" fmla="*/ 2147483647 h 690"/>
                <a:gd name="T4" fmla="*/ 2147483647 w 1037"/>
                <a:gd name="T5" fmla="*/ 2147483647 h 690"/>
                <a:gd name="T6" fmla="*/ 2147483647 w 1037"/>
                <a:gd name="T7" fmla="*/ 2147483647 h 690"/>
                <a:gd name="T8" fmla="*/ 2147483647 w 1037"/>
                <a:gd name="T9" fmla="*/ 2147483647 h 690"/>
                <a:gd name="T10" fmla="*/ 2147483647 w 1037"/>
                <a:gd name="T11" fmla="*/ 2147483647 h 690"/>
                <a:gd name="T12" fmla="*/ 2147483647 w 1037"/>
                <a:gd name="T13" fmla="*/ 2147483647 h 690"/>
                <a:gd name="T14" fmla="*/ 2147483647 w 1037"/>
                <a:gd name="T15" fmla="*/ 2147483647 h 690"/>
                <a:gd name="T16" fmla="*/ 2147483647 w 1037"/>
                <a:gd name="T17" fmla="*/ 2147483647 h 690"/>
                <a:gd name="T18" fmla="*/ 0 w 1037"/>
                <a:gd name="T19" fmla="*/ 2147483647 h 690"/>
                <a:gd name="T20" fmla="*/ 2147483647 w 1037"/>
                <a:gd name="T21" fmla="*/ 2147483647 h 690"/>
                <a:gd name="T22" fmla="*/ 2147483647 w 1037"/>
                <a:gd name="T23" fmla="*/ 2147483647 h 690"/>
                <a:gd name="T24" fmla="*/ 2147483647 w 1037"/>
                <a:gd name="T25" fmla="*/ 2147483647 h 690"/>
                <a:gd name="T26" fmla="*/ 2147483647 w 1037"/>
                <a:gd name="T27" fmla="*/ 2147483647 h 690"/>
                <a:gd name="T28" fmla="*/ 2147483647 w 1037"/>
                <a:gd name="T29" fmla="*/ 2147483647 h 690"/>
                <a:gd name="T30" fmla="*/ 2147483647 w 1037"/>
                <a:gd name="T31" fmla="*/ 2147483647 h 690"/>
                <a:gd name="T32" fmla="*/ 2147483647 w 1037"/>
                <a:gd name="T33" fmla="*/ 2147483647 h 690"/>
                <a:gd name="T34" fmla="*/ 2147483647 w 1037"/>
                <a:gd name="T35" fmla="*/ 2147483647 h 690"/>
                <a:gd name="T36" fmla="*/ 2147483647 w 1037"/>
                <a:gd name="T37" fmla="*/ 2147483647 h 690"/>
                <a:gd name="T38" fmla="*/ 2147483647 w 1037"/>
                <a:gd name="T39" fmla="*/ 2147483647 h 690"/>
                <a:gd name="T40" fmla="*/ 2147483647 w 1037"/>
                <a:gd name="T41" fmla="*/ 2147483647 h 690"/>
                <a:gd name="T42" fmla="*/ 2147483647 w 1037"/>
                <a:gd name="T43" fmla="*/ 2147483647 h 690"/>
                <a:gd name="T44" fmla="*/ 2147483647 w 1037"/>
                <a:gd name="T45" fmla="*/ 2147483647 h 690"/>
                <a:gd name="T46" fmla="*/ 2147483647 w 1037"/>
                <a:gd name="T47" fmla="*/ 2147483647 h 690"/>
                <a:gd name="T48" fmla="*/ 2147483647 w 1037"/>
                <a:gd name="T49" fmla="*/ 2147483647 h 690"/>
                <a:gd name="T50" fmla="*/ 2147483647 w 1037"/>
                <a:gd name="T51" fmla="*/ 2147483647 h 690"/>
                <a:gd name="T52" fmla="*/ 2147483647 w 1037"/>
                <a:gd name="T53" fmla="*/ 2147483647 h 690"/>
                <a:gd name="T54" fmla="*/ 2147483647 w 1037"/>
                <a:gd name="T55" fmla="*/ 2147483647 h 690"/>
                <a:gd name="T56" fmla="*/ 2147483647 w 1037"/>
                <a:gd name="T57" fmla="*/ 2147483647 h 690"/>
                <a:gd name="T58" fmla="*/ 2147483647 w 1037"/>
                <a:gd name="T59" fmla="*/ 2147483647 h 690"/>
                <a:gd name="T60" fmla="*/ 2147483647 w 1037"/>
                <a:gd name="T61" fmla="*/ 2147483647 h 690"/>
                <a:gd name="T62" fmla="*/ 2147483647 w 1037"/>
                <a:gd name="T63" fmla="*/ 2147483647 h 690"/>
                <a:gd name="T64" fmla="*/ 2147483647 w 1037"/>
                <a:gd name="T65" fmla="*/ 2147483647 h 690"/>
                <a:gd name="T66" fmla="*/ 2147483647 w 1037"/>
                <a:gd name="T67" fmla="*/ 2147483647 h 690"/>
                <a:gd name="T68" fmla="*/ 2147483647 w 1037"/>
                <a:gd name="T69" fmla="*/ 2147483647 h 690"/>
                <a:gd name="T70" fmla="*/ 2147483647 w 1037"/>
                <a:gd name="T71" fmla="*/ 2147483647 h 690"/>
                <a:gd name="T72" fmla="*/ 2147483647 w 1037"/>
                <a:gd name="T73" fmla="*/ 2147483647 h 690"/>
                <a:gd name="T74" fmla="*/ 2147483647 w 1037"/>
                <a:gd name="T75" fmla="*/ 2147483647 h 690"/>
                <a:gd name="T76" fmla="*/ 2147483647 w 1037"/>
                <a:gd name="T77" fmla="*/ 2147483647 h 690"/>
                <a:gd name="T78" fmla="*/ 2147483647 w 1037"/>
                <a:gd name="T79" fmla="*/ 2147483647 h 690"/>
                <a:gd name="T80" fmla="*/ 2147483647 w 1037"/>
                <a:gd name="T81" fmla="*/ 2147483647 h 690"/>
                <a:gd name="T82" fmla="*/ 2147483647 w 1037"/>
                <a:gd name="T83" fmla="*/ 2147483647 h 690"/>
                <a:gd name="T84" fmla="*/ 2147483647 w 1037"/>
                <a:gd name="T85" fmla="*/ 2147483647 h 690"/>
                <a:gd name="T86" fmla="*/ 2147483647 w 1037"/>
                <a:gd name="T87" fmla="*/ 2147483647 h 690"/>
                <a:gd name="T88" fmla="*/ 2147483647 w 1037"/>
                <a:gd name="T89" fmla="*/ 2147483647 h 690"/>
                <a:gd name="T90" fmla="*/ 2147483647 w 1037"/>
                <a:gd name="T91" fmla="*/ 2147483647 h 690"/>
                <a:gd name="T92" fmla="*/ 2147483647 w 1037"/>
                <a:gd name="T93" fmla="*/ 2147483647 h 690"/>
                <a:gd name="T94" fmla="*/ 2147483647 w 1037"/>
                <a:gd name="T95" fmla="*/ 2147483647 h 690"/>
                <a:gd name="T96" fmla="*/ 2147483647 w 1037"/>
                <a:gd name="T97" fmla="*/ 2147483647 h 690"/>
                <a:gd name="T98" fmla="*/ 2147483647 w 1037"/>
                <a:gd name="T99" fmla="*/ 2147483647 h 690"/>
                <a:gd name="T100" fmla="*/ 2147483647 w 1037"/>
                <a:gd name="T101" fmla="*/ 2147483647 h 690"/>
                <a:gd name="T102" fmla="*/ 2147483647 w 1037"/>
                <a:gd name="T103" fmla="*/ 2147483647 h 690"/>
                <a:gd name="T104" fmla="*/ 2147483647 w 1037"/>
                <a:gd name="T105" fmla="*/ 2147483647 h 690"/>
                <a:gd name="T106" fmla="*/ 2147483647 w 1037"/>
                <a:gd name="T107" fmla="*/ 2147483647 h 690"/>
                <a:gd name="T108" fmla="*/ 2147483647 w 1037"/>
                <a:gd name="T109" fmla="*/ 2147483647 h 690"/>
                <a:gd name="T110" fmla="*/ 2147483647 w 1037"/>
                <a:gd name="T111" fmla="*/ 2147483647 h 690"/>
                <a:gd name="T112" fmla="*/ 2147483647 w 1037"/>
                <a:gd name="T113" fmla="*/ 2147483647 h 690"/>
                <a:gd name="T114" fmla="*/ 2147483647 w 1037"/>
                <a:gd name="T115" fmla="*/ 2147483647 h 690"/>
                <a:gd name="T116" fmla="*/ 2147483647 w 1037"/>
                <a:gd name="T117" fmla="*/ 2147483647 h 690"/>
                <a:gd name="T118" fmla="*/ 2147483647 w 1037"/>
                <a:gd name="T119" fmla="*/ 2147483647 h 6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037" h="690">
                  <a:moveTo>
                    <a:pt x="286" y="647"/>
                  </a:moveTo>
                  <a:lnTo>
                    <a:pt x="273" y="631"/>
                  </a:lnTo>
                  <a:lnTo>
                    <a:pt x="262" y="621"/>
                  </a:lnTo>
                  <a:lnTo>
                    <a:pt x="253" y="612"/>
                  </a:lnTo>
                  <a:lnTo>
                    <a:pt x="246" y="604"/>
                  </a:lnTo>
                  <a:lnTo>
                    <a:pt x="243" y="613"/>
                  </a:lnTo>
                  <a:lnTo>
                    <a:pt x="240" y="622"/>
                  </a:lnTo>
                  <a:lnTo>
                    <a:pt x="239" y="627"/>
                  </a:lnTo>
                  <a:lnTo>
                    <a:pt x="235" y="632"/>
                  </a:lnTo>
                  <a:lnTo>
                    <a:pt x="231" y="638"/>
                  </a:lnTo>
                  <a:lnTo>
                    <a:pt x="224" y="644"/>
                  </a:lnTo>
                  <a:lnTo>
                    <a:pt x="208" y="655"/>
                  </a:lnTo>
                  <a:lnTo>
                    <a:pt x="190" y="665"/>
                  </a:lnTo>
                  <a:lnTo>
                    <a:pt x="155" y="683"/>
                  </a:lnTo>
                  <a:lnTo>
                    <a:pt x="140" y="690"/>
                  </a:lnTo>
                  <a:lnTo>
                    <a:pt x="107" y="690"/>
                  </a:lnTo>
                  <a:lnTo>
                    <a:pt x="86" y="683"/>
                  </a:lnTo>
                  <a:lnTo>
                    <a:pt x="60" y="672"/>
                  </a:lnTo>
                  <a:lnTo>
                    <a:pt x="48" y="666"/>
                  </a:lnTo>
                  <a:lnTo>
                    <a:pt x="37" y="658"/>
                  </a:lnTo>
                  <a:lnTo>
                    <a:pt x="32" y="654"/>
                  </a:lnTo>
                  <a:lnTo>
                    <a:pt x="30" y="650"/>
                  </a:lnTo>
                  <a:lnTo>
                    <a:pt x="28" y="646"/>
                  </a:lnTo>
                  <a:lnTo>
                    <a:pt x="27" y="641"/>
                  </a:lnTo>
                  <a:lnTo>
                    <a:pt x="40" y="641"/>
                  </a:lnTo>
                  <a:lnTo>
                    <a:pt x="50" y="640"/>
                  </a:lnTo>
                  <a:lnTo>
                    <a:pt x="58" y="639"/>
                  </a:lnTo>
                  <a:lnTo>
                    <a:pt x="67" y="634"/>
                  </a:lnTo>
                  <a:lnTo>
                    <a:pt x="59" y="627"/>
                  </a:lnTo>
                  <a:lnTo>
                    <a:pt x="49" y="620"/>
                  </a:lnTo>
                  <a:lnTo>
                    <a:pt x="38" y="613"/>
                  </a:lnTo>
                  <a:lnTo>
                    <a:pt x="27" y="606"/>
                  </a:lnTo>
                  <a:lnTo>
                    <a:pt x="8" y="596"/>
                  </a:lnTo>
                  <a:lnTo>
                    <a:pt x="0" y="592"/>
                  </a:lnTo>
                  <a:lnTo>
                    <a:pt x="18" y="596"/>
                  </a:lnTo>
                  <a:lnTo>
                    <a:pt x="32" y="599"/>
                  </a:lnTo>
                  <a:lnTo>
                    <a:pt x="38" y="600"/>
                  </a:lnTo>
                  <a:lnTo>
                    <a:pt x="43" y="600"/>
                  </a:lnTo>
                  <a:lnTo>
                    <a:pt x="49" y="600"/>
                  </a:lnTo>
                  <a:lnTo>
                    <a:pt x="54" y="598"/>
                  </a:lnTo>
                  <a:lnTo>
                    <a:pt x="49" y="597"/>
                  </a:lnTo>
                  <a:lnTo>
                    <a:pt x="44" y="595"/>
                  </a:lnTo>
                  <a:lnTo>
                    <a:pt x="40" y="591"/>
                  </a:lnTo>
                  <a:lnTo>
                    <a:pt x="36" y="587"/>
                  </a:lnTo>
                  <a:lnTo>
                    <a:pt x="32" y="583"/>
                  </a:lnTo>
                  <a:lnTo>
                    <a:pt x="29" y="576"/>
                  </a:lnTo>
                  <a:lnTo>
                    <a:pt x="28" y="571"/>
                  </a:lnTo>
                  <a:lnTo>
                    <a:pt x="27" y="567"/>
                  </a:lnTo>
                  <a:lnTo>
                    <a:pt x="67" y="567"/>
                  </a:lnTo>
                  <a:lnTo>
                    <a:pt x="56" y="566"/>
                  </a:lnTo>
                  <a:lnTo>
                    <a:pt x="45" y="564"/>
                  </a:lnTo>
                  <a:lnTo>
                    <a:pt x="35" y="562"/>
                  </a:lnTo>
                  <a:lnTo>
                    <a:pt x="25" y="558"/>
                  </a:lnTo>
                  <a:lnTo>
                    <a:pt x="16" y="554"/>
                  </a:lnTo>
                  <a:lnTo>
                    <a:pt x="10" y="549"/>
                  </a:lnTo>
                  <a:lnTo>
                    <a:pt x="8" y="546"/>
                  </a:lnTo>
                  <a:lnTo>
                    <a:pt x="7" y="543"/>
                  </a:lnTo>
                  <a:lnTo>
                    <a:pt x="7" y="540"/>
                  </a:lnTo>
                  <a:lnTo>
                    <a:pt x="7" y="536"/>
                  </a:lnTo>
                  <a:lnTo>
                    <a:pt x="0" y="523"/>
                  </a:lnTo>
                  <a:lnTo>
                    <a:pt x="29" y="523"/>
                  </a:lnTo>
                  <a:lnTo>
                    <a:pt x="54" y="523"/>
                  </a:lnTo>
                  <a:lnTo>
                    <a:pt x="74" y="523"/>
                  </a:lnTo>
                  <a:lnTo>
                    <a:pt x="87" y="523"/>
                  </a:lnTo>
                  <a:lnTo>
                    <a:pt x="72" y="519"/>
                  </a:lnTo>
                  <a:lnTo>
                    <a:pt x="39" y="511"/>
                  </a:lnTo>
                  <a:lnTo>
                    <a:pt x="22" y="507"/>
                  </a:lnTo>
                  <a:lnTo>
                    <a:pt x="8" y="503"/>
                  </a:lnTo>
                  <a:lnTo>
                    <a:pt x="0" y="500"/>
                  </a:lnTo>
                  <a:lnTo>
                    <a:pt x="0" y="499"/>
                  </a:lnTo>
                  <a:lnTo>
                    <a:pt x="2" y="485"/>
                  </a:lnTo>
                  <a:lnTo>
                    <a:pt x="3" y="476"/>
                  </a:lnTo>
                  <a:lnTo>
                    <a:pt x="4" y="472"/>
                  </a:lnTo>
                  <a:lnTo>
                    <a:pt x="4" y="467"/>
                  </a:lnTo>
                  <a:lnTo>
                    <a:pt x="3" y="462"/>
                  </a:lnTo>
                  <a:lnTo>
                    <a:pt x="0" y="456"/>
                  </a:lnTo>
                  <a:lnTo>
                    <a:pt x="20" y="456"/>
                  </a:lnTo>
                  <a:lnTo>
                    <a:pt x="21" y="460"/>
                  </a:lnTo>
                  <a:lnTo>
                    <a:pt x="24" y="463"/>
                  </a:lnTo>
                  <a:lnTo>
                    <a:pt x="25" y="464"/>
                  </a:lnTo>
                  <a:lnTo>
                    <a:pt x="26" y="464"/>
                  </a:lnTo>
                  <a:lnTo>
                    <a:pt x="27" y="463"/>
                  </a:lnTo>
                  <a:lnTo>
                    <a:pt x="27" y="462"/>
                  </a:lnTo>
                  <a:lnTo>
                    <a:pt x="37" y="461"/>
                  </a:lnTo>
                  <a:lnTo>
                    <a:pt x="51" y="459"/>
                  </a:lnTo>
                  <a:lnTo>
                    <a:pt x="67" y="457"/>
                  </a:lnTo>
                  <a:lnTo>
                    <a:pt x="81" y="456"/>
                  </a:lnTo>
                  <a:lnTo>
                    <a:pt x="78" y="455"/>
                  </a:lnTo>
                  <a:lnTo>
                    <a:pt x="77" y="454"/>
                  </a:lnTo>
                  <a:lnTo>
                    <a:pt x="77" y="452"/>
                  </a:lnTo>
                  <a:lnTo>
                    <a:pt x="77" y="449"/>
                  </a:lnTo>
                  <a:lnTo>
                    <a:pt x="80" y="443"/>
                  </a:lnTo>
                  <a:lnTo>
                    <a:pt x="81" y="437"/>
                  </a:lnTo>
                  <a:lnTo>
                    <a:pt x="91" y="437"/>
                  </a:lnTo>
                  <a:lnTo>
                    <a:pt x="100" y="437"/>
                  </a:lnTo>
                  <a:lnTo>
                    <a:pt x="99" y="433"/>
                  </a:lnTo>
                  <a:lnTo>
                    <a:pt x="96" y="428"/>
                  </a:lnTo>
                  <a:lnTo>
                    <a:pt x="92" y="424"/>
                  </a:lnTo>
                  <a:lnTo>
                    <a:pt x="87" y="419"/>
                  </a:lnTo>
                  <a:lnTo>
                    <a:pt x="97" y="416"/>
                  </a:lnTo>
                  <a:lnTo>
                    <a:pt x="107" y="413"/>
                  </a:lnTo>
                  <a:lnTo>
                    <a:pt x="117" y="412"/>
                  </a:lnTo>
                  <a:lnTo>
                    <a:pt x="127" y="412"/>
                  </a:lnTo>
                  <a:lnTo>
                    <a:pt x="129" y="412"/>
                  </a:lnTo>
                  <a:lnTo>
                    <a:pt x="130" y="409"/>
                  </a:lnTo>
                  <a:lnTo>
                    <a:pt x="130" y="406"/>
                  </a:lnTo>
                  <a:lnTo>
                    <a:pt x="129" y="402"/>
                  </a:lnTo>
                  <a:lnTo>
                    <a:pt x="128" y="394"/>
                  </a:lnTo>
                  <a:lnTo>
                    <a:pt x="127" y="388"/>
                  </a:lnTo>
                  <a:lnTo>
                    <a:pt x="147" y="388"/>
                  </a:lnTo>
                  <a:lnTo>
                    <a:pt x="133" y="382"/>
                  </a:lnTo>
                  <a:lnTo>
                    <a:pt x="220" y="382"/>
                  </a:lnTo>
                  <a:lnTo>
                    <a:pt x="207" y="376"/>
                  </a:lnTo>
                  <a:lnTo>
                    <a:pt x="213" y="373"/>
                  </a:lnTo>
                  <a:lnTo>
                    <a:pt x="218" y="370"/>
                  </a:lnTo>
                  <a:lnTo>
                    <a:pt x="221" y="367"/>
                  </a:lnTo>
                  <a:lnTo>
                    <a:pt x="224" y="362"/>
                  </a:lnTo>
                  <a:lnTo>
                    <a:pt x="227" y="351"/>
                  </a:lnTo>
                  <a:lnTo>
                    <a:pt x="227" y="339"/>
                  </a:lnTo>
                  <a:lnTo>
                    <a:pt x="243" y="339"/>
                  </a:lnTo>
                  <a:lnTo>
                    <a:pt x="255" y="339"/>
                  </a:lnTo>
                  <a:lnTo>
                    <a:pt x="266" y="339"/>
                  </a:lnTo>
                  <a:lnTo>
                    <a:pt x="279" y="339"/>
                  </a:lnTo>
                  <a:lnTo>
                    <a:pt x="279" y="333"/>
                  </a:lnTo>
                  <a:lnTo>
                    <a:pt x="282" y="327"/>
                  </a:lnTo>
                  <a:lnTo>
                    <a:pt x="283" y="325"/>
                  </a:lnTo>
                  <a:lnTo>
                    <a:pt x="285" y="323"/>
                  </a:lnTo>
                  <a:lnTo>
                    <a:pt x="288" y="321"/>
                  </a:lnTo>
                  <a:lnTo>
                    <a:pt x="293" y="321"/>
                  </a:lnTo>
                  <a:lnTo>
                    <a:pt x="286" y="318"/>
                  </a:lnTo>
                  <a:lnTo>
                    <a:pt x="279" y="314"/>
                  </a:lnTo>
                  <a:lnTo>
                    <a:pt x="280" y="312"/>
                  </a:lnTo>
                  <a:lnTo>
                    <a:pt x="282" y="310"/>
                  </a:lnTo>
                  <a:lnTo>
                    <a:pt x="284" y="308"/>
                  </a:lnTo>
                  <a:lnTo>
                    <a:pt x="287" y="305"/>
                  </a:lnTo>
                  <a:lnTo>
                    <a:pt x="294" y="300"/>
                  </a:lnTo>
                  <a:lnTo>
                    <a:pt x="299" y="295"/>
                  </a:lnTo>
                  <a:lnTo>
                    <a:pt x="298" y="292"/>
                  </a:lnTo>
                  <a:lnTo>
                    <a:pt x="297" y="288"/>
                  </a:lnTo>
                  <a:lnTo>
                    <a:pt x="298" y="285"/>
                  </a:lnTo>
                  <a:lnTo>
                    <a:pt x="299" y="281"/>
                  </a:lnTo>
                  <a:lnTo>
                    <a:pt x="305" y="274"/>
                  </a:lnTo>
                  <a:lnTo>
                    <a:pt x="311" y="267"/>
                  </a:lnTo>
                  <a:lnTo>
                    <a:pt x="325" y="254"/>
                  </a:lnTo>
                  <a:lnTo>
                    <a:pt x="333" y="246"/>
                  </a:lnTo>
                  <a:lnTo>
                    <a:pt x="333" y="244"/>
                  </a:lnTo>
                  <a:lnTo>
                    <a:pt x="335" y="243"/>
                  </a:lnTo>
                  <a:lnTo>
                    <a:pt x="338" y="243"/>
                  </a:lnTo>
                  <a:lnTo>
                    <a:pt x="340" y="244"/>
                  </a:lnTo>
                  <a:lnTo>
                    <a:pt x="344" y="245"/>
                  </a:lnTo>
                  <a:lnTo>
                    <a:pt x="346" y="246"/>
                  </a:lnTo>
                  <a:lnTo>
                    <a:pt x="344" y="239"/>
                  </a:lnTo>
                  <a:lnTo>
                    <a:pt x="343" y="233"/>
                  </a:lnTo>
                  <a:lnTo>
                    <a:pt x="343" y="226"/>
                  </a:lnTo>
                  <a:lnTo>
                    <a:pt x="344" y="220"/>
                  </a:lnTo>
                  <a:lnTo>
                    <a:pt x="345" y="210"/>
                  </a:lnTo>
                  <a:lnTo>
                    <a:pt x="346" y="204"/>
                  </a:lnTo>
                  <a:lnTo>
                    <a:pt x="370" y="204"/>
                  </a:lnTo>
                  <a:lnTo>
                    <a:pt x="385" y="203"/>
                  </a:lnTo>
                  <a:lnTo>
                    <a:pt x="388" y="202"/>
                  </a:lnTo>
                  <a:lnTo>
                    <a:pt x="390" y="200"/>
                  </a:lnTo>
                  <a:lnTo>
                    <a:pt x="392" y="198"/>
                  </a:lnTo>
                  <a:lnTo>
                    <a:pt x="394" y="196"/>
                  </a:lnTo>
                  <a:lnTo>
                    <a:pt x="397" y="188"/>
                  </a:lnTo>
                  <a:lnTo>
                    <a:pt x="399" y="178"/>
                  </a:lnTo>
                  <a:lnTo>
                    <a:pt x="395" y="173"/>
                  </a:lnTo>
                  <a:lnTo>
                    <a:pt x="390" y="166"/>
                  </a:lnTo>
                  <a:lnTo>
                    <a:pt x="387" y="157"/>
                  </a:lnTo>
                  <a:lnTo>
                    <a:pt x="386" y="148"/>
                  </a:lnTo>
                  <a:lnTo>
                    <a:pt x="384" y="148"/>
                  </a:lnTo>
                  <a:lnTo>
                    <a:pt x="379" y="147"/>
                  </a:lnTo>
                  <a:lnTo>
                    <a:pt x="377" y="147"/>
                  </a:lnTo>
                  <a:lnTo>
                    <a:pt x="375" y="146"/>
                  </a:lnTo>
                  <a:lnTo>
                    <a:pt x="373" y="144"/>
                  </a:lnTo>
                  <a:lnTo>
                    <a:pt x="373" y="142"/>
                  </a:lnTo>
                  <a:lnTo>
                    <a:pt x="363" y="150"/>
                  </a:lnTo>
                  <a:lnTo>
                    <a:pt x="353" y="156"/>
                  </a:lnTo>
                  <a:lnTo>
                    <a:pt x="347" y="158"/>
                  </a:lnTo>
                  <a:lnTo>
                    <a:pt x="343" y="159"/>
                  </a:lnTo>
                  <a:lnTo>
                    <a:pt x="338" y="160"/>
                  </a:lnTo>
                  <a:lnTo>
                    <a:pt x="333" y="160"/>
                  </a:lnTo>
                  <a:lnTo>
                    <a:pt x="334" y="154"/>
                  </a:lnTo>
                  <a:lnTo>
                    <a:pt x="338" y="148"/>
                  </a:lnTo>
                  <a:lnTo>
                    <a:pt x="341" y="143"/>
                  </a:lnTo>
                  <a:lnTo>
                    <a:pt x="345" y="138"/>
                  </a:lnTo>
                  <a:lnTo>
                    <a:pt x="355" y="128"/>
                  </a:lnTo>
                  <a:lnTo>
                    <a:pt x="367" y="120"/>
                  </a:lnTo>
                  <a:lnTo>
                    <a:pt x="378" y="112"/>
                  </a:lnTo>
                  <a:lnTo>
                    <a:pt x="390" y="103"/>
                  </a:lnTo>
                  <a:lnTo>
                    <a:pt x="395" y="98"/>
                  </a:lnTo>
                  <a:lnTo>
                    <a:pt x="399" y="93"/>
                  </a:lnTo>
                  <a:lnTo>
                    <a:pt x="403" y="87"/>
                  </a:lnTo>
                  <a:lnTo>
                    <a:pt x="406" y="80"/>
                  </a:lnTo>
                  <a:lnTo>
                    <a:pt x="407" y="83"/>
                  </a:lnTo>
                  <a:lnTo>
                    <a:pt x="409" y="88"/>
                  </a:lnTo>
                  <a:lnTo>
                    <a:pt x="411" y="96"/>
                  </a:lnTo>
                  <a:lnTo>
                    <a:pt x="412" y="105"/>
                  </a:lnTo>
                  <a:lnTo>
                    <a:pt x="414" y="107"/>
                  </a:lnTo>
                  <a:lnTo>
                    <a:pt x="420" y="111"/>
                  </a:lnTo>
                  <a:lnTo>
                    <a:pt x="426" y="115"/>
                  </a:lnTo>
                  <a:lnTo>
                    <a:pt x="432" y="117"/>
                  </a:lnTo>
                  <a:lnTo>
                    <a:pt x="450" y="116"/>
                  </a:lnTo>
                  <a:lnTo>
                    <a:pt x="463" y="114"/>
                  </a:lnTo>
                  <a:lnTo>
                    <a:pt x="473" y="112"/>
                  </a:lnTo>
                  <a:lnTo>
                    <a:pt x="479" y="111"/>
                  </a:lnTo>
                  <a:lnTo>
                    <a:pt x="474" y="106"/>
                  </a:lnTo>
                  <a:lnTo>
                    <a:pt x="469" y="101"/>
                  </a:lnTo>
                  <a:lnTo>
                    <a:pt x="468" y="98"/>
                  </a:lnTo>
                  <a:lnTo>
                    <a:pt x="467" y="95"/>
                  </a:lnTo>
                  <a:lnTo>
                    <a:pt x="466" y="91"/>
                  </a:lnTo>
                  <a:lnTo>
                    <a:pt x="466" y="87"/>
                  </a:lnTo>
                  <a:lnTo>
                    <a:pt x="485" y="83"/>
                  </a:lnTo>
                  <a:lnTo>
                    <a:pt x="510" y="78"/>
                  </a:lnTo>
                  <a:lnTo>
                    <a:pt x="523" y="75"/>
                  </a:lnTo>
                  <a:lnTo>
                    <a:pt x="536" y="72"/>
                  </a:lnTo>
                  <a:lnTo>
                    <a:pt x="548" y="67"/>
                  </a:lnTo>
                  <a:lnTo>
                    <a:pt x="558" y="61"/>
                  </a:lnTo>
                  <a:lnTo>
                    <a:pt x="565" y="57"/>
                  </a:lnTo>
                  <a:lnTo>
                    <a:pt x="573" y="53"/>
                  </a:lnTo>
                  <a:lnTo>
                    <a:pt x="579" y="50"/>
                  </a:lnTo>
                  <a:lnTo>
                    <a:pt x="586" y="49"/>
                  </a:lnTo>
                  <a:lnTo>
                    <a:pt x="587" y="55"/>
                  </a:lnTo>
                  <a:lnTo>
                    <a:pt x="589" y="61"/>
                  </a:lnTo>
                  <a:lnTo>
                    <a:pt x="591" y="63"/>
                  </a:lnTo>
                  <a:lnTo>
                    <a:pt x="593" y="65"/>
                  </a:lnTo>
                  <a:lnTo>
                    <a:pt x="596" y="67"/>
                  </a:lnTo>
                  <a:lnTo>
                    <a:pt x="599" y="67"/>
                  </a:lnTo>
                  <a:lnTo>
                    <a:pt x="609" y="66"/>
                  </a:lnTo>
                  <a:lnTo>
                    <a:pt x="624" y="61"/>
                  </a:lnTo>
                  <a:lnTo>
                    <a:pt x="638" y="57"/>
                  </a:lnTo>
                  <a:lnTo>
                    <a:pt x="645" y="55"/>
                  </a:lnTo>
                  <a:lnTo>
                    <a:pt x="643" y="53"/>
                  </a:lnTo>
                  <a:lnTo>
                    <a:pt x="641" y="51"/>
                  </a:lnTo>
                  <a:lnTo>
                    <a:pt x="638" y="48"/>
                  </a:lnTo>
                  <a:lnTo>
                    <a:pt x="638" y="46"/>
                  </a:lnTo>
                  <a:lnTo>
                    <a:pt x="638" y="42"/>
                  </a:lnTo>
                  <a:lnTo>
                    <a:pt x="641" y="37"/>
                  </a:lnTo>
                  <a:lnTo>
                    <a:pt x="645" y="33"/>
                  </a:lnTo>
                  <a:lnTo>
                    <a:pt x="650" y="28"/>
                  </a:lnTo>
                  <a:lnTo>
                    <a:pt x="657" y="24"/>
                  </a:lnTo>
                  <a:lnTo>
                    <a:pt x="665" y="20"/>
                  </a:lnTo>
                  <a:lnTo>
                    <a:pt x="674" y="17"/>
                  </a:lnTo>
                  <a:lnTo>
                    <a:pt x="682" y="15"/>
                  </a:lnTo>
                  <a:lnTo>
                    <a:pt x="691" y="14"/>
                  </a:lnTo>
                  <a:lnTo>
                    <a:pt x="699" y="13"/>
                  </a:lnTo>
                  <a:lnTo>
                    <a:pt x="708" y="13"/>
                  </a:lnTo>
                  <a:lnTo>
                    <a:pt x="714" y="13"/>
                  </a:lnTo>
                  <a:lnTo>
                    <a:pt x="721" y="15"/>
                  </a:lnTo>
                  <a:lnTo>
                    <a:pt x="725" y="18"/>
                  </a:lnTo>
                  <a:lnTo>
                    <a:pt x="717" y="20"/>
                  </a:lnTo>
                  <a:lnTo>
                    <a:pt x="709" y="26"/>
                  </a:lnTo>
                  <a:lnTo>
                    <a:pt x="705" y="29"/>
                  </a:lnTo>
                  <a:lnTo>
                    <a:pt x="701" y="32"/>
                  </a:lnTo>
                  <a:lnTo>
                    <a:pt x="699" y="35"/>
                  </a:lnTo>
                  <a:lnTo>
                    <a:pt x="699" y="37"/>
                  </a:lnTo>
                  <a:lnTo>
                    <a:pt x="702" y="39"/>
                  </a:lnTo>
                  <a:lnTo>
                    <a:pt x="705" y="40"/>
                  </a:lnTo>
                  <a:lnTo>
                    <a:pt x="709" y="41"/>
                  </a:lnTo>
                  <a:lnTo>
                    <a:pt x="712" y="40"/>
                  </a:lnTo>
                  <a:lnTo>
                    <a:pt x="719" y="39"/>
                  </a:lnTo>
                  <a:lnTo>
                    <a:pt x="725" y="36"/>
                  </a:lnTo>
                  <a:lnTo>
                    <a:pt x="733" y="32"/>
                  </a:lnTo>
                  <a:lnTo>
                    <a:pt x="741" y="29"/>
                  </a:lnTo>
                  <a:lnTo>
                    <a:pt x="748" y="26"/>
                  </a:lnTo>
                  <a:lnTo>
                    <a:pt x="758" y="24"/>
                  </a:lnTo>
                  <a:lnTo>
                    <a:pt x="758" y="12"/>
                  </a:lnTo>
                  <a:lnTo>
                    <a:pt x="758" y="0"/>
                  </a:lnTo>
                  <a:lnTo>
                    <a:pt x="777" y="0"/>
                  </a:lnTo>
                  <a:lnTo>
                    <a:pt x="793" y="1"/>
                  </a:lnTo>
                  <a:lnTo>
                    <a:pt x="800" y="1"/>
                  </a:lnTo>
                  <a:lnTo>
                    <a:pt x="806" y="2"/>
                  </a:lnTo>
                  <a:lnTo>
                    <a:pt x="813" y="4"/>
                  </a:lnTo>
                  <a:lnTo>
                    <a:pt x="817" y="6"/>
                  </a:lnTo>
                  <a:lnTo>
                    <a:pt x="812" y="11"/>
                  </a:lnTo>
                  <a:lnTo>
                    <a:pt x="805" y="18"/>
                  </a:lnTo>
                  <a:lnTo>
                    <a:pt x="800" y="26"/>
                  </a:lnTo>
                  <a:lnTo>
                    <a:pt x="798" y="31"/>
                  </a:lnTo>
                  <a:lnTo>
                    <a:pt x="815" y="22"/>
                  </a:lnTo>
                  <a:lnTo>
                    <a:pt x="828" y="15"/>
                  </a:lnTo>
                  <a:lnTo>
                    <a:pt x="844" y="8"/>
                  </a:lnTo>
                  <a:lnTo>
                    <a:pt x="865" y="0"/>
                  </a:lnTo>
                  <a:lnTo>
                    <a:pt x="865" y="4"/>
                  </a:lnTo>
                  <a:lnTo>
                    <a:pt x="864" y="9"/>
                  </a:lnTo>
                  <a:lnTo>
                    <a:pt x="861" y="14"/>
                  </a:lnTo>
                  <a:lnTo>
                    <a:pt x="858" y="18"/>
                  </a:lnTo>
                  <a:lnTo>
                    <a:pt x="860" y="14"/>
                  </a:lnTo>
                  <a:lnTo>
                    <a:pt x="862" y="11"/>
                  </a:lnTo>
                  <a:lnTo>
                    <a:pt x="866" y="9"/>
                  </a:lnTo>
                  <a:lnTo>
                    <a:pt x="869" y="7"/>
                  </a:lnTo>
                  <a:lnTo>
                    <a:pt x="876" y="6"/>
                  </a:lnTo>
                  <a:lnTo>
                    <a:pt x="884" y="6"/>
                  </a:lnTo>
                  <a:lnTo>
                    <a:pt x="892" y="6"/>
                  </a:lnTo>
                  <a:lnTo>
                    <a:pt x="907" y="6"/>
                  </a:lnTo>
                  <a:lnTo>
                    <a:pt x="924" y="6"/>
                  </a:lnTo>
                  <a:lnTo>
                    <a:pt x="930" y="6"/>
                  </a:lnTo>
                  <a:lnTo>
                    <a:pt x="947" y="12"/>
                  </a:lnTo>
                  <a:lnTo>
                    <a:pt x="979" y="22"/>
                  </a:lnTo>
                  <a:lnTo>
                    <a:pt x="996" y="28"/>
                  </a:lnTo>
                  <a:lnTo>
                    <a:pt x="1013" y="33"/>
                  </a:lnTo>
                  <a:lnTo>
                    <a:pt x="1027" y="38"/>
                  </a:lnTo>
                  <a:lnTo>
                    <a:pt x="1037" y="43"/>
                  </a:lnTo>
                  <a:lnTo>
                    <a:pt x="1031" y="52"/>
                  </a:lnTo>
                  <a:lnTo>
                    <a:pt x="1025" y="61"/>
                  </a:lnTo>
                  <a:lnTo>
                    <a:pt x="1022" y="66"/>
                  </a:lnTo>
                  <a:lnTo>
                    <a:pt x="1019" y="70"/>
                  </a:lnTo>
                  <a:lnTo>
                    <a:pt x="1017" y="75"/>
                  </a:lnTo>
                  <a:lnTo>
                    <a:pt x="1017" y="80"/>
                  </a:lnTo>
                  <a:lnTo>
                    <a:pt x="1005" y="79"/>
                  </a:lnTo>
                  <a:lnTo>
                    <a:pt x="993" y="76"/>
                  </a:lnTo>
                  <a:lnTo>
                    <a:pt x="982" y="72"/>
                  </a:lnTo>
                  <a:lnTo>
                    <a:pt x="971" y="67"/>
                  </a:lnTo>
                  <a:lnTo>
                    <a:pt x="961" y="63"/>
                  </a:lnTo>
                  <a:lnTo>
                    <a:pt x="951" y="59"/>
                  </a:lnTo>
                  <a:lnTo>
                    <a:pt x="940" y="56"/>
                  </a:lnTo>
                  <a:lnTo>
                    <a:pt x="930" y="55"/>
                  </a:lnTo>
                  <a:lnTo>
                    <a:pt x="919" y="55"/>
                  </a:lnTo>
                  <a:lnTo>
                    <a:pt x="906" y="55"/>
                  </a:lnTo>
                  <a:lnTo>
                    <a:pt x="892" y="55"/>
                  </a:lnTo>
                  <a:lnTo>
                    <a:pt x="878" y="55"/>
                  </a:lnTo>
                  <a:lnTo>
                    <a:pt x="877" y="62"/>
                  </a:lnTo>
                  <a:lnTo>
                    <a:pt x="876" y="68"/>
                  </a:lnTo>
                  <a:lnTo>
                    <a:pt x="873" y="74"/>
                  </a:lnTo>
                  <a:lnTo>
                    <a:pt x="871" y="80"/>
                  </a:lnTo>
                  <a:lnTo>
                    <a:pt x="869" y="88"/>
                  </a:lnTo>
                  <a:lnTo>
                    <a:pt x="867" y="95"/>
                  </a:lnTo>
                  <a:lnTo>
                    <a:pt x="865" y="102"/>
                  </a:lnTo>
                  <a:lnTo>
                    <a:pt x="865" y="111"/>
                  </a:lnTo>
                  <a:lnTo>
                    <a:pt x="854" y="114"/>
                  </a:lnTo>
                  <a:lnTo>
                    <a:pt x="848" y="116"/>
                  </a:lnTo>
                  <a:lnTo>
                    <a:pt x="844" y="116"/>
                  </a:lnTo>
                  <a:lnTo>
                    <a:pt x="842" y="115"/>
                  </a:lnTo>
                  <a:lnTo>
                    <a:pt x="838" y="114"/>
                  </a:lnTo>
                  <a:lnTo>
                    <a:pt x="835" y="113"/>
                  </a:lnTo>
                  <a:lnTo>
                    <a:pt x="828" y="111"/>
                  </a:lnTo>
                  <a:lnTo>
                    <a:pt x="817" y="111"/>
                  </a:lnTo>
                  <a:lnTo>
                    <a:pt x="811" y="111"/>
                  </a:lnTo>
                  <a:lnTo>
                    <a:pt x="804" y="112"/>
                  </a:lnTo>
                  <a:lnTo>
                    <a:pt x="798" y="113"/>
                  </a:lnTo>
                  <a:lnTo>
                    <a:pt x="790" y="115"/>
                  </a:lnTo>
                  <a:lnTo>
                    <a:pt x="776" y="121"/>
                  </a:lnTo>
                  <a:lnTo>
                    <a:pt x="758" y="129"/>
                  </a:lnTo>
                  <a:lnTo>
                    <a:pt x="750" y="129"/>
                  </a:lnTo>
                  <a:lnTo>
                    <a:pt x="745" y="128"/>
                  </a:lnTo>
                  <a:lnTo>
                    <a:pt x="738" y="126"/>
                  </a:lnTo>
                  <a:lnTo>
                    <a:pt x="734" y="124"/>
                  </a:lnTo>
                  <a:lnTo>
                    <a:pt x="724" y="119"/>
                  </a:lnTo>
                  <a:lnTo>
                    <a:pt x="716" y="112"/>
                  </a:lnTo>
                  <a:lnTo>
                    <a:pt x="709" y="105"/>
                  </a:lnTo>
                  <a:lnTo>
                    <a:pt x="702" y="98"/>
                  </a:lnTo>
                  <a:lnTo>
                    <a:pt x="694" y="92"/>
                  </a:lnTo>
                  <a:lnTo>
                    <a:pt x="685" y="87"/>
                  </a:lnTo>
                  <a:lnTo>
                    <a:pt x="677" y="92"/>
                  </a:lnTo>
                  <a:lnTo>
                    <a:pt x="669" y="96"/>
                  </a:lnTo>
                  <a:lnTo>
                    <a:pt x="661" y="100"/>
                  </a:lnTo>
                  <a:lnTo>
                    <a:pt x="654" y="103"/>
                  </a:lnTo>
                  <a:lnTo>
                    <a:pt x="637" y="109"/>
                  </a:lnTo>
                  <a:lnTo>
                    <a:pt x="620" y="112"/>
                  </a:lnTo>
                  <a:lnTo>
                    <a:pt x="602" y="116"/>
                  </a:lnTo>
                  <a:lnTo>
                    <a:pt x="584" y="119"/>
                  </a:lnTo>
                  <a:lnTo>
                    <a:pt x="565" y="123"/>
                  </a:lnTo>
                  <a:lnTo>
                    <a:pt x="545" y="129"/>
                  </a:lnTo>
                  <a:lnTo>
                    <a:pt x="542" y="130"/>
                  </a:lnTo>
                  <a:lnTo>
                    <a:pt x="537" y="131"/>
                  </a:lnTo>
                  <a:lnTo>
                    <a:pt x="534" y="134"/>
                  </a:lnTo>
                  <a:lnTo>
                    <a:pt x="530" y="138"/>
                  </a:lnTo>
                  <a:lnTo>
                    <a:pt x="521" y="147"/>
                  </a:lnTo>
                  <a:lnTo>
                    <a:pt x="513" y="158"/>
                  </a:lnTo>
                  <a:lnTo>
                    <a:pt x="506" y="170"/>
                  </a:lnTo>
                  <a:lnTo>
                    <a:pt x="498" y="184"/>
                  </a:lnTo>
                  <a:lnTo>
                    <a:pt x="491" y="198"/>
                  </a:lnTo>
                  <a:lnTo>
                    <a:pt x="486" y="210"/>
                  </a:lnTo>
                  <a:lnTo>
                    <a:pt x="482" y="217"/>
                  </a:lnTo>
                  <a:lnTo>
                    <a:pt x="478" y="225"/>
                  </a:lnTo>
                  <a:lnTo>
                    <a:pt x="473" y="232"/>
                  </a:lnTo>
                  <a:lnTo>
                    <a:pt x="466" y="239"/>
                  </a:lnTo>
                  <a:lnTo>
                    <a:pt x="453" y="255"/>
                  </a:lnTo>
                  <a:lnTo>
                    <a:pt x="437" y="270"/>
                  </a:lnTo>
                  <a:lnTo>
                    <a:pt x="430" y="279"/>
                  </a:lnTo>
                  <a:lnTo>
                    <a:pt x="423" y="288"/>
                  </a:lnTo>
                  <a:lnTo>
                    <a:pt x="417" y="298"/>
                  </a:lnTo>
                  <a:lnTo>
                    <a:pt x="411" y="309"/>
                  </a:lnTo>
                  <a:lnTo>
                    <a:pt x="406" y="321"/>
                  </a:lnTo>
                  <a:lnTo>
                    <a:pt x="402" y="334"/>
                  </a:lnTo>
                  <a:lnTo>
                    <a:pt x="400" y="348"/>
                  </a:lnTo>
                  <a:lnTo>
                    <a:pt x="399" y="364"/>
                  </a:lnTo>
                  <a:lnTo>
                    <a:pt x="396" y="362"/>
                  </a:lnTo>
                  <a:lnTo>
                    <a:pt x="392" y="361"/>
                  </a:lnTo>
                  <a:lnTo>
                    <a:pt x="387" y="361"/>
                  </a:lnTo>
                  <a:lnTo>
                    <a:pt x="381" y="362"/>
                  </a:lnTo>
                  <a:lnTo>
                    <a:pt x="367" y="363"/>
                  </a:lnTo>
                  <a:lnTo>
                    <a:pt x="353" y="364"/>
                  </a:lnTo>
                  <a:lnTo>
                    <a:pt x="333" y="425"/>
                  </a:lnTo>
                  <a:lnTo>
                    <a:pt x="333" y="441"/>
                  </a:lnTo>
                  <a:lnTo>
                    <a:pt x="336" y="464"/>
                  </a:lnTo>
                  <a:lnTo>
                    <a:pt x="340" y="477"/>
                  </a:lnTo>
                  <a:lnTo>
                    <a:pt x="344" y="487"/>
                  </a:lnTo>
                  <a:lnTo>
                    <a:pt x="347" y="491"/>
                  </a:lnTo>
                  <a:lnTo>
                    <a:pt x="351" y="495"/>
                  </a:lnTo>
                  <a:lnTo>
                    <a:pt x="355" y="497"/>
                  </a:lnTo>
                  <a:lnTo>
                    <a:pt x="360" y="499"/>
                  </a:lnTo>
                  <a:lnTo>
                    <a:pt x="358" y="515"/>
                  </a:lnTo>
                  <a:lnTo>
                    <a:pt x="357" y="528"/>
                  </a:lnTo>
                  <a:lnTo>
                    <a:pt x="356" y="537"/>
                  </a:lnTo>
                  <a:lnTo>
                    <a:pt x="354" y="544"/>
                  </a:lnTo>
                  <a:lnTo>
                    <a:pt x="354" y="551"/>
                  </a:lnTo>
                  <a:lnTo>
                    <a:pt x="354" y="558"/>
                  </a:lnTo>
                  <a:lnTo>
                    <a:pt x="355" y="567"/>
                  </a:lnTo>
                  <a:lnTo>
                    <a:pt x="360" y="579"/>
                  </a:lnTo>
                  <a:lnTo>
                    <a:pt x="352" y="585"/>
                  </a:lnTo>
                  <a:lnTo>
                    <a:pt x="346" y="591"/>
                  </a:lnTo>
                  <a:lnTo>
                    <a:pt x="340" y="598"/>
                  </a:lnTo>
                  <a:lnTo>
                    <a:pt x="335" y="606"/>
                  </a:lnTo>
                  <a:lnTo>
                    <a:pt x="331" y="615"/>
                  </a:lnTo>
                  <a:lnTo>
                    <a:pt x="329" y="625"/>
                  </a:lnTo>
                  <a:lnTo>
                    <a:pt x="327" y="635"/>
                  </a:lnTo>
                  <a:lnTo>
                    <a:pt x="327" y="647"/>
                  </a:lnTo>
                  <a:lnTo>
                    <a:pt x="318" y="646"/>
                  </a:lnTo>
                  <a:lnTo>
                    <a:pt x="306" y="645"/>
                  </a:lnTo>
                  <a:lnTo>
                    <a:pt x="300" y="645"/>
                  </a:lnTo>
                  <a:lnTo>
                    <a:pt x="295" y="645"/>
                  </a:lnTo>
                  <a:lnTo>
                    <a:pt x="289" y="646"/>
                  </a:lnTo>
                  <a:lnTo>
                    <a:pt x="286" y="64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16" name="Freeform 215"/>
            <p:cNvSpPr>
              <a:spLocks/>
            </p:cNvSpPr>
            <p:nvPr>
              <p:custDataLst>
                <p:tags r:id="rId209"/>
              </p:custDataLst>
            </p:nvPr>
          </p:nvSpPr>
          <p:spPr bwMode="auto">
            <a:xfrm>
              <a:off x="4739378" y="2770024"/>
              <a:ext cx="92444" cy="51818"/>
            </a:xfrm>
            <a:custGeom>
              <a:avLst/>
              <a:gdLst>
                <a:gd name="T0" fmla="*/ 2147483647 w 200"/>
                <a:gd name="T1" fmla="*/ 2147483647 h 98"/>
                <a:gd name="T2" fmla="*/ 2147483647 w 200"/>
                <a:gd name="T3" fmla="*/ 2147483647 h 98"/>
                <a:gd name="T4" fmla="*/ 2147483647 w 200"/>
                <a:gd name="T5" fmla="*/ 2147483647 h 98"/>
                <a:gd name="T6" fmla="*/ 2147483647 w 200"/>
                <a:gd name="T7" fmla="*/ 2147483647 h 98"/>
                <a:gd name="T8" fmla="*/ 2147483647 w 200"/>
                <a:gd name="T9" fmla="*/ 2147483647 h 98"/>
                <a:gd name="T10" fmla="*/ 2147483647 w 200"/>
                <a:gd name="T11" fmla="*/ 2147483647 h 98"/>
                <a:gd name="T12" fmla="*/ 2147483647 w 200"/>
                <a:gd name="T13" fmla="*/ 2147483647 h 98"/>
                <a:gd name="T14" fmla="*/ 2147483647 w 200"/>
                <a:gd name="T15" fmla="*/ 2147483647 h 98"/>
                <a:gd name="T16" fmla="*/ 2147483647 w 200"/>
                <a:gd name="T17" fmla="*/ 2147483647 h 98"/>
                <a:gd name="T18" fmla="*/ 2147483647 w 200"/>
                <a:gd name="T19" fmla="*/ 2147483647 h 98"/>
                <a:gd name="T20" fmla="*/ 2147483647 w 200"/>
                <a:gd name="T21" fmla="*/ 2147483647 h 98"/>
                <a:gd name="T22" fmla="*/ 2147483647 w 200"/>
                <a:gd name="T23" fmla="*/ 2147483647 h 98"/>
                <a:gd name="T24" fmla="*/ 2147483647 w 200"/>
                <a:gd name="T25" fmla="*/ 2147483647 h 98"/>
                <a:gd name="T26" fmla="*/ 2147483647 w 200"/>
                <a:gd name="T27" fmla="*/ 2147483647 h 98"/>
                <a:gd name="T28" fmla="*/ 2147483647 w 200"/>
                <a:gd name="T29" fmla="*/ 2147483647 h 98"/>
                <a:gd name="T30" fmla="*/ 2147483647 w 200"/>
                <a:gd name="T31" fmla="*/ 2147483647 h 98"/>
                <a:gd name="T32" fmla="*/ 2147483647 w 200"/>
                <a:gd name="T33" fmla="*/ 2147483647 h 98"/>
                <a:gd name="T34" fmla="*/ 2147483647 w 200"/>
                <a:gd name="T35" fmla="*/ 2147483647 h 98"/>
                <a:gd name="T36" fmla="*/ 2147483647 w 200"/>
                <a:gd name="T37" fmla="*/ 2147483647 h 98"/>
                <a:gd name="T38" fmla="*/ 2147483647 w 200"/>
                <a:gd name="T39" fmla="*/ 2147483647 h 98"/>
                <a:gd name="T40" fmla="*/ 2147483647 w 200"/>
                <a:gd name="T41" fmla="*/ 2147483647 h 98"/>
                <a:gd name="T42" fmla="*/ 2147483647 w 200"/>
                <a:gd name="T43" fmla="*/ 2147483647 h 98"/>
                <a:gd name="T44" fmla="*/ 2147483647 w 200"/>
                <a:gd name="T45" fmla="*/ 2147483647 h 98"/>
                <a:gd name="T46" fmla="*/ 2147483647 w 200"/>
                <a:gd name="T47" fmla="*/ 2147483647 h 98"/>
                <a:gd name="T48" fmla="*/ 2147483647 w 200"/>
                <a:gd name="T49" fmla="*/ 2147483647 h 98"/>
                <a:gd name="T50" fmla="*/ 2147483647 w 200"/>
                <a:gd name="T51" fmla="*/ 2147483647 h 98"/>
                <a:gd name="T52" fmla="*/ 2147483647 w 200"/>
                <a:gd name="T53" fmla="*/ 2147483647 h 98"/>
                <a:gd name="T54" fmla="*/ 2147483647 w 200"/>
                <a:gd name="T55" fmla="*/ 2147483647 h 98"/>
                <a:gd name="T56" fmla="*/ 2147483647 w 200"/>
                <a:gd name="T57" fmla="*/ 2147483647 h 98"/>
                <a:gd name="T58" fmla="*/ 2147483647 w 200"/>
                <a:gd name="T59" fmla="*/ 2147483647 h 98"/>
                <a:gd name="T60" fmla="*/ 2147483647 w 200"/>
                <a:gd name="T61" fmla="*/ 2147483647 h 98"/>
                <a:gd name="T62" fmla="*/ 0 w 200"/>
                <a:gd name="T63" fmla="*/ 2147483647 h 98"/>
                <a:gd name="T64" fmla="*/ 2147483647 w 200"/>
                <a:gd name="T65" fmla="*/ 2147483647 h 98"/>
                <a:gd name="T66" fmla="*/ 2147483647 w 200"/>
                <a:gd name="T67" fmla="*/ 2147483647 h 98"/>
                <a:gd name="T68" fmla="*/ 2147483647 w 200"/>
                <a:gd name="T69" fmla="*/ 2147483647 h 98"/>
                <a:gd name="T70" fmla="*/ 2147483647 w 200"/>
                <a:gd name="T71" fmla="*/ 2147483647 h 98"/>
                <a:gd name="T72" fmla="*/ 2147483647 w 200"/>
                <a:gd name="T73" fmla="*/ 2147483647 h 98"/>
                <a:gd name="T74" fmla="*/ 2147483647 w 200"/>
                <a:gd name="T75" fmla="*/ 2147483647 h 98"/>
                <a:gd name="T76" fmla="*/ 2147483647 w 200"/>
                <a:gd name="T77" fmla="*/ 2147483647 h 98"/>
                <a:gd name="T78" fmla="*/ 2147483647 w 200"/>
                <a:gd name="T79" fmla="*/ 2147483647 h 98"/>
                <a:gd name="T80" fmla="*/ 2147483647 w 200"/>
                <a:gd name="T81" fmla="*/ 2147483647 h 98"/>
                <a:gd name="T82" fmla="*/ 2147483647 w 200"/>
                <a:gd name="T83" fmla="*/ 2147483647 h 98"/>
                <a:gd name="T84" fmla="*/ 2147483647 w 200"/>
                <a:gd name="T85" fmla="*/ 2147483647 h 98"/>
                <a:gd name="T86" fmla="*/ 2147483647 w 200"/>
                <a:gd name="T87" fmla="*/ 0 h 98"/>
                <a:gd name="T88" fmla="*/ 2147483647 w 200"/>
                <a:gd name="T89" fmla="*/ 2147483647 h 98"/>
                <a:gd name="T90" fmla="*/ 2147483647 w 200"/>
                <a:gd name="T91" fmla="*/ 2147483647 h 98"/>
                <a:gd name="T92" fmla="*/ 2147483647 w 200"/>
                <a:gd name="T93" fmla="*/ 2147483647 h 98"/>
                <a:gd name="T94" fmla="*/ 2147483647 w 200"/>
                <a:gd name="T95" fmla="*/ 2147483647 h 98"/>
                <a:gd name="T96" fmla="*/ 2147483647 w 200"/>
                <a:gd name="T97" fmla="*/ 2147483647 h 98"/>
                <a:gd name="T98" fmla="*/ 2147483647 w 200"/>
                <a:gd name="T99" fmla="*/ 2147483647 h 98"/>
                <a:gd name="T100" fmla="*/ 2147483647 w 200"/>
                <a:gd name="T101" fmla="*/ 2147483647 h 98"/>
                <a:gd name="T102" fmla="*/ 2147483647 w 200"/>
                <a:gd name="T103" fmla="*/ 2147483647 h 98"/>
                <a:gd name="T104" fmla="*/ 2147483647 w 200"/>
                <a:gd name="T105" fmla="*/ 2147483647 h 98"/>
                <a:gd name="T106" fmla="*/ 2147483647 w 200"/>
                <a:gd name="T107" fmla="*/ 2147483647 h 98"/>
                <a:gd name="T108" fmla="*/ 2147483647 w 200"/>
                <a:gd name="T109" fmla="*/ 2147483647 h 98"/>
                <a:gd name="T110" fmla="*/ 2147483647 w 200"/>
                <a:gd name="T111" fmla="*/ 2147483647 h 98"/>
                <a:gd name="T112" fmla="*/ 2147483647 w 200"/>
                <a:gd name="T113" fmla="*/ 2147483647 h 9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00" h="98">
                  <a:moveTo>
                    <a:pt x="200" y="55"/>
                  </a:moveTo>
                  <a:lnTo>
                    <a:pt x="195" y="56"/>
                  </a:lnTo>
                  <a:lnTo>
                    <a:pt x="186" y="60"/>
                  </a:lnTo>
                  <a:lnTo>
                    <a:pt x="177" y="65"/>
                  </a:lnTo>
                  <a:lnTo>
                    <a:pt x="166" y="73"/>
                  </a:lnTo>
                  <a:lnTo>
                    <a:pt x="155" y="80"/>
                  </a:lnTo>
                  <a:lnTo>
                    <a:pt x="145" y="87"/>
                  </a:lnTo>
                  <a:lnTo>
                    <a:pt x="137" y="93"/>
                  </a:lnTo>
                  <a:lnTo>
                    <a:pt x="133" y="98"/>
                  </a:lnTo>
                  <a:lnTo>
                    <a:pt x="127" y="98"/>
                  </a:lnTo>
                  <a:lnTo>
                    <a:pt x="122" y="98"/>
                  </a:lnTo>
                  <a:lnTo>
                    <a:pt x="116" y="97"/>
                  </a:lnTo>
                  <a:lnTo>
                    <a:pt x="111" y="95"/>
                  </a:lnTo>
                  <a:lnTo>
                    <a:pt x="106" y="93"/>
                  </a:lnTo>
                  <a:lnTo>
                    <a:pt x="103" y="88"/>
                  </a:lnTo>
                  <a:lnTo>
                    <a:pt x="101" y="82"/>
                  </a:lnTo>
                  <a:lnTo>
                    <a:pt x="100" y="74"/>
                  </a:lnTo>
                  <a:lnTo>
                    <a:pt x="91" y="80"/>
                  </a:lnTo>
                  <a:lnTo>
                    <a:pt x="82" y="86"/>
                  </a:lnTo>
                  <a:lnTo>
                    <a:pt x="78" y="90"/>
                  </a:lnTo>
                  <a:lnTo>
                    <a:pt x="72" y="93"/>
                  </a:lnTo>
                  <a:lnTo>
                    <a:pt x="67" y="96"/>
                  </a:lnTo>
                  <a:lnTo>
                    <a:pt x="60" y="98"/>
                  </a:lnTo>
                  <a:lnTo>
                    <a:pt x="39" y="98"/>
                  </a:lnTo>
                  <a:lnTo>
                    <a:pt x="34" y="98"/>
                  </a:lnTo>
                  <a:lnTo>
                    <a:pt x="28" y="95"/>
                  </a:lnTo>
                  <a:lnTo>
                    <a:pt x="22" y="92"/>
                  </a:lnTo>
                  <a:lnTo>
                    <a:pt x="15" y="89"/>
                  </a:lnTo>
                  <a:lnTo>
                    <a:pt x="9" y="85"/>
                  </a:lnTo>
                  <a:lnTo>
                    <a:pt x="4" y="81"/>
                  </a:lnTo>
                  <a:lnTo>
                    <a:pt x="1" y="77"/>
                  </a:lnTo>
                  <a:lnTo>
                    <a:pt x="0" y="74"/>
                  </a:lnTo>
                  <a:lnTo>
                    <a:pt x="5" y="71"/>
                  </a:lnTo>
                  <a:lnTo>
                    <a:pt x="10" y="67"/>
                  </a:lnTo>
                  <a:lnTo>
                    <a:pt x="14" y="60"/>
                  </a:lnTo>
                  <a:lnTo>
                    <a:pt x="20" y="53"/>
                  </a:lnTo>
                  <a:lnTo>
                    <a:pt x="23" y="45"/>
                  </a:lnTo>
                  <a:lnTo>
                    <a:pt x="27" y="37"/>
                  </a:lnTo>
                  <a:lnTo>
                    <a:pt x="30" y="28"/>
                  </a:lnTo>
                  <a:lnTo>
                    <a:pt x="33" y="19"/>
                  </a:lnTo>
                  <a:lnTo>
                    <a:pt x="66" y="14"/>
                  </a:lnTo>
                  <a:lnTo>
                    <a:pt x="103" y="9"/>
                  </a:lnTo>
                  <a:lnTo>
                    <a:pt x="145" y="4"/>
                  </a:lnTo>
                  <a:lnTo>
                    <a:pt x="193" y="0"/>
                  </a:lnTo>
                  <a:lnTo>
                    <a:pt x="166" y="31"/>
                  </a:lnTo>
                  <a:lnTo>
                    <a:pt x="166" y="34"/>
                  </a:lnTo>
                  <a:lnTo>
                    <a:pt x="164" y="37"/>
                  </a:lnTo>
                  <a:lnTo>
                    <a:pt x="162" y="39"/>
                  </a:lnTo>
                  <a:lnTo>
                    <a:pt x="161" y="41"/>
                  </a:lnTo>
                  <a:lnTo>
                    <a:pt x="157" y="45"/>
                  </a:lnTo>
                  <a:lnTo>
                    <a:pt x="156" y="47"/>
                  </a:lnTo>
                  <a:lnTo>
                    <a:pt x="156" y="49"/>
                  </a:lnTo>
                  <a:lnTo>
                    <a:pt x="157" y="50"/>
                  </a:lnTo>
                  <a:lnTo>
                    <a:pt x="159" y="50"/>
                  </a:lnTo>
                  <a:lnTo>
                    <a:pt x="163" y="51"/>
                  </a:lnTo>
                  <a:lnTo>
                    <a:pt x="177" y="53"/>
                  </a:lnTo>
                  <a:lnTo>
                    <a:pt x="200" y="55"/>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17" name="Freeform 216"/>
            <p:cNvSpPr>
              <a:spLocks/>
            </p:cNvSpPr>
            <p:nvPr>
              <p:custDataLst>
                <p:tags r:id="rId210"/>
              </p:custDataLst>
            </p:nvPr>
          </p:nvSpPr>
          <p:spPr bwMode="auto">
            <a:xfrm>
              <a:off x="4671354" y="2610369"/>
              <a:ext cx="92443" cy="64422"/>
            </a:xfrm>
            <a:custGeom>
              <a:avLst/>
              <a:gdLst>
                <a:gd name="T0" fmla="*/ 0 w 186"/>
                <a:gd name="T1" fmla="*/ 2147483647 h 142"/>
                <a:gd name="T2" fmla="*/ 2147483647 w 186"/>
                <a:gd name="T3" fmla="*/ 2147483647 h 142"/>
                <a:gd name="T4" fmla="*/ 2147483647 w 186"/>
                <a:gd name="T5" fmla="*/ 2147483647 h 142"/>
                <a:gd name="T6" fmla="*/ 2147483647 w 186"/>
                <a:gd name="T7" fmla="*/ 2147483647 h 142"/>
                <a:gd name="T8" fmla="*/ 2147483647 w 186"/>
                <a:gd name="T9" fmla="*/ 2147483647 h 142"/>
                <a:gd name="T10" fmla="*/ 2147483647 w 186"/>
                <a:gd name="T11" fmla="*/ 2147483647 h 142"/>
                <a:gd name="T12" fmla="*/ 2147483647 w 186"/>
                <a:gd name="T13" fmla="*/ 2147483647 h 142"/>
                <a:gd name="T14" fmla="*/ 2147483647 w 186"/>
                <a:gd name="T15" fmla="*/ 2147483647 h 142"/>
                <a:gd name="T16" fmla="*/ 2147483647 w 186"/>
                <a:gd name="T17" fmla="*/ 2147483647 h 142"/>
                <a:gd name="T18" fmla="*/ 2147483647 w 186"/>
                <a:gd name="T19" fmla="*/ 2147483647 h 142"/>
                <a:gd name="T20" fmla="*/ 2147483647 w 186"/>
                <a:gd name="T21" fmla="*/ 2147483647 h 142"/>
                <a:gd name="T22" fmla="*/ 2147483647 w 186"/>
                <a:gd name="T23" fmla="*/ 2147483647 h 142"/>
                <a:gd name="T24" fmla="*/ 2147483647 w 186"/>
                <a:gd name="T25" fmla="*/ 2147483647 h 142"/>
                <a:gd name="T26" fmla="*/ 2147483647 w 186"/>
                <a:gd name="T27" fmla="*/ 2147483647 h 142"/>
                <a:gd name="T28" fmla="*/ 2147483647 w 186"/>
                <a:gd name="T29" fmla="*/ 2147483647 h 142"/>
                <a:gd name="T30" fmla="*/ 2147483647 w 186"/>
                <a:gd name="T31" fmla="*/ 2147483647 h 142"/>
                <a:gd name="T32" fmla="*/ 2147483647 w 186"/>
                <a:gd name="T33" fmla="*/ 2147483647 h 142"/>
                <a:gd name="T34" fmla="*/ 2147483647 w 186"/>
                <a:gd name="T35" fmla="*/ 2147483647 h 142"/>
                <a:gd name="T36" fmla="*/ 2147483647 w 186"/>
                <a:gd name="T37" fmla="*/ 2147483647 h 142"/>
                <a:gd name="T38" fmla="*/ 2147483647 w 186"/>
                <a:gd name="T39" fmla="*/ 2147483647 h 142"/>
                <a:gd name="T40" fmla="*/ 2147483647 w 186"/>
                <a:gd name="T41" fmla="*/ 2147483647 h 142"/>
                <a:gd name="T42" fmla="*/ 2147483647 w 186"/>
                <a:gd name="T43" fmla="*/ 2147483647 h 142"/>
                <a:gd name="T44" fmla="*/ 2147483647 w 186"/>
                <a:gd name="T45" fmla="*/ 2147483647 h 142"/>
                <a:gd name="T46" fmla="*/ 2147483647 w 186"/>
                <a:gd name="T47" fmla="*/ 2147483647 h 142"/>
                <a:gd name="T48" fmla="*/ 2147483647 w 186"/>
                <a:gd name="T49" fmla="*/ 2147483647 h 142"/>
                <a:gd name="T50" fmla="*/ 2147483647 w 186"/>
                <a:gd name="T51" fmla="*/ 2147483647 h 142"/>
                <a:gd name="T52" fmla="*/ 2147483647 w 186"/>
                <a:gd name="T53" fmla="*/ 2147483647 h 142"/>
                <a:gd name="T54" fmla="*/ 2147483647 w 186"/>
                <a:gd name="T55" fmla="*/ 2147483647 h 142"/>
                <a:gd name="T56" fmla="*/ 2147483647 w 186"/>
                <a:gd name="T57" fmla="*/ 2147483647 h 142"/>
                <a:gd name="T58" fmla="*/ 2147483647 w 186"/>
                <a:gd name="T59" fmla="*/ 2147483647 h 142"/>
                <a:gd name="T60" fmla="*/ 2147483647 w 186"/>
                <a:gd name="T61" fmla="*/ 2147483647 h 142"/>
                <a:gd name="T62" fmla="*/ 2147483647 w 186"/>
                <a:gd name="T63" fmla="*/ 2147483647 h 142"/>
                <a:gd name="T64" fmla="*/ 2147483647 w 186"/>
                <a:gd name="T65" fmla="*/ 2147483647 h 142"/>
                <a:gd name="T66" fmla="*/ 2147483647 w 186"/>
                <a:gd name="T67" fmla="*/ 2147483647 h 142"/>
                <a:gd name="T68" fmla="*/ 2147483647 w 186"/>
                <a:gd name="T69" fmla="*/ 2147483647 h 142"/>
                <a:gd name="T70" fmla="*/ 2147483647 w 186"/>
                <a:gd name="T71" fmla="*/ 2147483647 h 142"/>
                <a:gd name="T72" fmla="*/ 2147483647 w 186"/>
                <a:gd name="T73" fmla="*/ 2147483647 h 1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6" h="142">
                  <a:moveTo>
                    <a:pt x="0" y="111"/>
                  </a:moveTo>
                  <a:lnTo>
                    <a:pt x="0" y="112"/>
                  </a:lnTo>
                  <a:lnTo>
                    <a:pt x="1" y="114"/>
                  </a:lnTo>
                  <a:lnTo>
                    <a:pt x="2" y="116"/>
                  </a:lnTo>
                  <a:lnTo>
                    <a:pt x="7" y="117"/>
                  </a:lnTo>
                  <a:lnTo>
                    <a:pt x="3" y="107"/>
                  </a:lnTo>
                  <a:lnTo>
                    <a:pt x="2" y="99"/>
                  </a:lnTo>
                  <a:lnTo>
                    <a:pt x="3" y="93"/>
                  </a:lnTo>
                  <a:lnTo>
                    <a:pt x="6" y="87"/>
                  </a:lnTo>
                  <a:lnTo>
                    <a:pt x="9" y="82"/>
                  </a:lnTo>
                  <a:lnTo>
                    <a:pt x="13" y="76"/>
                  </a:lnTo>
                  <a:lnTo>
                    <a:pt x="17" y="69"/>
                  </a:lnTo>
                  <a:lnTo>
                    <a:pt x="20" y="61"/>
                  </a:lnTo>
                  <a:lnTo>
                    <a:pt x="20" y="56"/>
                  </a:lnTo>
                  <a:lnTo>
                    <a:pt x="21" y="51"/>
                  </a:lnTo>
                  <a:lnTo>
                    <a:pt x="23" y="46"/>
                  </a:lnTo>
                  <a:lnTo>
                    <a:pt x="25" y="42"/>
                  </a:lnTo>
                  <a:lnTo>
                    <a:pt x="28" y="37"/>
                  </a:lnTo>
                  <a:lnTo>
                    <a:pt x="31" y="34"/>
                  </a:lnTo>
                  <a:lnTo>
                    <a:pt x="35" y="32"/>
                  </a:lnTo>
                  <a:lnTo>
                    <a:pt x="40" y="31"/>
                  </a:lnTo>
                  <a:lnTo>
                    <a:pt x="41" y="38"/>
                  </a:lnTo>
                  <a:lnTo>
                    <a:pt x="41" y="43"/>
                  </a:lnTo>
                  <a:lnTo>
                    <a:pt x="43" y="49"/>
                  </a:lnTo>
                  <a:lnTo>
                    <a:pt x="45" y="54"/>
                  </a:lnTo>
                  <a:lnTo>
                    <a:pt x="47" y="58"/>
                  </a:lnTo>
                  <a:lnTo>
                    <a:pt x="51" y="62"/>
                  </a:lnTo>
                  <a:lnTo>
                    <a:pt x="55" y="65"/>
                  </a:lnTo>
                  <a:lnTo>
                    <a:pt x="59" y="67"/>
                  </a:lnTo>
                  <a:lnTo>
                    <a:pt x="87" y="67"/>
                  </a:lnTo>
                  <a:lnTo>
                    <a:pt x="87" y="43"/>
                  </a:lnTo>
                  <a:lnTo>
                    <a:pt x="79" y="41"/>
                  </a:lnTo>
                  <a:lnTo>
                    <a:pt x="74" y="38"/>
                  </a:lnTo>
                  <a:lnTo>
                    <a:pt x="69" y="36"/>
                  </a:lnTo>
                  <a:lnTo>
                    <a:pt x="66" y="33"/>
                  </a:lnTo>
                  <a:lnTo>
                    <a:pt x="63" y="30"/>
                  </a:lnTo>
                  <a:lnTo>
                    <a:pt x="62" y="27"/>
                  </a:lnTo>
                  <a:lnTo>
                    <a:pt x="61" y="23"/>
                  </a:lnTo>
                  <a:lnTo>
                    <a:pt x="59" y="18"/>
                  </a:lnTo>
                  <a:lnTo>
                    <a:pt x="70" y="17"/>
                  </a:lnTo>
                  <a:lnTo>
                    <a:pt x="79" y="16"/>
                  </a:lnTo>
                  <a:lnTo>
                    <a:pt x="87" y="14"/>
                  </a:lnTo>
                  <a:lnTo>
                    <a:pt x="92" y="12"/>
                  </a:lnTo>
                  <a:lnTo>
                    <a:pt x="98" y="10"/>
                  </a:lnTo>
                  <a:lnTo>
                    <a:pt x="103" y="8"/>
                  </a:lnTo>
                  <a:lnTo>
                    <a:pt x="111" y="6"/>
                  </a:lnTo>
                  <a:lnTo>
                    <a:pt x="120" y="6"/>
                  </a:lnTo>
                  <a:lnTo>
                    <a:pt x="130" y="3"/>
                  </a:lnTo>
                  <a:lnTo>
                    <a:pt x="140" y="0"/>
                  </a:lnTo>
                  <a:lnTo>
                    <a:pt x="147" y="1"/>
                  </a:lnTo>
                  <a:lnTo>
                    <a:pt x="154" y="2"/>
                  </a:lnTo>
                  <a:lnTo>
                    <a:pt x="159" y="2"/>
                  </a:lnTo>
                  <a:lnTo>
                    <a:pt x="165" y="2"/>
                  </a:lnTo>
                  <a:lnTo>
                    <a:pt x="176" y="1"/>
                  </a:lnTo>
                  <a:lnTo>
                    <a:pt x="186" y="0"/>
                  </a:lnTo>
                  <a:lnTo>
                    <a:pt x="183" y="10"/>
                  </a:lnTo>
                  <a:lnTo>
                    <a:pt x="181" y="19"/>
                  </a:lnTo>
                  <a:lnTo>
                    <a:pt x="178" y="26"/>
                  </a:lnTo>
                  <a:lnTo>
                    <a:pt x="176" y="32"/>
                  </a:lnTo>
                  <a:lnTo>
                    <a:pt x="169" y="40"/>
                  </a:lnTo>
                  <a:lnTo>
                    <a:pt x="165" y="45"/>
                  </a:lnTo>
                  <a:lnTo>
                    <a:pt x="159" y="51"/>
                  </a:lnTo>
                  <a:lnTo>
                    <a:pt x="156" y="58"/>
                  </a:lnTo>
                  <a:lnTo>
                    <a:pt x="155" y="63"/>
                  </a:lnTo>
                  <a:lnTo>
                    <a:pt x="154" y="69"/>
                  </a:lnTo>
                  <a:lnTo>
                    <a:pt x="153" y="76"/>
                  </a:lnTo>
                  <a:lnTo>
                    <a:pt x="153" y="86"/>
                  </a:lnTo>
                  <a:lnTo>
                    <a:pt x="120" y="142"/>
                  </a:lnTo>
                  <a:lnTo>
                    <a:pt x="93" y="123"/>
                  </a:lnTo>
                  <a:lnTo>
                    <a:pt x="80" y="122"/>
                  </a:lnTo>
                  <a:lnTo>
                    <a:pt x="52" y="119"/>
                  </a:lnTo>
                  <a:lnTo>
                    <a:pt x="35" y="117"/>
                  </a:lnTo>
                  <a:lnTo>
                    <a:pt x="20" y="115"/>
                  </a:lnTo>
                  <a:lnTo>
                    <a:pt x="8" y="113"/>
                  </a:lnTo>
                  <a:lnTo>
                    <a:pt x="0" y="111"/>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18" name="Freeform 217"/>
            <p:cNvSpPr>
              <a:spLocks/>
            </p:cNvSpPr>
            <p:nvPr>
              <p:custDataLst>
                <p:tags r:id="rId211"/>
              </p:custDataLst>
            </p:nvPr>
          </p:nvSpPr>
          <p:spPr bwMode="auto">
            <a:xfrm>
              <a:off x="4650424" y="2666389"/>
              <a:ext cx="92443" cy="50418"/>
            </a:xfrm>
            <a:custGeom>
              <a:avLst/>
              <a:gdLst>
                <a:gd name="T0" fmla="*/ 2147483647 w 192"/>
                <a:gd name="T1" fmla="*/ 2147483647 h 105"/>
                <a:gd name="T2" fmla="*/ 2147483647 w 192"/>
                <a:gd name="T3" fmla="*/ 2147483647 h 105"/>
                <a:gd name="T4" fmla="*/ 2147483647 w 192"/>
                <a:gd name="T5" fmla="*/ 2147483647 h 105"/>
                <a:gd name="T6" fmla="*/ 2147483647 w 192"/>
                <a:gd name="T7" fmla="*/ 2147483647 h 105"/>
                <a:gd name="T8" fmla="*/ 2147483647 w 192"/>
                <a:gd name="T9" fmla="*/ 2147483647 h 105"/>
                <a:gd name="T10" fmla="*/ 2147483647 w 192"/>
                <a:gd name="T11" fmla="*/ 2147483647 h 105"/>
                <a:gd name="T12" fmla="*/ 2147483647 w 192"/>
                <a:gd name="T13" fmla="*/ 2147483647 h 105"/>
                <a:gd name="T14" fmla="*/ 2147483647 w 192"/>
                <a:gd name="T15" fmla="*/ 2147483647 h 105"/>
                <a:gd name="T16" fmla="*/ 2147483647 w 192"/>
                <a:gd name="T17" fmla="*/ 2147483647 h 105"/>
                <a:gd name="T18" fmla="*/ 2147483647 w 192"/>
                <a:gd name="T19" fmla="*/ 2147483647 h 105"/>
                <a:gd name="T20" fmla="*/ 2147483647 w 192"/>
                <a:gd name="T21" fmla="*/ 2147483647 h 105"/>
                <a:gd name="T22" fmla="*/ 2147483647 w 192"/>
                <a:gd name="T23" fmla="*/ 2147483647 h 105"/>
                <a:gd name="T24" fmla="*/ 2147483647 w 192"/>
                <a:gd name="T25" fmla="*/ 2147483647 h 105"/>
                <a:gd name="T26" fmla="*/ 2147483647 w 192"/>
                <a:gd name="T27" fmla="*/ 2147483647 h 105"/>
                <a:gd name="T28" fmla="*/ 2147483647 w 192"/>
                <a:gd name="T29" fmla="*/ 2147483647 h 105"/>
                <a:gd name="T30" fmla="*/ 2147483647 w 192"/>
                <a:gd name="T31" fmla="*/ 2147483647 h 105"/>
                <a:gd name="T32" fmla="*/ 2147483647 w 192"/>
                <a:gd name="T33" fmla="*/ 2147483647 h 105"/>
                <a:gd name="T34" fmla="*/ 2147483647 w 192"/>
                <a:gd name="T35" fmla="*/ 2147483647 h 105"/>
                <a:gd name="T36" fmla="*/ 0 w 192"/>
                <a:gd name="T37" fmla="*/ 2147483647 h 105"/>
                <a:gd name="T38" fmla="*/ 0 w 192"/>
                <a:gd name="T39" fmla="*/ 2147483647 h 105"/>
                <a:gd name="T40" fmla="*/ 2147483647 w 192"/>
                <a:gd name="T41" fmla="*/ 2147483647 h 105"/>
                <a:gd name="T42" fmla="*/ 2147483647 w 192"/>
                <a:gd name="T43" fmla="*/ 2147483647 h 105"/>
                <a:gd name="T44" fmla="*/ 2147483647 w 192"/>
                <a:gd name="T45" fmla="*/ 2147483647 h 105"/>
                <a:gd name="T46" fmla="*/ 2147483647 w 192"/>
                <a:gd name="T47" fmla="*/ 0 h 105"/>
                <a:gd name="T48" fmla="*/ 2147483647 w 192"/>
                <a:gd name="T49" fmla="*/ 2147483647 h 105"/>
                <a:gd name="T50" fmla="*/ 2147483647 w 192"/>
                <a:gd name="T51" fmla="*/ 2147483647 h 105"/>
                <a:gd name="T52" fmla="*/ 2147483647 w 192"/>
                <a:gd name="T53" fmla="*/ 2147483647 h 105"/>
                <a:gd name="T54" fmla="*/ 2147483647 w 192"/>
                <a:gd name="T55" fmla="*/ 2147483647 h 105"/>
                <a:gd name="T56" fmla="*/ 2147483647 w 192"/>
                <a:gd name="T57" fmla="*/ 2147483647 h 105"/>
                <a:gd name="T58" fmla="*/ 2147483647 w 192"/>
                <a:gd name="T59" fmla="*/ 2147483647 h 105"/>
                <a:gd name="T60" fmla="*/ 2147483647 w 192"/>
                <a:gd name="T61" fmla="*/ 2147483647 h 105"/>
                <a:gd name="T62" fmla="*/ 2147483647 w 192"/>
                <a:gd name="T63" fmla="*/ 2147483647 h 105"/>
                <a:gd name="T64" fmla="*/ 2147483647 w 192"/>
                <a:gd name="T65" fmla="*/ 2147483647 h 105"/>
                <a:gd name="T66" fmla="*/ 2147483647 w 192"/>
                <a:gd name="T67" fmla="*/ 2147483647 h 105"/>
                <a:gd name="T68" fmla="*/ 2147483647 w 192"/>
                <a:gd name="T69" fmla="*/ 2147483647 h 105"/>
                <a:gd name="T70" fmla="*/ 2147483647 w 192"/>
                <a:gd name="T71" fmla="*/ 2147483647 h 105"/>
                <a:gd name="T72" fmla="*/ 2147483647 w 192"/>
                <a:gd name="T73" fmla="*/ 2147483647 h 105"/>
                <a:gd name="T74" fmla="*/ 2147483647 w 192"/>
                <a:gd name="T75" fmla="*/ 2147483647 h 105"/>
                <a:gd name="T76" fmla="*/ 2147483647 w 192"/>
                <a:gd name="T77" fmla="*/ 2147483647 h 105"/>
                <a:gd name="T78" fmla="*/ 2147483647 w 192"/>
                <a:gd name="T79" fmla="*/ 2147483647 h 105"/>
                <a:gd name="T80" fmla="*/ 2147483647 w 192"/>
                <a:gd name="T81" fmla="*/ 2147483647 h 105"/>
                <a:gd name="T82" fmla="*/ 2147483647 w 192"/>
                <a:gd name="T83" fmla="*/ 2147483647 h 105"/>
                <a:gd name="T84" fmla="*/ 2147483647 w 192"/>
                <a:gd name="T85" fmla="*/ 2147483647 h 10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92" h="105">
                  <a:moveTo>
                    <a:pt x="192" y="61"/>
                  </a:moveTo>
                  <a:lnTo>
                    <a:pt x="189" y="62"/>
                  </a:lnTo>
                  <a:lnTo>
                    <a:pt x="184" y="63"/>
                  </a:lnTo>
                  <a:lnTo>
                    <a:pt x="180" y="64"/>
                  </a:lnTo>
                  <a:lnTo>
                    <a:pt x="177" y="67"/>
                  </a:lnTo>
                  <a:lnTo>
                    <a:pt x="168" y="72"/>
                  </a:lnTo>
                  <a:lnTo>
                    <a:pt x="160" y="79"/>
                  </a:lnTo>
                  <a:lnTo>
                    <a:pt x="154" y="86"/>
                  </a:lnTo>
                  <a:lnTo>
                    <a:pt x="147" y="93"/>
                  </a:lnTo>
                  <a:lnTo>
                    <a:pt x="143" y="99"/>
                  </a:lnTo>
                  <a:lnTo>
                    <a:pt x="139" y="105"/>
                  </a:lnTo>
                  <a:lnTo>
                    <a:pt x="120" y="97"/>
                  </a:lnTo>
                  <a:lnTo>
                    <a:pt x="102" y="89"/>
                  </a:lnTo>
                  <a:lnTo>
                    <a:pt x="86" y="80"/>
                  </a:lnTo>
                  <a:lnTo>
                    <a:pt x="69" y="71"/>
                  </a:lnTo>
                  <a:lnTo>
                    <a:pt x="53" y="61"/>
                  </a:lnTo>
                  <a:lnTo>
                    <a:pt x="36" y="53"/>
                  </a:lnTo>
                  <a:lnTo>
                    <a:pt x="19" y="44"/>
                  </a:lnTo>
                  <a:lnTo>
                    <a:pt x="0" y="37"/>
                  </a:lnTo>
                  <a:lnTo>
                    <a:pt x="0" y="13"/>
                  </a:lnTo>
                  <a:lnTo>
                    <a:pt x="7" y="7"/>
                  </a:lnTo>
                  <a:lnTo>
                    <a:pt x="16" y="4"/>
                  </a:lnTo>
                  <a:lnTo>
                    <a:pt x="29" y="1"/>
                  </a:lnTo>
                  <a:lnTo>
                    <a:pt x="40" y="0"/>
                  </a:lnTo>
                  <a:lnTo>
                    <a:pt x="60" y="2"/>
                  </a:lnTo>
                  <a:lnTo>
                    <a:pt x="93" y="5"/>
                  </a:lnTo>
                  <a:lnTo>
                    <a:pt x="111" y="7"/>
                  </a:lnTo>
                  <a:lnTo>
                    <a:pt x="128" y="7"/>
                  </a:lnTo>
                  <a:lnTo>
                    <a:pt x="143" y="7"/>
                  </a:lnTo>
                  <a:lnTo>
                    <a:pt x="153" y="6"/>
                  </a:lnTo>
                  <a:lnTo>
                    <a:pt x="155" y="11"/>
                  </a:lnTo>
                  <a:lnTo>
                    <a:pt x="159" y="17"/>
                  </a:lnTo>
                  <a:lnTo>
                    <a:pt x="161" y="20"/>
                  </a:lnTo>
                  <a:lnTo>
                    <a:pt x="164" y="23"/>
                  </a:lnTo>
                  <a:lnTo>
                    <a:pt x="165" y="27"/>
                  </a:lnTo>
                  <a:lnTo>
                    <a:pt x="166" y="31"/>
                  </a:lnTo>
                  <a:lnTo>
                    <a:pt x="170" y="32"/>
                  </a:lnTo>
                  <a:lnTo>
                    <a:pt x="177" y="33"/>
                  </a:lnTo>
                  <a:lnTo>
                    <a:pt x="180" y="34"/>
                  </a:lnTo>
                  <a:lnTo>
                    <a:pt x="183" y="34"/>
                  </a:lnTo>
                  <a:lnTo>
                    <a:pt x="188" y="33"/>
                  </a:lnTo>
                  <a:lnTo>
                    <a:pt x="192" y="31"/>
                  </a:lnTo>
                  <a:lnTo>
                    <a:pt x="192" y="61"/>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19" name="Freeform 218"/>
            <p:cNvSpPr>
              <a:spLocks/>
            </p:cNvSpPr>
            <p:nvPr>
              <p:custDataLst>
                <p:tags r:id="rId212"/>
              </p:custDataLst>
            </p:nvPr>
          </p:nvSpPr>
          <p:spPr bwMode="auto">
            <a:xfrm>
              <a:off x="5485622" y="3155492"/>
              <a:ext cx="36666" cy="116364"/>
            </a:xfrm>
            <a:custGeom>
              <a:avLst/>
              <a:gdLst>
                <a:gd name="T0" fmla="*/ 13752 w 80"/>
                <a:gd name="T1" fmla="*/ 0 h 254"/>
                <a:gd name="T2" fmla="*/ 15418 w 80"/>
                <a:gd name="T3" fmla="*/ 1037 h 254"/>
                <a:gd name="T4" fmla="*/ 16669 w 80"/>
                <a:gd name="T5" fmla="*/ 2075 h 254"/>
                <a:gd name="T6" fmla="*/ 17919 w 80"/>
                <a:gd name="T7" fmla="*/ 3631 h 254"/>
                <a:gd name="T8" fmla="*/ 19169 w 80"/>
                <a:gd name="T9" fmla="*/ 5187 h 254"/>
                <a:gd name="T10" fmla="*/ 21669 w 80"/>
                <a:gd name="T11" fmla="*/ 9337 h 254"/>
                <a:gd name="T12" fmla="*/ 23336 w 80"/>
                <a:gd name="T13" fmla="*/ 12969 h 254"/>
                <a:gd name="T14" fmla="*/ 25836 w 80"/>
                <a:gd name="T15" fmla="*/ 16600 h 254"/>
                <a:gd name="T16" fmla="*/ 27920 w 80"/>
                <a:gd name="T17" fmla="*/ 19712 h 254"/>
                <a:gd name="T18" fmla="*/ 29170 w 80"/>
                <a:gd name="T19" fmla="*/ 20750 h 254"/>
                <a:gd name="T20" fmla="*/ 30420 w 80"/>
                <a:gd name="T21" fmla="*/ 21787 h 254"/>
                <a:gd name="T22" fmla="*/ 31670 w 80"/>
                <a:gd name="T23" fmla="*/ 22306 h 254"/>
                <a:gd name="T24" fmla="*/ 33337 w 80"/>
                <a:gd name="T25" fmla="*/ 22825 h 254"/>
                <a:gd name="T26" fmla="*/ 33337 w 80"/>
                <a:gd name="T27" fmla="*/ 27494 h 254"/>
                <a:gd name="T28" fmla="*/ 33337 w 80"/>
                <a:gd name="T29" fmla="*/ 32162 h 254"/>
                <a:gd name="T30" fmla="*/ 22086 w 80"/>
                <a:gd name="T31" fmla="*/ 131762 h 254"/>
                <a:gd name="T32" fmla="*/ 0 w 80"/>
                <a:gd name="T33" fmla="*/ 48244 h 254"/>
                <a:gd name="T34" fmla="*/ 1667 w 80"/>
                <a:gd name="T35" fmla="*/ 45650 h 254"/>
                <a:gd name="T36" fmla="*/ 4584 w 80"/>
                <a:gd name="T37" fmla="*/ 36831 h 254"/>
                <a:gd name="T38" fmla="*/ 7084 w 80"/>
                <a:gd name="T39" fmla="*/ 29569 h 254"/>
                <a:gd name="T40" fmla="*/ 9168 w 80"/>
                <a:gd name="T41" fmla="*/ 21269 h 254"/>
                <a:gd name="T42" fmla="*/ 11668 w 80"/>
                <a:gd name="T43" fmla="*/ 11931 h 254"/>
                <a:gd name="T44" fmla="*/ 13752 w 80"/>
                <a:gd name="T45" fmla="*/ 0 h 25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0" h="254">
                  <a:moveTo>
                    <a:pt x="33" y="0"/>
                  </a:moveTo>
                  <a:lnTo>
                    <a:pt x="37" y="2"/>
                  </a:lnTo>
                  <a:lnTo>
                    <a:pt x="40" y="4"/>
                  </a:lnTo>
                  <a:lnTo>
                    <a:pt x="43" y="7"/>
                  </a:lnTo>
                  <a:lnTo>
                    <a:pt x="46" y="10"/>
                  </a:lnTo>
                  <a:lnTo>
                    <a:pt x="52" y="18"/>
                  </a:lnTo>
                  <a:lnTo>
                    <a:pt x="56" y="25"/>
                  </a:lnTo>
                  <a:lnTo>
                    <a:pt x="62" y="32"/>
                  </a:lnTo>
                  <a:lnTo>
                    <a:pt x="67" y="38"/>
                  </a:lnTo>
                  <a:lnTo>
                    <a:pt x="70" y="40"/>
                  </a:lnTo>
                  <a:lnTo>
                    <a:pt x="73" y="42"/>
                  </a:lnTo>
                  <a:lnTo>
                    <a:pt x="76" y="43"/>
                  </a:lnTo>
                  <a:lnTo>
                    <a:pt x="80" y="44"/>
                  </a:lnTo>
                  <a:lnTo>
                    <a:pt x="80" y="53"/>
                  </a:lnTo>
                  <a:lnTo>
                    <a:pt x="80" y="62"/>
                  </a:lnTo>
                  <a:lnTo>
                    <a:pt x="53" y="254"/>
                  </a:lnTo>
                  <a:lnTo>
                    <a:pt x="0" y="93"/>
                  </a:lnTo>
                  <a:lnTo>
                    <a:pt x="4" y="88"/>
                  </a:lnTo>
                  <a:lnTo>
                    <a:pt x="11" y="71"/>
                  </a:lnTo>
                  <a:lnTo>
                    <a:pt x="17" y="57"/>
                  </a:lnTo>
                  <a:lnTo>
                    <a:pt x="22" y="41"/>
                  </a:lnTo>
                  <a:lnTo>
                    <a:pt x="28" y="23"/>
                  </a:lnTo>
                  <a:lnTo>
                    <a:pt x="3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0" name="Freeform 219"/>
            <p:cNvSpPr>
              <a:spLocks/>
            </p:cNvSpPr>
            <p:nvPr>
              <p:custDataLst>
                <p:tags r:id="rId213"/>
              </p:custDataLst>
            </p:nvPr>
          </p:nvSpPr>
          <p:spPr bwMode="auto">
            <a:xfrm>
              <a:off x="5429824" y="3201333"/>
              <a:ext cx="76520" cy="114600"/>
            </a:xfrm>
            <a:custGeom>
              <a:avLst/>
              <a:gdLst>
                <a:gd name="T0" fmla="*/ 47682 w 167"/>
                <a:gd name="T1" fmla="*/ 0 h 259"/>
                <a:gd name="T2" fmla="*/ 69850 w 167"/>
                <a:gd name="T3" fmla="*/ 77904 h 259"/>
                <a:gd name="T4" fmla="*/ 50610 w 167"/>
                <a:gd name="T5" fmla="*/ 130175 h 259"/>
                <a:gd name="T6" fmla="*/ 47264 w 167"/>
                <a:gd name="T7" fmla="*/ 130175 h 259"/>
                <a:gd name="T8" fmla="*/ 44754 w 167"/>
                <a:gd name="T9" fmla="*/ 129170 h 259"/>
                <a:gd name="T10" fmla="*/ 41826 w 167"/>
                <a:gd name="T11" fmla="*/ 127662 h 259"/>
                <a:gd name="T12" fmla="*/ 39735 w 167"/>
                <a:gd name="T13" fmla="*/ 126154 h 259"/>
                <a:gd name="T14" fmla="*/ 37225 w 167"/>
                <a:gd name="T15" fmla="*/ 123139 h 259"/>
                <a:gd name="T16" fmla="*/ 35552 w 167"/>
                <a:gd name="T17" fmla="*/ 120625 h 259"/>
                <a:gd name="T18" fmla="*/ 33461 w 167"/>
                <a:gd name="T19" fmla="*/ 118112 h 259"/>
                <a:gd name="T20" fmla="*/ 31788 w 167"/>
                <a:gd name="T21" fmla="*/ 115097 h 259"/>
                <a:gd name="T22" fmla="*/ 28860 w 167"/>
                <a:gd name="T23" fmla="*/ 109066 h 259"/>
                <a:gd name="T24" fmla="*/ 27187 w 167"/>
                <a:gd name="T25" fmla="*/ 103034 h 259"/>
                <a:gd name="T26" fmla="*/ 25932 w 167"/>
                <a:gd name="T27" fmla="*/ 97506 h 259"/>
                <a:gd name="T28" fmla="*/ 25932 w 167"/>
                <a:gd name="T29" fmla="*/ 92982 h 259"/>
                <a:gd name="T30" fmla="*/ 23004 w 167"/>
                <a:gd name="T31" fmla="*/ 92480 h 259"/>
                <a:gd name="T32" fmla="*/ 21331 w 167"/>
                <a:gd name="T33" fmla="*/ 91977 h 259"/>
                <a:gd name="T34" fmla="*/ 18822 w 167"/>
                <a:gd name="T35" fmla="*/ 91474 h 259"/>
                <a:gd name="T36" fmla="*/ 17567 w 167"/>
                <a:gd name="T37" fmla="*/ 90469 h 259"/>
                <a:gd name="T38" fmla="*/ 16312 w 167"/>
                <a:gd name="T39" fmla="*/ 88961 h 259"/>
                <a:gd name="T40" fmla="*/ 15057 w 167"/>
                <a:gd name="T41" fmla="*/ 87453 h 259"/>
                <a:gd name="T42" fmla="*/ 14221 w 167"/>
                <a:gd name="T43" fmla="*/ 85443 h 259"/>
                <a:gd name="T44" fmla="*/ 13384 w 167"/>
                <a:gd name="T45" fmla="*/ 83935 h 259"/>
                <a:gd name="T46" fmla="*/ 12548 w 167"/>
                <a:gd name="T47" fmla="*/ 79412 h 259"/>
                <a:gd name="T48" fmla="*/ 12130 w 167"/>
                <a:gd name="T49" fmla="*/ 74888 h 259"/>
                <a:gd name="T50" fmla="*/ 11711 w 167"/>
                <a:gd name="T51" fmla="*/ 70365 h 259"/>
                <a:gd name="T52" fmla="*/ 11711 w 167"/>
                <a:gd name="T53" fmla="*/ 64836 h 259"/>
                <a:gd name="T54" fmla="*/ 8784 w 167"/>
                <a:gd name="T55" fmla="*/ 64836 h 259"/>
                <a:gd name="T56" fmla="*/ 6692 w 167"/>
                <a:gd name="T57" fmla="*/ 63831 h 259"/>
                <a:gd name="T58" fmla="*/ 4601 w 167"/>
                <a:gd name="T59" fmla="*/ 62826 h 259"/>
                <a:gd name="T60" fmla="*/ 2928 w 167"/>
                <a:gd name="T61" fmla="*/ 60815 h 259"/>
                <a:gd name="T62" fmla="*/ 2091 w 167"/>
                <a:gd name="T63" fmla="*/ 58805 h 259"/>
                <a:gd name="T64" fmla="*/ 837 w 167"/>
                <a:gd name="T65" fmla="*/ 56292 h 259"/>
                <a:gd name="T66" fmla="*/ 0 w 167"/>
                <a:gd name="T67" fmla="*/ 53779 h 259"/>
                <a:gd name="T68" fmla="*/ 0 w 167"/>
                <a:gd name="T69" fmla="*/ 50763 h 259"/>
                <a:gd name="T70" fmla="*/ 0 w 167"/>
                <a:gd name="T71" fmla="*/ 37695 h 259"/>
                <a:gd name="T72" fmla="*/ 418 w 167"/>
                <a:gd name="T73" fmla="*/ 25130 h 259"/>
                <a:gd name="T74" fmla="*/ 5019 w 167"/>
                <a:gd name="T75" fmla="*/ 26136 h 259"/>
                <a:gd name="T76" fmla="*/ 9202 w 167"/>
                <a:gd name="T77" fmla="*/ 26638 h 259"/>
                <a:gd name="T78" fmla="*/ 13384 w 167"/>
                <a:gd name="T79" fmla="*/ 26638 h 259"/>
                <a:gd name="T80" fmla="*/ 17567 w 167"/>
                <a:gd name="T81" fmla="*/ 26136 h 259"/>
                <a:gd name="T82" fmla="*/ 20913 w 167"/>
                <a:gd name="T83" fmla="*/ 25633 h 259"/>
                <a:gd name="T84" fmla="*/ 24259 w 167"/>
                <a:gd name="T85" fmla="*/ 24628 h 259"/>
                <a:gd name="T86" fmla="*/ 27605 w 167"/>
                <a:gd name="T87" fmla="*/ 23622 h 259"/>
                <a:gd name="T88" fmla="*/ 30533 w 167"/>
                <a:gd name="T89" fmla="*/ 22115 h 259"/>
                <a:gd name="T90" fmla="*/ 33043 w 167"/>
                <a:gd name="T91" fmla="*/ 20104 h 259"/>
                <a:gd name="T92" fmla="*/ 35971 w 167"/>
                <a:gd name="T93" fmla="*/ 18094 h 259"/>
                <a:gd name="T94" fmla="*/ 38062 w 167"/>
                <a:gd name="T95" fmla="*/ 15581 h 259"/>
                <a:gd name="T96" fmla="*/ 40572 w 167"/>
                <a:gd name="T97" fmla="*/ 13068 h 259"/>
                <a:gd name="T98" fmla="*/ 44754 w 167"/>
                <a:gd name="T99" fmla="*/ 6534 h 259"/>
                <a:gd name="T100" fmla="*/ 47682 w 167"/>
                <a:gd name="T101" fmla="*/ 0 h 25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67" h="259">
                  <a:moveTo>
                    <a:pt x="114" y="0"/>
                  </a:moveTo>
                  <a:lnTo>
                    <a:pt x="167" y="155"/>
                  </a:lnTo>
                  <a:lnTo>
                    <a:pt x="121" y="259"/>
                  </a:lnTo>
                  <a:lnTo>
                    <a:pt x="113" y="259"/>
                  </a:lnTo>
                  <a:lnTo>
                    <a:pt x="107" y="257"/>
                  </a:lnTo>
                  <a:lnTo>
                    <a:pt x="100" y="254"/>
                  </a:lnTo>
                  <a:lnTo>
                    <a:pt x="95" y="251"/>
                  </a:lnTo>
                  <a:lnTo>
                    <a:pt x="89" y="245"/>
                  </a:lnTo>
                  <a:lnTo>
                    <a:pt x="85" y="240"/>
                  </a:lnTo>
                  <a:lnTo>
                    <a:pt x="80" y="235"/>
                  </a:lnTo>
                  <a:lnTo>
                    <a:pt x="76" y="229"/>
                  </a:lnTo>
                  <a:lnTo>
                    <a:pt x="69" y="217"/>
                  </a:lnTo>
                  <a:lnTo>
                    <a:pt x="65" y="205"/>
                  </a:lnTo>
                  <a:lnTo>
                    <a:pt x="62" y="194"/>
                  </a:lnTo>
                  <a:lnTo>
                    <a:pt x="62" y="185"/>
                  </a:lnTo>
                  <a:lnTo>
                    <a:pt x="55" y="184"/>
                  </a:lnTo>
                  <a:lnTo>
                    <a:pt x="51" y="183"/>
                  </a:lnTo>
                  <a:lnTo>
                    <a:pt x="45" y="182"/>
                  </a:lnTo>
                  <a:lnTo>
                    <a:pt x="42" y="180"/>
                  </a:lnTo>
                  <a:lnTo>
                    <a:pt x="39" y="177"/>
                  </a:lnTo>
                  <a:lnTo>
                    <a:pt x="36" y="174"/>
                  </a:lnTo>
                  <a:lnTo>
                    <a:pt x="34" y="170"/>
                  </a:lnTo>
                  <a:lnTo>
                    <a:pt x="32" y="167"/>
                  </a:lnTo>
                  <a:lnTo>
                    <a:pt x="30" y="158"/>
                  </a:lnTo>
                  <a:lnTo>
                    <a:pt x="29" y="149"/>
                  </a:lnTo>
                  <a:lnTo>
                    <a:pt x="28" y="140"/>
                  </a:lnTo>
                  <a:lnTo>
                    <a:pt x="28" y="129"/>
                  </a:lnTo>
                  <a:lnTo>
                    <a:pt x="21" y="129"/>
                  </a:lnTo>
                  <a:lnTo>
                    <a:pt x="16" y="127"/>
                  </a:lnTo>
                  <a:lnTo>
                    <a:pt x="11" y="125"/>
                  </a:lnTo>
                  <a:lnTo>
                    <a:pt x="7" y="121"/>
                  </a:lnTo>
                  <a:lnTo>
                    <a:pt x="5" y="117"/>
                  </a:lnTo>
                  <a:lnTo>
                    <a:pt x="2" y="112"/>
                  </a:lnTo>
                  <a:lnTo>
                    <a:pt x="0" y="107"/>
                  </a:lnTo>
                  <a:lnTo>
                    <a:pt x="0" y="101"/>
                  </a:lnTo>
                  <a:lnTo>
                    <a:pt x="0" y="75"/>
                  </a:lnTo>
                  <a:lnTo>
                    <a:pt x="1" y="50"/>
                  </a:lnTo>
                  <a:lnTo>
                    <a:pt x="12" y="52"/>
                  </a:lnTo>
                  <a:lnTo>
                    <a:pt x="22" y="53"/>
                  </a:lnTo>
                  <a:lnTo>
                    <a:pt x="32" y="53"/>
                  </a:lnTo>
                  <a:lnTo>
                    <a:pt x="42" y="52"/>
                  </a:lnTo>
                  <a:lnTo>
                    <a:pt x="50" y="51"/>
                  </a:lnTo>
                  <a:lnTo>
                    <a:pt x="58" y="49"/>
                  </a:lnTo>
                  <a:lnTo>
                    <a:pt x="66" y="47"/>
                  </a:lnTo>
                  <a:lnTo>
                    <a:pt x="73" y="44"/>
                  </a:lnTo>
                  <a:lnTo>
                    <a:pt x="79" y="40"/>
                  </a:lnTo>
                  <a:lnTo>
                    <a:pt x="86" y="36"/>
                  </a:lnTo>
                  <a:lnTo>
                    <a:pt x="91" y="31"/>
                  </a:lnTo>
                  <a:lnTo>
                    <a:pt x="97" y="26"/>
                  </a:lnTo>
                  <a:lnTo>
                    <a:pt x="107" y="13"/>
                  </a:lnTo>
                  <a:lnTo>
                    <a:pt x="114"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1" name="Freeform 220"/>
            <p:cNvSpPr>
              <a:spLocks/>
            </p:cNvSpPr>
            <p:nvPr>
              <p:custDataLst>
                <p:tags r:id="rId214"/>
              </p:custDataLst>
            </p:nvPr>
          </p:nvSpPr>
          <p:spPr bwMode="auto">
            <a:xfrm>
              <a:off x="4332977" y="2543146"/>
              <a:ext cx="106397" cy="127445"/>
            </a:xfrm>
            <a:custGeom>
              <a:avLst/>
              <a:gdLst>
                <a:gd name="T0" fmla="*/ 2147483647 w 225"/>
                <a:gd name="T1" fmla="*/ 2147483647 h 273"/>
                <a:gd name="T2" fmla="*/ 2147483647 w 225"/>
                <a:gd name="T3" fmla="*/ 2147483647 h 273"/>
                <a:gd name="T4" fmla="*/ 2147483647 w 225"/>
                <a:gd name="T5" fmla="*/ 2147483647 h 273"/>
                <a:gd name="T6" fmla="*/ 2147483647 w 225"/>
                <a:gd name="T7" fmla="*/ 2147483647 h 273"/>
                <a:gd name="T8" fmla="*/ 2147483647 w 225"/>
                <a:gd name="T9" fmla="*/ 2147483647 h 273"/>
                <a:gd name="T10" fmla="*/ 2147483647 w 225"/>
                <a:gd name="T11" fmla="*/ 2147483647 h 273"/>
                <a:gd name="T12" fmla="*/ 2147483647 w 225"/>
                <a:gd name="T13" fmla="*/ 2147483647 h 273"/>
                <a:gd name="T14" fmla="*/ 2147483647 w 225"/>
                <a:gd name="T15" fmla="*/ 2147483647 h 273"/>
                <a:gd name="T16" fmla="*/ 2147483647 w 225"/>
                <a:gd name="T17" fmla="*/ 2147483647 h 273"/>
                <a:gd name="T18" fmla="*/ 2147483647 w 225"/>
                <a:gd name="T19" fmla="*/ 2147483647 h 273"/>
                <a:gd name="T20" fmla="*/ 2147483647 w 225"/>
                <a:gd name="T21" fmla="*/ 2147483647 h 273"/>
                <a:gd name="T22" fmla="*/ 2147483647 w 225"/>
                <a:gd name="T23" fmla="*/ 2147483647 h 273"/>
                <a:gd name="T24" fmla="*/ 2147483647 w 225"/>
                <a:gd name="T25" fmla="*/ 2147483647 h 273"/>
                <a:gd name="T26" fmla="*/ 2147483647 w 225"/>
                <a:gd name="T27" fmla="*/ 2147483647 h 273"/>
                <a:gd name="T28" fmla="*/ 2147483647 w 225"/>
                <a:gd name="T29" fmla="*/ 2147483647 h 273"/>
                <a:gd name="T30" fmla="*/ 2147483647 w 225"/>
                <a:gd name="T31" fmla="*/ 2147483647 h 273"/>
                <a:gd name="T32" fmla="*/ 2147483647 w 225"/>
                <a:gd name="T33" fmla="*/ 2147483647 h 273"/>
                <a:gd name="T34" fmla="*/ 2147483647 w 225"/>
                <a:gd name="T35" fmla="*/ 2147483647 h 273"/>
                <a:gd name="T36" fmla="*/ 2147483647 w 225"/>
                <a:gd name="T37" fmla="*/ 2147483647 h 273"/>
                <a:gd name="T38" fmla="*/ 2147483647 w 225"/>
                <a:gd name="T39" fmla="*/ 2147483647 h 273"/>
                <a:gd name="T40" fmla="*/ 0 w 225"/>
                <a:gd name="T41" fmla="*/ 2147483647 h 273"/>
                <a:gd name="T42" fmla="*/ 2147483647 w 225"/>
                <a:gd name="T43" fmla="*/ 2147483647 h 273"/>
                <a:gd name="T44" fmla="*/ 2147483647 w 225"/>
                <a:gd name="T45" fmla="*/ 2147483647 h 273"/>
                <a:gd name="T46" fmla="*/ 2147483647 w 225"/>
                <a:gd name="T47" fmla="*/ 2147483647 h 273"/>
                <a:gd name="T48" fmla="*/ 2147483647 w 225"/>
                <a:gd name="T49" fmla="*/ 2147483647 h 273"/>
                <a:gd name="T50" fmla="*/ 2147483647 w 225"/>
                <a:gd name="T51" fmla="*/ 2147483647 h 273"/>
                <a:gd name="T52" fmla="*/ 2147483647 w 225"/>
                <a:gd name="T53" fmla="*/ 2147483647 h 273"/>
                <a:gd name="T54" fmla="*/ 2147483647 w 225"/>
                <a:gd name="T55" fmla="*/ 2147483647 h 273"/>
                <a:gd name="T56" fmla="*/ 2147483647 w 225"/>
                <a:gd name="T57" fmla="*/ 2147483647 h 273"/>
                <a:gd name="T58" fmla="*/ 2147483647 w 225"/>
                <a:gd name="T59" fmla="*/ 2147483647 h 273"/>
                <a:gd name="T60" fmla="*/ 2147483647 w 225"/>
                <a:gd name="T61" fmla="*/ 2147483647 h 273"/>
                <a:gd name="T62" fmla="*/ 2147483647 w 225"/>
                <a:gd name="T63" fmla="*/ 2147483647 h 273"/>
                <a:gd name="T64" fmla="*/ 2147483647 w 225"/>
                <a:gd name="T65" fmla="*/ 2147483647 h 273"/>
                <a:gd name="T66" fmla="*/ 2147483647 w 225"/>
                <a:gd name="T67" fmla="*/ 2147483647 h 273"/>
                <a:gd name="T68" fmla="*/ 2147483647 w 225"/>
                <a:gd name="T69" fmla="*/ 2147483647 h 273"/>
                <a:gd name="T70" fmla="*/ 2147483647 w 225"/>
                <a:gd name="T71" fmla="*/ 2147483647 h 273"/>
                <a:gd name="T72" fmla="*/ 2147483647 w 225"/>
                <a:gd name="T73" fmla="*/ 2147483647 h 273"/>
                <a:gd name="T74" fmla="*/ 2147483647 w 225"/>
                <a:gd name="T75" fmla="*/ 2147483647 h 273"/>
                <a:gd name="T76" fmla="*/ 2147483647 w 225"/>
                <a:gd name="T77" fmla="*/ 2147483647 h 273"/>
                <a:gd name="T78" fmla="*/ 2147483647 w 225"/>
                <a:gd name="T79" fmla="*/ 2147483647 h 273"/>
                <a:gd name="T80" fmla="*/ 2147483647 w 225"/>
                <a:gd name="T81" fmla="*/ 2147483647 h 273"/>
                <a:gd name="T82" fmla="*/ 2147483647 w 225"/>
                <a:gd name="T83" fmla="*/ 2147483647 h 273"/>
                <a:gd name="T84" fmla="*/ 2147483647 w 225"/>
                <a:gd name="T85" fmla="*/ 2147483647 h 273"/>
                <a:gd name="T86" fmla="*/ 2147483647 w 225"/>
                <a:gd name="T87" fmla="*/ 2147483647 h 273"/>
                <a:gd name="T88" fmla="*/ 2147483647 w 225"/>
                <a:gd name="T89" fmla="*/ 2147483647 h 273"/>
                <a:gd name="T90" fmla="*/ 2147483647 w 225"/>
                <a:gd name="T91" fmla="*/ 2147483647 h 2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25" h="273">
                  <a:moveTo>
                    <a:pt x="192" y="58"/>
                  </a:moveTo>
                  <a:lnTo>
                    <a:pt x="189" y="63"/>
                  </a:lnTo>
                  <a:lnTo>
                    <a:pt x="185" y="67"/>
                  </a:lnTo>
                  <a:lnTo>
                    <a:pt x="182" y="71"/>
                  </a:lnTo>
                  <a:lnTo>
                    <a:pt x="178" y="75"/>
                  </a:lnTo>
                  <a:lnTo>
                    <a:pt x="173" y="78"/>
                  </a:lnTo>
                  <a:lnTo>
                    <a:pt x="169" y="80"/>
                  </a:lnTo>
                  <a:lnTo>
                    <a:pt x="163" y="82"/>
                  </a:lnTo>
                  <a:lnTo>
                    <a:pt x="159" y="82"/>
                  </a:lnTo>
                  <a:lnTo>
                    <a:pt x="159" y="86"/>
                  </a:lnTo>
                  <a:lnTo>
                    <a:pt x="161" y="90"/>
                  </a:lnTo>
                  <a:lnTo>
                    <a:pt x="163" y="93"/>
                  </a:lnTo>
                  <a:lnTo>
                    <a:pt x="167" y="96"/>
                  </a:lnTo>
                  <a:lnTo>
                    <a:pt x="170" y="99"/>
                  </a:lnTo>
                  <a:lnTo>
                    <a:pt x="174" y="101"/>
                  </a:lnTo>
                  <a:lnTo>
                    <a:pt x="179" y="102"/>
                  </a:lnTo>
                  <a:lnTo>
                    <a:pt x="184" y="103"/>
                  </a:lnTo>
                  <a:lnTo>
                    <a:pt x="195" y="105"/>
                  </a:lnTo>
                  <a:lnTo>
                    <a:pt x="206" y="106"/>
                  </a:lnTo>
                  <a:lnTo>
                    <a:pt x="216" y="106"/>
                  </a:lnTo>
                  <a:lnTo>
                    <a:pt x="225" y="106"/>
                  </a:lnTo>
                  <a:lnTo>
                    <a:pt x="225" y="124"/>
                  </a:lnTo>
                  <a:lnTo>
                    <a:pt x="225" y="138"/>
                  </a:lnTo>
                  <a:lnTo>
                    <a:pt x="225" y="152"/>
                  </a:lnTo>
                  <a:lnTo>
                    <a:pt x="225" y="169"/>
                  </a:lnTo>
                  <a:lnTo>
                    <a:pt x="225" y="172"/>
                  </a:lnTo>
                  <a:lnTo>
                    <a:pt x="224" y="176"/>
                  </a:lnTo>
                  <a:lnTo>
                    <a:pt x="222" y="179"/>
                  </a:lnTo>
                  <a:lnTo>
                    <a:pt x="220" y="182"/>
                  </a:lnTo>
                  <a:lnTo>
                    <a:pt x="215" y="187"/>
                  </a:lnTo>
                  <a:lnTo>
                    <a:pt x="208" y="193"/>
                  </a:lnTo>
                  <a:lnTo>
                    <a:pt x="203" y="199"/>
                  </a:lnTo>
                  <a:lnTo>
                    <a:pt x="197" y="205"/>
                  </a:lnTo>
                  <a:lnTo>
                    <a:pt x="195" y="208"/>
                  </a:lnTo>
                  <a:lnTo>
                    <a:pt x="193" y="211"/>
                  </a:lnTo>
                  <a:lnTo>
                    <a:pt x="192" y="214"/>
                  </a:lnTo>
                  <a:lnTo>
                    <a:pt x="192" y="217"/>
                  </a:lnTo>
                  <a:lnTo>
                    <a:pt x="184" y="218"/>
                  </a:lnTo>
                  <a:lnTo>
                    <a:pt x="179" y="218"/>
                  </a:lnTo>
                  <a:lnTo>
                    <a:pt x="172" y="220"/>
                  </a:lnTo>
                  <a:lnTo>
                    <a:pt x="168" y="223"/>
                  </a:lnTo>
                  <a:lnTo>
                    <a:pt x="164" y="225"/>
                  </a:lnTo>
                  <a:lnTo>
                    <a:pt x="161" y="229"/>
                  </a:lnTo>
                  <a:lnTo>
                    <a:pt x="159" y="232"/>
                  </a:lnTo>
                  <a:lnTo>
                    <a:pt x="159" y="236"/>
                  </a:lnTo>
                  <a:lnTo>
                    <a:pt x="151" y="237"/>
                  </a:lnTo>
                  <a:lnTo>
                    <a:pt x="146" y="239"/>
                  </a:lnTo>
                  <a:lnTo>
                    <a:pt x="140" y="242"/>
                  </a:lnTo>
                  <a:lnTo>
                    <a:pt x="136" y="246"/>
                  </a:lnTo>
                  <a:lnTo>
                    <a:pt x="131" y="249"/>
                  </a:lnTo>
                  <a:lnTo>
                    <a:pt x="128" y="252"/>
                  </a:lnTo>
                  <a:lnTo>
                    <a:pt x="124" y="254"/>
                  </a:lnTo>
                  <a:lnTo>
                    <a:pt x="118" y="255"/>
                  </a:lnTo>
                  <a:lnTo>
                    <a:pt x="101" y="255"/>
                  </a:lnTo>
                  <a:lnTo>
                    <a:pt x="85" y="257"/>
                  </a:lnTo>
                  <a:lnTo>
                    <a:pt x="72" y="259"/>
                  </a:lnTo>
                  <a:lnTo>
                    <a:pt x="60" y="261"/>
                  </a:lnTo>
                  <a:lnTo>
                    <a:pt x="38" y="267"/>
                  </a:lnTo>
                  <a:lnTo>
                    <a:pt x="13" y="273"/>
                  </a:lnTo>
                  <a:lnTo>
                    <a:pt x="19" y="261"/>
                  </a:lnTo>
                  <a:lnTo>
                    <a:pt x="10" y="261"/>
                  </a:lnTo>
                  <a:lnTo>
                    <a:pt x="0" y="261"/>
                  </a:lnTo>
                  <a:lnTo>
                    <a:pt x="0" y="217"/>
                  </a:lnTo>
                  <a:lnTo>
                    <a:pt x="8" y="216"/>
                  </a:lnTo>
                  <a:lnTo>
                    <a:pt x="17" y="214"/>
                  </a:lnTo>
                  <a:lnTo>
                    <a:pt x="21" y="212"/>
                  </a:lnTo>
                  <a:lnTo>
                    <a:pt x="24" y="210"/>
                  </a:lnTo>
                  <a:lnTo>
                    <a:pt x="25" y="208"/>
                  </a:lnTo>
                  <a:lnTo>
                    <a:pt x="26" y="205"/>
                  </a:lnTo>
                  <a:lnTo>
                    <a:pt x="40" y="205"/>
                  </a:lnTo>
                  <a:lnTo>
                    <a:pt x="54" y="204"/>
                  </a:lnTo>
                  <a:lnTo>
                    <a:pt x="60" y="202"/>
                  </a:lnTo>
                  <a:lnTo>
                    <a:pt x="64" y="200"/>
                  </a:lnTo>
                  <a:lnTo>
                    <a:pt x="69" y="197"/>
                  </a:lnTo>
                  <a:lnTo>
                    <a:pt x="72" y="193"/>
                  </a:lnTo>
                  <a:lnTo>
                    <a:pt x="64" y="195"/>
                  </a:lnTo>
                  <a:lnTo>
                    <a:pt x="54" y="198"/>
                  </a:lnTo>
                  <a:lnTo>
                    <a:pt x="48" y="198"/>
                  </a:lnTo>
                  <a:lnTo>
                    <a:pt x="44" y="198"/>
                  </a:lnTo>
                  <a:lnTo>
                    <a:pt x="41" y="198"/>
                  </a:lnTo>
                  <a:lnTo>
                    <a:pt x="40" y="197"/>
                  </a:lnTo>
                  <a:lnTo>
                    <a:pt x="39" y="195"/>
                  </a:lnTo>
                  <a:lnTo>
                    <a:pt x="39" y="193"/>
                  </a:lnTo>
                  <a:lnTo>
                    <a:pt x="39" y="188"/>
                  </a:lnTo>
                  <a:lnTo>
                    <a:pt x="41" y="183"/>
                  </a:lnTo>
                  <a:lnTo>
                    <a:pt x="44" y="178"/>
                  </a:lnTo>
                  <a:lnTo>
                    <a:pt x="46" y="173"/>
                  </a:lnTo>
                  <a:lnTo>
                    <a:pt x="50" y="166"/>
                  </a:lnTo>
                  <a:lnTo>
                    <a:pt x="52" y="162"/>
                  </a:lnTo>
                  <a:lnTo>
                    <a:pt x="39" y="160"/>
                  </a:lnTo>
                  <a:lnTo>
                    <a:pt x="28" y="157"/>
                  </a:lnTo>
                  <a:lnTo>
                    <a:pt x="21" y="154"/>
                  </a:lnTo>
                  <a:lnTo>
                    <a:pt x="14" y="150"/>
                  </a:lnTo>
                  <a:lnTo>
                    <a:pt x="10" y="145"/>
                  </a:lnTo>
                  <a:lnTo>
                    <a:pt x="7" y="138"/>
                  </a:lnTo>
                  <a:lnTo>
                    <a:pt x="6" y="130"/>
                  </a:lnTo>
                  <a:lnTo>
                    <a:pt x="6" y="120"/>
                  </a:lnTo>
                  <a:lnTo>
                    <a:pt x="15" y="117"/>
                  </a:lnTo>
                  <a:lnTo>
                    <a:pt x="22" y="115"/>
                  </a:lnTo>
                  <a:lnTo>
                    <a:pt x="26" y="112"/>
                  </a:lnTo>
                  <a:lnTo>
                    <a:pt x="30" y="109"/>
                  </a:lnTo>
                  <a:lnTo>
                    <a:pt x="35" y="102"/>
                  </a:lnTo>
                  <a:lnTo>
                    <a:pt x="39" y="94"/>
                  </a:lnTo>
                  <a:lnTo>
                    <a:pt x="56" y="94"/>
                  </a:lnTo>
                  <a:lnTo>
                    <a:pt x="68" y="94"/>
                  </a:lnTo>
                  <a:lnTo>
                    <a:pt x="77" y="94"/>
                  </a:lnTo>
                  <a:lnTo>
                    <a:pt x="85" y="94"/>
                  </a:lnTo>
                  <a:lnTo>
                    <a:pt x="90" y="94"/>
                  </a:lnTo>
                  <a:lnTo>
                    <a:pt x="94" y="93"/>
                  </a:lnTo>
                  <a:lnTo>
                    <a:pt x="97" y="91"/>
                  </a:lnTo>
                  <a:lnTo>
                    <a:pt x="100" y="88"/>
                  </a:lnTo>
                  <a:lnTo>
                    <a:pt x="104" y="82"/>
                  </a:lnTo>
                  <a:lnTo>
                    <a:pt x="106" y="73"/>
                  </a:lnTo>
                  <a:lnTo>
                    <a:pt x="108" y="52"/>
                  </a:lnTo>
                  <a:lnTo>
                    <a:pt x="112" y="33"/>
                  </a:lnTo>
                  <a:lnTo>
                    <a:pt x="117" y="32"/>
                  </a:lnTo>
                  <a:lnTo>
                    <a:pt x="120" y="31"/>
                  </a:lnTo>
                  <a:lnTo>
                    <a:pt x="124" y="29"/>
                  </a:lnTo>
                  <a:lnTo>
                    <a:pt x="126" y="26"/>
                  </a:lnTo>
                  <a:lnTo>
                    <a:pt x="130" y="20"/>
                  </a:lnTo>
                  <a:lnTo>
                    <a:pt x="136" y="13"/>
                  </a:lnTo>
                  <a:lnTo>
                    <a:pt x="138" y="10"/>
                  </a:lnTo>
                  <a:lnTo>
                    <a:pt x="141" y="7"/>
                  </a:lnTo>
                  <a:lnTo>
                    <a:pt x="145" y="4"/>
                  </a:lnTo>
                  <a:lnTo>
                    <a:pt x="149" y="2"/>
                  </a:lnTo>
                  <a:lnTo>
                    <a:pt x="155" y="1"/>
                  </a:lnTo>
                  <a:lnTo>
                    <a:pt x="161" y="0"/>
                  </a:lnTo>
                  <a:lnTo>
                    <a:pt x="169" y="1"/>
                  </a:lnTo>
                  <a:lnTo>
                    <a:pt x="179" y="3"/>
                  </a:lnTo>
                  <a:lnTo>
                    <a:pt x="186" y="20"/>
                  </a:lnTo>
                  <a:lnTo>
                    <a:pt x="194" y="34"/>
                  </a:lnTo>
                  <a:lnTo>
                    <a:pt x="195" y="38"/>
                  </a:lnTo>
                  <a:lnTo>
                    <a:pt x="196" y="41"/>
                  </a:lnTo>
                  <a:lnTo>
                    <a:pt x="196" y="44"/>
                  </a:lnTo>
                  <a:lnTo>
                    <a:pt x="196" y="47"/>
                  </a:lnTo>
                  <a:lnTo>
                    <a:pt x="195" y="50"/>
                  </a:lnTo>
                  <a:lnTo>
                    <a:pt x="193" y="52"/>
                  </a:lnTo>
                  <a:lnTo>
                    <a:pt x="190" y="56"/>
                  </a:lnTo>
                  <a:lnTo>
                    <a:pt x="185" y="58"/>
                  </a:lnTo>
                  <a:lnTo>
                    <a:pt x="192" y="58"/>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22" name="Freeform 221"/>
            <p:cNvSpPr>
              <a:spLocks/>
            </p:cNvSpPr>
            <p:nvPr>
              <p:custDataLst>
                <p:tags r:id="rId215"/>
              </p:custDataLst>
            </p:nvPr>
          </p:nvSpPr>
          <p:spPr bwMode="auto">
            <a:xfrm>
              <a:off x="4127368" y="3347670"/>
              <a:ext cx="336375" cy="343802"/>
            </a:xfrm>
            <a:custGeom>
              <a:avLst/>
              <a:gdLst>
                <a:gd name="T0" fmla="*/ 124140 w 232"/>
                <a:gd name="T1" fmla="*/ 387376 h 248"/>
                <a:gd name="T2" fmla="*/ 126781 w 232"/>
                <a:gd name="T3" fmla="*/ 382652 h 248"/>
                <a:gd name="T4" fmla="*/ 129423 w 232"/>
                <a:gd name="T5" fmla="*/ 374778 h 248"/>
                <a:gd name="T6" fmla="*/ 132064 w 232"/>
                <a:gd name="T7" fmla="*/ 365330 h 248"/>
                <a:gd name="T8" fmla="*/ 136026 w 232"/>
                <a:gd name="T9" fmla="*/ 363755 h 248"/>
                <a:gd name="T10" fmla="*/ 137346 w 232"/>
                <a:gd name="T11" fmla="*/ 374778 h 248"/>
                <a:gd name="T12" fmla="*/ 139988 w 232"/>
                <a:gd name="T13" fmla="*/ 379502 h 248"/>
                <a:gd name="T14" fmla="*/ 142629 w 232"/>
                <a:gd name="T15" fmla="*/ 381077 h 248"/>
                <a:gd name="T16" fmla="*/ 145270 w 232"/>
                <a:gd name="T17" fmla="*/ 381077 h 248"/>
                <a:gd name="T18" fmla="*/ 149232 w 232"/>
                <a:gd name="T19" fmla="*/ 379502 h 248"/>
                <a:gd name="T20" fmla="*/ 153194 w 232"/>
                <a:gd name="T21" fmla="*/ 374778 h 248"/>
                <a:gd name="T22" fmla="*/ 285258 w 232"/>
                <a:gd name="T23" fmla="*/ 368479 h 248"/>
                <a:gd name="T24" fmla="*/ 281296 w 232"/>
                <a:gd name="T25" fmla="*/ 321238 h 248"/>
                <a:gd name="T26" fmla="*/ 273372 w 232"/>
                <a:gd name="T27" fmla="*/ 217308 h 248"/>
                <a:gd name="T28" fmla="*/ 265448 w 232"/>
                <a:gd name="T29" fmla="*/ 114953 h 248"/>
                <a:gd name="T30" fmla="*/ 261486 w 232"/>
                <a:gd name="T31" fmla="*/ 67712 h 248"/>
                <a:gd name="T32" fmla="*/ 283937 w 232"/>
                <a:gd name="T33" fmla="*/ 69287 h 248"/>
                <a:gd name="T34" fmla="*/ 306388 w 232"/>
                <a:gd name="T35" fmla="*/ 72436 h 248"/>
                <a:gd name="T36" fmla="*/ 212623 w 232"/>
                <a:gd name="T37" fmla="*/ 3149 h 248"/>
                <a:gd name="T38" fmla="*/ 211302 w 232"/>
                <a:gd name="T39" fmla="*/ 12598 h 248"/>
                <a:gd name="T40" fmla="*/ 212623 w 232"/>
                <a:gd name="T41" fmla="*/ 28345 h 248"/>
                <a:gd name="T42" fmla="*/ 129423 w 232"/>
                <a:gd name="T43" fmla="*/ 37793 h 248"/>
                <a:gd name="T44" fmla="*/ 129423 w 232"/>
                <a:gd name="T45" fmla="*/ 116528 h 248"/>
                <a:gd name="T46" fmla="*/ 125461 w 232"/>
                <a:gd name="T47" fmla="*/ 119677 h 248"/>
                <a:gd name="T48" fmla="*/ 114896 w 232"/>
                <a:gd name="T49" fmla="*/ 122826 h 248"/>
                <a:gd name="T50" fmla="*/ 95086 w 232"/>
                <a:gd name="T51" fmla="*/ 129125 h 248"/>
                <a:gd name="T52" fmla="*/ 97727 w 232"/>
                <a:gd name="T53" fmla="*/ 138573 h 248"/>
                <a:gd name="T54" fmla="*/ 103010 w 232"/>
                <a:gd name="T55" fmla="*/ 151171 h 248"/>
                <a:gd name="T56" fmla="*/ 105651 w 232"/>
                <a:gd name="T57" fmla="*/ 165343 h 248"/>
                <a:gd name="T58" fmla="*/ 106972 w 232"/>
                <a:gd name="T59" fmla="*/ 181090 h 248"/>
                <a:gd name="T60" fmla="*/ 11886 w 232"/>
                <a:gd name="T61" fmla="*/ 187389 h 248"/>
                <a:gd name="T62" fmla="*/ 6603 w 232"/>
                <a:gd name="T63" fmla="*/ 204711 h 248"/>
                <a:gd name="T64" fmla="*/ 7924 w 232"/>
                <a:gd name="T65" fmla="*/ 225182 h 248"/>
                <a:gd name="T66" fmla="*/ 10565 w 232"/>
                <a:gd name="T67" fmla="*/ 244078 h 248"/>
                <a:gd name="T68" fmla="*/ 11886 w 232"/>
                <a:gd name="T69" fmla="*/ 264549 h 248"/>
                <a:gd name="T70" fmla="*/ 11886 w 232"/>
                <a:gd name="T71" fmla="*/ 286595 h 248"/>
                <a:gd name="T72" fmla="*/ 10565 w 232"/>
                <a:gd name="T73" fmla="*/ 305491 h 248"/>
                <a:gd name="T74" fmla="*/ 7924 w 232"/>
                <a:gd name="T75" fmla="*/ 324388 h 248"/>
                <a:gd name="T76" fmla="*/ 2641 w 232"/>
                <a:gd name="T77" fmla="*/ 340135 h 248"/>
                <a:gd name="T78" fmla="*/ 2641 w 232"/>
                <a:gd name="T79" fmla="*/ 344859 h 248"/>
                <a:gd name="T80" fmla="*/ 3962 w 232"/>
                <a:gd name="T81" fmla="*/ 346433 h 248"/>
                <a:gd name="T82" fmla="*/ 3962 w 232"/>
                <a:gd name="T83" fmla="*/ 349583 h 248"/>
                <a:gd name="T84" fmla="*/ 9244 w 232"/>
                <a:gd name="T85" fmla="*/ 341709 h 248"/>
                <a:gd name="T86" fmla="*/ 23771 w 232"/>
                <a:gd name="T87" fmla="*/ 335411 h 248"/>
                <a:gd name="T88" fmla="*/ 47543 w 232"/>
                <a:gd name="T89" fmla="*/ 325962 h 248"/>
                <a:gd name="T90" fmla="*/ 59429 w 232"/>
                <a:gd name="T91" fmla="*/ 327537 h 248"/>
                <a:gd name="T92" fmla="*/ 67353 w 232"/>
                <a:gd name="T93" fmla="*/ 333836 h 248"/>
                <a:gd name="T94" fmla="*/ 73956 w 232"/>
                <a:gd name="T95" fmla="*/ 336985 h 248"/>
                <a:gd name="T96" fmla="*/ 81880 w 232"/>
                <a:gd name="T97" fmla="*/ 338560 h 248"/>
                <a:gd name="T98" fmla="*/ 87162 w 232"/>
                <a:gd name="T99" fmla="*/ 344859 h 248"/>
                <a:gd name="T100" fmla="*/ 88483 w 232"/>
                <a:gd name="T101" fmla="*/ 354307 h 248"/>
                <a:gd name="T102" fmla="*/ 92445 w 232"/>
                <a:gd name="T103" fmla="*/ 363755 h 248"/>
                <a:gd name="T104" fmla="*/ 97727 w 232"/>
                <a:gd name="T105" fmla="*/ 370054 h 248"/>
                <a:gd name="T106" fmla="*/ 112254 w 232"/>
                <a:gd name="T107" fmla="*/ 382652 h 24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32" h="248">
                  <a:moveTo>
                    <a:pt x="91" y="248"/>
                  </a:moveTo>
                  <a:lnTo>
                    <a:pt x="94" y="246"/>
                  </a:lnTo>
                  <a:lnTo>
                    <a:pt x="95" y="245"/>
                  </a:lnTo>
                  <a:lnTo>
                    <a:pt x="96" y="243"/>
                  </a:lnTo>
                  <a:lnTo>
                    <a:pt x="97" y="240"/>
                  </a:lnTo>
                  <a:lnTo>
                    <a:pt x="98" y="238"/>
                  </a:lnTo>
                  <a:lnTo>
                    <a:pt x="99" y="235"/>
                  </a:lnTo>
                  <a:lnTo>
                    <a:pt x="100" y="232"/>
                  </a:lnTo>
                  <a:lnTo>
                    <a:pt x="103" y="230"/>
                  </a:lnTo>
                  <a:lnTo>
                    <a:pt x="103" y="231"/>
                  </a:lnTo>
                  <a:lnTo>
                    <a:pt x="103" y="236"/>
                  </a:lnTo>
                  <a:lnTo>
                    <a:pt x="104" y="238"/>
                  </a:lnTo>
                  <a:lnTo>
                    <a:pt x="105" y="240"/>
                  </a:lnTo>
                  <a:lnTo>
                    <a:pt x="106" y="241"/>
                  </a:lnTo>
                  <a:lnTo>
                    <a:pt x="107" y="241"/>
                  </a:lnTo>
                  <a:lnTo>
                    <a:pt x="108" y="242"/>
                  </a:lnTo>
                  <a:lnTo>
                    <a:pt x="109" y="242"/>
                  </a:lnTo>
                  <a:lnTo>
                    <a:pt x="110" y="242"/>
                  </a:lnTo>
                  <a:lnTo>
                    <a:pt x="112" y="241"/>
                  </a:lnTo>
                  <a:lnTo>
                    <a:pt x="113" y="241"/>
                  </a:lnTo>
                  <a:lnTo>
                    <a:pt x="114" y="240"/>
                  </a:lnTo>
                  <a:lnTo>
                    <a:pt x="116" y="238"/>
                  </a:lnTo>
                  <a:lnTo>
                    <a:pt x="118" y="236"/>
                  </a:lnTo>
                  <a:lnTo>
                    <a:pt x="216" y="234"/>
                  </a:lnTo>
                  <a:lnTo>
                    <a:pt x="215" y="225"/>
                  </a:lnTo>
                  <a:lnTo>
                    <a:pt x="213" y="204"/>
                  </a:lnTo>
                  <a:lnTo>
                    <a:pt x="210" y="173"/>
                  </a:lnTo>
                  <a:lnTo>
                    <a:pt x="207" y="138"/>
                  </a:lnTo>
                  <a:lnTo>
                    <a:pt x="204" y="103"/>
                  </a:lnTo>
                  <a:lnTo>
                    <a:pt x="201" y="73"/>
                  </a:lnTo>
                  <a:lnTo>
                    <a:pt x="199" y="51"/>
                  </a:lnTo>
                  <a:lnTo>
                    <a:pt x="198" y="43"/>
                  </a:lnTo>
                  <a:lnTo>
                    <a:pt x="203" y="43"/>
                  </a:lnTo>
                  <a:lnTo>
                    <a:pt x="215" y="44"/>
                  </a:lnTo>
                  <a:lnTo>
                    <a:pt x="226" y="45"/>
                  </a:lnTo>
                  <a:lnTo>
                    <a:pt x="232" y="46"/>
                  </a:lnTo>
                  <a:lnTo>
                    <a:pt x="161" y="0"/>
                  </a:lnTo>
                  <a:lnTo>
                    <a:pt x="161" y="2"/>
                  </a:lnTo>
                  <a:lnTo>
                    <a:pt x="160" y="5"/>
                  </a:lnTo>
                  <a:lnTo>
                    <a:pt x="160" y="8"/>
                  </a:lnTo>
                  <a:lnTo>
                    <a:pt x="161" y="11"/>
                  </a:lnTo>
                  <a:lnTo>
                    <a:pt x="161" y="18"/>
                  </a:lnTo>
                  <a:lnTo>
                    <a:pt x="161" y="24"/>
                  </a:lnTo>
                  <a:lnTo>
                    <a:pt x="98" y="24"/>
                  </a:lnTo>
                  <a:lnTo>
                    <a:pt x="94" y="22"/>
                  </a:lnTo>
                  <a:lnTo>
                    <a:pt x="98" y="74"/>
                  </a:lnTo>
                  <a:lnTo>
                    <a:pt x="97" y="75"/>
                  </a:lnTo>
                  <a:lnTo>
                    <a:pt x="95" y="76"/>
                  </a:lnTo>
                  <a:lnTo>
                    <a:pt x="91" y="77"/>
                  </a:lnTo>
                  <a:lnTo>
                    <a:pt x="87" y="78"/>
                  </a:lnTo>
                  <a:lnTo>
                    <a:pt x="78" y="80"/>
                  </a:lnTo>
                  <a:lnTo>
                    <a:pt x="72" y="82"/>
                  </a:lnTo>
                  <a:lnTo>
                    <a:pt x="73" y="85"/>
                  </a:lnTo>
                  <a:lnTo>
                    <a:pt x="74" y="88"/>
                  </a:lnTo>
                  <a:lnTo>
                    <a:pt x="76" y="92"/>
                  </a:lnTo>
                  <a:lnTo>
                    <a:pt x="78" y="96"/>
                  </a:lnTo>
                  <a:lnTo>
                    <a:pt x="79" y="99"/>
                  </a:lnTo>
                  <a:lnTo>
                    <a:pt x="80" y="105"/>
                  </a:lnTo>
                  <a:lnTo>
                    <a:pt x="80" y="112"/>
                  </a:lnTo>
                  <a:lnTo>
                    <a:pt x="81" y="115"/>
                  </a:lnTo>
                  <a:lnTo>
                    <a:pt x="13" y="115"/>
                  </a:lnTo>
                  <a:lnTo>
                    <a:pt x="9" y="119"/>
                  </a:lnTo>
                  <a:lnTo>
                    <a:pt x="4" y="123"/>
                  </a:lnTo>
                  <a:lnTo>
                    <a:pt x="5" y="130"/>
                  </a:lnTo>
                  <a:lnTo>
                    <a:pt x="5" y="137"/>
                  </a:lnTo>
                  <a:lnTo>
                    <a:pt x="6" y="143"/>
                  </a:lnTo>
                  <a:lnTo>
                    <a:pt x="7" y="149"/>
                  </a:lnTo>
                  <a:lnTo>
                    <a:pt x="8" y="155"/>
                  </a:lnTo>
                  <a:lnTo>
                    <a:pt x="8" y="161"/>
                  </a:lnTo>
                  <a:lnTo>
                    <a:pt x="9" y="168"/>
                  </a:lnTo>
                  <a:lnTo>
                    <a:pt x="9" y="176"/>
                  </a:lnTo>
                  <a:lnTo>
                    <a:pt x="9" y="182"/>
                  </a:lnTo>
                  <a:lnTo>
                    <a:pt x="8" y="188"/>
                  </a:lnTo>
                  <a:lnTo>
                    <a:pt x="8" y="194"/>
                  </a:lnTo>
                  <a:lnTo>
                    <a:pt x="7" y="200"/>
                  </a:lnTo>
                  <a:lnTo>
                    <a:pt x="6" y="206"/>
                  </a:lnTo>
                  <a:lnTo>
                    <a:pt x="4" y="211"/>
                  </a:lnTo>
                  <a:lnTo>
                    <a:pt x="2" y="216"/>
                  </a:lnTo>
                  <a:lnTo>
                    <a:pt x="0" y="221"/>
                  </a:lnTo>
                  <a:lnTo>
                    <a:pt x="2" y="219"/>
                  </a:lnTo>
                  <a:lnTo>
                    <a:pt x="3" y="219"/>
                  </a:lnTo>
                  <a:lnTo>
                    <a:pt x="3" y="220"/>
                  </a:lnTo>
                  <a:lnTo>
                    <a:pt x="3" y="221"/>
                  </a:lnTo>
                  <a:lnTo>
                    <a:pt x="3" y="222"/>
                  </a:lnTo>
                  <a:lnTo>
                    <a:pt x="4" y="217"/>
                  </a:lnTo>
                  <a:lnTo>
                    <a:pt x="7" y="217"/>
                  </a:lnTo>
                  <a:lnTo>
                    <a:pt x="12" y="215"/>
                  </a:lnTo>
                  <a:lnTo>
                    <a:pt x="18" y="213"/>
                  </a:lnTo>
                  <a:lnTo>
                    <a:pt x="25" y="211"/>
                  </a:lnTo>
                  <a:lnTo>
                    <a:pt x="36" y="207"/>
                  </a:lnTo>
                  <a:lnTo>
                    <a:pt x="41" y="205"/>
                  </a:lnTo>
                  <a:lnTo>
                    <a:pt x="45" y="208"/>
                  </a:lnTo>
                  <a:lnTo>
                    <a:pt x="48" y="210"/>
                  </a:lnTo>
                  <a:lnTo>
                    <a:pt x="51" y="212"/>
                  </a:lnTo>
                  <a:lnTo>
                    <a:pt x="53" y="213"/>
                  </a:lnTo>
                  <a:lnTo>
                    <a:pt x="56" y="214"/>
                  </a:lnTo>
                  <a:lnTo>
                    <a:pt x="59" y="215"/>
                  </a:lnTo>
                  <a:lnTo>
                    <a:pt x="62" y="215"/>
                  </a:lnTo>
                  <a:lnTo>
                    <a:pt x="66" y="215"/>
                  </a:lnTo>
                  <a:lnTo>
                    <a:pt x="66" y="219"/>
                  </a:lnTo>
                  <a:lnTo>
                    <a:pt x="66" y="222"/>
                  </a:lnTo>
                  <a:lnTo>
                    <a:pt x="67" y="225"/>
                  </a:lnTo>
                  <a:lnTo>
                    <a:pt x="69" y="228"/>
                  </a:lnTo>
                  <a:lnTo>
                    <a:pt x="70" y="231"/>
                  </a:lnTo>
                  <a:lnTo>
                    <a:pt x="72" y="233"/>
                  </a:lnTo>
                  <a:lnTo>
                    <a:pt x="74" y="235"/>
                  </a:lnTo>
                  <a:lnTo>
                    <a:pt x="76" y="237"/>
                  </a:lnTo>
                  <a:lnTo>
                    <a:pt x="85" y="243"/>
                  </a:lnTo>
                  <a:lnTo>
                    <a:pt x="91" y="24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3" name="Freeform 222"/>
            <p:cNvSpPr>
              <a:spLocks/>
            </p:cNvSpPr>
            <p:nvPr>
              <p:custDataLst>
                <p:tags r:id="rId216"/>
              </p:custDataLst>
            </p:nvPr>
          </p:nvSpPr>
          <p:spPr bwMode="auto">
            <a:xfrm>
              <a:off x="4254902" y="3400563"/>
              <a:ext cx="454345" cy="412564"/>
            </a:xfrm>
            <a:custGeom>
              <a:avLst/>
              <a:gdLst>
                <a:gd name="T0" fmla="*/ 39336 w 948"/>
                <a:gd name="T1" fmla="*/ 413248 h 893"/>
                <a:gd name="T2" fmla="*/ 52885 w 948"/>
                <a:gd name="T3" fmla="*/ 413248 h 893"/>
                <a:gd name="T4" fmla="*/ 63811 w 948"/>
                <a:gd name="T5" fmla="*/ 410626 h 893"/>
                <a:gd name="T6" fmla="*/ 81294 w 948"/>
                <a:gd name="T7" fmla="*/ 406955 h 893"/>
                <a:gd name="T8" fmla="*/ 86102 w 948"/>
                <a:gd name="T9" fmla="*/ 426359 h 893"/>
                <a:gd name="T10" fmla="*/ 92658 w 948"/>
                <a:gd name="T11" fmla="*/ 437896 h 893"/>
                <a:gd name="T12" fmla="*/ 98777 w 948"/>
                <a:gd name="T13" fmla="*/ 443665 h 893"/>
                <a:gd name="T14" fmla="*/ 107518 w 948"/>
                <a:gd name="T15" fmla="*/ 445763 h 893"/>
                <a:gd name="T16" fmla="*/ 107518 w 948"/>
                <a:gd name="T17" fmla="*/ 462020 h 893"/>
                <a:gd name="T18" fmla="*/ 142483 w 948"/>
                <a:gd name="T19" fmla="*/ 466215 h 893"/>
                <a:gd name="T20" fmla="*/ 145979 w 948"/>
                <a:gd name="T21" fmla="*/ 459398 h 893"/>
                <a:gd name="T22" fmla="*/ 151661 w 948"/>
                <a:gd name="T23" fmla="*/ 456776 h 893"/>
                <a:gd name="T24" fmla="*/ 152098 w 948"/>
                <a:gd name="T25" fmla="*/ 465691 h 893"/>
                <a:gd name="T26" fmla="*/ 156469 w 948"/>
                <a:gd name="T27" fmla="*/ 468313 h 893"/>
                <a:gd name="T28" fmla="*/ 168270 w 948"/>
                <a:gd name="T29" fmla="*/ 468313 h 893"/>
                <a:gd name="T30" fmla="*/ 175263 w 948"/>
                <a:gd name="T31" fmla="*/ 447860 h 893"/>
                <a:gd name="T32" fmla="*/ 180071 w 948"/>
                <a:gd name="T33" fmla="*/ 413248 h 893"/>
                <a:gd name="T34" fmla="*/ 185315 w 948"/>
                <a:gd name="T35" fmla="*/ 404333 h 893"/>
                <a:gd name="T36" fmla="*/ 197553 w 948"/>
                <a:gd name="T37" fmla="*/ 395418 h 893"/>
                <a:gd name="T38" fmla="*/ 211976 w 948"/>
                <a:gd name="T39" fmla="*/ 389649 h 893"/>
                <a:gd name="T40" fmla="*/ 218969 w 948"/>
                <a:gd name="T41" fmla="*/ 382307 h 893"/>
                <a:gd name="T42" fmla="*/ 225088 w 948"/>
                <a:gd name="T43" fmla="*/ 368148 h 893"/>
                <a:gd name="T44" fmla="*/ 233829 w 948"/>
                <a:gd name="T45" fmla="*/ 350317 h 893"/>
                <a:gd name="T46" fmla="*/ 239074 w 948"/>
                <a:gd name="T47" fmla="*/ 346122 h 893"/>
                <a:gd name="T48" fmla="*/ 250001 w 948"/>
                <a:gd name="T49" fmla="*/ 345597 h 893"/>
                <a:gd name="T50" fmla="*/ 264424 w 948"/>
                <a:gd name="T51" fmla="*/ 337731 h 893"/>
                <a:gd name="T52" fmla="*/ 279284 w 948"/>
                <a:gd name="T53" fmla="*/ 327242 h 893"/>
                <a:gd name="T54" fmla="*/ 294581 w 948"/>
                <a:gd name="T55" fmla="*/ 321474 h 893"/>
                <a:gd name="T56" fmla="*/ 316435 w 948"/>
                <a:gd name="T57" fmla="*/ 319900 h 893"/>
                <a:gd name="T58" fmla="*/ 344407 w 948"/>
                <a:gd name="T59" fmla="*/ 315705 h 893"/>
                <a:gd name="T60" fmla="*/ 356207 w 948"/>
                <a:gd name="T61" fmla="*/ 311509 h 893"/>
                <a:gd name="T62" fmla="*/ 377187 w 948"/>
                <a:gd name="T63" fmla="*/ 309412 h 893"/>
                <a:gd name="T64" fmla="*/ 393795 w 948"/>
                <a:gd name="T65" fmla="*/ 305741 h 893"/>
                <a:gd name="T66" fmla="*/ 399040 w 948"/>
                <a:gd name="T67" fmla="*/ 301021 h 893"/>
                <a:gd name="T68" fmla="*/ 406907 w 948"/>
                <a:gd name="T69" fmla="*/ 285288 h 893"/>
                <a:gd name="T70" fmla="*/ 412152 w 948"/>
                <a:gd name="T71" fmla="*/ 264311 h 893"/>
                <a:gd name="T72" fmla="*/ 414337 w 948"/>
                <a:gd name="T73" fmla="*/ 241761 h 893"/>
                <a:gd name="T74" fmla="*/ 413900 w 948"/>
                <a:gd name="T75" fmla="*/ 220784 h 893"/>
                <a:gd name="T76" fmla="*/ 412152 w 948"/>
                <a:gd name="T77" fmla="*/ 190367 h 893"/>
                <a:gd name="T78" fmla="*/ 402973 w 948"/>
                <a:gd name="T79" fmla="*/ 186696 h 893"/>
                <a:gd name="T80" fmla="*/ 376749 w 948"/>
                <a:gd name="T81" fmla="*/ 168865 h 893"/>
                <a:gd name="T82" fmla="*/ 347029 w 948"/>
                <a:gd name="T83" fmla="*/ 145791 h 893"/>
                <a:gd name="T84" fmla="*/ 322553 w 948"/>
                <a:gd name="T85" fmla="*/ 113276 h 893"/>
                <a:gd name="T86" fmla="*/ 180071 w 948"/>
                <a:gd name="T87" fmla="*/ 6293 h 893"/>
                <a:gd name="T88" fmla="*/ 152098 w 948"/>
                <a:gd name="T89" fmla="*/ 53492 h 893"/>
                <a:gd name="T90" fmla="*/ 165647 w 948"/>
                <a:gd name="T91" fmla="*/ 212393 h 893"/>
                <a:gd name="T92" fmla="*/ 171329 w 948"/>
                <a:gd name="T93" fmla="*/ 296301 h 893"/>
                <a:gd name="T94" fmla="*/ 40647 w 948"/>
                <a:gd name="T95" fmla="*/ 309936 h 893"/>
                <a:gd name="T96" fmla="*/ 34528 w 948"/>
                <a:gd name="T97" fmla="*/ 317803 h 893"/>
                <a:gd name="T98" fmla="*/ 29283 w 948"/>
                <a:gd name="T99" fmla="*/ 319900 h 893"/>
                <a:gd name="T100" fmla="*/ 24913 w 948"/>
                <a:gd name="T101" fmla="*/ 318327 h 893"/>
                <a:gd name="T102" fmla="*/ 21416 w 948"/>
                <a:gd name="T103" fmla="*/ 309936 h 893"/>
                <a:gd name="T104" fmla="*/ 17483 w 948"/>
                <a:gd name="T105" fmla="*/ 304692 h 893"/>
                <a:gd name="T106" fmla="*/ 12675 w 948"/>
                <a:gd name="T107" fmla="*/ 317278 h 893"/>
                <a:gd name="T108" fmla="*/ 6556 w 948"/>
                <a:gd name="T109" fmla="*/ 326718 h 893"/>
                <a:gd name="T110" fmla="*/ 29283 w 948"/>
                <a:gd name="T111" fmla="*/ 384405 h 893"/>
                <a:gd name="T112" fmla="*/ 26661 w 948"/>
                <a:gd name="T113" fmla="*/ 392271 h 893"/>
                <a:gd name="T114" fmla="*/ 27098 w 948"/>
                <a:gd name="T115" fmla="*/ 398564 h 893"/>
                <a:gd name="T116" fmla="*/ 23601 w 948"/>
                <a:gd name="T117" fmla="*/ 413248 h 89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48" h="893">
                  <a:moveTo>
                    <a:pt x="54" y="788"/>
                  </a:moveTo>
                  <a:lnTo>
                    <a:pt x="74" y="788"/>
                  </a:lnTo>
                  <a:lnTo>
                    <a:pt x="90" y="788"/>
                  </a:lnTo>
                  <a:lnTo>
                    <a:pt x="100" y="788"/>
                  </a:lnTo>
                  <a:lnTo>
                    <a:pt x="106" y="788"/>
                  </a:lnTo>
                  <a:lnTo>
                    <a:pt x="121" y="788"/>
                  </a:lnTo>
                  <a:lnTo>
                    <a:pt x="135" y="787"/>
                  </a:lnTo>
                  <a:lnTo>
                    <a:pt x="140" y="785"/>
                  </a:lnTo>
                  <a:lnTo>
                    <a:pt x="146" y="783"/>
                  </a:lnTo>
                  <a:lnTo>
                    <a:pt x="150" y="780"/>
                  </a:lnTo>
                  <a:lnTo>
                    <a:pt x="152" y="776"/>
                  </a:lnTo>
                  <a:lnTo>
                    <a:pt x="186" y="776"/>
                  </a:lnTo>
                  <a:lnTo>
                    <a:pt x="189" y="788"/>
                  </a:lnTo>
                  <a:lnTo>
                    <a:pt x="193" y="800"/>
                  </a:lnTo>
                  <a:lnTo>
                    <a:pt x="197" y="813"/>
                  </a:lnTo>
                  <a:lnTo>
                    <a:pt x="204" y="825"/>
                  </a:lnTo>
                  <a:lnTo>
                    <a:pt x="207" y="830"/>
                  </a:lnTo>
                  <a:lnTo>
                    <a:pt x="212" y="835"/>
                  </a:lnTo>
                  <a:lnTo>
                    <a:pt x="216" y="839"/>
                  </a:lnTo>
                  <a:lnTo>
                    <a:pt x="221" y="843"/>
                  </a:lnTo>
                  <a:lnTo>
                    <a:pt x="226" y="846"/>
                  </a:lnTo>
                  <a:lnTo>
                    <a:pt x="233" y="848"/>
                  </a:lnTo>
                  <a:lnTo>
                    <a:pt x="239" y="849"/>
                  </a:lnTo>
                  <a:lnTo>
                    <a:pt x="246" y="850"/>
                  </a:lnTo>
                  <a:lnTo>
                    <a:pt x="246" y="862"/>
                  </a:lnTo>
                  <a:lnTo>
                    <a:pt x="246" y="871"/>
                  </a:lnTo>
                  <a:lnTo>
                    <a:pt x="246" y="881"/>
                  </a:lnTo>
                  <a:lnTo>
                    <a:pt x="246" y="893"/>
                  </a:lnTo>
                  <a:lnTo>
                    <a:pt x="326" y="893"/>
                  </a:lnTo>
                  <a:lnTo>
                    <a:pt x="326" y="889"/>
                  </a:lnTo>
                  <a:lnTo>
                    <a:pt x="328" y="884"/>
                  </a:lnTo>
                  <a:lnTo>
                    <a:pt x="330" y="880"/>
                  </a:lnTo>
                  <a:lnTo>
                    <a:pt x="334" y="876"/>
                  </a:lnTo>
                  <a:lnTo>
                    <a:pt x="339" y="868"/>
                  </a:lnTo>
                  <a:lnTo>
                    <a:pt x="346" y="862"/>
                  </a:lnTo>
                  <a:lnTo>
                    <a:pt x="347" y="871"/>
                  </a:lnTo>
                  <a:lnTo>
                    <a:pt x="348" y="880"/>
                  </a:lnTo>
                  <a:lnTo>
                    <a:pt x="349" y="884"/>
                  </a:lnTo>
                  <a:lnTo>
                    <a:pt x="348" y="888"/>
                  </a:lnTo>
                  <a:lnTo>
                    <a:pt x="348" y="891"/>
                  </a:lnTo>
                  <a:lnTo>
                    <a:pt x="346" y="893"/>
                  </a:lnTo>
                  <a:lnTo>
                    <a:pt x="358" y="893"/>
                  </a:lnTo>
                  <a:lnTo>
                    <a:pt x="371" y="893"/>
                  </a:lnTo>
                  <a:lnTo>
                    <a:pt x="381" y="893"/>
                  </a:lnTo>
                  <a:lnTo>
                    <a:pt x="385" y="893"/>
                  </a:lnTo>
                  <a:lnTo>
                    <a:pt x="392" y="881"/>
                  </a:lnTo>
                  <a:lnTo>
                    <a:pt x="397" y="868"/>
                  </a:lnTo>
                  <a:lnTo>
                    <a:pt x="401" y="854"/>
                  </a:lnTo>
                  <a:lnTo>
                    <a:pt x="404" y="841"/>
                  </a:lnTo>
                  <a:lnTo>
                    <a:pt x="408" y="813"/>
                  </a:lnTo>
                  <a:lnTo>
                    <a:pt x="412" y="788"/>
                  </a:lnTo>
                  <a:lnTo>
                    <a:pt x="415" y="782"/>
                  </a:lnTo>
                  <a:lnTo>
                    <a:pt x="418" y="776"/>
                  </a:lnTo>
                  <a:lnTo>
                    <a:pt x="424" y="771"/>
                  </a:lnTo>
                  <a:lnTo>
                    <a:pt x="428" y="767"/>
                  </a:lnTo>
                  <a:lnTo>
                    <a:pt x="440" y="759"/>
                  </a:lnTo>
                  <a:lnTo>
                    <a:pt x="452" y="754"/>
                  </a:lnTo>
                  <a:lnTo>
                    <a:pt x="464" y="750"/>
                  </a:lnTo>
                  <a:lnTo>
                    <a:pt x="475" y="746"/>
                  </a:lnTo>
                  <a:lnTo>
                    <a:pt x="485" y="743"/>
                  </a:lnTo>
                  <a:lnTo>
                    <a:pt x="492" y="739"/>
                  </a:lnTo>
                  <a:lnTo>
                    <a:pt x="496" y="734"/>
                  </a:lnTo>
                  <a:lnTo>
                    <a:pt x="501" y="729"/>
                  </a:lnTo>
                  <a:lnTo>
                    <a:pt x="505" y="723"/>
                  </a:lnTo>
                  <a:lnTo>
                    <a:pt x="508" y="716"/>
                  </a:lnTo>
                  <a:lnTo>
                    <a:pt x="515" y="702"/>
                  </a:lnTo>
                  <a:lnTo>
                    <a:pt x="521" y="690"/>
                  </a:lnTo>
                  <a:lnTo>
                    <a:pt x="528" y="678"/>
                  </a:lnTo>
                  <a:lnTo>
                    <a:pt x="535" y="668"/>
                  </a:lnTo>
                  <a:lnTo>
                    <a:pt x="539" y="664"/>
                  </a:lnTo>
                  <a:lnTo>
                    <a:pt x="542" y="662"/>
                  </a:lnTo>
                  <a:lnTo>
                    <a:pt x="547" y="660"/>
                  </a:lnTo>
                  <a:lnTo>
                    <a:pt x="551" y="659"/>
                  </a:lnTo>
                  <a:lnTo>
                    <a:pt x="562" y="660"/>
                  </a:lnTo>
                  <a:lnTo>
                    <a:pt x="572" y="659"/>
                  </a:lnTo>
                  <a:lnTo>
                    <a:pt x="581" y="657"/>
                  </a:lnTo>
                  <a:lnTo>
                    <a:pt x="588" y="653"/>
                  </a:lnTo>
                  <a:lnTo>
                    <a:pt x="605" y="644"/>
                  </a:lnTo>
                  <a:lnTo>
                    <a:pt x="620" y="634"/>
                  </a:lnTo>
                  <a:lnTo>
                    <a:pt x="629" y="629"/>
                  </a:lnTo>
                  <a:lnTo>
                    <a:pt x="639" y="624"/>
                  </a:lnTo>
                  <a:lnTo>
                    <a:pt x="649" y="620"/>
                  </a:lnTo>
                  <a:lnTo>
                    <a:pt x="661" y="616"/>
                  </a:lnTo>
                  <a:lnTo>
                    <a:pt x="674" y="613"/>
                  </a:lnTo>
                  <a:lnTo>
                    <a:pt x="688" y="610"/>
                  </a:lnTo>
                  <a:lnTo>
                    <a:pt x="706" y="609"/>
                  </a:lnTo>
                  <a:lnTo>
                    <a:pt x="724" y="610"/>
                  </a:lnTo>
                  <a:lnTo>
                    <a:pt x="777" y="610"/>
                  </a:lnTo>
                  <a:lnTo>
                    <a:pt x="783" y="606"/>
                  </a:lnTo>
                  <a:lnTo>
                    <a:pt x="788" y="602"/>
                  </a:lnTo>
                  <a:lnTo>
                    <a:pt x="795" y="600"/>
                  </a:lnTo>
                  <a:lnTo>
                    <a:pt x="800" y="598"/>
                  </a:lnTo>
                  <a:lnTo>
                    <a:pt x="815" y="594"/>
                  </a:lnTo>
                  <a:lnTo>
                    <a:pt x="830" y="592"/>
                  </a:lnTo>
                  <a:lnTo>
                    <a:pt x="845" y="591"/>
                  </a:lnTo>
                  <a:lnTo>
                    <a:pt x="863" y="590"/>
                  </a:lnTo>
                  <a:lnTo>
                    <a:pt x="879" y="588"/>
                  </a:lnTo>
                  <a:lnTo>
                    <a:pt x="897" y="585"/>
                  </a:lnTo>
                  <a:lnTo>
                    <a:pt x="901" y="583"/>
                  </a:lnTo>
                  <a:lnTo>
                    <a:pt x="906" y="580"/>
                  </a:lnTo>
                  <a:lnTo>
                    <a:pt x="909" y="577"/>
                  </a:lnTo>
                  <a:lnTo>
                    <a:pt x="913" y="574"/>
                  </a:lnTo>
                  <a:lnTo>
                    <a:pt x="920" y="565"/>
                  </a:lnTo>
                  <a:lnTo>
                    <a:pt x="925" y="555"/>
                  </a:lnTo>
                  <a:lnTo>
                    <a:pt x="931" y="544"/>
                  </a:lnTo>
                  <a:lnTo>
                    <a:pt x="935" y="531"/>
                  </a:lnTo>
                  <a:lnTo>
                    <a:pt x="940" y="518"/>
                  </a:lnTo>
                  <a:lnTo>
                    <a:pt x="943" y="504"/>
                  </a:lnTo>
                  <a:lnTo>
                    <a:pt x="945" y="490"/>
                  </a:lnTo>
                  <a:lnTo>
                    <a:pt x="947" y="475"/>
                  </a:lnTo>
                  <a:lnTo>
                    <a:pt x="948" y="461"/>
                  </a:lnTo>
                  <a:lnTo>
                    <a:pt x="948" y="447"/>
                  </a:lnTo>
                  <a:lnTo>
                    <a:pt x="948" y="434"/>
                  </a:lnTo>
                  <a:lnTo>
                    <a:pt x="947" y="421"/>
                  </a:lnTo>
                  <a:lnTo>
                    <a:pt x="945" y="410"/>
                  </a:lnTo>
                  <a:lnTo>
                    <a:pt x="943" y="400"/>
                  </a:lnTo>
                  <a:lnTo>
                    <a:pt x="943" y="363"/>
                  </a:lnTo>
                  <a:lnTo>
                    <a:pt x="939" y="362"/>
                  </a:lnTo>
                  <a:lnTo>
                    <a:pt x="931" y="359"/>
                  </a:lnTo>
                  <a:lnTo>
                    <a:pt x="922" y="356"/>
                  </a:lnTo>
                  <a:lnTo>
                    <a:pt x="912" y="350"/>
                  </a:lnTo>
                  <a:lnTo>
                    <a:pt x="888" y="337"/>
                  </a:lnTo>
                  <a:lnTo>
                    <a:pt x="862" y="322"/>
                  </a:lnTo>
                  <a:lnTo>
                    <a:pt x="835" y="305"/>
                  </a:lnTo>
                  <a:lnTo>
                    <a:pt x="811" y="290"/>
                  </a:lnTo>
                  <a:lnTo>
                    <a:pt x="794" y="278"/>
                  </a:lnTo>
                  <a:lnTo>
                    <a:pt x="784" y="271"/>
                  </a:lnTo>
                  <a:lnTo>
                    <a:pt x="764" y="240"/>
                  </a:lnTo>
                  <a:lnTo>
                    <a:pt x="738" y="216"/>
                  </a:lnTo>
                  <a:lnTo>
                    <a:pt x="405" y="0"/>
                  </a:lnTo>
                  <a:lnTo>
                    <a:pt x="408" y="6"/>
                  </a:lnTo>
                  <a:lnTo>
                    <a:pt x="412" y="12"/>
                  </a:lnTo>
                  <a:lnTo>
                    <a:pt x="339" y="12"/>
                  </a:lnTo>
                  <a:lnTo>
                    <a:pt x="341" y="36"/>
                  </a:lnTo>
                  <a:lnTo>
                    <a:pt x="348" y="102"/>
                  </a:lnTo>
                  <a:lnTo>
                    <a:pt x="358" y="193"/>
                  </a:lnTo>
                  <a:lnTo>
                    <a:pt x="368" y="299"/>
                  </a:lnTo>
                  <a:lnTo>
                    <a:pt x="379" y="405"/>
                  </a:lnTo>
                  <a:lnTo>
                    <a:pt x="386" y="498"/>
                  </a:lnTo>
                  <a:lnTo>
                    <a:pt x="390" y="535"/>
                  </a:lnTo>
                  <a:lnTo>
                    <a:pt x="392" y="565"/>
                  </a:lnTo>
                  <a:lnTo>
                    <a:pt x="393" y="583"/>
                  </a:lnTo>
                  <a:lnTo>
                    <a:pt x="392" y="591"/>
                  </a:lnTo>
                  <a:lnTo>
                    <a:pt x="93" y="591"/>
                  </a:lnTo>
                  <a:lnTo>
                    <a:pt x="88" y="597"/>
                  </a:lnTo>
                  <a:lnTo>
                    <a:pt x="82" y="603"/>
                  </a:lnTo>
                  <a:lnTo>
                    <a:pt x="79" y="606"/>
                  </a:lnTo>
                  <a:lnTo>
                    <a:pt x="76" y="608"/>
                  </a:lnTo>
                  <a:lnTo>
                    <a:pt x="71" y="609"/>
                  </a:lnTo>
                  <a:lnTo>
                    <a:pt x="67" y="610"/>
                  </a:lnTo>
                  <a:lnTo>
                    <a:pt x="64" y="609"/>
                  </a:lnTo>
                  <a:lnTo>
                    <a:pt x="60" y="608"/>
                  </a:lnTo>
                  <a:lnTo>
                    <a:pt x="57" y="607"/>
                  </a:lnTo>
                  <a:lnTo>
                    <a:pt x="55" y="604"/>
                  </a:lnTo>
                  <a:lnTo>
                    <a:pt x="51" y="598"/>
                  </a:lnTo>
                  <a:lnTo>
                    <a:pt x="49" y="591"/>
                  </a:lnTo>
                  <a:lnTo>
                    <a:pt x="47" y="578"/>
                  </a:lnTo>
                  <a:lnTo>
                    <a:pt x="47" y="573"/>
                  </a:lnTo>
                  <a:lnTo>
                    <a:pt x="40" y="581"/>
                  </a:lnTo>
                  <a:lnTo>
                    <a:pt x="36" y="590"/>
                  </a:lnTo>
                  <a:lnTo>
                    <a:pt x="33" y="598"/>
                  </a:lnTo>
                  <a:lnTo>
                    <a:pt x="29" y="605"/>
                  </a:lnTo>
                  <a:lnTo>
                    <a:pt x="26" y="612"/>
                  </a:lnTo>
                  <a:lnTo>
                    <a:pt x="22" y="618"/>
                  </a:lnTo>
                  <a:lnTo>
                    <a:pt x="15" y="623"/>
                  </a:lnTo>
                  <a:lnTo>
                    <a:pt x="6" y="628"/>
                  </a:lnTo>
                  <a:lnTo>
                    <a:pt x="0" y="709"/>
                  </a:lnTo>
                  <a:lnTo>
                    <a:pt x="67" y="733"/>
                  </a:lnTo>
                  <a:lnTo>
                    <a:pt x="65" y="738"/>
                  </a:lnTo>
                  <a:lnTo>
                    <a:pt x="62" y="743"/>
                  </a:lnTo>
                  <a:lnTo>
                    <a:pt x="61" y="748"/>
                  </a:lnTo>
                  <a:lnTo>
                    <a:pt x="61" y="753"/>
                  </a:lnTo>
                  <a:lnTo>
                    <a:pt x="61" y="757"/>
                  </a:lnTo>
                  <a:lnTo>
                    <a:pt x="62" y="760"/>
                  </a:lnTo>
                  <a:lnTo>
                    <a:pt x="65" y="763"/>
                  </a:lnTo>
                  <a:lnTo>
                    <a:pt x="67" y="764"/>
                  </a:lnTo>
                  <a:lnTo>
                    <a:pt x="54" y="78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4" name="Freeform 223"/>
            <p:cNvSpPr>
              <a:spLocks/>
            </p:cNvSpPr>
            <p:nvPr>
              <p:custDataLst>
                <p:tags r:id="rId217"/>
              </p:custDataLst>
            </p:nvPr>
          </p:nvSpPr>
          <p:spPr bwMode="auto">
            <a:xfrm>
              <a:off x="4363309" y="3053233"/>
              <a:ext cx="542026" cy="511296"/>
            </a:xfrm>
            <a:custGeom>
              <a:avLst/>
              <a:gdLst>
                <a:gd name="T0" fmla="*/ 315023 w 373"/>
                <a:gd name="T1" fmla="*/ 574740 h 370"/>
                <a:gd name="T2" fmla="*/ 322964 w 373"/>
                <a:gd name="T3" fmla="*/ 571608 h 370"/>
                <a:gd name="T4" fmla="*/ 337524 w 373"/>
                <a:gd name="T5" fmla="*/ 576306 h 370"/>
                <a:gd name="T6" fmla="*/ 492388 w 373"/>
                <a:gd name="T7" fmla="*/ 433795 h 370"/>
                <a:gd name="T8" fmla="*/ 488418 w 373"/>
                <a:gd name="T9" fmla="*/ 422833 h 370"/>
                <a:gd name="T10" fmla="*/ 477829 w 373"/>
                <a:gd name="T11" fmla="*/ 413437 h 370"/>
                <a:gd name="T12" fmla="*/ 459298 w 373"/>
                <a:gd name="T13" fmla="*/ 405607 h 370"/>
                <a:gd name="T14" fmla="*/ 448709 w 373"/>
                <a:gd name="T15" fmla="*/ 397776 h 370"/>
                <a:gd name="T16" fmla="*/ 444738 w 373"/>
                <a:gd name="T17" fmla="*/ 386814 h 370"/>
                <a:gd name="T18" fmla="*/ 446062 w 373"/>
                <a:gd name="T19" fmla="*/ 357059 h 370"/>
                <a:gd name="T20" fmla="*/ 446062 w 373"/>
                <a:gd name="T21" fmla="*/ 306946 h 370"/>
                <a:gd name="T22" fmla="*/ 442091 w 373"/>
                <a:gd name="T23" fmla="*/ 263096 h 370"/>
                <a:gd name="T24" fmla="*/ 435473 w 373"/>
                <a:gd name="T25" fmla="*/ 242738 h 370"/>
                <a:gd name="T26" fmla="*/ 427531 w 373"/>
                <a:gd name="T27" fmla="*/ 222379 h 370"/>
                <a:gd name="T28" fmla="*/ 416942 w 373"/>
                <a:gd name="T29" fmla="*/ 170699 h 370"/>
                <a:gd name="T30" fmla="*/ 405029 w 373"/>
                <a:gd name="T31" fmla="*/ 140944 h 370"/>
                <a:gd name="T32" fmla="*/ 393117 w 373"/>
                <a:gd name="T33" fmla="*/ 122152 h 370"/>
                <a:gd name="T34" fmla="*/ 397087 w 373"/>
                <a:gd name="T35" fmla="*/ 98661 h 370"/>
                <a:gd name="T36" fmla="*/ 398411 w 373"/>
                <a:gd name="T37" fmla="*/ 67340 h 370"/>
                <a:gd name="T38" fmla="*/ 399735 w 373"/>
                <a:gd name="T39" fmla="*/ 36019 h 370"/>
                <a:gd name="T40" fmla="*/ 410324 w 373"/>
                <a:gd name="T41" fmla="*/ 10962 h 370"/>
                <a:gd name="T42" fmla="*/ 399735 w 373"/>
                <a:gd name="T43" fmla="*/ 9396 h 370"/>
                <a:gd name="T44" fmla="*/ 367968 w 373"/>
                <a:gd name="T45" fmla="*/ 18793 h 370"/>
                <a:gd name="T46" fmla="*/ 324288 w 373"/>
                <a:gd name="T47" fmla="*/ 18793 h 370"/>
                <a:gd name="T48" fmla="*/ 272667 w 373"/>
                <a:gd name="T49" fmla="*/ 21925 h 370"/>
                <a:gd name="T50" fmla="*/ 222369 w 373"/>
                <a:gd name="T51" fmla="*/ 37585 h 370"/>
                <a:gd name="T52" fmla="*/ 191926 w 373"/>
                <a:gd name="T53" fmla="*/ 50114 h 370"/>
                <a:gd name="T54" fmla="*/ 164129 w 373"/>
                <a:gd name="T55" fmla="*/ 68906 h 370"/>
                <a:gd name="T56" fmla="*/ 162806 w 373"/>
                <a:gd name="T57" fmla="*/ 81435 h 370"/>
                <a:gd name="T58" fmla="*/ 173395 w 373"/>
                <a:gd name="T59" fmla="*/ 139378 h 370"/>
                <a:gd name="T60" fmla="*/ 177366 w 373"/>
                <a:gd name="T61" fmla="*/ 145643 h 370"/>
                <a:gd name="T62" fmla="*/ 186631 w 373"/>
                <a:gd name="T63" fmla="*/ 153473 h 370"/>
                <a:gd name="T64" fmla="*/ 187955 w 373"/>
                <a:gd name="T65" fmla="*/ 159737 h 370"/>
                <a:gd name="T66" fmla="*/ 183984 w 373"/>
                <a:gd name="T67" fmla="*/ 167567 h 370"/>
                <a:gd name="T68" fmla="*/ 169424 w 373"/>
                <a:gd name="T69" fmla="*/ 167567 h 370"/>
                <a:gd name="T70" fmla="*/ 140304 w 373"/>
                <a:gd name="T71" fmla="*/ 176963 h 370"/>
                <a:gd name="T72" fmla="*/ 125744 w 373"/>
                <a:gd name="T73" fmla="*/ 191058 h 370"/>
                <a:gd name="T74" fmla="*/ 119126 w 373"/>
                <a:gd name="T75" fmla="*/ 205152 h 370"/>
                <a:gd name="T76" fmla="*/ 108537 w 373"/>
                <a:gd name="T77" fmla="*/ 214549 h 370"/>
                <a:gd name="T78" fmla="*/ 87359 w 373"/>
                <a:gd name="T79" fmla="*/ 234907 h 370"/>
                <a:gd name="T80" fmla="*/ 67505 w 373"/>
                <a:gd name="T81" fmla="*/ 247436 h 370"/>
                <a:gd name="T82" fmla="*/ 41032 w 373"/>
                <a:gd name="T83" fmla="*/ 250568 h 370"/>
                <a:gd name="T84" fmla="*/ 26472 w 373"/>
                <a:gd name="T85" fmla="*/ 256832 h 370"/>
                <a:gd name="T86" fmla="*/ 10589 w 373"/>
                <a:gd name="T87" fmla="*/ 272492 h 370"/>
                <a:gd name="T88" fmla="*/ 0 w 373"/>
                <a:gd name="T89" fmla="*/ 313210 h 370"/>
                <a:gd name="T90" fmla="*/ 236929 w 373"/>
                <a:gd name="T91" fmla="*/ 518362 h 370"/>
                <a:gd name="T92" fmla="*/ 266049 w 373"/>
                <a:gd name="T93" fmla="*/ 551249 h 370"/>
                <a:gd name="T94" fmla="*/ 303110 w 373"/>
                <a:gd name="T95" fmla="*/ 576306 h 37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73" h="370">
                  <a:moveTo>
                    <a:pt x="235" y="370"/>
                  </a:moveTo>
                  <a:lnTo>
                    <a:pt x="237" y="369"/>
                  </a:lnTo>
                  <a:lnTo>
                    <a:pt x="238" y="367"/>
                  </a:lnTo>
                  <a:lnTo>
                    <a:pt x="240" y="366"/>
                  </a:lnTo>
                  <a:lnTo>
                    <a:pt x="241" y="366"/>
                  </a:lnTo>
                  <a:lnTo>
                    <a:pt x="242" y="365"/>
                  </a:lnTo>
                  <a:lnTo>
                    <a:pt x="244" y="365"/>
                  </a:lnTo>
                  <a:lnTo>
                    <a:pt x="245" y="365"/>
                  </a:lnTo>
                  <a:lnTo>
                    <a:pt x="249" y="366"/>
                  </a:lnTo>
                  <a:lnTo>
                    <a:pt x="252" y="367"/>
                  </a:lnTo>
                  <a:lnTo>
                    <a:pt x="255" y="368"/>
                  </a:lnTo>
                  <a:lnTo>
                    <a:pt x="257" y="370"/>
                  </a:lnTo>
                  <a:lnTo>
                    <a:pt x="373" y="282"/>
                  </a:lnTo>
                  <a:lnTo>
                    <a:pt x="373" y="279"/>
                  </a:lnTo>
                  <a:lnTo>
                    <a:pt x="372" y="277"/>
                  </a:lnTo>
                  <a:lnTo>
                    <a:pt x="372" y="275"/>
                  </a:lnTo>
                  <a:lnTo>
                    <a:pt x="371" y="273"/>
                  </a:lnTo>
                  <a:lnTo>
                    <a:pt x="370" y="271"/>
                  </a:lnTo>
                  <a:lnTo>
                    <a:pt x="369" y="270"/>
                  </a:lnTo>
                  <a:lnTo>
                    <a:pt x="368" y="268"/>
                  </a:lnTo>
                  <a:lnTo>
                    <a:pt x="367" y="267"/>
                  </a:lnTo>
                  <a:lnTo>
                    <a:pt x="364" y="265"/>
                  </a:lnTo>
                  <a:lnTo>
                    <a:pt x="361" y="264"/>
                  </a:lnTo>
                  <a:lnTo>
                    <a:pt x="358" y="262"/>
                  </a:lnTo>
                  <a:lnTo>
                    <a:pt x="354" y="261"/>
                  </a:lnTo>
                  <a:lnTo>
                    <a:pt x="351" y="260"/>
                  </a:lnTo>
                  <a:lnTo>
                    <a:pt x="347" y="259"/>
                  </a:lnTo>
                  <a:lnTo>
                    <a:pt x="344" y="258"/>
                  </a:lnTo>
                  <a:lnTo>
                    <a:pt x="342" y="256"/>
                  </a:lnTo>
                  <a:lnTo>
                    <a:pt x="340" y="255"/>
                  </a:lnTo>
                  <a:lnTo>
                    <a:pt x="339" y="254"/>
                  </a:lnTo>
                  <a:lnTo>
                    <a:pt x="338" y="252"/>
                  </a:lnTo>
                  <a:lnTo>
                    <a:pt x="337" y="251"/>
                  </a:lnTo>
                  <a:lnTo>
                    <a:pt x="337" y="249"/>
                  </a:lnTo>
                  <a:lnTo>
                    <a:pt x="336" y="247"/>
                  </a:lnTo>
                  <a:lnTo>
                    <a:pt x="336" y="245"/>
                  </a:lnTo>
                  <a:lnTo>
                    <a:pt x="336" y="243"/>
                  </a:lnTo>
                  <a:lnTo>
                    <a:pt x="336" y="235"/>
                  </a:lnTo>
                  <a:lnTo>
                    <a:pt x="337" y="228"/>
                  </a:lnTo>
                  <a:lnTo>
                    <a:pt x="338" y="220"/>
                  </a:lnTo>
                  <a:lnTo>
                    <a:pt x="338" y="214"/>
                  </a:lnTo>
                  <a:lnTo>
                    <a:pt x="338" y="205"/>
                  </a:lnTo>
                  <a:lnTo>
                    <a:pt x="337" y="196"/>
                  </a:lnTo>
                  <a:lnTo>
                    <a:pt x="337" y="186"/>
                  </a:lnTo>
                  <a:lnTo>
                    <a:pt x="336" y="177"/>
                  </a:lnTo>
                  <a:lnTo>
                    <a:pt x="335" y="172"/>
                  </a:lnTo>
                  <a:lnTo>
                    <a:pt x="334" y="168"/>
                  </a:lnTo>
                  <a:lnTo>
                    <a:pt x="333" y="164"/>
                  </a:lnTo>
                  <a:lnTo>
                    <a:pt x="332" y="160"/>
                  </a:lnTo>
                  <a:lnTo>
                    <a:pt x="330" y="157"/>
                  </a:lnTo>
                  <a:lnTo>
                    <a:pt x="329" y="155"/>
                  </a:lnTo>
                  <a:lnTo>
                    <a:pt x="327" y="153"/>
                  </a:lnTo>
                  <a:lnTo>
                    <a:pt x="325" y="152"/>
                  </a:lnTo>
                  <a:lnTo>
                    <a:pt x="324" y="147"/>
                  </a:lnTo>
                  <a:lnTo>
                    <a:pt x="323" y="142"/>
                  </a:lnTo>
                  <a:lnTo>
                    <a:pt x="322" y="136"/>
                  </a:lnTo>
                  <a:lnTo>
                    <a:pt x="321" y="130"/>
                  </a:lnTo>
                  <a:lnTo>
                    <a:pt x="319" y="120"/>
                  </a:lnTo>
                  <a:lnTo>
                    <a:pt x="315" y="109"/>
                  </a:lnTo>
                  <a:lnTo>
                    <a:pt x="313" y="104"/>
                  </a:lnTo>
                  <a:lnTo>
                    <a:pt x="311" y="99"/>
                  </a:lnTo>
                  <a:lnTo>
                    <a:pt x="308" y="94"/>
                  </a:lnTo>
                  <a:lnTo>
                    <a:pt x="306" y="90"/>
                  </a:lnTo>
                  <a:lnTo>
                    <a:pt x="304" y="86"/>
                  </a:lnTo>
                  <a:lnTo>
                    <a:pt x="301" y="83"/>
                  </a:lnTo>
                  <a:lnTo>
                    <a:pt x="299" y="80"/>
                  </a:lnTo>
                  <a:lnTo>
                    <a:pt x="297" y="78"/>
                  </a:lnTo>
                  <a:lnTo>
                    <a:pt x="298" y="74"/>
                  </a:lnTo>
                  <a:lnTo>
                    <a:pt x="299" y="69"/>
                  </a:lnTo>
                  <a:lnTo>
                    <a:pt x="300" y="66"/>
                  </a:lnTo>
                  <a:lnTo>
                    <a:pt x="300" y="63"/>
                  </a:lnTo>
                  <a:lnTo>
                    <a:pt x="301" y="60"/>
                  </a:lnTo>
                  <a:lnTo>
                    <a:pt x="303" y="57"/>
                  </a:lnTo>
                  <a:lnTo>
                    <a:pt x="302" y="50"/>
                  </a:lnTo>
                  <a:lnTo>
                    <a:pt x="301" y="43"/>
                  </a:lnTo>
                  <a:lnTo>
                    <a:pt x="301" y="37"/>
                  </a:lnTo>
                  <a:lnTo>
                    <a:pt x="301" y="32"/>
                  </a:lnTo>
                  <a:lnTo>
                    <a:pt x="301" y="27"/>
                  </a:lnTo>
                  <a:lnTo>
                    <a:pt x="302" y="23"/>
                  </a:lnTo>
                  <a:lnTo>
                    <a:pt x="303" y="19"/>
                  </a:lnTo>
                  <a:lnTo>
                    <a:pt x="304" y="16"/>
                  </a:lnTo>
                  <a:lnTo>
                    <a:pt x="307" y="11"/>
                  </a:lnTo>
                  <a:lnTo>
                    <a:pt x="310" y="7"/>
                  </a:lnTo>
                  <a:lnTo>
                    <a:pt x="312" y="3"/>
                  </a:lnTo>
                  <a:lnTo>
                    <a:pt x="314" y="0"/>
                  </a:lnTo>
                  <a:lnTo>
                    <a:pt x="308" y="3"/>
                  </a:lnTo>
                  <a:lnTo>
                    <a:pt x="302" y="6"/>
                  </a:lnTo>
                  <a:lnTo>
                    <a:pt x="297" y="8"/>
                  </a:lnTo>
                  <a:lnTo>
                    <a:pt x="290" y="9"/>
                  </a:lnTo>
                  <a:lnTo>
                    <a:pt x="284" y="11"/>
                  </a:lnTo>
                  <a:lnTo>
                    <a:pt x="278" y="12"/>
                  </a:lnTo>
                  <a:lnTo>
                    <a:pt x="271" y="12"/>
                  </a:lnTo>
                  <a:lnTo>
                    <a:pt x="264" y="12"/>
                  </a:lnTo>
                  <a:lnTo>
                    <a:pt x="256" y="12"/>
                  </a:lnTo>
                  <a:lnTo>
                    <a:pt x="245" y="12"/>
                  </a:lnTo>
                  <a:lnTo>
                    <a:pt x="233" y="12"/>
                  </a:lnTo>
                  <a:lnTo>
                    <a:pt x="222" y="12"/>
                  </a:lnTo>
                  <a:lnTo>
                    <a:pt x="215" y="13"/>
                  </a:lnTo>
                  <a:lnTo>
                    <a:pt x="206" y="14"/>
                  </a:lnTo>
                  <a:lnTo>
                    <a:pt x="197" y="16"/>
                  </a:lnTo>
                  <a:lnTo>
                    <a:pt x="187" y="18"/>
                  </a:lnTo>
                  <a:lnTo>
                    <a:pt x="177" y="21"/>
                  </a:lnTo>
                  <a:lnTo>
                    <a:pt x="168" y="24"/>
                  </a:lnTo>
                  <a:lnTo>
                    <a:pt x="159" y="26"/>
                  </a:lnTo>
                  <a:lnTo>
                    <a:pt x="153" y="29"/>
                  </a:lnTo>
                  <a:lnTo>
                    <a:pt x="150" y="30"/>
                  </a:lnTo>
                  <a:lnTo>
                    <a:pt x="145" y="32"/>
                  </a:lnTo>
                  <a:lnTo>
                    <a:pt x="140" y="34"/>
                  </a:lnTo>
                  <a:lnTo>
                    <a:pt x="135" y="37"/>
                  </a:lnTo>
                  <a:lnTo>
                    <a:pt x="130" y="40"/>
                  </a:lnTo>
                  <a:lnTo>
                    <a:pt x="124" y="44"/>
                  </a:lnTo>
                  <a:lnTo>
                    <a:pt x="119" y="48"/>
                  </a:lnTo>
                  <a:lnTo>
                    <a:pt x="116" y="51"/>
                  </a:lnTo>
                  <a:lnTo>
                    <a:pt x="118" y="52"/>
                  </a:lnTo>
                  <a:lnTo>
                    <a:pt x="123" y="52"/>
                  </a:lnTo>
                  <a:lnTo>
                    <a:pt x="128" y="53"/>
                  </a:lnTo>
                  <a:lnTo>
                    <a:pt x="131" y="53"/>
                  </a:lnTo>
                  <a:lnTo>
                    <a:pt x="131" y="88"/>
                  </a:lnTo>
                  <a:lnTo>
                    <a:pt x="131" y="89"/>
                  </a:lnTo>
                  <a:lnTo>
                    <a:pt x="131" y="90"/>
                  </a:lnTo>
                  <a:lnTo>
                    <a:pt x="132" y="91"/>
                  </a:lnTo>
                  <a:lnTo>
                    <a:pt x="133" y="92"/>
                  </a:lnTo>
                  <a:lnTo>
                    <a:pt x="134" y="93"/>
                  </a:lnTo>
                  <a:lnTo>
                    <a:pt x="136" y="94"/>
                  </a:lnTo>
                  <a:lnTo>
                    <a:pt x="138" y="95"/>
                  </a:lnTo>
                  <a:lnTo>
                    <a:pt x="140" y="97"/>
                  </a:lnTo>
                  <a:lnTo>
                    <a:pt x="141" y="98"/>
                  </a:lnTo>
                  <a:lnTo>
                    <a:pt x="141" y="99"/>
                  </a:lnTo>
                  <a:lnTo>
                    <a:pt x="142" y="100"/>
                  </a:lnTo>
                  <a:lnTo>
                    <a:pt x="142" y="101"/>
                  </a:lnTo>
                  <a:lnTo>
                    <a:pt x="142" y="102"/>
                  </a:lnTo>
                  <a:lnTo>
                    <a:pt x="141" y="104"/>
                  </a:lnTo>
                  <a:lnTo>
                    <a:pt x="141" y="105"/>
                  </a:lnTo>
                  <a:lnTo>
                    <a:pt x="140" y="106"/>
                  </a:lnTo>
                  <a:lnTo>
                    <a:pt x="139" y="107"/>
                  </a:lnTo>
                  <a:lnTo>
                    <a:pt x="138" y="107"/>
                  </a:lnTo>
                  <a:lnTo>
                    <a:pt x="136" y="107"/>
                  </a:lnTo>
                  <a:lnTo>
                    <a:pt x="135" y="108"/>
                  </a:lnTo>
                  <a:lnTo>
                    <a:pt x="128" y="107"/>
                  </a:lnTo>
                  <a:lnTo>
                    <a:pt x="120" y="107"/>
                  </a:lnTo>
                  <a:lnTo>
                    <a:pt x="116" y="108"/>
                  </a:lnTo>
                  <a:lnTo>
                    <a:pt x="112" y="111"/>
                  </a:lnTo>
                  <a:lnTo>
                    <a:pt x="106" y="113"/>
                  </a:lnTo>
                  <a:lnTo>
                    <a:pt x="101" y="116"/>
                  </a:lnTo>
                  <a:lnTo>
                    <a:pt x="99" y="118"/>
                  </a:lnTo>
                  <a:lnTo>
                    <a:pt x="97" y="120"/>
                  </a:lnTo>
                  <a:lnTo>
                    <a:pt x="95" y="122"/>
                  </a:lnTo>
                  <a:lnTo>
                    <a:pt x="93" y="124"/>
                  </a:lnTo>
                  <a:lnTo>
                    <a:pt x="92" y="126"/>
                  </a:lnTo>
                  <a:lnTo>
                    <a:pt x="91" y="128"/>
                  </a:lnTo>
                  <a:lnTo>
                    <a:pt x="90" y="131"/>
                  </a:lnTo>
                  <a:lnTo>
                    <a:pt x="90" y="133"/>
                  </a:lnTo>
                  <a:lnTo>
                    <a:pt x="87" y="134"/>
                  </a:lnTo>
                  <a:lnTo>
                    <a:pt x="84" y="135"/>
                  </a:lnTo>
                  <a:lnTo>
                    <a:pt x="82" y="137"/>
                  </a:lnTo>
                  <a:lnTo>
                    <a:pt x="79" y="139"/>
                  </a:lnTo>
                  <a:lnTo>
                    <a:pt x="74" y="143"/>
                  </a:lnTo>
                  <a:lnTo>
                    <a:pt x="69" y="148"/>
                  </a:lnTo>
                  <a:lnTo>
                    <a:pt x="66" y="150"/>
                  </a:lnTo>
                  <a:lnTo>
                    <a:pt x="62" y="152"/>
                  </a:lnTo>
                  <a:lnTo>
                    <a:pt x="59" y="155"/>
                  </a:lnTo>
                  <a:lnTo>
                    <a:pt x="55" y="156"/>
                  </a:lnTo>
                  <a:lnTo>
                    <a:pt x="51" y="158"/>
                  </a:lnTo>
                  <a:lnTo>
                    <a:pt x="46" y="159"/>
                  </a:lnTo>
                  <a:lnTo>
                    <a:pt x="41" y="160"/>
                  </a:lnTo>
                  <a:lnTo>
                    <a:pt x="35" y="160"/>
                  </a:lnTo>
                  <a:lnTo>
                    <a:pt x="31" y="160"/>
                  </a:lnTo>
                  <a:lnTo>
                    <a:pt x="29" y="161"/>
                  </a:lnTo>
                  <a:lnTo>
                    <a:pt x="26" y="161"/>
                  </a:lnTo>
                  <a:lnTo>
                    <a:pt x="24" y="162"/>
                  </a:lnTo>
                  <a:lnTo>
                    <a:pt x="20" y="164"/>
                  </a:lnTo>
                  <a:lnTo>
                    <a:pt x="17" y="167"/>
                  </a:lnTo>
                  <a:lnTo>
                    <a:pt x="13" y="169"/>
                  </a:lnTo>
                  <a:lnTo>
                    <a:pt x="10" y="172"/>
                  </a:lnTo>
                  <a:lnTo>
                    <a:pt x="8" y="174"/>
                  </a:lnTo>
                  <a:lnTo>
                    <a:pt x="6" y="175"/>
                  </a:lnTo>
                  <a:lnTo>
                    <a:pt x="3" y="176"/>
                  </a:lnTo>
                  <a:lnTo>
                    <a:pt x="0" y="177"/>
                  </a:lnTo>
                  <a:lnTo>
                    <a:pt x="0" y="200"/>
                  </a:lnTo>
                  <a:lnTo>
                    <a:pt x="0" y="208"/>
                  </a:lnTo>
                  <a:lnTo>
                    <a:pt x="69" y="253"/>
                  </a:lnTo>
                  <a:lnTo>
                    <a:pt x="170" y="323"/>
                  </a:lnTo>
                  <a:lnTo>
                    <a:pt x="179" y="331"/>
                  </a:lnTo>
                  <a:lnTo>
                    <a:pt x="185" y="341"/>
                  </a:lnTo>
                  <a:lnTo>
                    <a:pt x="189" y="344"/>
                  </a:lnTo>
                  <a:lnTo>
                    <a:pt x="194" y="347"/>
                  </a:lnTo>
                  <a:lnTo>
                    <a:pt x="201" y="352"/>
                  </a:lnTo>
                  <a:lnTo>
                    <a:pt x="210" y="357"/>
                  </a:lnTo>
                  <a:lnTo>
                    <a:pt x="218" y="362"/>
                  </a:lnTo>
                  <a:lnTo>
                    <a:pt x="226" y="366"/>
                  </a:lnTo>
                  <a:lnTo>
                    <a:pt x="229" y="368"/>
                  </a:lnTo>
                  <a:lnTo>
                    <a:pt x="232" y="369"/>
                  </a:lnTo>
                  <a:lnTo>
                    <a:pt x="234" y="370"/>
                  </a:lnTo>
                  <a:lnTo>
                    <a:pt x="235" y="37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5" name="Freeform 224"/>
            <p:cNvSpPr>
              <a:spLocks/>
            </p:cNvSpPr>
            <p:nvPr>
              <p:custDataLst>
                <p:tags r:id="rId218"/>
              </p:custDataLst>
            </p:nvPr>
          </p:nvSpPr>
          <p:spPr bwMode="auto">
            <a:xfrm>
              <a:off x="4841567" y="3171361"/>
              <a:ext cx="422461" cy="386116"/>
            </a:xfrm>
            <a:custGeom>
              <a:avLst/>
              <a:gdLst>
                <a:gd name="T0" fmla="*/ 15770 w 877"/>
                <a:gd name="T1" fmla="*/ 74522 h 826"/>
                <a:gd name="T2" fmla="*/ 20151 w 877"/>
                <a:gd name="T3" fmla="*/ 57609 h 826"/>
                <a:gd name="T4" fmla="*/ 20151 w 877"/>
                <a:gd name="T5" fmla="*/ 36997 h 826"/>
                <a:gd name="T6" fmla="*/ 26721 w 877"/>
                <a:gd name="T7" fmla="*/ 33826 h 826"/>
                <a:gd name="T8" fmla="*/ 38987 w 877"/>
                <a:gd name="T9" fmla="*/ 29069 h 826"/>
                <a:gd name="T10" fmla="*/ 43368 w 877"/>
                <a:gd name="T11" fmla="*/ 10571 h 826"/>
                <a:gd name="T12" fmla="*/ 73593 w 877"/>
                <a:gd name="T13" fmla="*/ 3171 h 826"/>
                <a:gd name="T14" fmla="*/ 106010 w 877"/>
                <a:gd name="T15" fmla="*/ 12685 h 826"/>
                <a:gd name="T16" fmla="*/ 119589 w 877"/>
                <a:gd name="T17" fmla="*/ 22727 h 826"/>
                <a:gd name="T18" fmla="*/ 124846 w 877"/>
                <a:gd name="T19" fmla="*/ 41225 h 826"/>
                <a:gd name="T20" fmla="*/ 129226 w 877"/>
                <a:gd name="T21" fmla="*/ 53381 h 826"/>
                <a:gd name="T22" fmla="*/ 142368 w 877"/>
                <a:gd name="T23" fmla="*/ 58138 h 826"/>
                <a:gd name="T24" fmla="*/ 159014 w 877"/>
                <a:gd name="T25" fmla="*/ 57609 h 826"/>
                <a:gd name="T26" fmla="*/ 184422 w 877"/>
                <a:gd name="T27" fmla="*/ 70294 h 826"/>
                <a:gd name="T28" fmla="*/ 209391 w 877"/>
                <a:gd name="T29" fmla="*/ 85621 h 826"/>
                <a:gd name="T30" fmla="*/ 224723 w 877"/>
                <a:gd name="T31" fmla="*/ 87735 h 826"/>
                <a:gd name="T32" fmla="*/ 235674 w 877"/>
                <a:gd name="T33" fmla="*/ 83507 h 826"/>
                <a:gd name="T34" fmla="*/ 240493 w 877"/>
                <a:gd name="T35" fmla="*/ 66594 h 826"/>
                <a:gd name="T36" fmla="*/ 238302 w 877"/>
                <a:gd name="T37" fmla="*/ 54438 h 826"/>
                <a:gd name="T38" fmla="*/ 232608 w 877"/>
                <a:gd name="T39" fmla="*/ 42811 h 826"/>
                <a:gd name="T40" fmla="*/ 236112 w 877"/>
                <a:gd name="T41" fmla="*/ 25898 h 826"/>
                <a:gd name="T42" fmla="*/ 251444 w 877"/>
                <a:gd name="T43" fmla="*/ 17970 h 826"/>
                <a:gd name="T44" fmla="*/ 270280 w 877"/>
                <a:gd name="T45" fmla="*/ 2114 h 826"/>
                <a:gd name="T46" fmla="*/ 284736 w 877"/>
                <a:gd name="T47" fmla="*/ 0 h 826"/>
                <a:gd name="T48" fmla="*/ 298316 w 877"/>
                <a:gd name="T49" fmla="*/ 3171 h 826"/>
                <a:gd name="T50" fmla="*/ 304449 w 877"/>
                <a:gd name="T51" fmla="*/ 12685 h 826"/>
                <a:gd name="T52" fmla="*/ 309267 w 877"/>
                <a:gd name="T53" fmla="*/ 26426 h 826"/>
                <a:gd name="T54" fmla="*/ 318905 w 877"/>
                <a:gd name="T55" fmla="*/ 33297 h 826"/>
                <a:gd name="T56" fmla="*/ 349569 w 877"/>
                <a:gd name="T57" fmla="*/ 37525 h 826"/>
                <a:gd name="T58" fmla="*/ 363586 w 877"/>
                <a:gd name="T59" fmla="*/ 51267 h 826"/>
                <a:gd name="T60" fmla="*/ 365339 w 877"/>
                <a:gd name="T61" fmla="*/ 61837 h 826"/>
                <a:gd name="T62" fmla="*/ 369281 w 877"/>
                <a:gd name="T63" fmla="*/ 73994 h 826"/>
                <a:gd name="T64" fmla="*/ 366215 w 877"/>
                <a:gd name="T65" fmla="*/ 84036 h 826"/>
                <a:gd name="T66" fmla="*/ 360958 w 877"/>
                <a:gd name="T67" fmla="*/ 89849 h 826"/>
                <a:gd name="T68" fmla="*/ 363148 w 877"/>
                <a:gd name="T69" fmla="*/ 109405 h 826"/>
                <a:gd name="T70" fmla="*/ 375852 w 877"/>
                <a:gd name="T71" fmla="*/ 129489 h 826"/>
                <a:gd name="T72" fmla="*/ 383737 w 877"/>
                <a:gd name="T73" fmla="*/ 363097 h 826"/>
                <a:gd name="T74" fmla="*/ 384175 w 877"/>
                <a:gd name="T75" fmla="*/ 391637 h 826"/>
                <a:gd name="T76" fmla="*/ 381109 w 877"/>
                <a:gd name="T77" fmla="*/ 409607 h 826"/>
                <a:gd name="T78" fmla="*/ 371471 w 877"/>
                <a:gd name="T79" fmla="*/ 413835 h 826"/>
                <a:gd name="T80" fmla="*/ 363586 w 877"/>
                <a:gd name="T81" fmla="*/ 424934 h 826"/>
                <a:gd name="T82" fmla="*/ 160328 w 877"/>
                <a:gd name="T83" fmla="*/ 313416 h 826"/>
                <a:gd name="T84" fmla="*/ 144996 w 877"/>
                <a:gd name="T85" fmla="*/ 320815 h 826"/>
                <a:gd name="T86" fmla="*/ 127912 w 877"/>
                <a:gd name="T87" fmla="*/ 330857 h 826"/>
                <a:gd name="T88" fmla="*/ 115209 w 877"/>
                <a:gd name="T89" fmla="*/ 331385 h 826"/>
                <a:gd name="T90" fmla="*/ 100753 w 877"/>
                <a:gd name="T91" fmla="*/ 321872 h 826"/>
                <a:gd name="T92" fmla="*/ 84545 w 877"/>
                <a:gd name="T93" fmla="*/ 309716 h 826"/>
                <a:gd name="T94" fmla="*/ 66584 w 877"/>
                <a:gd name="T95" fmla="*/ 305488 h 826"/>
                <a:gd name="T96" fmla="*/ 60452 w 877"/>
                <a:gd name="T97" fmla="*/ 304959 h 826"/>
                <a:gd name="T98" fmla="*/ 56947 w 877"/>
                <a:gd name="T99" fmla="*/ 292275 h 826"/>
                <a:gd name="T100" fmla="*/ 47748 w 877"/>
                <a:gd name="T101" fmla="*/ 282761 h 826"/>
                <a:gd name="T102" fmla="*/ 27598 w 877"/>
                <a:gd name="T103" fmla="*/ 273248 h 826"/>
                <a:gd name="T104" fmla="*/ 12266 w 877"/>
                <a:gd name="T105" fmla="*/ 263734 h 826"/>
                <a:gd name="T106" fmla="*/ 7009 w 877"/>
                <a:gd name="T107" fmla="*/ 254749 h 826"/>
                <a:gd name="T108" fmla="*/ 6133 w 877"/>
                <a:gd name="T109" fmla="*/ 232023 h 826"/>
                <a:gd name="T110" fmla="*/ 8323 w 877"/>
                <a:gd name="T111" fmla="*/ 186041 h 826"/>
                <a:gd name="T112" fmla="*/ 7447 w 877"/>
                <a:gd name="T113" fmla="*/ 136360 h 826"/>
                <a:gd name="T114" fmla="*/ 1752 w 877"/>
                <a:gd name="T115" fmla="*/ 106762 h 8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77" h="826">
                  <a:moveTo>
                    <a:pt x="0" y="190"/>
                  </a:moveTo>
                  <a:lnTo>
                    <a:pt x="16" y="167"/>
                  </a:lnTo>
                  <a:lnTo>
                    <a:pt x="33" y="147"/>
                  </a:lnTo>
                  <a:lnTo>
                    <a:pt x="36" y="141"/>
                  </a:lnTo>
                  <a:lnTo>
                    <a:pt x="39" y="133"/>
                  </a:lnTo>
                  <a:lnTo>
                    <a:pt x="41" y="126"/>
                  </a:lnTo>
                  <a:lnTo>
                    <a:pt x="43" y="118"/>
                  </a:lnTo>
                  <a:lnTo>
                    <a:pt x="46" y="109"/>
                  </a:lnTo>
                  <a:lnTo>
                    <a:pt x="47" y="99"/>
                  </a:lnTo>
                  <a:lnTo>
                    <a:pt x="47" y="87"/>
                  </a:lnTo>
                  <a:lnTo>
                    <a:pt x="46" y="73"/>
                  </a:lnTo>
                  <a:lnTo>
                    <a:pt x="46" y="70"/>
                  </a:lnTo>
                  <a:lnTo>
                    <a:pt x="47" y="67"/>
                  </a:lnTo>
                  <a:lnTo>
                    <a:pt x="49" y="66"/>
                  </a:lnTo>
                  <a:lnTo>
                    <a:pt x="52" y="65"/>
                  </a:lnTo>
                  <a:lnTo>
                    <a:pt x="61" y="64"/>
                  </a:lnTo>
                  <a:lnTo>
                    <a:pt x="72" y="63"/>
                  </a:lnTo>
                  <a:lnTo>
                    <a:pt x="78" y="61"/>
                  </a:lnTo>
                  <a:lnTo>
                    <a:pt x="83" y="59"/>
                  </a:lnTo>
                  <a:lnTo>
                    <a:pt x="89" y="55"/>
                  </a:lnTo>
                  <a:lnTo>
                    <a:pt x="93" y="50"/>
                  </a:lnTo>
                  <a:lnTo>
                    <a:pt x="96" y="42"/>
                  </a:lnTo>
                  <a:lnTo>
                    <a:pt x="98" y="33"/>
                  </a:lnTo>
                  <a:lnTo>
                    <a:pt x="99" y="20"/>
                  </a:lnTo>
                  <a:lnTo>
                    <a:pt x="98" y="6"/>
                  </a:lnTo>
                  <a:lnTo>
                    <a:pt x="124" y="4"/>
                  </a:lnTo>
                  <a:lnTo>
                    <a:pt x="147" y="5"/>
                  </a:lnTo>
                  <a:lnTo>
                    <a:pt x="168" y="6"/>
                  </a:lnTo>
                  <a:lnTo>
                    <a:pt x="188" y="9"/>
                  </a:lnTo>
                  <a:lnTo>
                    <a:pt x="208" y="13"/>
                  </a:lnTo>
                  <a:lnTo>
                    <a:pt x="226" y="18"/>
                  </a:lnTo>
                  <a:lnTo>
                    <a:pt x="242" y="24"/>
                  </a:lnTo>
                  <a:lnTo>
                    <a:pt x="259" y="31"/>
                  </a:lnTo>
                  <a:lnTo>
                    <a:pt x="264" y="35"/>
                  </a:lnTo>
                  <a:lnTo>
                    <a:pt x="269" y="39"/>
                  </a:lnTo>
                  <a:lnTo>
                    <a:pt x="273" y="43"/>
                  </a:lnTo>
                  <a:lnTo>
                    <a:pt x="276" y="47"/>
                  </a:lnTo>
                  <a:lnTo>
                    <a:pt x="281" y="57"/>
                  </a:lnTo>
                  <a:lnTo>
                    <a:pt x="283" y="67"/>
                  </a:lnTo>
                  <a:lnTo>
                    <a:pt x="285" y="78"/>
                  </a:lnTo>
                  <a:lnTo>
                    <a:pt x="288" y="88"/>
                  </a:lnTo>
                  <a:lnTo>
                    <a:pt x="289" y="93"/>
                  </a:lnTo>
                  <a:lnTo>
                    <a:pt x="292" y="97"/>
                  </a:lnTo>
                  <a:lnTo>
                    <a:pt x="295" y="101"/>
                  </a:lnTo>
                  <a:lnTo>
                    <a:pt x="298" y="105"/>
                  </a:lnTo>
                  <a:lnTo>
                    <a:pt x="306" y="108"/>
                  </a:lnTo>
                  <a:lnTo>
                    <a:pt x="315" y="110"/>
                  </a:lnTo>
                  <a:lnTo>
                    <a:pt x="325" y="110"/>
                  </a:lnTo>
                  <a:lnTo>
                    <a:pt x="334" y="110"/>
                  </a:lnTo>
                  <a:lnTo>
                    <a:pt x="344" y="109"/>
                  </a:lnTo>
                  <a:lnTo>
                    <a:pt x="354" y="109"/>
                  </a:lnTo>
                  <a:lnTo>
                    <a:pt x="363" y="109"/>
                  </a:lnTo>
                  <a:lnTo>
                    <a:pt x="372" y="111"/>
                  </a:lnTo>
                  <a:lnTo>
                    <a:pt x="388" y="117"/>
                  </a:lnTo>
                  <a:lnTo>
                    <a:pt x="405" y="124"/>
                  </a:lnTo>
                  <a:lnTo>
                    <a:pt x="421" y="133"/>
                  </a:lnTo>
                  <a:lnTo>
                    <a:pt x="438" y="143"/>
                  </a:lnTo>
                  <a:lnTo>
                    <a:pt x="454" y="152"/>
                  </a:lnTo>
                  <a:lnTo>
                    <a:pt x="471" y="159"/>
                  </a:lnTo>
                  <a:lnTo>
                    <a:pt x="478" y="162"/>
                  </a:lnTo>
                  <a:lnTo>
                    <a:pt x="487" y="164"/>
                  </a:lnTo>
                  <a:lnTo>
                    <a:pt x="496" y="166"/>
                  </a:lnTo>
                  <a:lnTo>
                    <a:pt x="505" y="166"/>
                  </a:lnTo>
                  <a:lnTo>
                    <a:pt x="513" y="166"/>
                  </a:lnTo>
                  <a:lnTo>
                    <a:pt x="521" y="166"/>
                  </a:lnTo>
                  <a:lnTo>
                    <a:pt x="529" y="166"/>
                  </a:lnTo>
                  <a:lnTo>
                    <a:pt x="538" y="166"/>
                  </a:lnTo>
                  <a:lnTo>
                    <a:pt x="538" y="158"/>
                  </a:lnTo>
                  <a:lnTo>
                    <a:pt x="540" y="150"/>
                  </a:lnTo>
                  <a:lnTo>
                    <a:pt x="542" y="143"/>
                  </a:lnTo>
                  <a:lnTo>
                    <a:pt x="544" y="137"/>
                  </a:lnTo>
                  <a:lnTo>
                    <a:pt x="549" y="126"/>
                  </a:lnTo>
                  <a:lnTo>
                    <a:pt x="551" y="117"/>
                  </a:lnTo>
                  <a:lnTo>
                    <a:pt x="550" y="112"/>
                  </a:lnTo>
                  <a:lnTo>
                    <a:pt x="547" y="108"/>
                  </a:lnTo>
                  <a:lnTo>
                    <a:pt x="544" y="103"/>
                  </a:lnTo>
                  <a:lnTo>
                    <a:pt x="541" y="98"/>
                  </a:lnTo>
                  <a:lnTo>
                    <a:pt x="537" y="93"/>
                  </a:lnTo>
                  <a:lnTo>
                    <a:pt x="534" y="87"/>
                  </a:lnTo>
                  <a:lnTo>
                    <a:pt x="531" y="81"/>
                  </a:lnTo>
                  <a:lnTo>
                    <a:pt x="531" y="73"/>
                  </a:lnTo>
                  <a:lnTo>
                    <a:pt x="531" y="61"/>
                  </a:lnTo>
                  <a:lnTo>
                    <a:pt x="531" y="49"/>
                  </a:lnTo>
                  <a:lnTo>
                    <a:pt x="539" y="49"/>
                  </a:lnTo>
                  <a:lnTo>
                    <a:pt x="547" y="47"/>
                  </a:lnTo>
                  <a:lnTo>
                    <a:pt x="554" y="45"/>
                  </a:lnTo>
                  <a:lnTo>
                    <a:pt x="562" y="42"/>
                  </a:lnTo>
                  <a:lnTo>
                    <a:pt x="574" y="34"/>
                  </a:lnTo>
                  <a:lnTo>
                    <a:pt x="586" y="24"/>
                  </a:lnTo>
                  <a:lnTo>
                    <a:pt x="598" y="15"/>
                  </a:lnTo>
                  <a:lnTo>
                    <a:pt x="610" y="7"/>
                  </a:lnTo>
                  <a:lnTo>
                    <a:pt x="617" y="4"/>
                  </a:lnTo>
                  <a:lnTo>
                    <a:pt x="623" y="2"/>
                  </a:lnTo>
                  <a:lnTo>
                    <a:pt x="630" y="0"/>
                  </a:lnTo>
                  <a:lnTo>
                    <a:pt x="638" y="0"/>
                  </a:lnTo>
                  <a:lnTo>
                    <a:pt x="650" y="0"/>
                  </a:lnTo>
                  <a:lnTo>
                    <a:pt x="659" y="1"/>
                  </a:lnTo>
                  <a:lnTo>
                    <a:pt x="668" y="2"/>
                  </a:lnTo>
                  <a:lnTo>
                    <a:pt x="676" y="4"/>
                  </a:lnTo>
                  <a:lnTo>
                    <a:pt x="681" y="6"/>
                  </a:lnTo>
                  <a:lnTo>
                    <a:pt x="685" y="9"/>
                  </a:lnTo>
                  <a:lnTo>
                    <a:pt x="688" y="12"/>
                  </a:lnTo>
                  <a:lnTo>
                    <a:pt x="691" y="16"/>
                  </a:lnTo>
                  <a:lnTo>
                    <a:pt x="695" y="24"/>
                  </a:lnTo>
                  <a:lnTo>
                    <a:pt x="698" y="34"/>
                  </a:lnTo>
                  <a:lnTo>
                    <a:pt x="700" y="39"/>
                  </a:lnTo>
                  <a:lnTo>
                    <a:pt x="702" y="44"/>
                  </a:lnTo>
                  <a:lnTo>
                    <a:pt x="706" y="50"/>
                  </a:lnTo>
                  <a:lnTo>
                    <a:pt x="710" y="55"/>
                  </a:lnTo>
                  <a:lnTo>
                    <a:pt x="715" y="58"/>
                  </a:lnTo>
                  <a:lnTo>
                    <a:pt x="721" y="61"/>
                  </a:lnTo>
                  <a:lnTo>
                    <a:pt x="728" y="63"/>
                  </a:lnTo>
                  <a:lnTo>
                    <a:pt x="734" y="65"/>
                  </a:lnTo>
                  <a:lnTo>
                    <a:pt x="750" y="67"/>
                  </a:lnTo>
                  <a:lnTo>
                    <a:pt x="765" y="69"/>
                  </a:lnTo>
                  <a:lnTo>
                    <a:pt x="798" y="71"/>
                  </a:lnTo>
                  <a:lnTo>
                    <a:pt x="830" y="73"/>
                  </a:lnTo>
                  <a:lnTo>
                    <a:pt x="830" y="83"/>
                  </a:lnTo>
                  <a:lnTo>
                    <a:pt x="830" y="90"/>
                  </a:lnTo>
                  <a:lnTo>
                    <a:pt x="830" y="97"/>
                  </a:lnTo>
                  <a:lnTo>
                    <a:pt x="830" y="105"/>
                  </a:lnTo>
                  <a:lnTo>
                    <a:pt x="830" y="109"/>
                  </a:lnTo>
                  <a:lnTo>
                    <a:pt x="832" y="113"/>
                  </a:lnTo>
                  <a:lnTo>
                    <a:pt x="834" y="117"/>
                  </a:lnTo>
                  <a:lnTo>
                    <a:pt x="836" y="121"/>
                  </a:lnTo>
                  <a:lnTo>
                    <a:pt x="838" y="126"/>
                  </a:lnTo>
                  <a:lnTo>
                    <a:pt x="841" y="132"/>
                  </a:lnTo>
                  <a:lnTo>
                    <a:pt x="843" y="140"/>
                  </a:lnTo>
                  <a:lnTo>
                    <a:pt x="843" y="148"/>
                  </a:lnTo>
                  <a:lnTo>
                    <a:pt x="842" y="152"/>
                  </a:lnTo>
                  <a:lnTo>
                    <a:pt x="840" y="156"/>
                  </a:lnTo>
                  <a:lnTo>
                    <a:pt x="836" y="159"/>
                  </a:lnTo>
                  <a:lnTo>
                    <a:pt x="833" y="162"/>
                  </a:lnTo>
                  <a:lnTo>
                    <a:pt x="830" y="165"/>
                  </a:lnTo>
                  <a:lnTo>
                    <a:pt x="826" y="168"/>
                  </a:lnTo>
                  <a:lnTo>
                    <a:pt x="824" y="170"/>
                  </a:lnTo>
                  <a:lnTo>
                    <a:pt x="823" y="172"/>
                  </a:lnTo>
                  <a:lnTo>
                    <a:pt x="824" y="184"/>
                  </a:lnTo>
                  <a:lnTo>
                    <a:pt x="825" y="196"/>
                  </a:lnTo>
                  <a:lnTo>
                    <a:pt x="829" y="207"/>
                  </a:lnTo>
                  <a:lnTo>
                    <a:pt x="834" y="217"/>
                  </a:lnTo>
                  <a:lnTo>
                    <a:pt x="841" y="227"/>
                  </a:lnTo>
                  <a:lnTo>
                    <a:pt x="848" y="236"/>
                  </a:lnTo>
                  <a:lnTo>
                    <a:pt x="858" y="245"/>
                  </a:lnTo>
                  <a:lnTo>
                    <a:pt x="869" y="253"/>
                  </a:lnTo>
                  <a:lnTo>
                    <a:pt x="876" y="671"/>
                  </a:lnTo>
                  <a:lnTo>
                    <a:pt x="876" y="680"/>
                  </a:lnTo>
                  <a:lnTo>
                    <a:pt x="876" y="687"/>
                  </a:lnTo>
                  <a:lnTo>
                    <a:pt x="876" y="697"/>
                  </a:lnTo>
                  <a:lnTo>
                    <a:pt x="876" y="709"/>
                  </a:lnTo>
                  <a:lnTo>
                    <a:pt x="877" y="726"/>
                  </a:lnTo>
                  <a:lnTo>
                    <a:pt x="877" y="741"/>
                  </a:lnTo>
                  <a:lnTo>
                    <a:pt x="877" y="756"/>
                  </a:lnTo>
                  <a:lnTo>
                    <a:pt x="876" y="766"/>
                  </a:lnTo>
                  <a:lnTo>
                    <a:pt x="874" y="771"/>
                  </a:lnTo>
                  <a:lnTo>
                    <a:pt x="870" y="775"/>
                  </a:lnTo>
                  <a:lnTo>
                    <a:pt x="867" y="778"/>
                  </a:lnTo>
                  <a:lnTo>
                    <a:pt x="863" y="780"/>
                  </a:lnTo>
                  <a:lnTo>
                    <a:pt x="856" y="782"/>
                  </a:lnTo>
                  <a:lnTo>
                    <a:pt x="848" y="783"/>
                  </a:lnTo>
                  <a:lnTo>
                    <a:pt x="840" y="783"/>
                  </a:lnTo>
                  <a:lnTo>
                    <a:pt x="830" y="782"/>
                  </a:lnTo>
                  <a:lnTo>
                    <a:pt x="830" y="792"/>
                  </a:lnTo>
                  <a:lnTo>
                    <a:pt x="830" y="804"/>
                  </a:lnTo>
                  <a:lnTo>
                    <a:pt x="830" y="816"/>
                  </a:lnTo>
                  <a:lnTo>
                    <a:pt x="830" y="826"/>
                  </a:lnTo>
                  <a:lnTo>
                    <a:pt x="378" y="592"/>
                  </a:lnTo>
                  <a:lnTo>
                    <a:pt x="366" y="593"/>
                  </a:lnTo>
                  <a:lnTo>
                    <a:pt x="359" y="595"/>
                  </a:lnTo>
                  <a:lnTo>
                    <a:pt x="353" y="597"/>
                  </a:lnTo>
                  <a:lnTo>
                    <a:pt x="344" y="598"/>
                  </a:lnTo>
                  <a:lnTo>
                    <a:pt x="331" y="607"/>
                  </a:lnTo>
                  <a:lnTo>
                    <a:pt x="318" y="616"/>
                  </a:lnTo>
                  <a:lnTo>
                    <a:pt x="308" y="620"/>
                  </a:lnTo>
                  <a:lnTo>
                    <a:pt x="297" y="624"/>
                  </a:lnTo>
                  <a:lnTo>
                    <a:pt x="292" y="626"/>
                  </a:lnTo>
                  <a:lnTo>
                    <a:pt x="285" y="627"/>
                  </a:lnTo>
                  <a:lnTo>
                    <a:pt x="278" y="628"/>
                  </a:lnTo>
                  <a:lnTo>
                    <a:pt x="272" y="628"/>
                  </a:lnTo>
                  <a:lnTo>
                    <a:pt x="263" y="627"/>
                  </a:lnTo>
                  <a:lnTo>
                    <a:pt x="254" y="624"/>
                  </a:lnTo>
                  <a:lnTo>
                    <a:pt x="246" y="620"/>
                  </a:lnTo>
                  <a:lnTo>
                    <a:pt x="238" y="614"/>
                  </a:lnTo>
                  <a:lnTo>
                    <a:pt x="230" y="609"/>
                  </a:lnTo>
                  <a:lnTo>
                    <a:pt x="224" y="602"/>
                  </a:lnTo>
                  <a:lnTo>
                    <a:pt x="220" y="597"/>
                  </a:lnTo>
                  <a:lnTo>
                    <a:pt x="218" y="592"/>
                  </a:lnTo>
                  <a:lnTo>
                    <a:pt x="193" y="586"/>
                  </a:lnTo>
                  <a:lnTo>
                    <a:pt x="173" y="579"/>
                  </a:lnTo>
                  <a:lnTo>
                    <a:pt x="165" y="577"/>
                  </a:lnTo>
                  <a:lnTo>
                    <a:pt x="157" y="577"/>
                  </a:lnTo>
                  <a:lnTo>
                    <a:pt x="152" y="578"/>
                  </a:lnTo>
                  <a:lnTo>
                    <a:pt x="148" y="579"/>
                  </a:lnTo>
                  <a:lnTo>
                    <a:pt x="143" y="583"/>
                  </a:lnTo>
                  <a:lnTo>
                    <a:pt x="139" y="586"/>
                  </a:lnTo>
                  <a:lnTo>
                    <a:pt x="138" y="577"/>
                  </a:lnTo>
                  <a:lnTo>
                    <a:pt x="137" y="570"/>
                  </a:lnTo>
                  <a:lnTo>
                    <a:pt x="136" y="564"/>
                  </a:lnTo>
                  <a:lnTo>
                    <a:pt x="134" y="558"/>
                  </a:lnTo>
                  <a:lnTo>
                    <a:pt x="130" y="553"/>
                  </a:lnTo>
                  <a:lnTo>
                    <a:pt x="127" y="549"/>
                  </a:lnTo>
                  <a:lnTo>
                    <a:pt x="124" y="545"/>
                  </a:lnTo>
                  <a:lnTo>
                    <a:pt x="119" y="541"/>
                  </a:lnTo>
                  <a:lnTo>
                    <a:pt x="109" y="535"/>
                  </a:lnTo>
                  <a:lnTo>
                    <a:pt x="98" y="530"/>
                  </a:lnTo>
                  <a:lnTo>
                    <a:pt x="87" y="526"/>
                  </a:lnTo>
                  <a:lnTo>
                    <a:pt x="75" y="521"/>
                  </a:lnTo>
                  <a:lnTo>
                    <a:pt x="63" y="517"/>
                  </a:lnTo>
                  <a:lnTo>
                    <a:pt x="52" y="513"/>
                  </a:lnTo>
                  <a:lnTo>
                    <a:pt x="41" y="509"/>
                  </a:lnTo>
                  <a:lnTo>
                    <a:pt x="33" y="503"/>
                  </a:lnTo>
                  <a:lnTo>
                    <a:pt x="28" y="499"/>
                  </a:lnTo>
                  <a:lnTo>
                    <a:pt x="24" y="496"/>
                  </a:lnTo>
                  <a:lnTo>
                    <a:pt x="20" y="492"/>
                  </a:lnTo>
                  <a:lnTo>
                    <a:pt x="18" y="487"/>
                  </a:lnTo>
                  <a:lnTo>
                    <a:pt x="16" y="482"/>
                  </a:lnTo>
                  <a:lnTo>
                    <a:pt x="14" y="476"/>
                  </a:lnTo>
                  <a:lnTo>
                    <a:pt x="13" y="469"/>
                  </a:lnTo>
                  <a:lnTo>
                    <a:pt x="13" y="462"/>
                  </a:lnTo>
                  <a:lnTo>
                    <a:pt x="14" y="439"/>
                  </a:lnTo>
                  <a:lnTo>
                    <a:pt x="16" y="417"/>
                  </a:lnTo>
                  <a:lnTo>
                    <a:pt x="18" y="395"/>
                  </a:lnTo>
                  <a:lnTo>
                    <a:pt x="19" y="376"/>
                  </a:lnTo>
                  <a:lnTo>
                    <a:pt x="19" y="352"/>
                  </a:lnTo>
                  <a:lnTo>
                    <a:pt x="19" y="329"/>
                  </a:lnTo>
                  <a:lnTo>
                    <a:pt x="19" y="305"/>
                  </a:lnTo>
                  <a:lnTo>
                    <a:pt x="19" y="281"/>
                  </a:lnTo>
                  <a:lnTo>
                    <a:pt x="17" y="258"/>
                  </a:lnTo>
                  <a:lnTo>
                    <a:pt x="14" y="234"/>
                  </a:lnTo>
                  <a:lnTo>
                    <a:pt x="11" y="223"/>
                  </a:lnTo>
                  <a:lnTo>
                    <a:pt x="7" y="212"/>
                  </a:lnTo>
                  <a:lnTo>
                    <a:pt x="4" y="202"/>
                  </a:lnTo>
                  <a:lnTo>
                    <a:pt x="0" y="19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6" name="Freeform 240"/>
            <p:cNvSpPr>
              <a:spLocks/>
            </p:cNvSpPr>
            <p:nvPr>
              <p:custDataLst>
                <p:tags r:id="rId219"/>
              </p:custDataLst>
            </p:nvPr>
          </p:nvSpPr>
          <p:spPr bwMode="auto">
            <a:xfrm>
              <a:off x="4111426" y="3328275"/>
              <a:ext cx="255072" cy="190414"/>
            </a:xfrm>
            <a:custGeom>
              <a:avLst/>
              <a:gdLst>
                <a:gd name="T0" fmla="*/ 145866 w 518"/>
                <a:gd name="T1" fmla="*/ 58495 h 406"/>
                <a:gd name="T2" fmla="*/ 145866 w 518"/>
                <a:gd name="T3" fmla="*/ 137729 h 406"/>
                <a:gd name="T4" fmla="*/ 140944 w 518"/>
                <a:gd name="T5" fmla="*/ 140388 h 406"/>
                <a:gd name="T6" fmla="*/ 130206 w 518"/>
                <a:gd name="T7" fmla="*/ 144111 h 406"/>
                <a:gd name="T8" fmla="*/ 110071 w 518"/>
                <a:gd name="T9" fmla="*/ 150492 h 406"/>
                <a:gd name="T10" fmla="*/ 113203 w 518"/>
                <a:gd name="T11" fmla="*/ 160596 h 406"/>
                <a:gd name="T12" fmla="*/ 118572 w 518"/>
                <a:gd name="T13" fmla="*/ 173358 h 406"/>
                <a:gd name="T14" fmla="*/ 120362 w 518"/>
                <a:gd name="T15" fmla="*/ 187716 h 406"/>
                <a:gd name="T16" fmla="*/ 121704 w 518"/>
                <a:gd name="T17" fmla="*/ 203137 h 406"/>
                <a:gd name="T18" fmla="*/ 23267 w 518"/>
                <a:gd name="T19" fmla="*/ 209519 h 406"/>
                <a:gd name="T20" fmla="*/ 9844 w 518"/>
                <a:gd name="T21" fmla="*/ 215900 h 406"/>
                <a:gd name="T22" fmla="*/ 2237 w 518"/>
                <a:gd name="T23" fmla="*/ 214305 h 406"/>
                <a:gd name="T24" fmla="*/ 447 w 518"/>
                <a:gd name="T25" fmla="*/ 211646 h 406"/>
                <a:gd name="T26" fmla="*/ 447 w 518"/>
                <a:gd name="T27" fmla="*/ 204733 h 406"/>
                <a:gd name="T28" fmla="*/ 1790 w 518"/>
                <a:gd name="T29" fmla="*/ 197288 h 406"/>
                <a:gd name="T30" fmla="*/ 4922 w 518"/>
                <a:gd name="T31" fmla="*/ 188248 h 406"/>
                <a:gd name="T32" fmla="*/ 8949 w 518"/>
                <a:gd name="T33" fmla="*/ 181335 h 406"/>
                <a:gd name="T34" fmla="*/ 13423 w 518"/>
                <a:gd name="T35" fmla="*/ 177612 h 406"/>
                <a:gd name="T36" fmla="*/ 17003 w 518"/>
                <a:gd name="T37" fmla="*/ 173358 h 406"/>
                <a:gd name="T38" fmla="*/ 19687 w 518"/>
                <a:gd name="T39" fmla="*/ 168572 h 406"/>
                <a:gd name="T40" fmla="*/ 21925 w 518"/>
                <a:gd name="T41" fmla="*/ 155278 h 406"/>
                <a:gd name="T42" fmla="*/ 25057 w 518"/>
                <a:gd name="T43" fmla="*/ 140920 h 406"/>
                <a:gd name="T44" fmla="*/ 27741 w 518"/>
                <a:gd name="T45" fmla="*/ 136666 h 406"/>
                <a:gd name="T46" fmla="*/ 33111 w 518"/>
                <a:gd name="T47" fmla="*/ 130816 h 406"/>
                <a:gd name="T48" fmla="*/ 41165 w 518"/>
                <a:gd name="T49" fmla="*/ 126562 h 406"/>
                <a:gd name="T50" fmla="*/ 47876 w 518"/>
                <a:gd name="T51" fmla="*/ 122840 h 406"/>
                <a:gd name="T52" fmla="*/ 54588 w 518"/>
                <a:gd name="T53" fmla="*/ 115927 h 406"/>
                <a:gd name="T54" fmla="*/ 60852 w 518"/>
                <a:gd name="T55" fmla="*/ 103696 h 406"/>
                <a:gd name="T56" fmla="*/ 67116 w 518"/>
                <a:gd name="T57" fmla="*/ 82957 h 406"/>
                <a:gd name="T58" fmla="*/ 72486 w 518"/>
                <a:gd name="T59" fmla="*/ 62217 h 406"/>
                <a:gd name="T60" fmla="*/ 76960 w 518"/>
                <a:gd name="T61" fmla="*/ 49987 h 406"/>
                <a:gd name="T62" fmla="*/ 83224 w 518"/>
                <a:gd name="T63" fmla="*/ 38819 h 406"/>
                <a:gd name="T64" fmla="*/ 89936 w 518"/>
                <a:gd name="T65" fmla="*/ 32970 h 406"/>
                <a:gd name="T66" fmla="*/ 95305 w 518"/>
                <a:gd name="T67" fmla="*/ 30311 h 406"/>
                <a:gd name="T68" fmla="*/ 97990 w 518"/>
                <a:gd name="T69" fmla="*/ 23398 h 406"/>
                <a:gd name="T70" fmla="*/ 99780 w 518"/>
                <a:gd name="T71" fmla="*/ 14890 h 406"/>
                <a:gd name="T72" fmla="*/ 102017 w 518"/>
                <a:gd name="T73" fmla="*/ 8508 h 406"/>
                <a:gd name="T74" fmla="*/ 106939 w 518"/>
                <a:gd name="T75" fmla="*/ 4254 h 406"/>
                <a:gd name="T76" fmla="*/ 228643 w 518"/>
                <a:gd name="T77" fmla="*/ 0 h 406"/>
                <a:gd name="T78" fmla="*/ 230433 w 518"/>
                <a:gd name="T79" fmla="*/ 24462 h 406"/>
                <a:gd name="T80" fmla="*/ 231775 w 518"/>
                <a:gd name="T81" fmla="*/ 58495 h 40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518" h="406">
                  <a:moveTo>
                    <a:pt x="518" y="110"/>
                  </a:moveTo>
                  <a:lnTo>
                    <a:pt x="326" y="110"/>
                  </a:lnTo>
                  <a:lnTo>
                    <a:pt x="312" y="104"/>
                  </a:lnTo>
                  <a:lnTo>
                    <a:pt x="326" y="259"/>
                  </a:lnTo>
                  <a:lnTo>
                    <a:pt x="323" y="261"/>
                  </a:lnTo>
                  <a:lnTo>
                    <a:pt x="315" y="264"/>
                  </a:lnTo>
                  <a:lnTo>
                    <a:pt x="304" y="267"/>
                  </a:lnTo>
                  <a:lnTo>
                    <a:pt x="291" y="271"/>
                  </a:lnTo>
                  <a:lnTo>
                    <a:pt x="263" y="277"/>
                  </a:lnTo>
                  <a:lnTo>
                    <a:pt x="246" y="283"/>
                  </a:lnTo>
                  <a:lnTo>
                    <a:pt x="250" y="292"/>
                  </a:lnTo>
                  <a:lnTo>
                    <a:pt x="253" y="302"/>
                  </a:lnTo>
                  <a:lnTo>
                    <a:pt x="258" y="314"/>
                  </a:lnTo>
                  <a:lnTo>
                    <a:pt x="265" y="326"/>
                  </a:lnTo>
                  <a:lnTo>
                    <a:pt x="267" y="335"/>
                  </a:lnTo>
                  <a:lnTo>
                    <a:pt x="269" y="353"/>
                  </a:lnTo>
                  <a:lnTo>
                    <a:pt x="271" y="373"/>
                  </a:lnTo>
                  <a:lnTo>
                    <a:pt x="272" y="382"/>
                  </a:lnTo>
                  <a:lnTo>
                    <a:pt x="67" y="382"/>
                  </a:lnTo>
                  <a:lnTo>
                    <a:pt x="52" y="394"/>
                  </a:lnTo>
                  <a:lnTo>
                    <a:pt x="39" y="406"/>
                  </a:lnTo>
                  <a:lnTo>
                    <a:pt x="22" y="406"/>
                  </a:lnTo>
                  <a:lnTo>
                    <a:pt x="10" y="404"/>
                  </a:lnTo>
                  <a:lnTo>
                    <a:pt x="5" y="403"/>
                  </a:lnTo>
                  <a:lnTo>
                    <a:pt x="2" y="401"/>
                  </a:lnTo>
                  <a:lnTo>
                    <a:pt x="1" y="398"/>
                  </a:lnTo>
                  <a:lnTo>
                    <a:pt x="0" y="394"/>
                  </a:lnTo>
                  <a:lnTo>
                    <a:pt x="1" y="385"/>
                  </a:lnTo>
                  <a:lnTo>
                    <a:pt x="2" y="378"/>
                  </a:lnTo>
                  <a:lnTo>
                    <a:pt x="4" y="371"/>
                  </a:lnTo>
                  <a:lnTo>
                    <a:pt x="6" y="365"/>
                  </a:lnTo>
                  <a:lnTo>
                    <a:pt x="11" y="354"/>
                  </a:lnTo>
                  <a:lnTo>
                    <a:pt x="13" y="344"/>
                  </a:lnTo>
                  <a:lnTo>
                    <a:pt x="20" y="341"/>
                  </a:lnTo>
                  <a:lnTo>
                    <a:pt x="26" y="337"/>
                  </a:lnTo>
                  <a:lnTo>
                    <a:pt x="30" y="334"/>
                  </a:lnTo>
                  <a:lnTo>
                    <a:pt x="35" y="330"/>
                  </a:lnTo>
                  <a:lnTo>
                    <a:pt x="38" y="326"/>
                  </a:lnTo>
                  <a:lnTo>
                    <a:pt x="41" y="321"/>
                  </a:lnTo>
                  <a:lnTo>
                    <a:pt x="44" y="317"/>
                  </a:lnTo>
                  <a:lnTo>
                    <a:pt x="46" y="313"/>
                  </a:lnTo>
                  <a:lnTo>
                    <a:pt x="49" y="292"/>
                  </a:lnTo>
                  <a:lnTo>
                    <a:pt x="52" y="271"/>
                  </a:lnTo>
                  <a:lnTo>
                    <a:pt x="56" y="265"/>
                  </a:lnTo>
                  <a:lnTo>
                    <a:pt x="59" y="261"/>
                  </a:lnTo>
                  <a:lnTo>
                    <a:pt x="62" y="257"/>
                  </a:lnTo>
                  <a:lnTo>
                    <a:pt x="66" y="253"/>
                  </a:lnTo>
                  <a:lnTo>
                    <a:pt x="74" y="246"/>
                  </a:lnTo>
                  <a:lnTo>
                    <a:pt x="83" y="242"/>
                  </a:lnTo>
                  <a:lnTo>
                    <a:pt x="92" y="238"/>
                  </a:lnTo>
                  <a:lnTo>
                    <a:pt x="100" y="235"/>
                  </a:lnTo>
                  <a:lnTo>
                    <a:pt x="107" y="231"/>
                  </a:lnTo>
                  <a:lnTo>
                    <a:pt x="113" y="227"/>
                  </a:lnTo>
                  <a:lnTo>
                    <a:pt x="122" y="218"/>
                  </a:lnTo>
                  <a:lnTo>
                    <a:pt x="129" y="207"/>
                  </a:lnTo>
                  <a:lnTo>
                    <a:pt x="136" y="195"/>
                  </a:lnTo>
                  <a:lnTo>
                    <a:pt x="141" y="182"/>
                  </a:lnTo>
                  <a:lnTo>
                    <a:pt x="150" y="156"/>
                  </a:lnTo>
                  <a:lnTo>
                    <a:pt x="158" y="129"/>
                  </a:lnTo>
                  <a:lnTo>
                    <a:pt x="162" y="117"/>
                  </a:lnTo>
                  <a:lnTo>
                    <a:pt x="168" y="105"/>
                  </a:lnTo>
                  <a:lnTo>
                    <a:pt x="172" y="94"/>
                  </a:lnTo>
                  <a:lnTo>
                    <a:pt x="179" y="83"/>
                  </a:lnTo>
                  <a:lnTo>
                    <a:pt x="186" y="73"/>
                  </a:lnTo>
                  <a:lnTo>
                    <a:pt x="195" y="66"/>
                  </a:lnTo>
                  <a:lnTo>
                    <a:pt x="201" y="62"/>
                  </a:lnTo>
                  <a:lnTo>
                    <a:pt x="206" y="59"/>
                  </a:lnTo>
                  <a:lnTo>
                    <a:pt x="213" y="57"/>
                  </a:lnTo>
                  <a:lnTo>
                    <a:pt x="219" y="55"/>
                  </a:lnTo>
                  <a:lnTo>
                    <a:pt x="219" y="44"/>
                  </a:lnTo>
                  <a:lnTo>
                    <a:pt x="220" y="36"/>
                  </a:lnTo>
                  <a:lnTo>
                    <a:pt x="223" y="28"/>
                  </a:lnTo>
                  <a:lnTo>
                    <a:pt x="225" y="21"/>
                  </a:lnTo>
                  <a:lnTo>
                    <a:pt x="228" y="16"/>
                  </a:lnTo>
                  <a:lnTo>
                    <a:pt x="233" y="11"/>
                  </a:lnTo>
                  <a:lnTo>
                    <a:pt x="239" y="8"/>
                  </a:lnTo>
                  <a:lnTo>
                    <a:pt x="246" y="6"/>
                  </a:lnTo>
                  <a:lnTo>
                    <a:pt x="511" y="0"/>
                  </a:lnTo>
                  <a:lnTo>
                    <a:pt x="513" y="13"/>
                  </a:lnTo>
                  <a:lnTo>
                    <a:pt x="515" y="46"/>
                  </a:lnTo>
                  <a:lnTo>
                    <a:pt x="517" y="83"/>
                  </a:lnTo>
                  <a:lnTo>
                    <a:pt x="518" y="11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7" name="Freeform 241"/>
            <p:cNvSpPr>
              <a:spLocks/>
            </p:cNvSpPr>
            <p:nvPr>
              <p:custDataLst>
                <p:tags r:id="rId220"/>
              </p:custDataLst>
            </p:nvPr>
          </p:nvSpPr>
          <p:spPr bwMode="auto">
            <a:xfrm>
              <a:off x="4076576" y="2275653"/>
              <a:ext cx="209306" cy="82628"/>
            </a:xfrm>
            <a:custGeom>
              <a:avLst/>
              <a:gdLst>
                <a:gd name="T0" fmla="*/ 2147483647 w 446"/>
                <a:gd name="T1" fmla="*/ 2147483647 h 178"/>
                <a:gd name="T2" fmla="*/ 2147483647 w 446"/>
                <a:gd name="T3" fmla="*/ 2147483647 h 178"/>
                <a:gd name="T4" fmla="*/ 2147483647 w 446"/>
                <a:gd name="T5" fmla="*/ 2147483647 h 178"/>
                <a:gd name="T6" fmla="*/ 2147483647 w 446"/>
                <a:gd name="T7" fmla="*/ 2147483647 h 178"/>
                <a:gd name="T8" fmla="*/ 2147483647 w 446"/>
                <a:gd name="T9" fmla="*/ 2147483647 h 178"/>
                <a:gd name="T10" fmla="*/ 2147483647 w 446"/>
                <a:gd name="T11" fmla="*/ 0 h 178"/>
                <a:gd name="T12" fmla="*/ 2147483647 w 446"/>
                <a:gd name="T13" fmla="*/ 2147483647 h 178"/>
                <a:gd name="T14" fmla="*/ 2147483647 w 446"/>
                <a:gd name="T15" fmla="*/ 2147483647 h 178"/>
                <a:gd name="T16" fmla="*/ 2147483647 w 446"/>
                <a:gd name="T17" fmla="*/ 2147483647 h 178"/>
                <a:gd name="T18" fmla="*/ 2147483647 w 446"/>
                <a:gd name="T19" fmla="*/ 2147483647 h 178"/>
                <a:gd name="T20" fmla="*/ 2147483647 w 446"/>
                <a:gd name="T21" fmla="*/ 2147483647 h 178"/>
                <a:gd name="T22" fmla="*/ 2147483647 w 446"/>
                <a:gd name="T23" fmla="*/ 2147483647 h 178"/>
                <a:gd name="T24" fmla="*/ 2147483647 w 446"/>
                <a:gd name="T25" fmla="*/ 2147483647 h 178"/>
                <a:gd name="T26" fmla="*/ 2147483647 w 446"/>
                <a:gd name="T27" fmla="*/ 2147483647 h 178"/>
                <a:gd name="T28" fmla="*/ 2147483647 w 446"/>
                <a:gd name="T29" fmla="*/ 2147483647 h 178"/>
                <a:gd name="T30" fmla="*/ 2147483647 w 446"/>
                <a:gd name="T31" fmla="*/ 2147483647 h 178"/>
                <a:gd name="T32" fmla="*/ 2147483647 w 446"/>
                <a:gd name="T33" fmla="*/ 2147483647 h 178"/>
                <a:gd name="T34" fmla="*/ 2147483647 w 446"/>
                <a:gd name="T35" fmla="*/ 2147483647 h 178"/>
                <a:gd name="T36" fmla="*/ 2147483647 w 446"/>
                <a:gd name="T37" fmla="*/ 2147483647 h 178"/>
                <a:gd name="T38" fmla="*/ 2147483647 w 446"/>
                <a:gd name="T39" fmla="*/ 2147483647 h 178"/>
                <a:gd name="T40" fmla="*/ 2147483647 w 446"/>
                <a:gd name="T41" fmla="*/ 2147483647 h 178"/>
                <a:gd name="T42" fmla="*/ 2147483647 w 446"/>
                <a:gd name="T43" fmla="*/ 2147483647 h 178"/>
                <a:gd name="T44" fmla="*/ 2147483647 w 446"/>
                <a:gd name="T45" fmla="*/ 2147483647 h 178"/>
                <a:gd name="T46" fmla="*/ 2147483647 w 446"/>
                <a:gd name="T47" fmla="*/ 2147483647 h 178"/>
                <a:gd name="T48" fmla="*/ 2147483647 w 446"/>
                <a:gd name="T49" fmla="*/ 2147483647 h 178"/>
                <a:gd name="T50" fmla="*/ 2147483647 w 446"/>
                <a:gd name="T51" fmla="*/ 2147483647 h 178"/>
                <a:gd name="T52" fmla="*/ 2147483647 w 446"/>
                <a:gd name="T53" fmla="*/ 2147483647 h 178"/>
                <a:gd name="T54" fmla="*/ 2147483647 w 446"/>
                <a:gd name="T55" fmla="*/ 2147483647 h 178"/>
                <a:gd name="T56" fmla="*/ 2147483647 w 446"/>
                <a:gd name="T57" fmla="*/ 2147483647 h 178"/>
                <a:gd name="T58" fmla="*/ 2147483647 w 446"/>
                <a:gd name="T59" fmla="*/ 2147483647 h 178"/>
                <a:gd name="T60" fmla="*/ 2147483647 w 446"/>
                <a:gd name="T61" fmla="*/ 2147483647 h 178"/>
                <a:gd name="T62" fmla="*/ 2147483647 w 446"/>
                <a:gd name="T63" fmla="*/ 2147483647 h 178"/>
                <a:gd name="T64" fmla="*/ 2147483647 w 446"/>
                <a:gd name="T65" fmla="*/ 2147483647 h 178"/>
                <a:gd name="T66" fmla="*/ 2147483647 w 446"/>
                <a:gd name="T67" fmla="*/ 2147483647 h 178"/>
                <a:gd name="T68" fmla="*/ 2147483647 w 446"/>
                <a:gd name="T69" fmla="*/ 2147483647 h 178"/>
                <a:gd name="T70" fmla="*/ 2147483647 w 446"/>
                <a:gd name="T71" fmla="*/ 2147483647 h 178"/>
                <a:gd name="T72" fmla="*/ 2147483647 w 446"/>
                <a:gd name="T73" fmla="*/ 2147483647 h 178"/>
                <a:gd name="T74" fmla="*/ 2147483647 w 446"/>
                <a:gd name="T75" fmla="*/ 2147483647 h 178"/>
                <a:gd name="T76" fmla="*/ 2147483647 w 446"/>
                <a:gd name="T77" fmla="*/ 2147483647 h 178"/>
                <a:gd name="T78" fmla="*/ 2147483647 w 446"/>
                <a:gd name="T79" fmla="*/ 2147483647 h 178"/>
                <a:gd name="T80" fmla="*/ 0 w 446"/>
                <a:gd name="T81" fmla="*/ 2147483647 h 178"/>
                <a:gd name="T82" fmla="*/ 2147483647 w 446"/>
                <a:gd name="T83" fmla="*/ 2147483647 h 178"/>
                <a:gd name="T84" fmla="*/ 2147483647 w 446"/>
                <a:gd name="T85" fmla="*/ 2147483647 h 178"/>
                <a:gd name="T86" fmla="*/ 2147483647 w 446"/>
                <a:gd name="T87" fmla="*/ 2147483647 h 178"/>
                <a:gd name="T88" fmla="*/ 2147483647 w 446"/>
                <a:gd name="T89" fmla="*/ 2147483647 h 17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46" h="178">
                  <a:moveTo>
                    <a:pt x="27" y="43"/>
                  </a:moveTo>
                  <a:lnTo>
                    <a:pt x="31" y="52"/>
                  </a:lnTo>
                  <a:lnTo>
                    <a:pt x="34" y="61"/>
                  </a:lnTo>
                  <a:lnTo>
                    <a:pt x="37" y="53"/>
                  </a:lnTo>
                  <a:lnTo>
                    <a:pt x="40" y="47"/>
                  </a:lnTo>
                  <a:lnTo>
                    <a:pt x="41" y="42"/>
                  </a:lnTo>
                  <a:lnTo>
                    <a:pt x="41" y="37"/>
                  </a:lnTo>
                  <a:lnTo>
                    <a:pt x="55" y="37"/>
                  </a:lnTo>
                  <a:lnTo>
                    <a:pt x="68" y="37"/>
                  </a:lnTo>
                  <a:lnTo>
                    <a:pt x="77" y="37"/>
                  </a:lnTo>
                  <a:lnTo>
                    <a:pt x="80" y="37"/>
                  </a:lnTo>
                  <a:lnTo>
                    <a:pt x="80" y="18"/>
                  </a:lnTo>
                  <a:lnTo>
                    <a:pt x="78" y="17"/>
                  </a:lnTo>
                  <a:lnTo>
                    <a:pt x="75" y="16"/>
                  </a:lnTo>
                  <a:lnTo>
                    <a:pt x="72" y="14"/>
                  </a:lnTo>
                  <a:lnTo>
                    <a:pt x="70" y="11"/>
                  </a:lnTo>
                  <a:lnTo>
                    <a:pt x="65" y="5"/>
                  </a:lnTo>
                  <a:lnTo>
                    <a:pt x="60" y="0"/>
                  </a:lnTo>
                  <a:lnTo>
                    <a:pt x="69" y="3"/>
                  </a:lnTo>
                  <a:lnTo>
                    <a:pt x="78" y="6"/>
                  </a:lnTo>
                  <a:lnTo>
                    <a:pt x="85" y="10"/>
                  </a:lnTo>
                  <a:lnTo>
                    <a:pt x="90" y="15"/>
                  </a:lnTo>
                  <a:lnTo>
                    <a:pt x="100" y="27"/>
                  </a:lnTo>
                  <a:lnTo>
                    <a:pt x="108" y="39"/>
                  </a:lnTo>
                  <a:lnTo>
                    <a:pt x="114" y="49"/>
                  </a:lnTo>
                  <a:lnTo>
                    <a:pt x="121" y="59"/>
                  </a:lnTo>
                  <a:lnTo>
                    <a:pt x="125" y="62"/>
                  </a:lnTo>
                  <a:lnTo>
                    <a:pt x="130" y="65"/>
                  </a:lnTo>
                  <a:lnTo>
                    <a:pt x="134" y="67"/>
                  </a:lnTo>
                  <a:lnTo>
                    <a:pt x="139" y="67"/>
                  </a:lnTo>
                  <a:lnTo>
                    <a:pt x="146" y="67"/>
                  </a:lnTo>
                  <a:lnTo>
                    <a:pt x="152" y="66"/>
                  </a:lnTo>
                  <a:lnTo>
                    <a:pt x="157" y="63"/>
                  </a:lnTo>
                  <a:lnTo>
                    <a:pt x="163" y="61"/>
                  </a:lnTo>
                  <a:lnTo>
                    <a:pt x="172" y="54"/>
                  </a:lnTo>
                  <a:lnTo>
                    <a:pt x="181" y="45"/>
                  </a:lnTo>
                  <a:lnTo>
                    <a:pt x="190" y="37"/>
                  </a:lnTo>
                  <a:lnTo>
                    <a:pt x="198" y="29"/>
                  </a:lnTo>
                  <a:lnTo>
                    <a:pt x="205" y="23"/>
                  </a:lnTo>
                  <a:lnTo>
                    <a:pt x="213" y="18"/>
                  </a:lnTo>
                  <a:lnTo>
                    <a:pt x="216" y="25"/>
                  </a:lnTo>
                  <a:lnTo>
                    <a:pt x="220" y="31"/>
                  </a:lnTo>
                  <a:lnTo>
                    <a:pt x="293" y="31"/>
                  </a:lnTo>
                  <a:lnTo>
                    <a:pt x="352" y="6"/>
                  </a:lnTo>
                  <a:lnTo>
                    <a:pt x="359" y="11"/>
                  </a:lnTo>
                  <a:lnTo>
                    <a:pt x="367" y="17"/>
                  </a:lnTo>
                  <a:lnTo>
                    <a:pt x="371" y="21"/>
                  </a:lnTo>
                  <a:lnTo>
                    <a:pt x="376" y="23"/>
                  </a:lnTo>
                  <a:lnTo>
                    <a:pt x="381" y="24"/>
                  </a:lnTo>
                  <a:lnTo>
                    <a:pt x="385" y="25"/>
                  </a:lnTo>
                  <a:lnTo>
                    <a:pt x="396" y="22"/>
                  </a:lnTo>
                  <a:lnTo>
                    <a:pt x="413" y="18"/>
                  </a:lnTo>
                  <a:lnTo>
                    <a:pt x="413" y="28"/>
                  </a:lnTo>
                  <a:lnTo>
                    <a:pt x="413" y="37"/>
                  </a:lnTo>
                  <a:lnTo>
                    <a:pt x="413" y="39"/>
                  </a:lnTo>
                  <a:lnTo>
                    <a:pt x="414" y="41"/>
                  </a:lnTo>
                  <a:lnTo>
                    <a:pt x="415" y="43"/>
                  </a:lnTo>
                  <a:lnTo>
                    <a:pt x="417" y="45"/>
                  </a:lnTo>
                  <a:lnTo>
                    <a:pt x="423" y="49"/>
                  </a:lnTo>
                  <a:lnTo>
                    <a:pt x="429" y="54"/>
                  </a:lnTo>
                  <a:lnTo>
                    <a:pt x="435" y="59"/>
                  </a:lnTo>
                  <a:lnTo>
                    <a:pt x="440" y="64"/>
                  </a:lnTo>
                  <a:lnTo>
                    <a:pt x="443" y="68"/>
                  </a:lnTo>
                  <a:lnTo>
                    <a:pt x="444" y="71"/>
                  </a:lnTo>
                  <a:lnTo>
                    <a:pt x="445" y="76"/>
                  </a:lnTo>
                  <a:lnTo>
                    <a:pt x="446" y="80"/>
                  </a:lnTo>
                  <a:lnTo>
                    <a:pt x="445" y="87"/>
                  </a:lnTo>
                  <a:lnTo>
                    <a:pt x="443" y="92"/>
                  </a:lnTo>
                  <a:lnTo>
                    <a:pt x="438" y="96"/>
                  </a:lnTo>
                  <a:lnTo>
                    <a:pt x="434" y="100"/>
                  </a:lnTo>
                  <a:lnTo>
                    <a:pt x="423" y="106"/>
                  </a:lnTo>
                  <a:lnTo>
                    <a:pt x="413" y="111"/>
                  </a:lnTo>
                  <a:lnTo>
                    <a:pt x="407" y="115"/>
                  </a:lnTo>
                  <a:lnTo>
                    <a:pt x="402" y="118"/>
                  </a:lnTo>
                  <a:lnTo>
                    <a:pt x="397" y="120"/>
                  </a:lnTo>
                  <a:lnTo>
                    <a:pt x="392" y="121"/>
                  </a:lnTo>
                  <a:lnTo>
                    <a:pt x="380" y="123"/>
                  </a:lnTo>
                  <a:lnTo>
                    <a:pt x="366" y="123"/>
                  </a:lnTo>
                  <a:lnTo>
                    <a:pt x="344" y="129"/>
                  </a:lnTo>
                  <a:lnTo>
                    <a:pt x="322" y="137"/>
                  </a:lnTo>
                  <a:lnTo>
                    <a:pt x="300" y="146"/>
                  </a:lnTo>
                  <a:lnTo>
                    <a:pt x="279" y="156"/>
                  </a:lnTo>
                  <a:lnTo>
                    <a:pt x="257" y="164"/>
                  </a:lnTo>
                  <a:lnTo>
                    <a:pt x="234" y="171"/>
                  </a:lnTo>
                  <a:lnTo>
                    <a:pt x="223" y="174"/>
                  </a:lnTo>
                  <a:lnTo>
                    <a:pt x="211" y="176"/>
                  </a:lnTo>
                  <a:lnTo>
                    <a:pt x="199" y="178"/>
                  </a:lnTo>
                  <a:lnTo>
                    <a:pt x="187" y="178"/>
                  </a:lnTo>
                  <a:lnTo>
                    <a:pt x="181" y="177"/>
                  </a:lnTo>
                  <a:lnTo>
                    <a:pt x="177" y="174"/>
                  </a:lnTo>
                  <a:lnTo>
                    <a:pt x="175" y="171"/>
                  </a:lnTo>
                  <a:lnTo>
                    <a:pt x="173" y="166"/>
                  </a:lnTo>
                  <a:lnTo>
                    <a:pt x="172" y="164"/>
                  </a:lnTo>
                  <a:lnTo>
                    <a:pt x="172" y="163"/>
                  </a:lnTo>
                  <a:lnTo>
                    <a:pt x="171" y="162"/>
                  </a:lnTo>
                  <a:lnTo>
                    <a:pt x="170" y="161"/>
                  </a:lnTo>
                  <a:lnTo>
                    <a:pt x="166" y="161"/>
                  </a:lnTo>
                  <a:lnTo>
                    <a:pt x="161" y="161"/>
                  </a:lnTo>
                  <a:lnTo>
                    <a:pt x="156" y="161"/>
                  </a:lnTo>
                  <a:lnTo>
                    <a:pt x="150" y="162"/>
                  </a:lnTo>
                  <a:lnTo>
                    <a:pt x="145" y="162"/>
                  </a:lnTo>
                  <a:lnTo>
                    <a:pt x="139" y="160"/>
                  </a:lnTo>
                  <a:lnTo>
                    <a:pt x="125" y="156"/>
                  </a:lnTo>
                  <a:lnTo>
                    <a:pt x="112" y="152"/>
                  </a:lnTo>
                  <a:lnTo>
                    <a:pt x="100" y="147"/>
                  </a:lnTo>
                  <a:lnTo>
                    <a:pt x="91" y="143"/>
                  </a:lnTo>
                  <a:lnTo>
                    <a:pt x="87" y="140"/>
                  </a:lnTo>
                  <a:lnTo>
                    <a:pt x="85" y="137"/>
                  </a:lnTo>
                  <a:lnTo>
                    <a:pt x="82" y="134"/>
                  </a:lnTo>
                  <a:lnTo>
                    <a:pt x="81" y="129"/>
                  </a:lnTo>
                  <a:lnTo>
                    <a:pt x="81" y="125"/>
                  </a:lnTo>
                  <a:lnTo>
                    <a:pt x="81" y="121"/>
                  </a:lnTo>
                  <a:lnTo>
                    <a:pt x="83" y="116"/>
                  </a:lnTo>
                  <a:lnTo>
                    <a:pt x="87" y="111"/>
                  </a:lnTo>
                  <a:lnTo>
                    <a:pt x="63" y="108"/>
                  </a:lnTo>
                  <a:lnTo>
                    <a:pt x="38" y="104"/>
                  </a:lnTo>
                  <a:lnTo>
                    <a:pt x="27" y="103"/>
                  </a:lnTo>
                  <a:lnTo>
                    <a:pt x="18" y="103"/>
                  </a:lnTo>
                  <a:lnTo>
                    <a:pt x="13" y="104"/>
                  </a:lnTo>
                  <a:lnTo>
                    <a:pt x="9" y="105"/>
                  </a:lnTo>
                  <a:lnTo>
                    <a:pt x="4" y="108"/>
                  </a:lnTo>
                  <a:lnTo>
                    <a:pt x="0" y="111"/>
                  </a:lnTo>
                  <a:lnTo>
                    <a:pt x="0" y="80"/>
                  </a:lnTo>
                  <a:lnTo>
                    <a:pt x="30" y="82"/>
                  </a:lnTo>
                  <a:lnTo>
                    <a:pt x="51" y="85"/>
                  </a:lnTo>
                  <a:lnTo>
                    <a:pt x="60" y="86"/>
                  </a:lnTo>
                  <a:lnTo>
                    <a:pt x="68" y="86"/>
                  </a:lnTo>
                  <a:lnTo>
                    <a:pt x="77" y="84"/>
                  </a:lnTo>
                  <a:lnTo>
                    <a:pt x="87" y="80"/>
                  </a:lnTo>
                  <a:lnTo>
                    <a:pt x="64" y="76"/>
                  </a:lnTo>
                  <a:lnTo>
                    <a:pt x="44" y="71"/>
                  </a:lnTo>
                  <a:lnTo>
                    <a:pt x="23" y="68"/>
                  </a:lnTo>
                  <a:lnTo>
                    <a:pt x="0" y="67"/>
                  </a:lnTo>
                  <a:lnTo>
                    <a:pt x="9" y="62"/>
                  </a:lnTo>
                  <a:lnTo>
                    <a:pt x="16" y="55"/>
                  </a:lnTo>
                  <a:lnTo>
                    <a:pt x="22" y="49"/>
                  </a:lnTo>
                  <a:lnTo>
                    <a:pt x="27" y="43"/>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228" name="Freeform 242"/>
            <p:cNvSpPr>
              <a:spLocks/>
            </p:cNvSpPr>
            <p:nvPr>
              <p:custDataLst>
                <p:tags r:id="rId221"/>
              </p:custDataLst>
            </p:nvPr>
          </p:nvSpPr>
          <p:spPr bwMode="auto">
            <a:xfrm>
              <a:off x="4946941" y="2508134"/>
              <a:ext cx="15697" cy="50418"/>
            </a:xfrm>
            <a:custGeom>
              <a:avLst/>
              <a:gdLst>
                <a:gd name="T0" fmla="*/ 0 w 28"/>
                <a:gd name="T1" fmla="*/ 2147483647 h 73"/>
                <a:gd name="T2" fmla="*/ 2147483647 w 28"/>
                <a:gd name="T3" fmla="*/ 2147483647 h 73"/>
                <a:gd name="T4" fmla="*/ 2147483647 w 28"/>
                <a:gd name="T5" fmla="*/ 2147483647 h 73"/>
                <a:gd name="T6" fmla="*/ 2147483647 w 28"/>
                <a:gd name="T7" fmla="*/ 2147483647 h 73"/>
                <a:gd name="T8" fmla="*/ 2147483647 w 28"/>
                <a:gd name="T9" fmla="*/ 2147483647 h 73"/>
                <a:gd name="T10" fmla="*/ 2147483647 w 28"/>
                <a:gd name="T11" fmla="*/ 2147483647 h 73"/>
                <a:gd name="T12" fmla="*/ 0 w 28"/>
                <a:gd name="T13" fmla="*/ 0 h 73"/>
                <a:gd name="T14" fmla="*/ 2147483647 w 28"/>
                <a:gd name="T15" fmla="*/ 0 h 73"/>
                <a:gd name="T16" fmla="*/ 2147483647 w 28"/>
                <a:gd name="T17" fmla="*/ 2147483647 h 73"/>
                <a:gd name="T18" fmla="*/ 2147483647 w 28"/>
                <a:gd name="T19" fmla="*/ 2147483647 h 73"/>
                <a:gd name="T20" fmla="*/ 2147483647 w 28"/>
                <a:gd name="T21" fmla="*/ 2147483647 h 73"/>
                <a:gd name="T22" fmla="*/ 2147483647 w 28"/>
                <a:gd name="T23" fmla="*/ 2147483647 h 73"/>
                <a:gd name="T24" fmla="*/ 0 w 28"/>
                <a:gd name="T25" fmla="*/ 2147483647 h 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8" h="73">
                  <a:moveTo>
                    <a:pt x="0" y="73"/>
                  </a:moveTo>
                  <a:lnTo>
                    <a:pt x="2" y="47"/>
                  </a:lnTo>
                  <a:lnTo>
                    <a:pt x="6" y="28"/>
                  </a:lnTo>
                  <a:lnTo>
                    <a:pt x="7" y="20"/>
                  </a:lnTo>
                  <a:lnTo>
                    <a:pt x="6" y="13"/>
                  </a:lnTo>
                  <a:lnTo>
                    <a:pt x="4" y="7"/>
                  </a:lnTo>
                  <a:lnTo>
                    <a:pt x="0" y="0"/>
                  </a:lnTo>
                  <a:lnTo>
                    <a:pt x="28" y="0"/>
                  </a:lnTo>
                  <a:lnTo>
                    <a:pt x="22" y="16"/>
                  </a:lnTo>
                  <a:lnTo>
                    <a:pt x="17" y="30"/>
                  </a:lnTo>
                  <a:lnTo>
                    <a:pt x="12" y="43"/>
                  </a:lnTo>
                  <a:lnTo>
                    <a:pt x="7" y="55"/>
                  </a:lnTo>
                  <a:lnTo>
                    <a:pt x="0" y="73"/>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29" name="Freeform 243"/>
            <p:cNvSpPr>
              <a:spLocks/>
            </p:cNvSpPr>
            <p:nvPr>
              <p:custDataLst>
                <p:tags r:id="rId222"/>
              </p:custDataLst>
            </p:nvPr>
          </p:nvSpPr>
          <p:spPr bwMode="auto">
            <a:xfrm>
              <a:off x="4823100" y="2211230"/>
              <a:ext cx="258144" cy="348720"/>
            </a:xfrm>
            <a:custGeom>
              <a:avLst/>
              <a:gdLst>
                <a:gd name="T0" fmla="*/ 2147483647 w 531"/>
                <a:gd name="T1" fmla="*/ 2147483647 h 757"/>
                <a:gd name="T2" fmla="*/ 2147483647 w 531"/>
                <a:gd name="T3" fmla="*/ 2147483647 h 757"/>
                <a:gd name="T4" fmla="*/ 2147483647 w 531"/>
                <a:gd name="T5" fmla="*/ 2147483647 h 757"/>
                <a:gd name="T6" fmla="*/ 2147483647 w 531"/>
                <a:gd name="T7" fmla="*/ 2147483647 h 757"/>
                <a:gd name="T8" fmla="*/ 2147483647 w 531"/>
                <a:gd name="T9" fmla="*/ 2147483647 h 757"/>
                <a:gd name="T10" fmla="*/ 2147483647 w 531"/>
                <a:gd name="T11" fmla="*/ 2147483647 h 757"/>
                <a:gd name="T12" fmla="*/ 2147483647 w 531"/>
                <a:gd name="T13" fmla="*/ 2147483647 h 757"/>
                <a:gd name="T14" fmla="*/ 2147483647 w 531"/>
                <a:gd name="T15" fmla="*/ 2147483647 h 757"/>
                <a:gd name="T16" fmla="*/ 2147483647 w 531"/>
                <a:gd name="T17" fmla="*/ 2147483647 h 757"/>
                <a:gd name="T18" fmla="*/ 2147483647 w 531"/>
                <a:gd name="T19" fmla="*/ 2147483647 h 757"/>
                <a:gd name="T20" fmla="*/ 2147483647 w 531"/>
                <a:gd name="T21" fmla="*/ 2147483647 h 757"/>
                <a:gd name="T22" fmla="*/ 2147483647 w 531"/>
                <a:gd name="T23" fmla="*/ 2147483647 h 757"/>
                <a:gd name="T24" fmla="*/ 2147483647 w 531"/>
                <a:gd name="T25" fmla="*/ 2147483647 h 757"/>
                <a:gd name="T26" fmla="*/ 2147483647 w 531"/>
                <a:gd name="T27" fmla="*/ 2147483647 h 757"/>
                <a:gd name="T28" fmla="*/ 2147483647 w 531"/>
                <a:gd name="T29" fmla="*/ 2147483647 h 757"/>
                <a:gd name="T30" fmla="*/ 2147483647 w 531"/>
                <a:gd name="T31" fmla="*/ 2147483647 h 757"/>
                <a:gd name="T32" fmla="*/ 2147483647 w 531"/>
                <a:gd name="T33" fmla="*/ 2147483647 h 757"/>
                <a:gd name="T34" fmla="*/ 2147483647 w 531"/>
                <a:gd name="T35" fmla="*/ 2147483647 h 757"/>
                <a:gd name="T36" fmla="*/ 2147483647 w 531"/>
                <a:gd name="T37" fmla="*/ 2147483647 h 757"/>
                <a:gd name="T38" fmla="*/ 2147483647 w 531"/>
                <a:gd name="T39" fmla="*/ 2147483647 h 757"/>
                <a:gd name="T40" fmla="*/ 2147483647 w 531"/>
                <a:gd name="T41" fmla="*/ 2147483647 h 757"/>
                <a:gd name="T42" fmla="*/ 2147483647 w 531"/>
                <a:gd name="T43" fmla="*/ 2147483647 h 757"/>
                <a:gd name="T44" fmla="*/ 2147483647 w 531"/>
                <a:gd name="T45" fmla="*/ 2147483647 h 757"/>
                <a:gd name="T46" fmla="*/ 2147483647 w 531"/>
                <a:gd name="T47" fmla="*/ 2147483647 h 757"/>
                <a:gd name="T48" fmla="*/ 2147483647 w 531"/>
                <a:gd name="T49" fmla="*/ 2147483647 h 757"/>
                <a:gd name="T50" fmla="*/ 2147483647 w 531"/>
                <a:gd name="T51" fmla="*/ 2147483647 h 757"/>
                <a:gd name="T52" fmla="*/ 2147483647 w 531"/>
                <a:gd name="T53" fmla="*/ 2147483647 h 757"/>
                <a:gd name="T54" fmla="*/ 2147483647 w 531"/>
                <a:gd name="T55" fmla="*/ 2147483647 h 757"/>
                <a:gd name="T56" fmla="*/ 2147483647 w 531"/>
                <a:gd name="T57" fmla="*/ 2147483647 h 757"/>
                <a:gd name="T58" fmla="*/ 2147483647 w 531"/>
                <a:gd name="T59" fmla="*/ 2147483647 h 757"/>
                <a:gd name="T60" fmla="*/ 2147483647 w 531"/>
                <a:gd name="T61" fmla="*/ 2147483647 h 757"/>
                <a:gd name="T62" fmla="*/ 2147483647 w 531"/>
                <a:gd name="T63" fmla="*/ 2147483647 h 757"/>
                <a:gd name="T64" fmla="*/ 2147483647 w 531"/>
                <a:gd name="T65" fmla="*/ 2147483647 h 757"/>
                <a:gd name="T66" fmla="*/ 2147483647 w 531"/>
                <a:gd name="T67" fmla="*/ 2147483647 h 757"/>
                <a:gd name="T68" fmla="*/ 2147483647 w 531"/>
                <a:gd name="T69" fmla="*/ 2147483647 h 757"/>
                <a:gd name="T70" fmla="*/ 2147483647 w 531"/>
                <a:gd name="T71" fmla="*/ 2147483647 h 757"/>
                <a:gd name="T72" fmla="*/ 2147483647 w 531"/>
                <a:gd name="T73" fmla="*/ 2147483647 h 757"/>
                <a:gd name="T74" fmla="*/ 2147483647 w 531"/>
                <a:gd name="T75" fmla="*/ 2147483647 h 757"/>
                <a:gd name="T76" fmla="*/ 2147483647 w 531"/>
                <a:gd name="T77" fmla="*/ 2147483647 h 757"/>
                <a:gd name="T78" fmla="*/ 2147483647 w 531"/>
                <a:gd name="T79" fmla="*/ 2147483647 h 757"/>
                <a:gd name="T80" fmla="*/ 2147483647 w 531"/>
                <a:gd name="T81" fmla="*/ 2147483647 h 757"/>
                <a:gd name="T82" fmla="*/ 2147483647 w 531"/>
                <a:gd name="T83" fmla="*/ 2147483647 h 757"/>
                <a:gd name="T84" fmla="*/ 2147483647 w 531"/>
                <a:gd name="T85" fmla="*/ 2147483647 h 757"/>
                <a:gd name="T86" fmla="*/ 2147483647 w 531"/>
                <a:gd name="T87" fmla="*/ 2147483647 h 757"/>
                <a:gd name="T88" fmla="*/ 2147483647 w 531"/>
                <a:gd name="T89" fmla="*/ 2147483647 h 757"/>
                <a:gd name="T90" fmla="*/ 2147483647 w 531"/>
                <a:gd name="T91" fmla="*/ 2147483647 h 757"/>
                <a:gd name="T92" fmla="*/ 2147483647 w 531"/>
                <a:gd name="T93" fmla="*/ 2147483647 h 757"/>
                <a:gd name="T94" fmla="*/ 2147483647 w 531"/>
                <a:gd name="T95" fmla="*/ 2147483647 h 757"/>
                <a:gd name="T96" fmla="*/ 2147483647 w 531"/>
                <a:gd name="T97" fmla="*/ 2147483647 h 75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31" h="757">
                  <a:moveTo>
                    <a:pt x="531" y="190"/>
                  </a:moveTo>
                  <a:lnTo>
                    <a:pt x="432" y="190"/>
                  </a:lnTo>
                  <a:lnTo>
                    <a:pt x="428" y="194"/>
                  </a:lnTo>
                  <a:lnTo>
                    <a:pt x="419" y="203"/>
                  </a:lnTo>
                  <a:lnTo>
                    <a:pt x="413" y="208"/>
                  </a:lnTo>
                  <a:lnTo>
                    <a:pt x="409" y="213"/>
                  </a:lnTo>
                  <a:lnTo>
                    <a:pt x="407" y="218"/>
                  </a:lnTo>
                  <a:lnTo>
                    <a:pt x="406" y="221"/>
                  </a:lnTo>
                  <a:lnTo>
                    <a:pt x="404" y="226"/>
                  </a:lnTo>
                  <a:lnTo>
                    <a:pt x="403" y="230"/>
                  </a:lnTo>
                  <a:lnTo>
                    <a:pt x="403" y="233"/>
                  </a:lnTo>
                  <a:lnTo>
                    <a:pt x="404" y="237"/>
                  </a:lnTo>
                  <a:lnTo>
                    <a:pt x="407" y="244"/>
                  </a:lnTo>
                  <a:lnTo>
                    <a:pt x="412" y="252"/>
                  </a:lnTo>
                  <a:lnTo>
                    <a:pt x="397" y="264"/>
                  </a:lnTo>
                  <a:lnTo>
                    <a:pt x="382" y="275"/>
                  </a:lnTo>
                  <a:lnTo>
                    <a:pt x="367" y="284"/>
                  </a:lnTo>
                  <a:lnTo>
                    <a:pt x="353" y="291"/>
                  </a:lnTo>
                  <a:lnTo>
                    <a:pt x="339" y="299"/>
                  </a:lnTo>
                  <a:lnTo>
                    <a:pt x="325" y="306"/>
                  </a:lnTo>
                  <a:lnTo>
                    <a:pt x="311" y="315"/>
                  </a:lnTo>
                  <a:lnTo>
                    <a:pt x="299" y="325"/>
                  </a:lnTo>
                  <a:lnTo>
                    <a:pt x="277" y="338"/>
                  </a:lnTo>
                  <a:lnTo>
                    <a:pt x="252" y="354"/>
                  </a:lnTo>
                  <a:lnTo>
                    <a:pt x="248" y="358"/>
                  </a:lnTo>
                  <a:lnTo>
                    <a:pt x="242" y="361"/>
                  </a:lnTo>
                  <a:lnTo>
                    <a:pt x="239" y="365"/>
                  </a:lnTo>
                  <a:lnTo>
                    <a:pt x="237" y="369"/>
                  </a:lnTo>
                  <a:lnTo>
                    <a:pt x="237" y="372"/>
                  </a:lnTo>
                  <a:lnTo>
                    <a:pt x="238" y="375"/>
                  </a:lnTo>
                  <a:lnTo>
                    <a:pt x="241" y="378"/>
                  </a:lnTo>
                  <a:lnTo>
                    <a:pt x="245" y="381"/>
                  </a:lnTo>
                  <a:lnTo>
                    <a:pt x="245" y="391"/>
                  </a:lnTo>
                  <a:lnTo>
                    <a:pt x="245" y="400"/>
                  </a:lnTo>
                  <a:lnTo>
                    <a:pt x="243" y="413"/>
                  </a:lnTo>
                  <a:lnTo>
                    <a:pt x="240" y="424"/>
                  </a:lnTo>
                  <a:lnTo>
                    <a:pt x="238" y="430"/>
                  </a:lnTo>
                  <a:lnTo>
                    <a:pt x="238" y="436"/>
                  </a:lnTo>
                  <a:lnTo>
                    <a:pt x="238" y="443"/>
                  </a:lnTo>
                  <a:lnTo>
                    <a:pt x="239" y="449"/>
                  </a:lnTo>
                  <a:lnTo>
                    <a:pt x="243" y="456"/>
                  </a:lnTo>
                  <a:lnTo>
                    <a:pt x="249" y="461"/>
                  </a:lnTo>
                  <a:lnTo>
                    <a:pt x="255" y="465"/>
                  </a:lnTo>
                  <a:lnTo>
                    <a:pt x="262" y="468"/>
                  </a:lnTo>
                  <a:lnTo>
                    <a:pt x="277" y="473"/>
                  </a:lnTo>
                  <a:lnTo>
                    <a:pt x="293" y="477"/>
                  </a:lnTo>
                  <a:lnTo>
                    <a:pt x="308" y="480"/>
                  </a:lnTo>
                  <a:lnTo>
                    <a:pt x="320" y="485"/>
                  </a:lnTo>
                  <a:lnTo>
                    <a:pt x="326" y="488"/>
                  </a:lnTo>
                  <a:lnTo>
                    <a:pt x="329" y="492"/>
                  </a:lnTo>
                  <a:lnTo>
                    <a:pt x="331" y="499"/>
                  </a:lnTo>
                  <a:lnTo>
                    <a:pt x="332" y="505"/>
                  </a:lnTo>
                  <a:lnTo>
                    <a:pt x="332" y="517"/>
                  </a:lnTo>
                  <a:lnTo>
                    <a:pt x="332" y="529"/>
                  </a:lnTo>
                  <a:lnTo>
                    <a:pt x="321" y="530"/>
                  </a:lnTo>
                  <a:lnTo>
                    <a:pt x="310" y="531"/>
                  </a:lnTo>
                  <a:lnTo>
                    <a:pt x="299" y="534"/>
                  </a:lnTo>
                  <a:lnTo>
                    <a:pt x="289" y="537"/>
                  </a:lnTo>
                  <a:lnTo>
                    <a:pt x="280" y="542"/>
                  </a:lnTo>
                  <a:lnTo>
                    <a:pt x="272" y="547"/>
                  </a:lnTo>
                  <a:lnTo>
                    <a:pt x="270" y="551"/>
                  </a:lnTo>
                  <a:lnTo>
                    <a:pt x="267" y="554"/>
                  </a:lnTo>
                  <a:lnTo>
                    <a:pt x="266" y="557"/>
                  </a:lnTo>
                  <a:lnTo>
                    <a:pt x="265" y="560"/>
                  </a:lnTo>
                  <a:lnTo>
                    <a:pt x="264" y="576"/>
                  </a:lnTo>
                  <a:lnTo>
                    <a:pt x="262" y="593"/>
                  </a:lnTo>
                  <a:lnTo>
                    <a:pt x="258" y="612"/>
                  </a:lnTo>
                  <a:lnTo>
                    <a:pt x="252" y="631"/>
                  </a:lnTo>
                  <a:lnTo>
                    <a:pt x="248" y="651"/>
                  </a:lnTo>
                  <a:lnTo>
                    <a:pt x="243" y="673"/>
                  </a:lnTo>
                  <a:lnTo>
                    <a:pt x="240" y="695"/>
                  </a:lnTo>
                  <a:lnTo>
                    <a:pt x="239" y="721"/>
                  </a:lnTo>
                  <a:lnTo>
                    <a:pt x="224" y="721"/>
                  </a:lnTo>
                  <a:lnTo>
                    <a:pt x="206" y="722"/>
                  </a:lnTo>
                  <a:lnTo>
                    <a:pt x="189" y="724"/>
                  </a:lnTo>
                  <a:lnTo>
                    <a:pt x="173" y="727"/>
                  </a:lnTo>
                  <a:lnTo>
                    <a:pt x="166" y="730"/>
                  </a:lnTo>
                  <a:lnTo>
                    <a:pt x="161" y="732"/>
                  </a:lnTo>
                  <a:lnTo>
                    <a:pt x="155" y="735"/>
                  </a:lnTo>
                  <a:lnTo>
                    <a:pt x="152" y="738"/>
                  </a:lnTo>
                  <a:lnTo>
                    <a:pt x="150" y="742"/>
                  </a:lnTo>
                  <a:lnTo>
                    <a:pt x="149" y="747"/>
                  </a:lnTo>
                  <a:lnTo>
                    <a:pt x="150" y="751"/>
                  </a:lnTo>
                  <a:lnTo>
                    <a:pt x="153" y="757"/>
                  </a:lnTo>
                  <a:lnTo>
                    <a:pt x="142" y="757"/>
                  </a:lnTo>
                  <a:lnTo>
                    <a:pt x="127" y="757"/>
                  </a:lnTo>
                  <a:lnTo>
                    <a:pt x="113" y="757"/>
                  </a:lnTo>
                  <a:lnTo>
                    <a:pt x="106" y="757"/>
                  </a:lnTo>
                  <a:lnTo>
                    <a:pt x="104" y="757"/>
                  </a:lnTo>
                  <a:lnTo>
                    <a:pt x="101" y="756"/>
                  </a:lnTo>
                  <a:lnTo>
                    <a:pt x="98" y="754"/>
                  </a:lnTo>
                  <a:lnTo>
                    <a:pt x="95" y="752"/>
                  </a:lnTo>
                  <a:lnTo>
                    <a:pt x="90" y="746"/>
                  </a:lnTo>
                  <a:lnTo>
                    <a:pt x="84" y="738"/>
                  </a:lnTo>
                  <a:lnTo>
                    <a:pt x="77" y="729"/>
                  </a:lnTo>
                  <a:lnTo>
                    <a:pt x="71" y="718"/>
                  </a:lnTo>
                  <a:lnTo>
                    <a:pt x="65" y="706"/>
                  </a:lnTo>
                  <a:lnTo>
                    <a:pt x="60" y="693"/>
                  </a:lnTo>
                  <a:lnTo>
                    <a:pt x="49" y="667"/>
                  </a:lnTo>
                  <a:lnTo>
                    <a:pt x="41" y="640"/>
                  </a:lnTo>
                  <a:lnTo>
                    <a:pt x="38" y="628"/>
                  </a:lnTo>
                  <a:lnTo>
                    <a:pt x="35" y="616"/>
                  </a:lnTo>
                  <a:lnTo>
                    <a:pt x="34" y="606"/>
                  </a:lnTo>
                  <a:lnTo>
                    <a:pt x="34" y="597"/>
                  </a:lnTo>
                  <a:lnTo>
                    <a:pt x="27" y="596"/>
                  </a:lnTo>
                  <a:lnTo>
                    <a:pt x="22" y="594"/>
                  </a:lnTo>
                  <a:lnTo>
                    <a:pt x="17" y="590"/>
                  </a:lnTo>
                  <a:lnTo>
                    <a:pt x="14" y="586"/>
                  </a:lnTo>
                  <a:lnTo>
                    <a:pt x="8" y="576"/>
                  </a:lnTo>
                  <a:lnTo>
                    <a:pt x="0" y="566"/>
                  </a:lnTo>
                  <a:lnTo>
                    <a:pt x="9" y="563"/>
                  </a:lnTo>
                  <a:lnTo>
                    <a:pt x="19" y="561"/>
                  </a:lnTo>
                  <a:lnTo>
                    <a:pt x="27" y="560"/>
                  </a:lnTo>
                  <a:lnTo>
                    <a:pt x="34" y="560"/>
                  </a:lnTo>
                  <a:lnTo>
                    <a:pt x="34" y="548"/>
                  </a:lnTo>
                  <a:lnTo>
                    <a:pt x="36" y="538"/>
                  </a:lnTo>
                  <a:lnTo>
                    <a:pt x="38" y="528"/>
                  </a:lnTo>
                  <a:lnTo>
                    <a:pt x="42" y="519"/>
                  </a:lnTo>
                  <a:lnTo>
                    <a:pt x="47" y="511"/>
                  </a:lnTo>
                  <a:lnTo>
                    <a:pt x="53" y="504"/>
                  </a:lnTo>
                  <a:lnTo>
                    <a:pt x="59" y="498"/>
                  </a:lnTo>
                  <a:lnTo>
                    <a:pt x="67" y="492"/>
                  </a:lnTo>
                  <a:lnTo>
                    <a:pt x="62" y="480"/>
                  </a:lnTo>
                  <a:lnTo>
                    <a:pt x="61" y="471"/>
                  </a:lnTo>
                  <a:lnTo>
                    <a:pt x="61" y="464"/>
                  </a:lnTo>
                  <a:lnTo>
                    <a:pt x="61" y="457"/>
                  </a:lnTo>
                  <a:lnTo>
                    <a:pt x="63" y="450"/>
                  </a:lnTo>
                  <a:lnTo>
                    <a:pt x="64" y="441"/>
                  </a:lnTo>
                  <a:lnTo>
                    <a:pt x="65" y="428"/>
                  </a:lnTo>
                  <a:lnTo>
                    <a:pt x="67" y="412"/>
                  </a:lnTo>
                  <a:lnTo>
                    <a:pt x="62" y="410"/>
                  </a:lnTo>
                  <a:lnTo>
                    <a:pt x="58" y="408"/>
                  </a:lnTo>
                  <a:lnTo>
                    <a:pt x="54" y="404"/>
                  </a:lnTo>
                  <a:lnTo>
                    <a:pt x="51" y="400"/>
                  </a:lnTo>
                  <a:lnTo>
                    <a:pt x="47" y="390"/>
                  </a:lnTo>
                  <a:lnTo>
                    <a:pt x="43" y="377"/>
                  </a:lnTo>
                  <a:lnTo>
                    <a:pt x="40" y="354"/>
                  </a:lnTo>
                  <a:lnTo>
                    <a:pt x="40" y="338"/>
                  </a:lnTo>
                  <a:lnTo>
                    <a:pt x="60" y="277"/>
                  </a:lnTo>
                  <a:lnTo>
                    <a:pt x="74" y="276"/>
                  </a:lnTo>
                  <a:lnTo>
                    <a:pt x="88" y="275"/>
                  </a:lnTo>
                  <a:lnTo>
                    <a:pt x="94" y="274"/>
                  </a:lnTo>
                  <a:lnTo>
                    <a:pt x="99" y="274"/>
                  </a:lnTo>
                  <a:lnTo>
                    <a:pt x="103" y="275"/>
                  </a:lnTo>
                  <a:lnTo>
                    <a:pt x="106" y="277"/>
                  </a:lnTo>
                  <a:lnTo>
                    <a:pt x="107" y="261"/>
                  </a:lnTo>
                  <a:lnTo>
                    <a:pt x="109" y="247"/>
                  </a:lnTo>
                  <a:lnTo>
                    <a:pt x="113" y="234"/>
                  </a:lnTo>
                  <a:lnTo>
                    <a:pt x="118" y="222"/>
                  </a:lnTo>
                  <a:lnTo>
                    <a:pt x="124" y="211"/>
                  </a:lnTo>
                  <a:lnTo>
                    <a:pt x="130" y="201"/>
                  </a:lnTo>
                  <a:lnTo>
                    <a:pt x="137" y="192"/>
                  </a:lnTo>
                  <a:lnTo>
                    <a:pt x="144" y="183"/>
                  </a:lnTo>
                  <a:lnTo>
                    <a:pt x="160" y="168"/>
                  </a:lnTo>
                  <a:lnTo>
                    <a:pt x="173" y="152"/>
                  </a:lnTo>
                  <a:lnTo>
                    <a:pt x="180" y="145"/>
                  </a:lnTo>
                  <a:lnTo>
                    <a:pt x="185" y="138"/>
                  </a:lnTo>
                  <a:lnTo>
                    <a:pt x="189" y="130"/>
                  </a:lnTo>
                  <a:lnTo>
                    <a:pt x="193" y="123"/>
                  </a:lnTo>
                  <a:lnTo>
                    <a:pt x="198" y="111"/>
                  </a:lnTo>
                  <a:lnTo>
                    <a:pt x="205" y="97"/>
                  </a:lnTo>
                  <a:lnTo>
                    <a:pt x="213" y="83"/>
                  </a:lnTo>
                  <a:lnTo>
                    <a:pt x="220" y="71"/>
                  </a:lnTo>
                  <a:lnTo>
                    <a:pt x="228" y="60"/>
                  </a:lnTo>
                  <a:lnTo>
                    <a:pt x="237" y="51"/>
                  </a:lnTo>
                  <a:lnTo>
                    <a:pt x="241" y="47"/>
                  </a:lnTo>
                  <a:lnTo>
                    <a:pt x="244" y="44"/>
                  </a:lnTo>
                  <a:lnTo>
                    <a:pt x="249" y="43"/>
                  </a:lnTo>
                  <a:lnTo>
                    <a:pt x="252" y="42"/>
                  </a:lnTo>
                  <a:lnTo>
                    <a:pt x="272" y="36"/>
                  </a:lnTo>
                  <a:lnTo>
                    <a:pt x="291" y="32"/>
                  </a:lnTo>
                  <a:lnTo>
                    <a:pt x="309" y="29"/>
                  </a:lnTo>
                  <a:lnTo>
                    <a:pt x="327" y="25"/>
                  </a:lnTo>
                  <a:lnTo>
                    <a:pt x="344" y="22"/>
                  </a:lnTo>
                  <a:lnTo>
                    <a:pt x="361" y="16"/>
                  </a:lnTo>
                  <a:lnTo>
                    <a:pt x="368" y="13"/>
                  </a:lnTo>
                  <a:lnTo>
                    <a:pt x="376" y="9"/>
                  </a:lnTo>
                  <a:lnTo>
                    <a:pt x="384" y="5"/>
                  </a:lnTo>
                  <a:lnTo>
                    <a:pt x="392" y="0"/>
                  </a:lnTo>
                  <a:lnTo>
                    <a:pt x="401" y="5"/>
                  </a:lnTo>
                  <a:lnTo>
                    <a:pt x="409" y="11"/>
                  </a:lnTo>
                  <a:lnTo>
                    <a:pt x="416" y="18"/>
                  </a:lnTo>
                  <a:lnTo>
                    <a:pt x="423" y="25"/>
                  </a:lnTo>
                  <a:lnTo>
                    <a:pt x="431" y="32"/>
                  </a:lnTo>
                  <a:lnTo>
                    <a:pt x="441" y="37"/>
                  </a:lnTo>
                  <a:lnTo>
                    <a:pt x="445" y="39"/>
                  </a:lnTo>
                  <a:lnTo>
                    <a:pt x="452" y="41"/>
                  </a:lnTo>
                  <a:lnTo>
                    <a:pt x="457" y="42"/>
                  </a:lnTo>
                  <a:lnTo>
                    <a:pt x="465" y="42"/>
                  </a:lnTo>
                  <a:lnTo>
                    <a:pt x="487" y="72"/>
                  </a:lnTo>
                  <a:lnTo>
                    <a:pt x="508" y="102"/>
                  </a:lnTo>
                  <a:lnTo>
                    <a:pt x="513" y="111"/>
                  </a:lnTo>
                  <a:lnTo>
                    <a:pt x="518" y="120"/>
                  </a:lnTo>
                  <a:lnTo>
                    <a:pt x="521" y="129"/>
                  </a:lnTo>
                  <a:lnTo>
                    <a:pt x="524" y="139"/>
                  </a:lnTo>
                  <a:lnTo>
                    <a:pt x="528" y="150"/>
                  </a:lnTo>
                  <a:lnTo>
                    <a:pt x="530" y="163"/>
                  </a:lnTo>
                  <a:lnTo>
                    <a:pt x="531" y="176"/>
                  </a:lnTo>
                  <a:lnTo>
                    <a:pt x="531" y="19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30" name="Freeform 244"/>
            <p:cNvSpPr>
              <a:spLocks/>
            </p:cNvSpPr>
            <p:nvPr>
              <p:custDataLst>
                <p:tags r:id="rId223"/>
              </p:custDataLst>
            </p:nvPr>
          </p:nvSpPr>
          <p:spPr bwMode="auto">
            <a:xfrm>
              <a:off x="4974848" y="2488527"/>
              <a:ext cx="29651" cy="50418"/>
            </a:xfrm>
            <a:custGeom>
              <a:avLst/>
              <a:gdLst>
                <a:gd name="T0" fmla="*/ 0 w 60"/>
                <a:gd name="T1" fmla="*/ 2147483647 h 51"/>
                <a:gd name="T2" fmla="*/ 2147483647 w 60"/>
                <a:gd name="T3" fmla="*/ 2147483647 h 51"/>
                <a:gd name="T4" fmla="*/ 2147483647 w 60"/>
                <a:gd name="T5" fmla="*/ 2147483647 h 51"/>
                <a:gd name="T6" fmla="*/ 2147483647 w 60"/>
                <a:gd name="T7" fmla="*/ 2147483647 h 51"/>
                <a:gd name="T8" fmla="*/ 2147483647 w 60"/>
                <a:gd name="T9" fmla="*/ 2147483647 h 51"/>
                <a:gd name="T10" fmla="*/ 2147483647 w 60"/>
                <a:gd name="T11" fmla="*/ 2147483647 h 51"/>
                <a:gd name="T12" fmla="*/ 2147483647 w 60"/>
                <a:gd name="T13" fmla="*/ 0 h 51"/>
                <a:gd name="T14" fmla="*/ 2147483647 w 60"/>
                <a:gd name="T15" fmla="*/ 2147483647 h 51"/>
                <a:gd name="T16" fmla="*/ 2147483647 w 60"/>
                <a:gd name="T17" fmla="*/ 2147483647 h 51"/>
                <a:gd name="T18" fmla="*/ 2147483647 w 60"/>
                <a:gd name="T19" fmla="*/ 2147483647 h 51"/>
                <a:gd name="T20" fmla="*/ 2147483647 w 60"/>
                <a:gd name="T21" fmla="*/ 2147483647 h 51"/>
                <a:gd name="T22" fmla="*/ 2147483647 w 60"/>
                <a:gd name="T23" fmla="*/ 2147483647 h 51"/>
                <a:gd name="T24" fmla="*/ 2147483647 w 60"/>
                <a:gd name="T25" fmla="*/ 2147483647 h 51"/>
                <a:gd name="T26" fmla="*/ 2147483647 w 60"/>
                <a:gd name="T27" fmla="*/ 2147483647 h 51"/>
                <a:gd name="T28" fmla="*/ 2147483647 w 60"/>
                <a:gd name="T29" fmla="*/ 2147483647 h 51"/>
                <a:gd name="T30" fmla="*/ 2147483647 w 60"/>
                <a:gd name="T31" fmla="*/ 2147483647 h 51"/>
                <a:gd name="T32" fmla="*/ 2147483647 w 60"/>
                <a:gd name="T33" fmla="*/ 2147483647 h 51"/>
                <a:gd name="T34" fmla="*/ 2147483647 w 60"/>
                <a:gd name="T35" fmla="*/ 2147483647 h 51"/>
                <a:gd name="T36" fmla="*/ 2147483647 w 60"/>
                <a:gd name="T37" fmla="*/ 2147483647 h 51"/>
                <a:gd name="T38" fmla="*/ 2147483647 w 60"/>
                <a:gd name="T39" fmla="*/ 2147483647 h 51"/>
                <a:gd name="T40" fmla="*/ 2147483647 w 60"/>
                <a:gd name="T41" fmla="*/ 2147483647 h 51"/>
                <a:gd name="T42" fmla="*/ 2147483647 w 60"/>
                <a:gd name="T43" fmla="*/ 2147483647 h 51"/>
                <a:gd name="T44" fmla="*/ 0 w 60"/>
                <a:gd name="T45" fmla="*/ 2147483647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0" h="51">
                  <a:moveTo>
                    <a:pt x="0" y="37"/>
                  </a:moveTo>
                  <a:lnTo>
                    <a:pt x="6" y="30"/>
                  </a:lnTo>
                  <a:lnTo>
                    <a:pt x="15" y="19"/>
                  </a:lnTo>
                  <a:lnTo>
                    <a:pt x="20" y="13"/>
                  </a:lnTo>
                  <a:lnTo>
                    <a:pt x="27" y="8"/>
                  </a:lnTo>
                  <a:lnTo>
                    <a:pt x="33" y="4"/>
                  </a:lnTo>
                  <a:lnTo>
                    <a:pt x="40" y="0"/>
                  </a:lnTo>
                  <a:lnTo>
                    <a:pt x="50" y="7"/>
                  </a:lnTo>
                  <a:lnTo>
                    <a:pt x="60" y="13"/>
                  </a:lnTo>
                  <a:lnTo>
                    <a:pt x="59" y="20"/>
                  </a:lnTo>
                  <a:lnTo>
                    <a:pt x="56" y="29"/>
                  </a:lnTo>
                  <a:lnTo>
                    <a:pt x="54" y="34"/>
                  </a:lnTo>
                  <a:lnTo>
                    <a:pt x="52" y="38"/>
                  </a:lnTo>
                  <a:lnTo>
                    <a:pt x="49" y="42"/>
                  </a:lnTo>
                  <a:lnTo>
                    <a:pt x="45" y="45"/>
                  </a:lnTo>
                  <a:lnTo>
                    <a:pt x="41" y="48"/>
                  </a:lnTo>
                  <a:lnTo>
                    <a:pt x="37" y="50"/>
                  </a:lnTo>
                  <a:lnTo>
                    <a:pt x="31" y="51"/>
                  </a:lnTo>
                  <a:lnTo>
                    <a:pt x="27" y="51"/>
                  </a:lnTo>
                  <a:lnTo>
                    <a:pt x="20" y="50"/>
                  </a:lnTo>
                  <a:lnTo>
                    <a:pt x="15" y="47"/>
                  </a:lnTo>
                  <a:lnTo>
                    <a:pt x="7" y="43"/>
                  </a:lnTo>
                  <a:lnTo>
                    <a:pt x="0" y="3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31" name="Freeform 245"/>
            <p:cNvSpPr>
              <a:spLocks/>
            </p:cNvSpPr>
            <p:nvPr>
              <p:custDataLst>
                <p:tags r:id="rId224"/>
              </p:custDataLst>
            </p:nvPr>
          </p:nvSpPr>
          <p:spPr bwMode="auto">
            <a:xfrm>
              <a:off x="4364372" y="2631377"/>
              <a:ext cx="31395" cy="50418"/>
            </a:xfrm>
            <a:custGeom>
              <a:avLst/>
              <a:gdLst>
                <a:gd name="T0" fmla="*/ 2147483647 w 66"/>
                <a:gd name="T1" fmla="*/ 2147483647 h 51"/>
                <a:gd name="T2" fmla="*/ 2147483647 w 66"/>
                <a:gd name="T3" fmla="*/ 2147483647 h 51"/>
                <a:gd name="T4" fmla="*/ 2147483647 w 66"/>
                <a:gd name="T5" fmla="*/ 2147483647 h 51"/>
                <a:gd name="T6" fmla="*/ 2147483647 w 66"/>
                <a:gd name="T7" fmla="*/ 2147483647 h 51"/>
                <a:gd name="T8" fmla="*/ 2147483647 w 66"/>
                <a:gd name="T9" fmla="*/ 2147483647 h 51"/>
                <a:gd name="T10" fmla="*/ 2147483647 w 66"/>
                <a:gd name="T11" fmla="*/ 2147483647 h 51"/>
                <a:gd name="T12" fmla="*/ 2147483647 w 66"/>
                <a:gd name="T13" fmla="*/ 2147483647 h 51"/>
                <a:gd name="T14" fmla="*/ 2147483647 w 66"/>
                <a:gd name="T15" fmla="*/ 2147483647 h 51"/>
                <a:gd name="T16" fmla="*/ 2147483647 w 66"/>
                <a:gd name="T17" fmla="*/ 2147483647 h 51"/>
                <a:gd name="T18" fmla="*/ 0 w 66"/>
                <a:gd name="T19" fmla="*/ 2147483647 h 51"/>
                <a:gd name="T20" fmla="*/ 0 w 66"/>
                <a:gd name="T21" fmla="*/ 2147483647 h 51"/>
                <a:gd name="T22" fmla="*/ 2147483647 w 66"/>
                <a:gd name="T23" fmla="*/ 2147483647 h 51"/>
                <a:gd name="T24" fmla="*/ 2147483647 w 66"/>
                <a:gd name="T25" fmla="*/ 2147483647 h 51"/>
                <a:gd name="T26" fmla="*/ 2147483647 w 66"/>
                <a:gd name="T27" fmla="*/ 2147483647 h 51"/>
                <a:gd name="T28" fmla="*/ 2147483647 w 66"/>
                <a:gd name="T29" fmla="*/ 2147483647 h 51"/>
                <a:gd name="T30" fmla="*/ 2147483647 w 66"/>
                <a:gd name="T31" fmla="*/ 2147483647 h 51"/>
                <a:gd name="T32" fmla="*/ 2147483647 w 66"/>
                <a:gd name="T33" fmla="*/ 0 h 51"/>
                <a:gd name="T34" fmla="*/ 2147483647 w 66"/>
                <a:gd name="T35" fmla="*/ 2147483647 h 51"/>
                <a:gd name="T36" fmla="*/ 2147483647 w 66"/>
                <a:gd name="T37" fmla="*/ 2147483647 h 51"/>
                <a:gd name="T38" fmla="*/ 2147483647 w 66"/>
                <a:gd name="T39" fmla="*/ 2147483647 h 51"/>
                <a:gd name="T40" fmla="*/ 2147483647 w 66"/>
                <a:gd name="T41" fmla="*/ 0 h 51"/>
                <a:gd name="T42" fmla="*/ 2147483647 w 66"/>
                <a:gd name="T43" fmla="*/ 2147483647 h 51"/>
                <a:gd name="T44" fmla="*/ 2147483647 w 66"/>
                <a:gd name="T45" fmla="*/ 2147483647 h 51"/>
                <a:gd name="T46" fmla="*/ 2147483647 w 66"/>
                <a:gd name="T47" fmla="*/ 2147483647 h 51"/>
                <a:gd name="T48" fmla="*/ 2147483647 w 66"/>
                <a:gd name="T49" fmla="*/ 2147483647 h 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 h="51">
                  <a:moveTo>
                    <a:pt x="59" y="48"/>
                  </a:moveTo>
                  <a:lnTo>
                    <a:pt x="42" y="50"/>
                  </a:lnTo>
                  <a:lnTo>
                    <a:pt x="22" y="51"/>
                  </a:lnTo>
                  <a:lnTo>
                    <a:pt x="17" y="50"/>
                  </a:lnTo>
                  <a:lnTo>
                    <a:pt x="13" y="49"/>
                  </a:lnTo>
                  <a:lnTo>
                    <a:pt x="10" y="48"/>
                  </a:lnTo>
                  <a:lnTo>
                    <a:pt x="7" y="46"/>
                  </a:lnTo>
                  <a:lnTo>
                    <a:pt x="3" y="43"/>
                  </a:lnTo>
                  <a:lnTo>
                    <a:pt x="1" y="40"/>
                  </a:lnTo>
                  <a:lnTo>
                    <a:pt x="0" y="35"/>
                  </a:lnTo>
                  <a:lnTo>
                    <a:pt x="0" y="30"/>
                  </a:lnTo>
                  <a:lnTo>
                    <a:pt x="4" y="29"/>
                  </a:lnTo>
                  <a:lnTo>
                    <a:pt x="10" y="27"/>
                  </a:lnTo>
                  <a:lnTo>
                    <a:pt x="14" y="24"/>
                  </a:lnTo>
                  <a:lnTo>
                    <a:pt x="19" y="20"/>
                  </a:lnTo>
                  <a:lnTo>
                    <a:pt x="26" y="10"/>
                  </a:lnTo>
                  <a:lnTo>
                    <a:pt x="33" y="0"/>
                  </a:lnTo>
                  <a:lnTo>
                    <a:pt x="46" y="1"/>
                  </a:lnTo>
                  <a:lnTo>
                    <a:pt x="52" y="2"/>
                  </a:lnTo>
                  <a:lnTo>
                    <a:pt x="56" y="3"/>
                  </a:lnTo>
                  <a:lnTo>
                    <a:pt x="66" y="0"/>
                  </a:lnTo>
                  <a:lnTo>
                    <a:pt x="65" y="13"/>
                  </a:lnTo>
                  <a:lnTo>
                    <a:pt x="63" y="24"/>
                  </a:lnTo>
                  <a:lnTo>
                    <a:pt x="60" y="36"/>
                  </a:lnTo>
                  <a:lnTo>
                    <a:pt x="59" y="48"/>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32" name="Freeform 246"/>
            <p:cNvSpPr>
              <a:spLocks/>
            </p:cNvSpPr>
            <p:nvPr>
              <p:custDataLst>
                <p:tags r:id="rId225"/>
              </p:custDataLst>
            </p:nvPr>
          </p:nvSpPr>
          <p:spPr bwMode="auto">
            <a:xfrm>
              <a:off x="5410695" y="3097311"/>
              <a:ext cx="55797" cy="51128"/>
            </a:xfrm>
            <a:custGeom>
              <a:avLst/>
              <a:gdLst>
                <a:gd name="T0" fmla="*/ 0 w 113"/>
                <a:gd name="T1" fmla="*/ 33981 h 74"/>
                <a:gd name="T2" fmla="*/ 8991 w 113"/>
                <a:gd name="T3" fmla="*/ 57150 h 74"/>
                <a:gd name="T4" fmla="*/ 16634 w 113"/>
                <a:gd name="T5" fmla="*/ 53289 h 74"/>
                <a:gd name="T6" fmla="*/ 22927 w 113"/>
                <a:gd name="T7" fmla="*/ 50199 h 74"/>
                <a:gd name="T8" fmla="*/ 28772 w 113"/>
                <a:gd name="T9" fmla="*/ 45566 h 74"/>
                <a:gd name="T10" fmla="*/ 33267 w 113"/>
                <a:gd name="T11" fmla="*/ 40932 h 74"/>
                <a:gd name="T12" fmla="*/ 35065 w 113"/>
                <a:gd name="T13" fmla="*/ 37843 h 74"/>
                <a:gd name="T14" fmla="*/ 37313 w 113"/>
                <a:gd name="T15" fmla="*/ 34753 h 74"/>
                <a:gd name="T16" fmla="*/ 38662 w 113"/>
                <a:gd name="T17" fmla="*/ 31664 h 74"/>
                <a:gd name="T18" fmla="*/ 39561 w 113"/>
                <a:gd name="T19" fmla="*/ 28575 h 74"/>
                <a:gd name="T20" fmla="*/ 40460 w 113"/>
                <a:gd name="T21" fmla="*/ 24714 h 74"/>
                <a:gd name="T22" fmla="*/ 40910 w 113"/>
                <a:gd name="T23" fmla="*/ 20080 h 74"/>
                <a:gd name="T24" fmla="*/ 41809 w 113"/>
                <a:gd name="T25" fmla="*/ 14674 h 74"/>
                <a:gd name="T26" fmla="*/ 42258 w 113"/>
                <a:gd name="T27" fmla="*/ 10040 h 74"/>
                <a:gd name="T28" fmla="*/ 44506 w 113"/>
                <a:gd name="T29" fmla="*/ 9268 h 74"/>
                <a:gd name="T30" fmla="*/ 47653 w 113"/>
                <a:gd name="T31" fmla="*/ 6951 h 74"/>
                <a:gd name="T32" fmla="*/ 48552 w 113"/>
                <a:gd name="T33" fmla="*/ 5406 h 74"/>
                <a:gd name="T34" fmla="*/ 49901 w 113"/>
                <a:gd name="T35" fmla="*/ 3861 h 74"/>
                <a:gd name="T36" fmla="*/ 50350 w 113"/>
                <a:gd name="T37" fmla="*/ 2317 h 74"/>
                <a:gd name="T38" fmla="*/ 50800 w 113"/>
                <a:gd name="T39" fmla="*/ 0 h 74"/>
                <a:gd name="T40" fmla="*/ 44057 w 113"/>
                <a:gd name="T41" fmla="*/ 3089 h 74"/>
                <a:gd name="T42" fmla="*/ 36864 w 113"/>
                <a:gd name="T43" fmla="*/ 6178 h 74"/>
                <a:gd name="T44" fmla="*/ 29221 w 113"/>
                <a:gd name="T45" fmla="*/ 10040 h 74"/>
                <a:gd name="T46" fmla="*/ 22028 w 113"/>
                <a:gd name="T47" fmla="*/ 14674 h 74"/>
                <a:gd name="T48" fmla="*/ 8991 w 113"/>
                <a:gd name="T49" fmla="*/ 25486 h 74"/>
                <a:gd name="T50" fmla="*/ 0 w 113"/>
                <a:gd name="T51" fmla="*/ 33981 h 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13" h="74">
                  <a:moveTo>
                    <a:pt x="0" y="44"/>
                  </a:moveTo>
                  <a:lnTo>
                    <a:pt x="20" y="74"/>
                  </a:lnTo>
                  <a:lnTo>
                    <a:pt x="37" y="69"/>
                  </a:lnTo>
                  <a:lnTo>
                    <a:pt x="51" y="65"/>
                  </a:lnTo>
                  <a:lnTo>
                    <a:pt x="64" y="59"/>
                  </a:lnTo>
                  <a:lnTo>
                    <a:pt x="74" y="53"/>
                  </a:lnTo>
                  <a:lnTo>
                    <a:pt x="78" y="49"/>
                  </a:lnTo>
                  <a:lnTo>
                    <a:pt x="83" y="45"/>
                  </a:lnTo>
                  <a:lnTo>
                    <a:pt x="86" y="41"/>
                  </a:lnTo>
                  <a:lnTo>
                    <a:pt x="88" y="37"/>
                  </a:lnTo>
                  <a:lnTo>
                    <a:pt x="90" y="32"/>
                  </a:lnTo>
                  <a:lnTo>
                    <a:pt x="91" y="26"/>
                  </a:lnTo>
                  <a:lnTo>
                    <a:pt x="93" y="19"/>
                  </a:lnTo>
                  <a:lnTo>
                    <a:pt x="94" y="13"/>
                  </a:lnTo>
                  <a:lnTo>
                    <a:pt x="99" y="12"/>
                  </a:lnTo>
                  <a:lnTo>
                    <a:pt x="106" y="9"/>
                  </a:lnTo>
                  <a:lnTo>
                    <a:pt x="108" y="7"/>
                  </a:lnTo>
                  <a:lnTo>
                    <a:pt x="111" y="5"/>
                  </a:lnTo>
                  <a:lnTo>
                    <a:pt x="112" y="3"/>
                  </a:lnTo>
                  <a:lnTo>
                    <a:pt x="113" y="0"/>
                  </a:lnTo>
                  <a:lnTo>
                    <a:pt x="98" y="4"/>
                  </a:lnTo>
                  <a:lnTo>
                    <a:pt x="82" y="8"/>
                  </a:lnTo>
                  <a:lnTo>
                    <a:pt x="65" y="13"/>
                  </a:lnTo>
                  <a:lnTo>
                    <a:pt x="49" y="19"/>
                  </a:lnTo>
                  <a:lnTo>
                    <a:pt x="20" y="33"/>
                  </a:lnTo>
                  <a:lnTo>
                    <a:pt x="0" y="4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3" name="Freeform 249"/>
            <p:cNvSpPr>
              <a:spLocks/>
            </p:cNvSpPr>
            <p:nvPr>
              <p:custDataLst>
                <p:tags r:id="rId226"/>
              </p:custDataLst>
            </p:nvPr>
          </p:nvSpPr>
          <p:spPr bwMode="auto">
            <a:xfrm>
              <a:off x="4839972" y="4033512"/>
              <a:ext cx="62174" cy="49367"/>
            </a:xfrm>
            <a:custGeom>
              <a:avLst/>
              <a:gdLst>
                <a:gd name="T0" fmla="*/ 53340 w 125"/>
                <a:gd name="T1" fmla="*/ 0 h 81"/>
                <a:gd name="T2" fmla="*/ 53784 w 125"/>
                <a:gd name="T3" fmla="*/ 18521 h 81"/>
                <a:gd name="T4" fmla="*/ 55118 w 125"/>
                <a:gd name="T5" fmla="*/ 31554 h 81"/>
                <a:gd name="T6" fmla="*/ 55562 w 125"/>
                <a:gd name="T7" fmla="*/ 36356 h 81"/>
                <a:gd name="T8" fmla="*/ 55562 w 125"/>
                <a:gd name="T9" fmla="*/ 40472 h 81"/>
                <a:gd name="T10" fmla="*/ 55562 w 125"/>
                <a:gd name="T11" fmla="*/ 44588 h 81"/>
                <a:gd name="T12" fmla="*/ 54673 w 125"/>
                <a:gd name="T13" fmla="*/ 47331 h 81"/>
                <a:gd name="T14" fmla="*/ 52895 w 125"/>
                <a:gd name="T15" fmla="*/ 49389 h 81"/>
                <a:gd name="T16" fmla="*/ 49784 w 125"/>
                <a:gd name="T17" fmla="*/ 50761 h 81"/>
                <a:gd name="T18" fmla="*/ 45783 w 125"/>
                <a:gd name="T19" fmla="*/ 52133 h 81"/>
                <a:gd name="T20" fmla="*/ 40449 w 125"/>
                <a:gd name="T21" fmla="*/ 52819 h 81"/>
                <a:gd name="T22" fmla="*/ 25336 w 125"/>
                <a:gd name="T23" fmla="*/ 54191 h 81"/>
                <a:gd name="T24" fmla="*/ 3111 w 125"/>
                <a:gd name="T25" fmla="*/ 55563 h 81"/>
                <a:gd name="T26" fmla="*/ 2222 w 125"/>
                <a:gd name="T27" fmla="*/ 54191 h 81"/>
                <a:gd name="T28" fmla="*/ 1333 w 125"/>
                <a:gd name="T29" fmla="*/ 49389 h 81"/>
                <a:gd name="T30" fmla="*/ 444 w 125"/>
                <a:gd name="T31" fmla="*/ 40472 h 81"/>
                <a:gd name="T32" fmla="*/ 0 w 125"/>
                <a:gd name="T33" fmla="*/ 29496 h 81"/>
                <a:gd name="T34" fmla="*/ 0 w 125"/>
                <a:gd name="T35" fmla="*/ 25381 h 81"/>
                <a:gd name="T36" fmla="*/ 444 w 125"/>
                <a:gd name="T37" fmla="*/ 21265 h 81"/>
                <a:gd name="T38" fmla="*/ 889 w 125"/>
                <a:gd name="T39" fmla="*/ 17149 h 81"/>
                <a:gd name="T40" fmla="*/ 1778 w 125"/>
                <a:gd name="T41" fmla="*/ 13719 h 81"/>
                <a:gd name="T42" fmla="*/ 3556 w 125"/>
                <a:gd name="T43" fmla="*/ 10289 h 81"/>
                <a:gd name="T44" fmla="*/ 4889 w 125"/>
                <a:gd name="T45" fmla="*/ 6860 h 81"/>
                <a:gd name="T46" fmla="*/ 6223 w 125"/>
                <a:gd name="T47" fmla="*/ 3430 h 81"/>
                <a:gd name="T48" fmla="*/ 8890 w 125"/>
                <a:gd name="T49" fmla="*/ 0 h 81"/>
                <a:gd name="T50" fmla="*/ 53340 w 125"/>
                <a:gd name="T51" fmla="*/ 0 h 8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25" h="81">
                  <a:moveTo>
                    <a:pt x="120" y="0"/>
                  </a:moveTo>
                  <a:lnTo>
                    <a:pt x="121" y="27"/>
                  </a:lnTo>
                  <a:lnTo>
                    <a:pt x="124" y="46"/>
                  </a:lnTo>
                  <a:lnTo>
                    <a:pt x="125" y="53"/>
                  </a:lnTo>
                  <a:lnTo>
                    <a:pt x="125" y="59"/>
                  </a:lnTo>
                  <a:lnTo>
                    <a:pt x="125" y="65"/>
                  </a:lnTo>
                  <a:lnTo>
                    <a:pt x="123" y="69"/>
                  </a:lnTo>
                  <a:lnTo>
                    <a:pt x="119" y="72"/>
                  </a:lnTo>
                  <a:lnTo>
                    <a:pt x="112" y="74"/>
                  </a:lnTo>
                  <a:lnTo>
                    <a:pt x="103" y="76"/>
                  </a:lnTo>
                  <a:lnTo>
                    <a:pt x="91" y="77"/>
                  </a:lnTo>
                  <a:lnTo>
                    <a:pt x="57" y="79"/>
                  </a:lnTo>
                  <a:lnTo>
                    <a:pt x="7" y="81"/>
                  </a:lnTo>
                  <a:lnTo>
                    <a:pt x="5" y="79"/>
                  </a:lnTo>
                  <a:lnTo>
                    <a:pt x="3" y="72"/>
                  </a:lnTo>
                  <a:lnTo>
                    <a:pt x="1" y="59"/>
                  </a:lnTo>
                  <a:lnTo>
                    <a:pt x="0" y="43"/>
                  </a:lnTo>
                  <a:lnTo>
                    <a:pt x="0" y="37"/>
                  </a:lnTo>
                  <a:lnTo>
                    <a:pt x="1" y="31"/>
                  </a:lnTo>
                  <a:lnTo>
                    <a:pt x="2" y="25"/>
                  </a:lnTo>
                  <a:lnTo>
                    <a:pt x="4" y="20"/>
                  </a:lnTo>
                  <a:lnTo>
                    <a:pt x="8" y="15"/>
                  </a:lnTo>
                  <a:lnTo>
                    <a:pt x="11" y="10"/>
                  </a:lnTo>
                  <a:lnTo>
                    <a:pt x="14" y="5"/>
                  </a:lnTo>
                  <a:lnTo>
                    <a:pt x="20" y="0"/>
                  </a:lnTo>
                  <a:lnTo>
                    <a:pt x="12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4" name="Freeform 252"/>
            <p:cNvSpPr>
              <a:spLocks/>
            </p:cNvSpPr>
            <p:nvPr>
              <p:custDataLst>
                <p:tags r:id="rId227"/>
              </p:custDataLst>
            </p:nvPr>
          </p:nvSpPr>
          <p:spPr bwMode="auto">
            <a:xfrm>
              <a:off x="5115768" y="4601227"/>
              <a:ext cx="261448" cy="253885"/>
            </a:xfrm>
            <a:custGeom>
              <a:avLst/>
              <a:gdLst>
                <a:gd name="T0" fmla="*/ 13108 w 545"/>
                <a:gd name="T1" fmla="*/ 224008 h 549"/>
                <a:gd name="T2" fmla="*/ 20099 w 545"/>
                <a:gd name="T3" fmla="*/ 237616 h 549"/>
                <a:gd name="T4" fmla="*/ 20099 w 545"/>
                <a:gd name="T5" fmla="*/ 267973 h 549"/>
                <a:gd name="T6" fmla="*/ 20972 w 545"/>
                <a:gd name="T7" fmla="*/ 275824 h 549"/>
                <a:gd name="T8" fmla="*/ 24031 w 545"/>
                <a:gd name="T9" fmla="*/ 281057 h 549"/>
                <a:gd name="T10" fmla="*/ 29711 w 545"/>
                <a:gd name="T11" fmla="*/ 285244 h 549"/>
                <a:gd name="T12" fmla="*/ 43693 w 545"/>
                <a:gd name="T13" fmla="*/ 287338 h 549"/>
                <a:gd name="T14" fmla="*/ 49373 w 545"/>
                <a:gd name="T15" fmla="*/ 285768 h 549"/>
                <a:gd name="T16" fmla="*/ 56800 w 545"/>
                <a:gd name="T17" fmla="*/ 278964 h 549"/>
                <a:gd name="T18" fmla="*/ 62481 w 545"/>
                <a:gd name="T19" fmla="*/ 265356 h 549"/>
                <a:gd name="T20" fmla="*/ 67287 w 545"/>
                <a:gd name="T21" fmla="*/ 249654 h 549"/>
                <a:gd name="T22" fmla="*/ 73841 w 545"/>
                <a:gd name="T23" fmla="*/ 237616 h 549"/>
                <a:gd name="T24" fmla="*/ 79958 w 545"/>
                <a:gd name="T25" fmla="*/ 232906 h 549"/>
                <a:gd name="T26" fmla="*/ 87822 w 545"/>
                <a:gd name="T27" fmla="*/ 232383 h 549"/>
                <a:gd name="T28" fmla="*/ 96998 w 545"/>
                <a:gd name="T29" fmla="*/ 234476 h 549"/>
                <a:gd name="T30" fmla="*/ 110106 w 545"/>
                <a:gd name="T31" fmla="*/ 241280 h 549"/>
                <a:gd name="T32" fmla="*/ 118844 w 545"/>
                <a:gd name="T33" fmla="*/ 244944 h 549"/>
                <a:gd name="T34" fmla="*/ 129767 w 545"/>
                <a:gd name="T35" fmla="*/ 245467 h 549"/>
                <a:gd name="T36" fmla="*/ 139380 w 545"/>
                <a:gd name="T37" fmla="*/ 242850 h 549"/>
                <a:gd name="T38" fmla="*/ 145060 w 545"/>
                <a:gd name="T39" fmla="*/ 237093 h 549"/>
                <a:gd name="T40" fmla="*/ 156857 w 545"/>
                <a:gd name="T41" fmla="*/ 203073 h 549"/>
                <a:gd name="T42" fmla="*/ 166906 w 545"/>
                <a:gd name="T43" fmla="*/ 189989 h 549"/>
                <a:gd name="T44" fmla="*/ 195306 w 545"/>
                <a:gd name="T45" fmla="*/ 164343 h 549"/>
                <a:gd name="T46" fmla="*/ 230260 w 545"/>
                <a:gd name="T47" fmla="*/ 138173 h 549"/>
                <a:gd name="T48" fmla="*/ 230697 w 545"/>
                <a:gd name="T49" fmla="*/ 121425 h 549"/>
                <a:gd name="T50" fmla="*/ 219774 w 545"/>
                <a:gd name="T51" fmla="*/ 114098 h 549"/>
                <a:gd name="T52" fmla="*/ 211909 w 545"/>
                <a:gd name="T53" fmla="*/ 104153 h 549"/>
                <a:gd name="T54" fmla="*/ 200986 w 545"/>
                <a:gd name="T55" fmla="*/ 82171 h 549"/>
                <a:gd name="T56" fmla="*/ 192248 w 545"/>
                <a:gd name="T57" fmla="*/ 69087 h 549"/>
                <a:gd name="T58" fmla="*/ 164721 w 545"/>
                <a:gd name="T59" fmla="*/ 39777 h 549"/>
                <a:gd name="T60" fmla="*/ 156857 w 545"/>
                <a:gd name="T61" fmla="*/ 27739 h 549"/>
                <a:gd name="T62" fmla="*/ 152050 w 545"/>
                <a:gd name="T63" fmla="*/ 12561 h 549"/>
                <a:gd name="T64" fmla="*/ 139380 w 545"/>
                <a:gd name="T65" fmla="*/ 0 h 549"/>
                <a:gd name="T66" fmla="*/ 106610 w 545"/>
                <a:gd name="T67" fmla="*/ 1047 h 549"/>
                <a:gd name="T68" fmla="*/ 76899 w 545"/>
                <a:gd name="T69" fmla="*/ 6804 h 549"/>
                <a:gd name="T70" fmla="*/ 41508 w 545"/>
                <a:gd name="T71" fmla="*/ 11514 h 549"/>
                <a:gd name="T72" fmla="*/ 31022 w 545"/>
                <a:gd name="T73" fmla="*/ 14131 h 549"/>
                <a:gd name="T74" fmla="*/ 29274 w 545"/>
                <a:gd name="T75" fmla="*/ 19889 h 549"/>
                <a:gd name="T76" fmla="*/ 31896 w 545"/>
                <a:gd name="T77" fmla="*/ 29310 h 549"/>
                <a:gd name="T78" fmla="*/ 36702 w 545"/>
                <a:gd name="T79" fmla="*/ 38730 h 549"/>
                <a:gd name="T80" fmla="*/ 37576 w 545"/>
                <a:gd name="T81" fmla="*/ 56002 h 549"/>
                <a:gd name="T82" fmla="*/ 32333 w 545"/>
                <a:gd name="T83" fmla="*/ 89499 h 549"/>
                <a:gd name="T84" fmla="*/ 27089 w 545"/>
                <a:gd name="T85" fmla="*/ 124042 h 549"/>
                <a:gd name="T86" fmla="*/ 20536 w 545"/>
                <a:gd name="T87" fmla="*/ 137650 h 549"/>
                <a:gd name="T88" fmla="*/ 11360 w 545"/>
                <a:gd name="T89" fmla="*/ 144977 h 549"/>
                <a:gd name="T90" fmla="*/ 2185 w 545"/>
                <a:gd name="T91" fmla="*/ 160679 h 549"/>
                <a:gd name="T92" fmla="*/ 437 w 545"/>
                <a:gd name="T93" fmla="*/ 177427 h 549"/>
                <a:gd name="T94" fmla="*/ 3495 w 545"/>
                <a:gd name="T95" fmla="*/ 192082 h 549"/>
                <a:gd name="T96" fmla="*/ 3495 w 545"/>
                <a:gd name="T97" fmla="*/ 204643 h 549"/>
                <a:gd name="T98" fmla="*/ 0 w 545"/>
                <a:gd name="T99" fmla="*/ 213541 h 54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45" h="549">
                  <a:moveTo>
                    <a:pt x="13" y="420"/>
                  </a:moveTo>
                  <a:lnTo>
                    <a:pt x="21" y="424"/>
                  </a:lnTo>
                  <a:lnTo>
                    <a:pt x="30" y="428"/>
                  </a:lnTo>
                  <a:lnTo>
                    <a:pt x="40" y="431"/>
                  </a:lnTo>
                  <a:lnTo>
                    <a:pt x="46" y="432"/>
                  </a:lnTo>
                  <a:lnTo>
                    <a:pt x="46" y="454"/>
                  </a:lnTo>
                  <a:lnTo>
                    <a:pt x="46" y="472"/>
                  </a:lnTo>
                  <a:lnTo>
                    <a:pt x="46" y="491"/>
                  </a:lnTo>
                  <a:lnTo>
                    <a:pt x="46" y="512"/>
                  </a:lnTo>
                  <a:lnTo>
                    <a:pt x="47" y="518"/>
                  </a:lnTo>
                  <a:lnTo>
                    <a:pt x="47" y="523"/>
                  </a:lnTo>
                  <a:lnTo>
                    <a:pt x="48" y="527"/>
                  </a:lnTo>
                  <a:lnTo>
                    <a:pt x="51" y="531"/>
                  </a:lnTo>
                  <a:lnTo>
                    <a:pt x="53" y="534"/>
                  </a:lnTo>
                  <a:lnTo>
                    <a:pt x="55" y="537"/>
                  </a:lnTo>
                  <a:lnTo>
                    <a:pt x="57" y="540"/>
                  </a:lnTo>
                  <a:lnTo>
                    <a:pt x="61" y="542"/>
                  </a:lnTo>
                  <a:lnTo>
                    <a:pt x="68" y="545"/>
                  </a:lnTo>
                  <a:lnTo>
                    <a:pt x="77" y="547"/>
                  </a:lnTo>
                  <a:lnTo>
                    <a:pt x="88" y="548"/>
                  </a:lnTo>
                  <a:lnTo>
                    <a:pt x="100" y="549"/>
                  </a:lnTo>
                  <a:lnTo>
                    <a:pt x="104" y="548"/>
                  </a:lnTo>
                  <a:lnTo>
                    <a:pt x="109" y="548"/>
                  </a:lnTo>
                  <a:lnTo>
                    <a:pt x="113" y="546"/>
                  </a:lnTo>
                  <a:lnTo>
                    <a:pt x="117" y="544"/>
                  </a:lnTo>
                  <a:lnTo>
                    <a:pt x="123" y="539"/>
                  </a:lnTo>
                  <a:lnTo>
                    <a:pt x="130" y="533"/>
                  </a:lnTo>
                  <a:lnTo>
                    <a:pt x="134" y="525"/>
                  </a:lnTo>
                  <a:lnTo>
                    <a:pt x="138" y="516"/>
                  </a:lnTo>
                  <a:lnTo>
                    <a:pt x="143" y="507"/>
                  </a:lnTo>
                  <a:lnTo>
                    <a:pt x="146" y="496"/>
                  </a:lnTo>
                  <a:lnTo>
                    <a:pt x="151" y="487"/>
                  </a:lnTo>
                  <a:lnTo>
                    <a:pt x="154" y="477"/>
                  </a:lnTo>
                  <a:lnTo>
                    <a:pt x="158" y="469"/>
                  </a:lnTo>
                  <a:lnTo>
                    <a:pt x="164" y="461"/>
                  </a:lnTo>
                  <a:lnTo>
                    <a:pt x="169" y="454"/>
                  </a:lnTo>
                  <a:lnTo>
                    <a:pt x="176" y="448"/>
                  </a:lnTo>
                  <a:lnTo>
                    <a:pt x="179" y="446"/>
                  </a:lnTo>
                  <a:lnTo>
                    <a:pt x="183" y="445"/>
                  </a:lnTo>
                  <a:lnTo>
                    <a:pt x="188" y="444"/>
                  </a:lnTo>
                  <a:lnTo>
                    <a:pt x="193" y="444"/>
                  </a:lnTo>
                  <a:lnTo>
                    <a:pt x="201" y="444"/>
                  </a:lnTo>
                  <a:lnTo>
                    <a:pt x="209" y="445"/>
                  </a:lnTo>
                  <a:lnTo>
                    <a:pt x="215" y="446"/>
                  </a:lnTo>
                  <a:lnTo>
                    <a:pt x="222" y="448"/>
                  </a:lnTo>
                  <a:lnTo>
                    <a:pt x="232" y="453"/>
                  </a:lnTo>
                  <a:lnTo>
                    <a:pt x="242" y="457"/>
                  </a:lnTo>
                  <a:lnTo>
                    <a:pt x="252" y="461"/>
                  </a:lnTo>
                  <a:lnTo>
                    <a:pt x="261" y="465"/>
                  </a:lnTo>
                  <a:lnTo>
                    <a:pt x="267" y="467"/>
                  </a:lnTo>
                  <a:lnTo>
                    <a:pt x="272" y="468"/>
                  </a:lnTo>
                  <a:lnTo>
                    <a:pt x="279" y="469"/>
                  </a:lnTo>
                  <a:lnTo>
                    <a:pt x="286" y="469"/>
                  </a:lnTo>
                  <a:lnTo>
                    <a:pt x="297" y="469"/>
                  </a:lnTo>
                  <a:lnTo>
                    <a:pt x="305" y="468"/>
                  </a:lnTo>
                  <a:lnTo>
                    <a:pt x="313" y="466"/>
                  </a:lnTo>
                  <a:lnTo>
                    <a:pt x="319" y="464"/>
                  </a:lnTo>
                  <a:lnTo>
                    <a:pt x="324" y="461"/>
                  </a:lnTo>
                  <a:lnTo>
                    <a:pt x="328" y="457"/>
                  </a:lnTo>
                  <a:lnTo>
                    <a:pt x="332" y="453"/>
                  </a:lnTo>
                  <a:lnTo>
                    <a:pt x="335" y="447"/>
                  </a:lnTo>
                  <a:lnTo>
                    <a:pt x="345" y="422"/>
                  </a:lnTo>
                  <a:lnTo>
                    <a:pt x="359" y="388"/>
                  </a:lnTo>
                  <a:lnTo>
                    <a:pt x="365" y="380"/>
                  </a:lnTo>
                  <a:lnTo>
                    <a:pt x="373" y="372"/>
                  </a:lnTo>
                  <a:lnTo>
                    <a:pt x="382" y="363"/>
                  </a:lnTo>
                  <a:lnTo>
                    <a:pt x="393" y="353"/>
                  </a:lnTo>
                  <a:lnTo>
                    <a:pt x="418" y="333"/>
                  </a:lnTo>
                  <a:lnTo>
                    <a:pt x="447" y="314"/>
                  </a:lnTo>
                  <a:lnTo>
                    <a:pt x="476" y="296"/>
                  </a:lnTo>
                  <a:lnTo>
                    <a:pt x="503" y="278"/>
                  </a:lnTo>
                  <a:lnTo>
                    <a:pt x="527" y="264"/>
                  </a:lnTo>
                  <a:lnTo>
                    <a:pt x="545" y="253"/>
                  </a:lnTo>
                  <a:lnTo>
                    <a:pt x="538" y="235"/>
                  </a:lnTo>
                  <a:lnTo>
                    <a:pt x="528" y="232"/>
                  </a:lnTo>
                  <a:lnTo>
                    <a:pt x="518" y="229"/>
                  </a:lnTo>
                  <a:lnTo>
                    <a:pt x="511" y="223"/>
                  </a:lnTo>
                  <a:lnTo>
                    <a:pt x="503" y="218"/>
                  </a:lnTo>
                  <a:lnTo>
                    <a:pt x="496" y="212"/>
                  </a:lnTo>
                  <a:lnTo>
                    <a:pt x="491" y="206"/>
                  </a:lnTo>
                  <a:lnTo>
                    <a:pt x="485" y="199"/>
                  </a:lnTo>
                  <a:lnTo>
                    <a:pt x="480" y="191"/>
                  </a:lnTo>
                  <a:lnTo>
                    <a:pt x="470" y="175"/>
                  </a:lnTo>
                  <a:lnTo>
                    <a:pt x="460" y="157"/>
                  </a:lnTo>
                  <a:lnTo>
                    <a:pt x="454" y="149"/>
                  </a:lnTo>
                  <a:lnTo>
                    <a:pt x="447" y="141"/>
                  </a:lnTo>
                  <a:lnTo>
                    <a:pt x="440" y="132"/>
                  </a:lnTo>
                  <a:lnTo>
                    <a:pt x="432" y="124"/>
                  </a:lnTo>
                  <a:lnTo>
                    <a:pt x="404" y="101"/>
                  </a:lnTo>
                  <a:lnTo>
                    <a:pt x="377" y="76"/>
                  </a:lnTo>
                  <a:lnTo>
                    <a:pt x="370" y="69"/>
                  </a:lnTo>
                  <a:lnTo>
                    <a:pt x="365" y="62"/>
                  </a:lnTo>
                  <a:lnTo>
                    <a:pt x="359" y="53"/>
                  </a:lnTo>
                  <a:lnTo>
                    <a:pt x="355" y="44"/>
                  </a:lnTo>
                  <a:lnTo>
                    <a:pt x="350" y="35"/>
                  </a:lnTo>
                  <a:lnTo>
                    <a:pt x="348" y="24"/>
                  </a:lnTo>
                  <a:lnTo>
                    <a:pt x="346" y="13"/>
                  </a:lnTo>
                  <a:lnTo>
                    <a:pt x="346" y="0"/>
                  </a:lnTo>
                  <a:lnTo>
                    <a:pt x="319" y="0"/>
                  </a:lnTo>
                  <a:lnTo>
                    <a:pt x="293" y="0"/>
                  </a:lnTo>
                  <a:lnTo>
                    <a:pt x="268" y="1"/>
                  </a:lnTo>
                  <a:lnTo>
                    <a:pt x="244" y="2"/>
                  </a:lnTo>
                  <a:lnTo>
                    <a:pt x="221" y="6"/>
                  </a:lnTo>
                  <a:lnTo>
                    <a:pt x="198" y="9"/>
                  </a:lnTo>
                  <a:lnTo>
                    <a:pt x="176" y="13"/>
                  </a:lnTo>
                  <a:lnTo>
                    <a:pt x="153" y="19"/>
                  </a:lnTo>
                  <a:lnTo>
                    <a:pt x="123" y="21"/>
                  </a:lnTo>
                  <a:lnTo>
                    <a:pt x="95" y="22"/>
                  </a:lnTo>
                  <a:lnTo>
                    <a:pt x="84" y="23"/>
                  </a:lnTo>
                  <a:lnTo>
                    <a:pt x="75" y="25"/>
                  </a:lnTo>
                  <a:lnTo>
                    <a:pt x="71" y="27"/>
                  </a:lnTo>
                  <a:lnTo>
                    <a:pt x="68" y="30"/>
                  </a:lnTo>
                  <a:lnTo>
                    <a:pt x="67" y="33"/>
                  </a:lnTo>
                  <a:lnTo>
                    <a:pt x="67" y="38"/>
                  </a:lnTo>
                  <a:lnTo>
                    <a:pt x="67" y="44"/>
                  </a:lnTo>
                  <a:lnTo>
                    <a:pt x="69" y="50"/>
                  </a:lnTo>
                  <a:lnTo>
                    <a:pt x="73" y="56"/>
                  </a:lnTo>
                  <a:lnTo>
                    <a:pt x="77" y="63"/>
                  </a:lnTo>
                  <a:lnTo>
                    <a:pt x="80" y="68"/>
                  </a:lnTo>
                  <a:lnTo>
                    <a:pt x="84" y="74"/>
                  </a:lnTo>
                  <a:lnTo>
                    <a:pt x="86" y="80"/>
                  </a:lnTo>
                  <a:lnTo>
                    <a:pt x="87" y="87"/>
                  </a:lnTo>
                  <a:lnTo>
                    <a:pt x="86" y="107"/>
                  </a:lnTo>
                  <a:lnTo>
                    <a:pt x="82" y="129"/>
                  </a:lnTo>
                  <a:lnTo>
                    <a:pt x="78" y="150"/>
                  </a:lnTo>
                  <a:lnTo>
                    <a:pt x="74" y="171"/>
                  </a:lnTo>
                  <a:lnTo>
                    <a:pt x="68" y="193"/>
                  </a:lnTo>
                  <a:lnTo>
                    <a:pt x="64" y="214"/>
                  </a:lnTo>
                  <a:lnTo>
                    <a:pt x="62" y="237"/>
                  </a:lnTo>
                  <a:lnTo>
                    <a:pt x="61" y="259"/>
                  </a:lnTo>
                  <a:lnTo>
                    <a:pt x="54" y="261"/>
                  </a:lnTo>
                  <a:lnTo>
                    <a:pt x="47" y="263"/>
                  </a:lnTo>
                  <a:lnTo>
                    <a:pt x="42" y="266"/>
                  </a:lnTo>
                  <a:lnTo>
                    <a:pt x="36" y="269"/>
                  </a:lnTo>
                  <a:lnTo>
                    <a:pt x="26" y="277"/>
                  </a:lnTo>
                  <a:lnTo>
                    <a:pt x="18" y="287"/>
                  </a:lnTo>
                  <a:lnTo>
                    <a:pt x="10" y="297"/>
                  </a:lnTo>
                  <a:lnTo>
                    <a:pt x="5" y="307"/>
                  </a:lnTo>
                  <a:lnTo>
                    <a:pt x="1" y="317"/>
                  </a:lnTo>
                  <a:lnTo>
                    <a:pt x="0" y="327"/>
                  </a:lnTo>
                  <a:lnTo>
                    <a:pt x="1" y="339"/>
                  </a:lnTo>
                  <a:lnTo>
                    <a:pt x="3" y="349"/>
                  </a:lnTo>
                  <a:lnTo>
                    <a:pt x="6" y="358"/>
                  </a:lnTo>
                  <a:lnTo>
                    <a:pt x="8" y="367"/>
                  </a:lnTo>
                  <a:lnTo>
                    <a:pt x="9" y="376"/>
                  </a:lnTo>
                  <a:lnTo>
                    <a:pt x="9" y="386"/>
                  </a:lnTo>
                  <a:lnTo>
                    <a:pt x="8" y="391"/>
                  </a:lnTo>
                  <a:lnTo>
                    <a:pt x="6" y="397"/>
                  </a:lnTo>
                  <a:lnTo>
                    <a:pt x="3" y="402"/>
                  </a:lnTo>
                  <a:lnTo>
                    <a:pt x="0" y="408"/>
                  </a:lnTo>
                  <a:lnTo>
                    <a:pt x="13" y="42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5" name="Freeform 254"/>
            <p:cNvSpPr>
              <a:spLocks/>
            </p:cNvSpPr>
            <p:nvPr>
              <p:custDataLst>
                <p:tags r:id="rId228"/>
              </p:custDataLst>
            </p:nvPr>
          </p:nvSpPr>
          <p:spPr bwMode="auto">
            <a:xfrm>
              <a:off x="5389970" y="4160454"/>
              <a:ext cx="39855" cy="59944"/>
            </a:xfrm>
            <a:custGeom>
              <a:avLst/>
              <a:gdLst>
                <a:gd name="T0" fmla="*/ 36513 w 80"/>
                <a:gd name="T1" fmla="*/ 1058 h 126"/>
                <a:gd name="T2" fmla="*/ 36513 w 80"/>
                <a:gd name="T3" fmla="*/ 53446 h 126"/>
                <a:gd name="T4" fmla="*/ 35600 w 80"/>
                <a:gd name="T5" fmla="*/ 55033 h 126"/>
                <a:gd name="T6" fmla="*/ 34231 w 80"/>
                <a:gd name="T7" fmla="*/ 56621 h 126"/>
                <a:gd name="T8" fmla="*/ 31949 w 80"/>
                <a:gd name="T9" fmla="*/ 57679 h 126"/>
                <a:gd name="T10" fmla="*/ 30580 w 80"/>
                <a:gd name="T11" fmla="*/ 58737 h 126"/>
                <a:gd name="T12" fmla="*/ 26472 w 80"/>
                <a:gd name="T13" fmla="*/ 60325 h 126"/>
                <a:gd name="T14" fmla="*/ 21908 w 80"/>
                <a:gd name="T15" fmla="*/ 61383 h 126"/>
                <a:gd name="T16" fmla="*/ 16431 w 80"/>
                <a:gd name="T17" fmla="*/ 61912 h 126"/>
                <a:gd name="T18" fmla="*/ 11410 w 80"/>
                <a:gd name="T19" fmla="*/ 62971 h 126"/>
                <a:gd name="T20" fmla="*/ 5933 w 80"/>
                <a:gd name="T21" fmla="*/ 65087 h 126"/>
                <a:gd name="T22" fmla="*/ 0 w 80"/>
                <a:gd name="T23" fmla="*/ 66675 h 126"/>
                <a:gd name="T24" fmla="*/ 3195 w 80"/>
                <a:gd name="T25" fmla="*/ 21167 h 126"/>
                <a:gd name="T26" fmla="*/ 10497 w 80"/>
                <a:gd name="T27" fmla="*/ 14287 h 126"/>
                <a:gd name="T28" fmla="*/ 18713 w 80"/>
                <a:gd name="T29" fmla="*/ 6350 h 126"/>
                <a:gd name="T30" fmla="*/ 23277 w 80"/>
                <a:gd name="T31" fmla="*/ 2646 h 126"/>
                <a:gd name="T32" fmla="*/ 27385 w 80"/>
                <a:gd name="T33" fmla="*/ 529 h 126"/>
                <a:gd name="T34" fmla="*/ 29667 w 80"/>
                <a:gd name="T35" fmla="*/ 0 h 126"/>
                <a:gd name="T36" fmla="*/ 31949 w 80"/>
                <a:gd name="T37" fmla="*/ 0 h 126"/>
                <a:gd name="T38" fmla="*/ 34231 w 80"/>
                <a:gd name="T39" fmla="*/ 529 h 126"/>
                <a:gd name="T40" fmla="*/ 36513 w 80"/>
                <a:gd name="T41" fmla="*/ 1058 h 12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0" h="126">
                  <a:moveTo>
                    <a:pt x="80" y="2"/>
                  </a:moveTo>
                  <a:lnTo>
                    <a:pt x="80" y="101"/>
                  </a:lnTo>
                  <a:lnTo>
                    <a:pt x="78" y="104"/>
                  </a:lnTo>
                  <a:lnTo>
                    <a:pt x="75" y="107"/>
                  </a:lnTo>
                  <a:lnTo>
                    <a:pt x="70" y="109"/>
                  </a:lnTo>
                  <a:lnTo>
                    <a:pt x="67" y="111"/>
                  </a:lnTo>
                  <a:lnTo>
                    <a:pt x="58" y="114"/>
                  </a:lnTo>
                  <a:lnTo>
                    <a:pt x="48" y="116"/>
                  </a:lnTo>
                  <a:lnTo>
                    <a:pt x="36" y="117"/>
                  </a:lnTo>
                  <a:lnTo>
                    <a:pt x="25" y="119"/>
                  </a:lnTo>
                  <a:lnTo>
                    <a:pt x="13" y="123"/>
                  </a:lnTo>
                  <a:lnTo>
                    <a:pt x="0" y="126"/>
                  </a:lnTo>
                  <a:lnTo>
                    <a:pt x="7" y="40"/>
                  </a:lnTo>
                  <a:lnTo>
                    <a:pt x="23" y="27"/>
                  </a:lnTo>
                  <a:lnTo>
                    <a:pt x="41" y="12"/>
                  </a:lnTo>
                  <a:lnTo>
                    <a:pt x="51" y="5"/>
                  </a:lnTo>
                  <a:lnTo>
                    <a:pt x="60" y="1"/>
                  </a:lnTo>
                  <a:lnTo>
                    <a:pt x="65" y="0"/>
                  </a:lnTo>
                  <a:lnTo>
                    <a:pt x="70" y="0"/>
                  </a:lnTo>
                  <a:lnTo>
                    <a:pt x="75" y="1"/>
                  </a:lnTo>
                  <a:lnTo>
                    <a:pt x="80" y="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6" name="Freeform 255"/>
            <p:cNvSpPr>
              <a:spLocks/>
            </p:cNvSpPr>
            <p:nvPr>
              <p:custDataLst>
                <p:tags r:id="rId229"/>
              </p:custDataLst>
            </p:nvPr>
          </p:nvSpPr>
          <p:spPr bwMode="auto">
            <a:xfrm>
              <a:off x="5377217" y="4125192"/>
              <a:ext cx="62173" cy="52893"/>
            </a:xfrm>
            <a:custGeom>
              <a:avLst/>
              <a:gdLst>
                <a:gd name="T0" fmla="*/ 50633 w 124"/>
                <a:gd name="T1" fmla="*/ 0 h 117"/>
                <a:gd name="T2" fmla="*/ 51977 w 124"/>
                <a:gd name="T3" fmla="*/ 7734 h 117"/>
                <a:gd name="T4" fmla="*/ 54666 w 124"/>
                <a:gd name="T5" fmla="*/ 18046 h 117"/>
                <a:gd name="T6" fmla="*/ 55562 w 124"/>
                <a:gd name="T7" fmla="*/ 23202 h 117"/>
                <a:gd name="T8" fmla="*/ 55562 w 124"/>
                <a:gd name="T9" fmla="*/ 27842 h 117"/>
                <a:gd name="T10" fmla="*/ 55562 w 124"/>
                <a:gd name="T11" fmla="*/ 30420 h 117"/>
                <a:gd name="T12" fmla="*/ 55114 w 124"/>
                <a:gd name="T13" fmla="*/ 32998 h 117"/>
                <a:gd name="T14" fmla="*/ 54666 w 124"/>
                <a:gd name="T15" fmla="*/ 35576 h 117"/>
                <a:gd name="T16" fmla="*/ 53322 w 124"/>
                <a:gd name="T17" fmla="*/ 37639 h 117"/>
                <a:gd name="T18" fmla="*/ 51081 w 124"/>
                <a:gd name="T19" fmla="*/ 37123 h 117"/>
                <a:gd name="T20" fmla="*/ 48393 w 124"/>
                <a:gd name="T21" fmla="*/ 36607 h 117"/>
                <a:gd name="T22" fmla="*/ 46152 w 124"/>
                <a:gd name="T23" fmla="*/ 37123 h 117"/>
                <a:gd name="T24" fmla="*/ 43016 w 124"/>
                <a:gd name="T25" fmla="*/ 37639 h 117"/>
                <a:gd name="T26" fmla="*/ 37191 w 124"/>
                <a:gd name="T27" fmla="*/ 40217 h 117"/>
                <a:gd name="T28" fmla="*/ 31814 w 124"/>
                <a:gd name="T29" fmla="*/ 43826 h 117"/>
                <a:gd name="T30" fmla="*/ 20612 w 124"/>
                <a:gd name="T31" fmla="*/ 53107 h 117"/>
                <a:gd name="T32" fmla="*/ 11650 w 124"/>
                <a:gd name="T33" fmla="*/ 60325 h 117"/>
                <a:gd name="T34" fmla="*/ 10306 w 124"/>
                <a:gd name="T35" fmla="*/ 57747 h 117"/>
                <a:gd name="T36" fmla="*/ 5825 w 124"/>
                <a:gd name="T37" fmla="*/ 52075 h 117"/>
                <a:gd name="T38" fmla="*/ 1792 w 124"/>
                <a:gd name="T39" fmla="*/ 45888 h 117"/>
                <a:gd name="T40" fmla="*/ 0 w 124"/>
                <a:gd name="T41" fmla="*/ 40732 h 117"/>
                <a:gd name="T42" fmla="*/ 448 w 124"/>
                <a:gd name="T43" fmla="*/ 39185 h 117"/>
                <a:gd name="T44" fmla="*/ 896 w 124"/>
                <a:gd name="T45" fmla="*/ 37123 h 117"/>
                <a:gd name="T46" fmla="*/ 2240 w 124"/>
                <a:gd name="T47" fmla="*/ 34545 h 117"/>
                <a:gd name="T48" fmla="*/ 4033 w 124"/>
                <a:gd name="T49" fmla="*/ 31967 h 117"/>
                <a:gd name="T50" fmla="*/ 7617 w 124"/>
                <a:gd name="T51" fmla="*/ 26811 h 117"/>
                <a:gd name="T52" fmla="*/ 12098 w 124"/>
                <a:gd name="T53" fmla="*/ 21655 h 117"/>
                <a:gd name="T54" fmla="*/ 21508 w 124"/>
                <a:gd name="T55" fmla="*/ 11343 h 117"/>
                <a:gd name="T56" fmla="*/ 26885 w 124"/>
                <a:gd name="T57" fmla="*/ 6187 h 117"/>
                <a:gd name="T58" fmla="*/ 32710 w 124"/>
                <a:gd name="T59" fmla="*/ 6187 h 117"/>
                <a:gd name="T60" fmla="*/ 38535 w 124"/>
                <a:gd name="T61" fmla="*/ 6187 h 117"/>
                <a:gd name="T62" fmla="*/ 44808 w 124"/>
                <a:gd name="T63" fmla="*/ 3094 h 117"/>
                <a:gd name="T64" fmla="*/ 50633 w 124"/>
                <a:gd name="T65" fmla="*/ 0 h 1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24" h="117">
                  <a:moveTo>
                    <a:pt x="113" y="0"/>
                  </a:moveTo>
                  <a:lnTo>
                    <a:pt x="116" y="15"/>
                  </a:lnTo>
                  <a:lnTo>
                    <a:pt x="122" y="35"/>
                  </a:lnTo>
                  <a:lnTo>
                    <a:pt x="124" y="45"/>
                  </a:lnTo>
                  <a:lnTo>
                    <a:pt x="124" y="54"/>
                  </a:lnTo>
                  <a:lnTo>
                    <a:pt x="124" y="59"/>
                  </a:lnTo>
                  <a:lnTo>
                    <a:pt x="123" y="64"/>
                  </a:lnTo>
                  <a:lnTo>
                    <a:pt x="122" y="69"/>
                  </a:lnTo>
                  <a:lnTo>
                    <a:pt x="119" y="73"/>
                  </a:lnTo>
                  <a:lnTo>
                    <a:pt x="114" y="72"/>
                  </a:lnTo>
                  <a:lnTo>
                    <a:pt x="108" y="71"/>
                  </a:lnTo>
                  <a:lnTo>
                    <a:pt x="103" y="72"/>
                  </a:lnTo>
                  <a:lnTo>
                    <a:pt x="96" y="73"/>
                  </a:lnTo>
                  <a:lnTo>
                    <a:pt x="83" y="78"/>
                  </a:lnTo>
                  <a:lnTo>
                    <a:pt x="71" y="85"/>
                  </a:lnTo>
                  <a:lnTo>
                    <a:pt x="46" y="103"/>
                  </a:lnTo>
                  <a:lnTo>
                    <a:pt x="26" y="117"/>
                  </a:lnTo>
                  <a:lnTo>
                    <a:pt x="23" y="112"/>
                  </a:lnTo>
                  <a:lnTo>
                    <a:pt x="13" y="101"/>
                  </a:lnTo>
                  <a:lnTo>
                    <a:pt x="4" y="89"/>
                  </a:lnTo>
                  <a:lnTo>
                    <a:pt x="0" y="79"/>
                  </a:lnTo>
                  <a:lnTo>
                    <a:pt x="1" y="76"/>
                  </a:lnTo>
                  <a:lnTo>
                    <a:pt x="2" y="72"/>
                  </a:lnTo>
                  <a:lnTo>
                    <a:pt x="5" y="67"/>
                  </a:lnTo>
                  <a:lnTo>
                    <a:pt x="9" y="62"/>
                  </a:lnTo>
                  <a:lnTo>
                    <a:pt x="17" y="52"/>
                  </a:lnTo>
                  <a:lnTo>
                    <a:pt x="27" y="42"/>
                  </a:lnTo>
                  <a:lnTo>
                    <a:pt x="48" y="22"/>
                  </a:lnTo>
                  <a:lnTo>
                    <a:pt x="60" y="12"/>
                  </a:lnTo>
                  <a:lnTo>
                    <a:pt x="73" y="12"/>
                  </a:lnTo>
                  <a:lnTo>
                    <a:pt x="86" y="12"/>
                  </a:lnTo>
                  <a:lnTo>
                    <a:pt x="100" y="6"/>
                  </a:lnTo>
                  <a:lnTo>
                    <a:pt x="1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7" name="Freeform 256"/>
            <p:cNvSpPr>
              <a:spLocks/>
            </p:cNvSpPr>
            <p:nvPr>
              <p:custDataLst>
                <p:tags r:id="rId230"/>
              </p:custDataLst>
            </p:nvPr>
          </p:nvSpPr>
          <p:spPr bwMode="auto">
            <a:xfrm>
              <a:off x="5718374" y="2979184"/>
              <a:ext cx="553185" cy="416090"/>
            </a:xfrm>
            <a:custGeom>
              <a:avLst/>
              <a:gdLst>
                <a:gd name="T0" fmla="*/ 403983 w 1156"/>
                <a:gd name="T1" fmla="*/ 100397 h 900"/>
                <a:gd name="T2" fmla="*/ 373946 w 1156"/>
                <a:gd name="T3" fmla="*/ 85154 h 900"/>
                <a:gd name="T4" fmla="*/ 336508 w 1156"/>
                <a:gd name="T5" fmla="*/ 58346 h 900"/>
                <a:gd name="T6" fmla="*/ 268597 w 1156"/>
                <a:gd name="T7" fmla="*/ 54666 h 900"/>
                <a:gd name="T8" fmla="*/ 239865 w 1156"/>
                <a:gd name="T9" fmla="*/ 80948 h 900"/>
                <a:gd name="T10" fmla="*/ 219405 w 1156"/>
                <a:gd name="T11" fmla="*/ 94089 h 900"/>
                <a:gd name="T12" fmla="*/ 185449 w 1156"/>
                <a:gd name="T13" fmla="*/ 103551 h 900"/>
                <a:gd name="T14" fmla="*/ 166730 w 1156"/>
                <a:gd name="T15" fmla="*/ 104602 h 900"/>
                <a:gd name="T16" fmla="*/ 154541 w 1156"/>
                <a:gd name="T17" fmla="*/ 90936 h 900"/>
                <a:gd name="T18" fmla="*/ 113185 w 1156"/>
                <a:gd name="T19" fmla="*/ 71487 h 900"/>
                <a:gd name="T20" fmla="*/ 99255 w 1156"/>
                <a:gd name="T21" fmla="*/ 45205 h 900"/>
                <a:gd name="T22" fmla="*/ 95772 w 1156"/>
                <a:gd name="T23" fmla="*/ 12090 h 900"/>
                <a:gd name="T24" fmla="*/ 81841 w 1156"/>
                <a:gd name="T25" fmla="*/ 526 h 900"/>
                <a:gd name="T26" fmla="*/ 67476 w 1156"/>
                <a:gd name="T27" fmla="*/ 11038 h 900"/>
                <a:gd name="T28" fmla="*/ 59204 w 1156"/>
                <a:gd name="T29" fmla="*/ 35218 h 900"/>
                <a:gd name="T30" fmla="*/ 34391 w 1156"/>
                <a:gd name="T31" fmla="*/ 28385 h 900"/>
                <a:gd name="T32" fmla="*/ 1741 w 1156"/>
                <a:gd name="T33" fmla="*/ 8410 h 900"/>
                <a:gd name="T34" fmla="*/ 2177 w 1156"/>
                <a:gd name="T35" fmla="*/ 37846 h 900"/>
                <a:gd name="T36" fmla="*/ 19590 w 1156"/>
                <a:gd name="T37" fmla="*/ 76743 h 900"/>
                <a:gd name="T38" fmla="*/ 31779 w 1156"/>
                <a:gd name="T39" fmla="*/ 107756 h 900"/>
                <a:gd name="T40" fmla="*/ 58769 w 1156"/>
                <a:gd name="T41" fmla="*/ 149281 h 900"/>
                <a:gd name="T42" fmla="*/ 53110 w 1156"/>
                <a:gd name="T43" fmla="*/ 166102 h 900"/>
                <a:gd name="T44" fmla="*/ 57898 w 1156"/>
                <a:gd name="T45" fmla="*/ 194486 h 900"/>
                <a:gd name="T46" fmla="*/ 81841 w 1156"/>
                <a:gd name="T47" fmla="*/ 224973 h 900"/>
                <a:gd name="T48" fmla="*/ 112750 w 1156"/>
                <a:gd name="T49" fmla="*/ 239691 h 900"/>
                <a:gd name="T50" fmla="*/ 112750 w 1156"/>
                <a:gd name="T51" fmla="*/ 275435 h 900"/>
                <a:gd name="T52" fmla="*/ 145835 w 1156"/>
                <a:gd name="T53" fmla="*/ 305396 h 900"/>
                <a:gd name="T54" fmla="*/ 184143 w 1156"/>
                <a:gd name="T55" fmla="*/ 349024 h 900"/>
                <a:gd name="T56" fmla="*/ 205039 w 1156"/>
                <a:gd name="T57" fmla="*/ 378460 h 900"/>
                <a:gd name="T58" fmla="*/ 219405 w 1156"/>
                <a:gd name="T59" fmla="*/ 385293 h 900"/>
                <a:gd name="T60" fmla="*/ 235947 w 1156"/>
                <a:gd name="T61" fmla="*/ 396857 h 900"/>
                <a:gd name="T62" fmla="*/ 260326 w 1156"/>
                <a:gd name="T63" fmla="*/ 413678 h 900"/>
                <a:gd name="T64" fmla="*/ 298199 w 1156"/>
                <a:gd name="T65" fmla="*/ 417883 h 900"/>
                <a:gd name="T66" fmla="*/ 318659 w 1156"/>
                <a:gd name="T67" fmla="*/ 409998 h 900"/>
                <a:gd name="T68" fmla="*/ 339120 w 1156"/>
                <a:gd name="T69" fmla="*/ 401588 h 900"/>
                <a:gd name="T70" fmla="*/ 348697 w 1156"/>
                <a:gd name="T71" fmla="*/ 418409 h 900"/>
                <a:gd name="T72" fmla="*/ 353921 w 1156"/>
                <a:gd name="T73" fmla="*/ 450473 h 900"/>
                <a:gd name="T74" fmla="*/ 380476 w 1156"/>
                <a:gd name="T75" fmla="*/ 459408 h 900"/>
                <a:gd name="T76" fmla="*/ 440116 w 1156"/>
                <a:gd name="T77" fmla="*/ 468870 h 900"/>
                <a:gd name="T78" fmla="*/ 474942 w 1156"/>
                <a:gd name="T79" fmla="*/ 462037 h 900"/>
                <a:gd name="T80" fmla="*/ 478424 w 1156"/>
                <a:gd name="T81" fmla="*/ 436806 h 900"/>
                <a:gd name="T82" fmla="*/ 503238 w 1156"/>
                <a:gd name="T83" fmla="*/ 404742 h 900"/>
                <a:gd name="T84" fmla="*/ 492790 w 1156"/>
                <a:gd name="T85" fmla="*/ 394229 h 900"/>
                <a:gd name="T86" fmla="*/ 477118 w 1156"/>
                <a:gd name="T87" fmla="*/ 372152 h 900"/>
                <a:gd name="T88" fmla="*/ 448822 w 1156"/>
                <a:gd name="T89" fmla="*/ 337986 h 900"/>
                <a:gd name="T90" fmla="*/ 443163 w 1156"/>
                <a:gd name="T91" fmla="*/ 316960 h 900"/>
                <a:gd name="T92" fmla="*/ 454481 w 1156"/>
                <a:gd name="T93" fmla="*/ 293832 h 900"/>
                <a:gd name="T94" fmla="*/ 456223 w 1156"/>
                <a:gd name="T95" fmla="*/ 276486 h 900"/>
                <a:gd name="T96" fmla="*/ 448387 w 1156"/>
                <a:gd name="T97" fmla="*/ 269127 h 900"/>
                <a:gd name="T98" fmla="*/ 427926 w 1156"/>
                <a:gd name="T99" fmla="*/ 266499 h 900"/>
                <a:gd name="T100" fmla="*/ 415302 w 1156"/>
                <a:gd name="T101" fmla="*/ 238114 h 900"/>
                <a:gd name="T102" fmla="*/ 407901 w 1156"/>
                <a:gd name="T103" fmla="*/ 196063 h 900"/>
                <a:gd name="T104" fmla="*/ 402242 w 1156"/>
                <a:gd name="T105" fmla="*/ 187653 h 900"/>
                <a:gd name="T106" fmla="*/ 409207 w 1156"/>
                <a:gd name="T107" fmla="*/ 175563 h 900"/>
                <a:gd name="T108" fmla="*/ 417914 w 1156"/>
                <a:gd name="T109" fmla="*/ 154012 h 90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156" h="900">
                  <a:moveTo>
                    <a:pt x="963" y="271"/>
                  </a:moveTo>
                  <a:lnTo>
                    <a:pt x="954" y="252"/>
                  </a:lnTo>
                  <a:lnTo>
                    <a:pt x="948" y="234"/>
                  </a:lnTo>
                  <a:lnTo>
                    <a:pt x="941" y="213"/>
                  </a:lnTo>
                  <a:lnTo>
                    <a:pt x="937" y="191"/>
                  </a:lnTo>
                  <a:lnTo>
                    <a:pt x="928" y="191"/>
                  </a:lnTo>
                  <a:lnTo>
                    <a:pt x="920" y="190"/>
                  </a:lnTo>
                  <a:lnTo>
                    <a:pt x="913" y="189"/>
                  </a:lnTo>
                  <a:lnTo>
                    <a:pt x="906" y="187"/>
                  </a:lnTo>
                  <a:lnTo>
                    <a:pt x="893" y="183"/>
                  </a:lnTo>
                  <a:lnTo>
                    <a:pt x="881" y="177"/>
                  </a:lnTo>
                  <a:lnTo>
                    <a:pt x="859" y="162"/>
                  </a:lnTo>
                  <a:lnTo>
                    <a:pt x="839" y="145"/>
                  </a:lnTo>
                  <a:lnTo>
                    <a:pt x="828" y="137"/>
                  </a:lnTo>
                  <a:lnTo>
                    <a:pt x="816" y="129"/>
                  </a:lnTo>
                  <a:lnTo>
                    <a:pt x="803" y="122"/>
                  </a:lnTo>
                  <a:lnTo>
                    <a:pt x="789" y="116"/>
                  </a:lnTo>
                  <a:lnTo>
                    <a:pt x="773" y="111"/>
                  </a:lnTo>
                  <a:lnTo>
                    <a:pt x="755" y="106"/>
                  </a:lnTo>
                  <a:lnTo>
                    <a:pt x="745" y="105"/>
                  </a:lnTo>
                  <a:lnTo>
                    <a:pt x="734" y="104"/>
                  </a:lnTo>
                  <a:lnTo>
                    <a:pt x="723" y="104"/>
                  </a:lnTo>
                  <a:lnTo>
                    <a:pt x="711" y="104"/>
                  </a:lnTo>
                  <a:lnTo>
                    <a:pt x="617" y="104"/>
                  </a:lnTo>
                  <a:lnTo>
                    <a:pt x="609" y="113"/>
                  </a:lnTo>
                  <a:lnTo>
                    <a:pt x="587" y="129"/>
                  </a:lnTo>
                  <a:lnTo>
                    <a:pt x="576" y="138"/>
                  </a:lnTo>
                  <a:lnTo>
                    <a:pt x="565" y="146"/>
                  </a:lnTo>
                  <a:lnTo>
                    <a:pt x="556" y="152"/>
                  </a:lnTo>
                  <a:lnTo>
                    <a:pt x="551" y="154"/>
                  </a:lnTo>
                  <a:lnTo>
                    <a:pt x="542" y="155"/>
                  </a:lnTo>
                  <a:lnTo>
                    <a:pt x="532" y="157"/>
                  </a:lnTo>
                  <a:lnTo>
                    <a:pt x="522" y="159"/>
                  </a:lnTo>
                  <a:lnTo>
                    <a:pt x="512" y="160"/>
                  </a:lnTo>
                  <a:lnTo>
                    <a:pt x="518" y="173"/>
                  </a:lnTo>
                  <a:lnTo>
                    <a:pt x="504" y="179"/>
                  </a:lnTo>
                  <a:lnTo>
                    <a:pt x="490" y="184"/>
                  </a:lnTo>
                  <a:lnTo>
                    <a:pt x="478" y="188"/>
                  </a:lnTo>
                  <a:lnTo>
                    <a:pt x="465" y="192"/>
                  </a:lnTo>
                  <a:lnTo>
                    <a:pt x="453" y="194"/>
                  </a:lnTo>
                  <a:lnTo>
                    <a:pt x="439" y="196"/>
                  </a:lnTo>
                  <a:lnTo>
                    <a:pt x="426" y="197"/>
                  </a:lnTo>
                  <a:lnTo>
                    <a:pt x="412" y="197"/>
                  </a:lnTo>
                  <a:lnTo>
                    <a:pt x="405" y="198"/>
                  </a:lnTo>
                  <a:lnTo>
                    <a:pt x="398" y="199"/>
                  </a:lnTo>
                  <a:lnTo>
                    <a:pt x="393" y="200"/>
                  </a:lnTo>
                  <a:lnTo>
                    <a:pt x="389" y="200"/>
                  </a:lnTo>
                  <a:lnTo>
                    <a:pt x="383" y="199"/>
                  </a:lnTo>
                  <a:lnTo>
                    <a:pt x="379" y="197"/>
                  </a:lnTo>
                  <a:lnTo>
                    <a:pt x="371" y="194"/>
                  </a:lnTo>
                  <a:lnTo>
                    <a:pt x="367" y="190"/>
                  </a:lnTo>
                  <a:lnTo>
                    <a:pt x="363" y="184"/>
                  </a:lnTo>
                  <a:lnTo>
                    <a:pt x="358" y="179"/>
                  </a:lnTo>
                  <a:lnTo>
                    <a:pt x="355" y="173"/>
                  </a:lnTo>
                  <a:lnTo>
                    <a:pt x="351" y="168"/>
                  </a:lnTo>
                  <a:lnTo>
                    <a:pt x="345" y="163"/>
                  </a:lnTo>
                  <a:lnTo>
                    <a:pt x="338" y="160"/>
                  </a:lnTo>
                  <a:lnTo>
                    <a:pt x="316" y="153"/>
                  </a:lnTo>
                  <a:lnTo>
                    <a:pt x="280" y="142"/>
                  </a:lnTo>
                  <a:lnTo>
                    <a:pt x="260" y="136"/>
                  </a:lnTo>
                  <a:lnTo>
                    <a:pt x="244" y="128"/>
                  </a:lnTo>
                  <a:lnTo>
                    <a:pt x="237" y="124"/>
                  </a:lnTo>
                  <a:lnTo>
                    <a:pt x="232" y="120"/>
                  </a:lnTo>
                  <a:lnTo>
                    <a:pt x="228" y="116"/>
                  </a:lnTo>
                  <a:lnTo>
                    <a:pt x="225" y="111"/>
                  </a:lnTo>
                  <a:lnTo>
                    <a:pt x="228" y="86"/>
                  </a:lnTo>
                  <a:lnTo>
                    <a:pt x="228" y="65"/>
                  </a:lnTo>
                  <a:lnTo>
                    <a:pt x="228" y="56"/>
                  </a:lnTo>
                  <a:lnTo>
                    <a:pt x="226" y="46"/>
                  </a:lnTo>
                  <a:lnTo>
                    <a:pt x="224" y="37"/>
                  </a:lnTo>
                  <a:lnTo>
                    <a:pt x="222" y="30"/>
                  </a:lnTo>
                  <a:lnTo>
                    <a:pt x="220" y="23"/>
                  </a:lnTo>
                  <a:lnTo>
                    <a:pt x="217" y="17"/>
                  </a:lnTo>
                  <a:lnTo>
                    <a:pt x="212" y="12"/>
                  </a:lnTo>
                  <a:lnTo>
                    <a:pt x="207" y="8"/>
                  </a:lnTo>
                  <a:lnTo>
                    <a:pt x="201" y="5"/>
                  </a:lnTo>
                  <a:lnTo>
                    <a:pt x="195" y="2"/>
                  </a:lnTo>
                  <a:lnTo>
                    <a:pt x="188" y="1"/>
                  </a:lnTo>
                  <a:lnTo>
                    <a:pt x="179" y="0"/>
                  </a:lnTo>
                  <a:lnTo>
                    <a:pt x="174" y="1"/>
                  </a:lnTo>
                  <a:lnTo>
                    <a:pt x="168" y="3"/>
                  </a:lnTo>
                  <a:lnTo>
                    <a:pt x="164" y="7"/>
                  </a:lnTo>
                  <a:lnTo>
                    <a:pt x="161" y="11"/>
                  </a:lnTo>
                  <a:lnTo>
                    <a:pt x="155" y="21"/>
                  </a:lnTo>
                  <a:lnTo>
                    <a:pt x="151" y="34"/>
                  </a:lnTo>
                  <a:lnTo>
                    <a:pt x="147" y="46"/>
                  </a:lnTo>
                  <a:lnTo>
                    <a:pt x="144" y="57"/>
                  </a:lnTo>
                  <a:lnTo>
                    <a:pt x="142" y="62"/>
                  </a:lnTo>
                  <a:lnTo>
                    <a:pt x="139" y="65"/>
                  </a:lnTo>
                  <a:lnTo>
                    <a:pt x="136" y="67"/>
                  </a:lnTo>
                  <a:lnTo>
                    <a:pt x="133" y="68"/>
                  </a:lnTo>
                  <a:lnTo>
                    <a:pt x="125" y="68"/>
                  </a:lnTo>
                  <a:lnTo>
                    <a:pt x="118" y="66"/>
                  </a:lnTo>
                  <a:lnTo>
                    <a:pt x="109" y="64"/>
                  </a:lnTo>
                  <a:lnTo>
                    <a:pt x="100" y="62"/>
                  </a:lnTo>
                  <a:lnTo>
                    <a:pt x="79" y="54"/>
                  </a:lnTo>
                  <a:lnTo>
                    <a:pt x="58" y="46"/>
                  </a:lnTo>
                  <a:lnTo>
                    <a:pt x="39" y="38"/>
                  </a:lnTo>
                  <a:lnTo>
                    <a:pt x="21" y="29"/>
                  </a:lnTo>
                  <a:lnTo>
                    <a:pt x="15" y="24"/>
                  </a:lnTo>
                  <a:lnTo>
                    <a:pt x="8" y="20"/>
                  </a:lnTo>
                  <a:lnTo>
                    <a:pt x="4" y="16"/>
                  </a:lnTo>
                  <a:lnTo>
                    <a:pt x="0" y="12"/>
                  </a:lnTo>
                  <a:lnTo>
                    <a:pt x="0" y="25"/>
                  </a:lnTo>
                  <a:lnTo>
                    <a:pt x="0" y="37"/>
                  </a:lnTo>
                  <a:lnTo>
                    <a:pt x="0" y="49"/>
                  </a:lnTo>
                  <a:lnTo>
                    <a:pt x="1" y="62"/>
                  </a:lnTo>
                  <a:lnTo>
                    <a:pt x="5" y="72"/>
                  </a:lnTo>
                  <a:lnTo>
                    <a:pt x="7" y="81"/>
                  </a:lnTo>
                  <a:lnTo>
                    <a:pt x="15" y="96"/>
                  </a:lnTo>
                  <a:lnTo>
                    <a:pt x="24" y="111"/>
                  </a:lnTo>
                  <a:lnTo>
                    <a:pt x="33" y="124"/>
                  </a:lnTo>
                  <a:lnTo>
                    <a:pt x="42" y="138"/>
                  </a:lnTo>
                  <a:lnTo>
                    <a:pt x="45" y="146"/>
                  </a:lnTo>
                  <a:lnTo>
                    <a:pt x="49" y="156"/>
                  </a:lnTo>
                  <a:lnTo>
                    <a:pt x="52" y="167"/>
                  </a:lnTo>
                  <a:lnTo>
                    <a:pt x="53" y="179"/>
                  </a:lnTo>
                  <a:lnTo>
                    <a:pt x="60" y="179"/>
                  </a:lnTo>
                  <a:lnTo>
                    <a:pt x="64" y="190"/>
                  </a:lnTo>
                  <a:lnTo>
                    <a:pt x="73" y="205"/>
                  </a:lnTo>
                  <a:lnTo>
                    <a:pt x="83" y="223"/>
                  </a:lnTo>
                  <a:lnTo>
                    <a:pt x="96" y="241"/>
                  </a:lnTo>
                  <a:lnTo>
                    <a:pt x="109" y="258"/>
                  </a:lnTo>
                  <a:lnTo>
                    <a:pt x="122" y="273"/>
                  </a:lnTo>
                  <a:lnTo>
                    <a:pt x="129" y="280"/>
                  </a:lnTo>
                  <a:lnTo>
                    <a:pt x="135" y="284"/>
                  </a:lnTo>
                  <a:lnTo>
                    <a:pt x="141" y="288"/>
                  </a:lnTo>
                  <a:lnTo>
                    <a:pt x="146" y="290"/>
                  </a:lnTo>
                  <a:lnTo>
                    <a:pt x="139" y="296"/>
                  </a:lnTo>
                  <a:lnTo>
                    <a:pt x="130" y="304"/>
                  </a:lnTo>
                  <a:lnTo>
                    <a:pt x="127" y="310"/>
                  </a:lnTo>
                  <a:lnTo>
                    <a:pt x="122" y="316"/>
                  </a:lnTo>
                  <a:lnTo>
                    <a:pt x="120" y="324"/>
                  </a:lnTo>
                  <a:lnTo>
                    <a:pt x="120" y="332"/>
                  </a:lnTo>
                  <a:lnTo>
                    <a:pt x="120" y="341"/>
                  </a:lnTo>
                  <a:lnTo>
                    <a:pt x="123" y="350"/>
                  </a:lnTo>
                  <a:lnTo>
                    <a:pt x="128" y="360"/>
                  </a:lnTo>
                  <a:lnTo>
                    <a:pt x="133" y="370"/>
                  </a:lnTo>
                  <a:lnTo>
                    <a:pt x="140" y="380"/>
                  </a:lnTo>
                  <a:lnTo>
                    <a:pt x="147" y="391"/>
                  </a:lnTo>
                  <a:lnTo>
                    <a:pt x="157" y="401"/>
                  </a:lnTo>
                  <a:lnTo>
                    <a:pt x="167" y="410"/>
                  </a:lnTo>
                  <a:lnTo>
                    <a:pt x="177" y="420"/>
                  </a:lnTo>
                  <a:lnTo>
                    <a:pt x="188" y="428"/>
                  </a:lnTo>
                  <a:lnTo>
                    <a:pt x="200" y="436"/>
                  </a:lnTo>
                  <a:lnTo>
                    <a:pt x="212" y="442"/>
                  </a:lnTo>
                  <a:lnTo>
                    <a:pt x="224" y="449"/>
                  </a:lnTo>
                  <a:lnTo>
                    <a:pt x="236" y="453"/>
                  </a:lnTo>
                  <a:lnTo>
                    <a:pt x="247" y="455"/>
                  </a:lnTo>
                  <a:lnTo>
                    <a:pt x="259" y="456"/>
                  </a:lnTo>
                  <a:lnTo>
                    <a:pt x="260" y="469"/>
                  </a:lnTo>
                  <a:lnTo>
                    <a:pt x="264" y="483"/>
                  </a:lnTo>
                  <a:lnTo>
                    <a:pt x="265" y="490"/>
                  </a:lnTo>
                  <a:lnTo>
                    <a:pt x="265" y="500"/>
                  </a:lnTo>
                  <a:lnTo>
                    <a:pt x="263" y="511"/>
                  </a:lnTo>
                  <a:lnTo>
                    <a:pt x="259" y="524"/>
                  </a:lnTo>
                  <a:lnTo>
                    <a:pt x="305" y="573"/>
                  </a:lnTo>
                  <a:lnTo>
                    <a:pt x="312" y="574"/>
                  </a:lnTo>
                  <a:lnTo>
                    <a:pt x="319" y="576"/>
                  </a:lnTo>
                  <a:lnTo>
                    <a:pt x="324" y="578"/>
                  </a:lnTo>
                  <a:lnTo>
                    <a:pt x="330" y="580"/>
                  </a:lnTo>
                  <a:lnTo>
                    <a:pt x="335" y="581"/>
                  </a:lnTo>
                  <a:lnTo>
                    <a:pt x="342" y="581"/>
                  </a:lnTo>
                  <a:lnTo>
                    <a:pt x="349" y="578"/>
                  </a:lnTo>
                  <a:lnTo>
                    <a:pt x="358" y="573"/>
                  </a:lnTo>
                  <a:lnTo>
                    <a:pt x="372" y="593"/>
                  </a:lnTo>
                  <a:lnTo>
                    <a:pt x="404" y="639"/>
                  </a:lnTo>
                  <a:lnTo>
                    <a:pt x="423" y="664"/>
                  </a:lnTo>
                  <a:lnTo>
                    <a:pt x="439" y="687"/>
                  </a:lnTo>
                  <a:lnTo>
                    <a:pt x="447" y="697"/>
                  </a:lnTo>
                  <a:lnTo>
                    <a:pt x="455" y="705"/>
                  </a:lnTo>
                  <a:lnTo>
                    <a:pt x="460" y="711"/>
                  </a:lnTo>
                  <a:lnTo>
                    <a:pt x="465" y="714"/>
                  </a:lnTo>
                  <a:lnTo>
                    <a:pt x="471" y="720"/>
                  </a:lnTo>
                  <a:lnTo>
                    <a:pt x="479" y="727"/>
                  </a:lnTo>
                  <a:lnTo>
                    <a:pt x="483" y="729"/>
                  </a:lnTo>
                  <a:lnTo>
                    <a:pt x="488" y="731"/>
                  </a:lnTo>
                  <a:lnTo>
                    <a:pt x="493" y="733"/>
                  </a:lnTo>
                  <a:lnTo>
                    <a:pt x="498" y="733"/>
                  </a:lnTo>
                  <a:lnTo>
                    <a:pt x="504" y="733"/>
                  </a:lnTo>
                  <a:lnTo>
                    <a:pt x="512" y="733"/>
                  </a:lnTo>
                  <a:lnTo>
                    <a:pt x="522" y="733"/>
                  </a:lnTo>
                  <a:lnTo>
                    <a:pt x="532" y="733"/>
                  </a:lnTo>
                  <a:lnTo>
                    <a:pt x="533" y="741"/>
                  </a:lnTo>
                  <a:lnTo>
                    <a:pt x="537" y="748"/>
                  </a:lnTo>
                  <a:lnTo>
                    <a:pt x="542" y="755"/>
                  </a:lnTo>
                  <a:lnTo>
                    <a:pt x="547" y="761"/>
                  </a:lnTo>
                  <a:lnTo>
                    <a:pt x="554" y="766"/>
                  </a:lnTo>
                  <a:lnTo>
                    <a:pt x="561" y="771"/>
                  </a:lnTo>
                  <a:lnTo>
                    <a:pt x="570" y="776"/>
                  </a:lnTo>
                  <a:lnTo>
                    <a:pt x="579" y="781"/>
                  </a:lnTo>
                  <a:lnTo>
                    <a:pt x="598" y="787"/>
                  </a:lnTo>
                  <a:lnTo>
                    <a:pt x="616" y="791"/>
                  </a:lnTo>
                  <a:lnTo>
                    <a:pt x="635" y="794"/>
                  </a:lnTo>
                  <a:lnTo>
                    <a:pt x="651" y="795"/>
                  </a:lnTo>
                  <a:lnTo>
                    <a:pt x="663" y="795"/>
                  </a:lnTo>
                  <a:lnTo>
                    <a:pt x="671" y="795"/>
                  </a:lnTo>
                  <a:lnTo>
                    <a:pt x="685" y="795"/>
                  </a:lnTo>
                  <a:lnTo>
                    <a:pt x="700" y="793"/>
                  </a:lnTo>
                  <a:lnTo>
                    <a:pt x="706" y="792"/>
                  </a:lnTo>
                  <a:lnTo>
                    <a:pt x="713" y="790"/>
                  </a:lnTo>
                  <a:lnTo>
                    <a:pt x="718" y="787"/>
                  </a:lnTo>
                  <a:lnTo>
                    <a:pt x="724" y="783"/>
                  </a:lnTo>
                  <a:lnTo>
                    <a:pt x="732" y="780"/>
                  </a:lnTo>
                  <a:lnTo>
                    <a:pt x="742" y="773"/>
                  </a:lnTo>
                  <a:lnTo>
                    <a:pt x="749" y="769"/>
                  </a:lnTo>
                  <a:lnTo>
                    <a:pt x="756" y="766"/>
                  </a:lnTo>
                  <a:lnTo>
                    <a:pt x="763" y="764"/>
                  </a:lnTo>
                  <a:lnTo>
                    <a:pt x="771" y="764"/>
                  </a:lnTo>
                  <a:lnTo>
                    <a:pt x="779" y="764"/>
                  </a:lnTo>
                  <a:lnTo>
                    <a:pt x="785" y="767"/>
                  </a:lnTo>
                  <a:lnTo>
                    <a:pt x="790" y="771"/>
                  </a:lnTo>
                  <a:lnTo>
                    <a:pt x="794" y="775"/>
                  </a:lnTo>
                  <a:lnTo>
                    <a:pt x="796" y="782"/>
                  </a:lnTo>
                  <a:lnTo>
                    <a:pt x="798" y="789"/>
                  </a:lnTo>
                  <a:lnTo>
                    <a:pt x="801" y="796"/>
                  </a:lnTo>
                  <a:lnTo>
                    <a:pt x="802" y="804"/>
                  </a:lnTo>
                  <a:lnTo>
                    <a:pt x="803" y="820"/>
                  </a:lnTo>
                  <a:lnTo>
                    <a:pt x="805" y="837"/>
                  </a:lnTo>
                  <a:lnTo>
                    <a:pt x="807" y="845"/>
                  </a:lnTo>
                  <a:lnTo>
                    <a:pt x="809" y="851"/>
                  </a:lnTo>
                  <a:lnTo>
                    <a:pt x="813" y="857"/>
                  </a:lnTo>
                  <a:lnTo>
                    <a:pt x="817" y="862"/>
                  </a:lnTo>
                  <a:lnTo>
                    <a:pt x="822" y="865"/>
                  </a:lnTo>
                  <a:lnTo>
                    <a:pt x="828" y="867"/>
                  </a:lnTo>
                  <a:lnTo>
                    <a:pt x="838" y="869"/>
                  </a:lnTo>
                  <a:lnTo>
                    <a:pt x="849" y="871"/>
                  </a:lnTo>
                  <a:lnTo>
                    <a:pt x="874" y="874"/>
                  </a:lnTo>
                  <a:lnTo>
                    <a:pt x="897" y="875"/>
                  </a:lnTo>
                  <a:lnTo>
                    <a:pt x="925" y="876"/>
                  </a:lnTo>
                  <a:lnTo>
                    <a:pt x="948" y="878"/>
                  </a:lnTo>
                  <a:lnTo>
                    <a:pt x="970" y="882"/>
                  </a:lnTo>
                  <a:lnTo>
                    <a:pt x="991" y="887"/>
                  </a:lnTo>
                  <a:lnTo>
                    <a:pt x="1011" y="892"/>
                  </a:lnTo>
                  <a:lnTo>
                    <a:pt x="1035" y="896"/>
                  </a:lnTo>
                  <a:lnTo>
                    <a:pt x="1047" y="898"/>
                  </a:lnTo>
                  <a:lnTo>
                    <a:pt x="1060" y="899"/>
                  </a:lnTo>
                  <a:lnTo>
                    <a:pt x="1074" y="900"/>
                  </a:lnTo>
                  <a:lnTo>
                    <a:pt x="1089" y="900"/>
                  </a:lnTo>
                  <a:lnTo>
                    <a:pt x="1091" y="879"/>
                  </a:lnTo>
                  <a:lnTo>
                    <a:pt x="1093" y="865"/>
                  </a:lnTo>
                  <a:lnTo>
                    <a:pt x="1095" y="854"/>
                  </a:lnTo>
                  <a:lnTo>
                    <a:pt x="1096" y="844"/>
                  </a:lnTo>
                  <a:lnTo>
                    <a:pt x="1096" y="840"/>
                  </a:lnTo>
                  <a:lnTo>
                    <a:pt x="1097" y="836"/>
                  </a:lnTo>
                  <a:lnTo>
                    <a:pt x="1099" y="831"/>
                  </a:lnTo>
                  <a:lnTo>
                    <a:pt x="1102" y="827"/>
                  </a:lnTo>
                  <a:lnTo>
                    <a:pt x="1108" y="820"/>
                  </a:lnTo>
                  <a:lnTo>
                    <a:pt x="1116" y="814"/>
                  </a:lnTo>
                  <a:lnTo>
                    <a:pt x="1136" y="802"/>
                  </a:lnTo>
                  <a:lnTo>
                    <a:pt x="1156" y="789"/>
                  </a:lnTo>
                  <a:lnTo>
                    <a:pt x="1156" y="770"/>
                  </a:lnTo>
                  <a:lnTo>
                    <a:pt x="1151" y="769"/>
                  </a:lnTo>
                  <a:lnTo>
                    <a:pt x="1147" y="768"/>
                  </a:lnTo>
                  <a:lnTo>
                    <a:pt x="1143" y="766"/>
                  </a:lnTo>
                  <a:lnTo>
                    <a:pt x="1140" y="764"/>
                  </a:lnTo>
                  <a:lnTo>
                    <a:pt x="1136" y="758"/>
                  </a:lnTo>
                  <a:lnTo>
                    <a:pt x="1132" y="750"/>
                  </a:lnTo>
                  <a:lnTo>
                    <a:pt x="1130" y="734"/>
                  </a:lnTo>
                  <a:lnTo>
                    <a:pt x="1129" y="720"/>
                  </a:lnTo>
                  <a:lnTo>
                    <a:pt x="1121" y="719"/>
                  </a:lnTo>
                  <a:lnTo>
                    <a:pt x="1114" y="717"/>
                  </a:lnTo>
                  <a:lnTo>
                    <a:pt x="1105" y="713"/>
                  </a:lnTo>
                  <a:lnTo>
                    <a:pt x="1096" y="708"/>
                  </a:lnTo>
                  <a:lnTo>
                    <a:pt x="1087" y="701"/>
                  </a:lnTo>
                  <a:lnTo>
                    <a:pt x="1077" y="694"/>
                  </a:lnTo>
                  <a:lnTo>
                    <a:pt x="1069" y="686"/>
                  </a:lnTo>
                  <a:lnTo>
                    <a:pt x="1061" y="678"/>
                  </a:lnTo>
                  <a:lnTo>
                    <a:pt x="1044" y="660"/>
                  </a:lnTo>
                  <a:lnTo>
                    <a:pt x="1031" y="643"/>
                  </a:lnTo>
                  <a:lnTo>
                    <a:pt x="1026" y="635"/>
                  </a:lnTo>
                  <a:lnTo>
                    <a:pt x="1021" y="628"/>
                  </a:lnTo>
                  <a:lnTo>
                    <a:pt x="1018" y="622"/>
                  </a:lnTo>
                  <a:lnTo>
                    <a:pt x="1016" y="616"/>
                  </a:lnTo>
                  <a:lnTo>
                    <a:pt x="1017" y="609"/>
                  </a:lnTo>
                  <a:lnTo>
                    <a:pt x="1018" y="603"/>
                  </a:lnTo>
                  <a:lnTo>
                    <a:pt x="1019" y="598"/>
                  </a:lnTo>
                  <a:lnTo>
                    <a:pt x="1021" y="593"/>
                  </a:lnTo>
                  <a:lnTo>
                    <a:pt x="1027" y="584"/>
                  </a:lnTo>
                  <a:lnTo>
                    <a:pt x="1033" y="576"/>
                  </a:lnTo>
                  <a:lnTo>
                    <a:pt x="1039" y="568"/>
                  </a:lnTo>
                  <a:lnTo>
                    <a:pt x="1044" y="559"/>
                  </a:lnTo>
                  <a:lnTo>
                    <a:pt x="1047" y="553"/>
                  </a:lnTo>
                  <a:lnTo>
                    <a:pt x="1048" y="548"/>
                  </a:lnTo>
                  <a:lnTo>
                    <a:pt x="1049" y="542"/>
                  </a:lnTo>
                  <a:lnTo>
                    <a:pt x="1050" y="536"/>
                  </a:lnTo>
                  <a:lnTo>
                    <a:pt x="1049" y="531"/>
                  </a:lnTo>
                  <a:lnTo>
                    <a:pt x="1048" y="526"/>
                  </a:lnTo>
                  <a:lnTo>
                    <a:pt x="1047" y="522"/>
                  </a:lnTo>
                  <a:lnTo>
                    <a:pt x="1044" y="519"/>
                  </a:lnTo>
                  <a:lnTo>
                    <a:pt x="1041" y="517"/>
                  </a:lnTo>
                  <a:lnTo>
                    <a:pt x="1038" y="515"/>
                  </a:lnTo>
                  <a:lnTo>
                    <a:pt x="1035" y="513"/>
                  </a:lnTo>
                  <a:lnTo>
                    <a:pt x="1030" y="512"/>
                  </a:lnTo>
                  <a:lnTo>
                    <a:pt x="1013" y="511"/>
                  </a:lnTo>
                  <a:lnTo>
                    <a:pt x="996" y="512"/>
                  </a:lnTo>
                  <a:lnTo>
                    <a:pt x="993" y="511"/>
                  </a:lnTo>
                  <a:lnTo>
                    <a:pt x="990" y="510"/>
                  </a:lnTo>
                  <a:lnTo>
                    <a:pt x="986" y="509"/>
                  </a:lnTo>
                  <a:lnTo>
                    <a:pt x="983" y="507"/>
                  </a:lnTo>
                  <a:lnTo>
                    <a:pt x="976" y="501"/>
                  </a:lnTo>
                  <a:lnTo>
                    <a:pt x="971" y="493"/>
                  </a:lnTo>
                  <a:lnTo>
                    <a:pt x="966" y="485"/>
                  </a:lnTo>
                  <a:lnTo>
                    <a:pt x="962" y="475"/>
                  </a:lnTo>
                  <a:lnTo>
                    <a:pt x="958" y="464"/>
                  </a:lnTo>
                  <a:lnTo>
                    <a:pt x="954" y="453"/>
                  </a:lnTo>
                  <a:lnTo>
                    <a:pt x="950" y="429"/>
                  </a:lnTo>
                  <a:lnTo>
                    <a:pt x="946" y="407"/>
                  </a:lnTo>
                  <a:lnTo>
                    <a:pt x="943" y="389"/>
                  </a:lnTo>
                  <a:lnTo>
                    <a:pt x="943" y="375"/>
                  </a:lnTo>
                  <a:lnTo>
                    <a:pt x="940" y="375"/>
                  </a:lnTo>
                  <a:lnTo>
                    <a:pt x="937" y="373"/>
                  </a:lnTo>
                  <a:lnTo>
                    <a:pt x="934" y="371"/>
                  </a:lnTo>
                  <a:lnTo>
                    <a:pt x="931" y="369"/>
                  </a:lnTo>
                  <a:lnTo>
                    <a:pt x="928" y="366"/>
                  </a:lnTo>
                  <a:lnTo>
                    <a:pt x="926" y="363"/>
                  </a:lnTo>
                  <a:lnTo>
                    <a:pt x="924" y="360"/>
                  </a:lnTo>
                  <a:lnTo>
                    <a:pt x="924" y="357"/>
                  </a:lnTo>
                  <a:lnTo>
                    <a:pt x="924" y="354"/>
                  </a:lnTo>
                  <a:lnTo>
                    <a:pt x="925" y="351"/>
                  </a:lnTo>
                  <a:lnTo>
                    <a:pt x="926" y="348"/>
                  </a:lnTo>
                  <a:lnTo>
                    <a:pt x="928" y="345"/>
                  </a:lnTo>
                  <a:lnTo>
                    <a:pt x="934" y="339"/>
                  </a:lnTo>
                  <a:lnTo>
                    <a:pt x="940" y="334"/>
                  </a:lnTo>
                  <a:lnTo>
                    <a:pt x="946" y="328"/>
                  </a:lnTo>
                  <a:lnTo>
                    <a:pt x="951" y="323"/>
                  </a:lnTo>
                  <a:lnTo>
                    <a:pt x="955" y="318"/>
                  </a:lnTo>
                  <a:lnTo>
                    <a:pt x="957" y="314"/>
                  </a:lnTo>
                  <a:lnTo>
                    <a:pt x="958" y="301"/>
                  </a:lnTo>
                  <a:lnTo>
                    <a:pt x="960" y="293"/>
                  </a:lnTo>
                  <a:lnTo>
                    <a:pt x="962" y="285"/>
                  </a:lnTo>
                  <a:lnTo>
                    <a:pt x="963" y="27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8" name="Freeform 257"/>
            <p:cNvSpPr>
              <a:spLocks/>
            </p:cNvSpPr>
            <p:nvPr>
              <p:custDataLst>
                <p:tags r:id="rId231"/>
              </p:custDataLst>
            </p:nvPr>
          </p:nvSpPr>
          <p:spPr bwMode="auto">
            <a:xfrm>
              <a:off x="5743881" y="3559242"/>
              <a:ext cx="272606" cy="200993"/>
            </a:xfrm>
            <a:custGeom>
              <a:avLst/>
              <a:gdLst>
                <a:gd name="T0" fmla="*/ 11277 w 571"/>
                <a:gd name="T1" fmla="*/ 98045 h 443"/>
                <a:gd name="T2" fmla="*/ 16047 w 571"/>
                <a:gd name="T3" fmla="*/ 91337 h 443"/>
                <a:gd name="T4" fmla="*/ 17782 w 571"/>
                <a:gd name="T5" fmla="*/ 84628 h 443"/>
                <a:gd name="T6" fmla="*/ 16915 w 571"/>
                <a:gd name="T7" fmla="*/ 66567 h 443"/>
                <a:gd name="T8" fmla="*/ 19083 w 571"/>
                <a:gd name="T9" fmla="*/ 61923 h 443"/>
                <a:gd name="T10" fmla="*/ 23854 w 571"/>
                <a:gd name="T11" fmla="*/ 57795 h 443"/>
                <a:gd name="T12" fmla="*/ 29492 w 571"/>
                <a:gd name="T13" fmla="*/ 55215 h 443"/>
                <a:gd name="T14" fmla="*/ 34697 w 571"/>
                <a:gd name="T15" fmla="*/ 53667 h 443"/>
                <a:gd name="T16" fmla="*/ 44672 w 571"/>
                <a:gd name="T17" fmla="*/ 54699 h 443"/>
                <a:gd name="T18" fmla="*/ 53780 w 571"/>
                <a:gd name="T19" fmla="*/ 56247 h 443"/>
                <a:gd name="T20" fmla="*/ 68527 w 571"/>
                <a:gd name="T21" fmla="*/ 61923 h 443"/>
                <a:gd name="T22" fmla="*/ 79803 w 571"/>
                <a:gd name="T23" fmla="*/ 69664 h 443"/>
                <a:gd name="T24" fmla="*/ 89345 w 571"/>
                <a:gd name="T25" fmla="*/ 79468 h 443"/>
                <a:gd name="T26" fmla="*/ 110163 w 571"/>
                <a:gd name="T27" fmla="*/ 47474 h 443"/>
                <a:gd name="T28" fmla="*/ 123608 w 571"/>
                <a:gd name="T29" fmla="*/ 25285 h 443"/>
                <a:gd name="T30" fmla="*/ 233337 w 571"/>
                <a:gd name="T31" fmla="*/ 22189 h 443"/>
                <a:gd name="T32" fmla="*/ 241578 w 571"/>
                <a:gd name="T33" fmla="*/ 40250 h 443"/>
                <a:gd name="T34" fmla="*/ 243747 w 571"/>
                <a:gd name="T35" fmla="*/ 50571 h 443"/>
                <a:gd name="T36" fmla="*/ 244614 w 571"/>
                <a:gd name="T37" fmla="*/ 63471 h 443"/>
                <a:gd name="T38" fmla="*/ 246349 w 571"/>
                <a:gd name="T39" fmla="*/ 77920 h 443"/>
                <a:gd name="T40" fmla="*/ 247650 w 571"/>
                <a:gd name="T41" fmla="*/ 91853 h 443"/>
                <a:gd name="T42" fmla="*/ 244614 w 571"/>
                <a:gd name="T43" fmla="*/ 92885 h 443"/>
                <a:gd name="T44" fmla="*/ 243747 w 571"/>
                <a:gd name="T45" fmla="*/ 92369 h 443"/>
                <a:gd name="T46" fmla="*/ 242012 w 571"/>
                <a:gd name="T47" fmla="*/ 94949 h 443"/>
                <a:gd name="T48" fmla="*/ 237675 w 571"/>
                <a:gd name="T49" fmla="*/ 106818 h 443"/>
                <a:gd name="T50" fmla="*/ 231603 w 571"/>
                <a:gd name="T51" fmla="*/ 116106 h 443"/>
                <a:gd name="T52" fmla="*/ 223362 w 571"/>
                <a:gd name="T53" fmla="*/ 123330 h 443"/>
                <a:gd name="T54" fmla="*/ 214254 w 571"/>
                <a:gd name="T55" fmla="*/ 128491 h 443"/>
                <a:gd name="T56" fmla="*/ 175654 w 571"/>
                <a:gd name="T57" fmla="*/ 146036 h 443"/>
                <a:gd name="T58" fmla="*/ 150498 w 571"/>
                <a:gd name="T59" fmla="*/ 158420 h 443"/>
                <a:gd name="T60" fmla="*/ 127945 w 571"/>
                <a:gd name="T61" fmla="*/ 169257 h 443"/>
                <a:gd name="T62" fmla="*/ 106260 w 571"/>
                <a:gd name="T63" fmla="*/ 178029 h 443"/>
                <a:gd name="T64" fmla="*/ 80671 w 571"/>
                <a:gd name="T65" fmla="*/ 187318 h 443"/>
                <a:gd name="T66" fmla="*/ 72430 w 571"/>
                <a:gd name="T67" fmla="*/ 191446 h 443"/>
                <a:gd name="T68" fmla="*/ 64623 w 571"/>
                <a:gd name="T69" fmla="*/ 196606 h 443"/>
                <a:gd name="T70" fmla="*/ 51612 w 571"/>
                <a:gd name="T71" fmla="*/ 207959 h 443"/>
                <a:gd name="T72" fmla="*/ 39902 w 571"/>
                <a:gd name="T73" fmla="*/ 219828 h 443"/>
                <a:gd name="T74" fmla="*/ 29059 w 571"/>
                <a:gd name="T75" fmla="*/ 228600 h 443"/>
                <a:gd name="T76" fmla="*/ 21686 w 571"/>
                <a:gd name="T77" fmla="*/ 195058 h 443"/>
                <a:gd name="T78" fmla="*/ 14313 w 571"/>
                <a:gd name="T79" fmla="*/ 161516 h 443"/>
                <a:gd name="T80" fmla="*/ 6939 w 571"/>
                <a:gd name="T81" fmla="*/ 129523 h 443"/>
                <a:gd name="T82" fmla="*/ 0 w 571"/>
                <a:gd name="T83" fmla="*/ 101141 h 44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1" h="443">
                  <a:moveTo>
                    <a:pt x="0" y="196"/>
                  </a:moveTo>
                  <a:lnTo>
                    <a:pt x="26" y="190"/>
                  </a:lnTo>
                  <a:lnTo>
                    <a:pt x="33" y="184"/>
                  </a:lnTo>
                  <a:lnTo>
                    <a:pt x="37" y="177"/>
                  </a:lnTo>
                  <a:lnTo>
                    <a:pt x="39" y="171"/>
                  </a:lnTo>
                  <a:lnTo>
                    <a:pt x="41" y="164"/>
                  </a:lnTo>
                  <a:lnTo>
                    <a:pt x="41" y="149"/>
                  </a:lnTo>
                  <a:lnTo>
                    <a:pt x="39" y="129"/>
                  </a:lnTo>
                  <a:lnTo>
                    <a:pt x="41" y="124"/>
                  </a:lnTo>
                  <a:lnTo>
                    <a:pt x="44" y="120"/>
                  </a:lnTo>
                  <a:lnTo>
                    <a:pt x="49" y="116"/>
                  </a:lnTo>
                  <a:lnTo>
                    <a:pt x="55" y="112"/>
                  </a:lnTo>
                  <a:lnTo>
                    <a:pt x="61" y="109"/>
                  </a:lnTo>
                  <a:lnTo>
                    <a:pt x="68" y="107"/>
                  </a:lnTo>
                  <a:lnTo>
                    <a:pt x="75" y="105"/>
                  </a:lnTo>
                  <a:lnTo>
                    <a:pt x="80" y="104"/>
                  </a:lnTo>
                  <a:lnTo>
                    <a:pt x="92" y="105"/>
                  </a:lnTo>
                  <a:lnTo>
                    <a:pt x="103" y="106"/>
                  </a:lnTo>
                  <a:lnTo>
                    <a:pt x="114" y="107"/>
                  </a:lnTo>
                  <a:lnTo>
                    <a:pt x="124" y="109"/>
                  </a:lnTo>
                  <a:lnTo>
                    <a:pt x="142" y="113"/>
                  </a:lnTo>
                  <a:lnTo>
                    <a:pt x="158" y="120"/>
                  </a:lnTo>
                  <a:lnTo>
                    <a:pt x="172" y="127"/>
                  </a:lnTo>
                  <a:lnTo>
                    <a:pt x="184" y="135"/>
                  </a:lnTo>
                  <a:lnTo>
                    <a:pt x="195" y="145"/>
                  </a:lnTo>
                  <a:lnTo>
                    <a:pt x="206" y="154"/>
                  </a:lnTo>
                  <a:lnTo>
                    <a:pt x="227" y="127"/>
                  </a:lnTo>
                  <a:lnTo>
                    <a:pt x="254" y="92"/>
                  </a:lnTo>
                  <a:lnTo>
                    <a:pt x="276" y="62"/>
                  </a:lnTo>
                  <a:lnTo>
                    <a:pt x="285" y="49"/>
                  </a:lnTo>
                  <a:lnTo>
                    <a:pt x="538" y="0"/>
                  </a:lnTo>
                  <a:lnTo>
                    <a:pt x="538" y="43"/>
                  </a:lnTo>
                  <a:lnTo>
                    <a:pt x="548" y="60"/>
                  </a:lnTo>
                  <a:lnTo>
                    <a:pt x="557" y="78"/>
                  </a:lnTo>
                  <a:lnTo>
                    <a:pt x="560" y="87"/>
                  </a:lnTo>
                  <a:lnTo>
                    <a:pt x="562" y="98"/>
                  </a:lnTo>
                  <a:lnTo>
                    <a:pt x="564" y="110"/>
                  </a:lnTo>
                  <a:lnTo>
                    <a:pt x="564" y="123"/>
                  </a:lnTo>
                  <a:lnTo>
                    <a:pt x="565" y="136"/>
                  </a:lnTo>
                  <a:lnTo>
                    <a:pt x="568" y="151"/>
                  </a:lnTo>
                  <a:lnTo>
                    <a:pt x="570" y="164"/>
                  </a:lnTo>
                  <a:lnTo>
                    <a:pt x="571" y="178"/>
                  </a:lnTo>
                  <a:lnTo>
                    <a:pt x="568" y="180"/>
                  </a:lnTo>
                  <a:lnTo>
                    <a:pt x="564" y="180"/>
                  </a:lnTo>
                  <a:lnTo>
                    <a:pt x="563" y="179"/>
                  </a:lnTo>
                  <a:lnTo>
                    <a:pt x="562" y="179"/>
                  </a:lnTo>
                  <a:lnTo>
                    <a:pt x="561" y="179"/>
                  </a:lnTo>
                  <a:lnTo>
                    <a:pt x="558" y="184"/>
                  </a:lnTo>
                  <a:lnTo>
                    <a:pt x="553" y="196"/>
                  </a:lnTo>
                  <a:lnTo>
                    <a:pt x="548" y="207"/>
                  </a:lnTo>
                  <a:lnTo>
                    <a:pt x="541" y="217"/>
                  </a:lnTo>
                  <a:lnTo>
                    <a:pt x="534" y="225"/>
                  </a:lnTo>
                  <a:lnTo>
                    <a:pt x="525" y="232"/>
                  </a:lnTo>
                  <a:lnTo>
                    <a:pt x="515" y="239"/>
                  </a:lnTo>
                  <a:lnTo>
                    <a:pt x="505" y="244"/>
                  </a:lnTo>
                  <a:lnTo>
                    <a:pt x="494" y="249"/>
                  </a:lnTo>
                  <a:lnTo>
                    <a:pt x="449" y="267"/>
                  </a:lnTo>
                  <a:lnTo>
                    <a:pt x="405" y="283"/>
                  </a:lnTo>
                  <a:lnTo>
                    <a:pt x="374" y="296"/>
                  </a:lnTo>
                  <a:lnTo>
                    <a:pt x="347" y="307"/>
                  </a:lnTo>
                  <a:lnTo>
                    <a:pt x="321" y="318"/>
                  </a:lnTo>
                  <a:lnTo>
                    <a:pt x="295" y="328"/>
                  </a:lnTo>
                  <a:lnTo>
                    <a:pt x="270" y="337"/>
                  </a:lnTo>
                  <a:lnTo>
                    <a:pt x="245" y="345"/>
                  </a:lnTo>
                  <a:lnTo>
                    <a:pt x="216" y="354"/>
                  </a:lnTo>
                  <a:lnTo>
                    <a:pt x="186" y="363"/>
                  </a:lnTo>
                  <a:lnTo>
                    <a:pt x="177" y="366"/>
                  </a:lnTo>
                  <a:lnTo>
                    <a:pt x="167" y="371"/>
                  </a:lnTo>
                  <a:lnTo>
                    <a:pt x="158" y="376"/>
                  </a:lnTo>
                  <a:lnTo>
                    <a:pt x="149" y="381"/>
                  </a:lnTo>
                  <a:lnTo>
                    <a:pt x="134" y="392"/>
                  </a:lnTo>
                  <a:lnTo>
                    <a:pt x="119" y="403"/>
                  </a:lnTo>
                  <a:lnTo>
                    <a:pt x="105" y="414"/>
                  </a:lnTo>
                  <a:lnTo>
                    <a:pt x="92" y="426"/>
                  </a:lnTo>
                  <a:lnTo>
                    <a:pt x="79" y="435"/>
                  </a:lnTo>
                  <a:lnTo>
                    <a:pt x="67" y="443"/>
                  </a:lnTo>
                  <a:lnTo>
                    <a:pt x="58" y="410"/>
                  </a:lnTo>
                  <a:lnTo>
                    <a:pt x="50" y="378"/>
                  </a:lnTo>
                  <a:lnTo>
                    <a:pt x="42" y="345"/>
                  </a:lnTo>
                  <a:lnTo>
                    <a:pt x="33" y="313"/>
                  </a:lnTo>
                  <a:lnTo>
                    <a:pt x="24" y="282"/>
                  </a:lnTo>
                  <a:lnTo>
                    <a:pt x="16" y="251"/>
                  </a:lnTo>
                  <a:lnTo>
                    <a:pt x="8" y="223"/>
                  </a:lnTo>
                  <a:lnTo>
                    <a:pt x="0" y="19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9" name="Freeform 258"/>
            <p:cNvSpPr>
              <a:spLocks/>
            </p:cNvSpPr>
            <p:nvPr>
              <p:custDataLst>
                <p:tags r:id="rId232"/>
              </p:custDataLst>
            </p:nvPr>
          </p:nvSpPr>
          <p:spPr bwMode="auto">
            <a:xfrm>
              <a:off x="5959097" y="3360011"/>
              <a:ext cx="132319" cy="105785"/>
            </a:xfrm>
            <a:custGeom>
              <a:avLst/>
              <a:gdLst>
                <a:gd name="T0" fmla="*/ 0 w 286"/>
                <a:gd name="T1" fmla="*/ 111 h 228"/>
                <a:gd name="T2" fmla="*/ 4 w 286"/>
                <a:gd name="T3" fmla="*/ 109 h 228"/>
                <a:gd name="T4" fmla="*/ 7 w 286"/>
                <a:gd name="T5" fmla="*/ 109 h 228"/>
                <a:gd name="T6" fmla="*/ 10 w 286"/>
                <a:gd name="T7" fmla="*/ 110 h 228"/>
                <a:gd name="T8" fmla="*/ 11 w 286"/>
                <a:gd name="T9" fmla="*/ 111 h 228"/>
                <a:gd name="T10" fmla="*/ 12 w 286"/>
                <a:gd name="T11" fmla="*/ 117 h 228"/>
                <a:gd name="T12" fmla="*/ 13 w 286"/>
                <a:gd name="T13" fmla="*/ 123 h 228"/>
                <a:gd name="T14" fmla="*/ 14 w 286"/>
                <a:gd name="T15" fmla="*/ 128 h 228"/>
                <a:gd name="T16" fmla="*/ 16 w 286"/>
                <a:gd name="T17" fmla="*/ 131 h 228"/>
                <a:gd name="T18" fmla="*/ 19 w 286"/>
                <a:gd name="T19" fmla="*/ 134 h 228"/>
                <a:gd name="T20" fmla="*/ 24 w 286"/>
                <a:gd name="T21" fmla="*/ 136 h 228"/>
                <a:gd name="T22" fmla="*/ 29 w 286"/>
                <a:gd name="T23" fmla="*/ 137 h 228"/>
                <a:gd name="T24" fmla="*/ 37 w 286"/>
                <a:gd name="T25" fmla="*/ 138 h 228"/>
                <a:gd name="T26" fmla="*/ 48 w 286"/>
                <a:gd name="T27" fmla="*/ 138 h 228"/>
                <a:gd name="T28" fmla="*/ 60 w 286"/>
                <a:gd name="T29" fmla="*/ 136 h 228"/>
                <a:gd name="T30" fmla="*/ 98 w 286"/>
                <a:gd name="T31" fmla="*/ 130 h 228"/>
                <a:gd name="T32" fmla="*/ 129 w 286"/>
                <a:gd name="T33" fmla="*/ 122 h 228"/>
                <a:gd name="T34" fmla="*/ 143 w 286"/>
                <a:gd name="T35" fmla="*/ 118 h 228"/>
                <a:gd name="T36" fmla="*/ 156 w 286"/>
                <a:gd name="T37" fmla="*/ 114 h 228"/>
                <a:gd name="T38" fmla="*/ 167 w 286"/>
                <a:gd name="T39" fmla="*/ 109 h 228"/>
                <a:gd name="T40" fmla="*/ 178 w 286"/>
                <a:gd name="T41" fmla="*/ 103 h 228"/>
                <a:gd name="T42" fmla="*/ 188 w 286"/>
                <a:gd name="T43" fmla="*/ 96 h 228"/>
                <a:gd name="T44" fmla="*/ 198 w 286"/>
                <a:gd name="T45" fmla="*/ 87 h 228"/>
                <a:gd name="T46" fmla="*/ 208 w 286"/>
                <a:gd name="T47" fmla="*/ 78 h 228"/>
                <a:gd name="T48" fmla="*/ 219 w 286"/>
                <a:gd name="T49" fmla="*/ 65 h 228"/>
                <a:gd name="T50" fmla="*/ 229 w 286"/>
                <a:gd name="T51" fmla="*/ 52 h 228"/>
                <a:gd name="T52" fmla="*/ 241 w 286"/>
                <a:gd name="T53" fmla="*/ 37 h 228"/>
                <a:gd name="T54" fmla="*/ 253 w 286"/>
                <a:gd name="T55" fmla="*/ 20 h 228"/>
                <a:gd name="T56" fmla="*/ 266 w 286"/>
                <a:gd name="T57" fmla="*/ 0 h 228"/>
                <a:gd name="T58" fmla="*/ 270 w 286"/>
                <a:gd name="T59" fmla="*/ 7 h 228"/>
                <a:gd name="T60" fmla="*/ 274 w 286"/>
                <a:gd name="T61" fmla="*/ 13 h 228"/>
                <a:gd name="T62" fmla="*/ 276 w 286"/>
                <a:gd name="T63" fmla="*/ 20 h 228"/>
                <a:gd name="T64" fmla="*/ 279 w 286"/>
                <a:gd name="T65" fmla="*/ 27 h 228"/>
                <a:gd name="T66" fmla="*/ 282 w 286"/>
                <a:gd name="T67" fmla="*/ 42 h 228"/>
                <a:gd name="T68" fmla="*/ 286 w 286"/>
                <a:gd name="T69" fmla="*/ 62 h 228"/>
                <a:gd name="T70" fmla="*/ 246 w 286"/>
                <a:gd name="T71" fmla="*/ 198 h 228"/>
                <a:gd name="T72" fmla="*/ 226 w 286"/>
                <a:gd name="T73" fmla="*/ 228 h 228"/>
                <a:gd name="T74" fmla="*/ 53 w 286"/>
                <a:gd name="T75" fmla="*/ 210 h 228"/>
                <a:gd name="T76" fmla="*/ 0 w 286"/>
                <a:gd name="T77" fmla="*/ 111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86" h="228">
                  <a:moveTo>
                    <a:pt x="0" y="111"/>
                  </a:moveTo>
                  <a:lnTo>
                    <a:pt x="4" y="109"/>
                  </a:lnTo>
                  <a:lnTo>
                    <a:pt x="7" y="109"/>
                  </a:lnTo>
                  <a:lnTo>
                    <a:pt x="10" y="110"/>
                  </a:lnTo>
                  <a:lnTo>
                    <a:pt x="11" y="111"/>
                  </a:lnTo>
                  <a:lnTo>
                    <a:pt x="12" y="117"/>
                  </a:lnTo>
                  <a:lnTo>
                    <a:pt x="13" y="123"/>
                  </a:lnTo>
                  <a:lnTo>
                    <a:pt x="14" y="128"/>
                  </a:lnTo>
                  <a:lnTo>
                    <a:pt x="16" y="131"/>
                  </a:lnTo>
                  <a:lnTo>
                    <a:pt x="19" y="134"/>
                  </a:lnTo>
                  <a:lnTo>
                    <a:pt x="24" y="136"/>
                  </a:lnTo>
                  <a:lnTo>
                    <a:pt x="29" y="137"/>
                  </a:lnTo>
                  <a:lnTo>
                    <a:pt x="37" y="138"/>
                  </a:lnTo>
                  <a:lnTo>
                    <a:pt x="48" y="138"/>
                  </a:lnTo>
                  <a:lnTo>
                    <a:pt x="60" y="136"/>
                  </a:lnTo>
                  <a:lnTo>
                    <a:pt x="98" y="130"/>
                  </a:lnTo>
                  <a:lnTo>
                    <a:pt x="129" y="122"/>
                  </a:lnTo>
                  <a:lnTo>
                    <a:pt x="143" y="118"/>
                  </a:lnTo>
                  <a:lnTo>
                    <a:pt x="156" y="114"/>
                  </a:lnTo>
                  <a:lnTo>
                    <a:pt x="167" y="109"/>
                  </a:lnTo>
                  <a:lnTo>
                    <a:pt x="178" y="103"/>
                  </a:lnTo>
                  <a:lnTo>
                    <a:pt x="188" y="96"/>
                  </a:lnTo>
                  <a:lnTo>
                    <a:pt x="198" y="87"/>
                  </a:lnTo>
                  <a:lnTo>
                    <a:pt x="208" y="78"/>
                  </a:lnTo>
                  <a:lnTo>
                    <a:pt x="219" y="65"/>
                  </a:lnTo>
                  <a:lnTo>
                    <a:pt x="229" y="52"/>
                  </a:lnTo>
                  <a:lnTo>
                    <a:pt x="241" y="37"/>
                  </a:lnTo>
                  <a:lnTo>
                    <a:pt x="253" y="20"/>
                  </a:lnTo>
                  <a:lnTo>
                    <a:pt x="266" y="0"/>
                  </a:lnTo>
                  <a:lnTo>
                    <a:pt x="270" y="7"/>
                  </a:lnTo>
                  <a:lnTo>
                    <a:pt x="274" y="13"/>
                  </a:lnTo>
                  <a:lnTo>
                    <a:pt x="276" y="20"/>
                  </a:lnTo>
                  <a:lnTo>
                    <a:pt x="279" y="27"/>
                  </a:lnTo>
                  <a:lnTo>
                    <a:pt x="282" y="42"/>
                  </a:lnTo>
                  <a:lnTo>
                    <a:pt x="286" y="62"/>
                  </a:lnTo>
                  <a:lnTo>
                    <a:pt x="246" y="198"/>
                  </a:lnTo>
                  <a:lnTo>
                    <a:pt x="226" y="228"/>
                  </a:lnTo>
                  <a:lnTo>
                    <a:pt x="53" y="210"/>
                  </a:lnTo>
                  <a:lnTo>
                    <a:pt x="0" y="111"/>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40" name="Freeform 259"/>
            <p:cNvSpPr>
              <a:spLocks/>
            </p:cNvSpPr>
            <p:nvPr>
              <p:custDataLst>
                <p:tags r:id="rId233"/>
              </p:custDataLst>
            </p:nvPr>
          </p:nvSpPr>
          <p:spPr bwMode="auto">
            <a:xfrm>
              <a:off x="5614751" y="3053233"/>
              <a:ext cx="243911" cy="232727"/>
            </a:xfrm>
            <a:custGeom>
              <a:avLst/>
              <a:gdLst>
                <a:gd name="T0" fmla="*/ 202740 w 524"/>
                <a:gd name="T1" fmla="*/ 193078 h 505"/>
                <a:gd name="T2" fmla="*/ 205284 w 524"/>
                <a:gd name="T3" fmla="*/ 180554 h 505"/>
                <a:gd name="T4" fmla="*/ 204860 w 524"/>
                <a:gd name="T5" fmla="*/ 171683 h 505"/>
                <a:gd name="T6" fmla="*/ 202740 w 524"/>
                <a:gd name="T7" fmla="*/ 157593 h 505"/>
                <a:gd name="T8" fmla="*/ 192984 w 524"/>
                <a:gd name="T9" fmla="*/ 156028 h 505"/>
                <a:gd name="T10" fmla="*/ 182805 w 524"/>
                <a:gd name="T11" fmla="*/ 150288 h 505"/>
                <a:gd name="T12" fmla="*/ 172625 w 524"/>
                <a:gd name="T13" fmla="*/ 142982 h 505"/>
                <a:gd name="T14" fmla="*/ 163719 w 524"/>
                <a:gd name="T15" fmla="*/ 133589 h 505"/>
                <a:gd name="T16" fmla="*/ 155236 w 524"/>
                <a:gd name="T17" fmla="*/ 123674 h 505"/>
                <a:gd name="T18" fmla="*/ 149298 w 524"/>
                <a:gd name="T19" fmla="*/ 112716 h 505"/>
                <a:gd name="T20" fmla="*/ 145056 w 524"/>
                <a:gd name="T21" fmla="*/ 102279 h 505"/>
                <a:gd name="T22" fmla="*/ 143784 w 524"/>
                <a:gd name="T23" fmla="*/ 92886 h 505"/>
                <a:gd name="T24" fmla="*/ 144632 w 524"/>
                <a:gd name="T25" fmla="*/ 84537 h 505"/>
                <a:gd name="T26" fmla="*/ 148025 w 524"/>
                <a:gd name="T27" fmla="*/ 78275 h 505"/>
                <a:gd name="T28" fmla="*/ 154812 w 524"/>
                <a:gd name="T29" fmla="*/ 70969 h 505"/>
                <a:gd name="T30" fmla="*/ 150146 w 524"/>
                <a:gd name="T31" fmla="*/ 67838 h 505"/>
                <a:gd name="T32" fmla="*/ 144632 w 524"/>
                <a:gd name="T33" fmla="*/ 62098 h 505"/>
                <a:gd name="T34" fmla="*/ 133604 w 524"/>
                <a:gd name="T35" fmla="*/ 45399 h 505"/>
                <a:gd name="T36" fmla="*/ 123849 w 524"/>
                <a:gd name="T37" fmla="*/ 26613 h 505"/>
                <a:gd name="T38" fmla="*/ 118335 w 524"/>
                <a:gd name="T39" fmla="*/ 13046 h 505"/>
                <a:gd name="T40" fmla="*/ 110277 w 524"/>
                <a:gd name="T41" fmla="*/ 12524 h 505"/>
                <a:gd name="T42" fmla="*/ 101370 w 524"/>
                <a:gd name="T43" fmla="*/ 9915 h 505"/>
                <a:gd name="T44" fmla="*/ 92887 w 524"/>
                <a:gd name="T45" fmla="*/ 5740 h 505"/>
                <a:gd name="T46" fmla="*/ 83556 w 524"/>
                <a:gd name="T47" fmla="*/ 3131 h 505"/>
                <a:gd name="T48" fmla="*/ 72104 w 524"/>
                <a:gd name="T49" fmla="*/ 1565 h 505"/>
                <a:gd name="T50" fmla="*/ 63197 w 524"/>
                <a:gd name="T51" fmla="*/ 4175 h 505"/>
                <a:gd name="T52" fmla="*/ 48352 w 524"/>
                <a:gd name="T53" fmla="*/ 21395 h 505"/>
                <a:gd name="T54" fmla="*/ 41566 w 524"/>
                <a:gd name="T55" fmla="*/ 29744 h 505"/>
                <a:gd name="T56" fmla="*/ 39445 w 524"/>
                <a:gd name="T57" fmla="*/ 33397 h 505"/>
                <a:gd name="T58" fmla="*/ 39869 w 524"/>
                <a:gd name="T59" fmla="*/ 49052 h 505"/>
                <a:gd name="T60" fmla="*/ 40293 w 524"/>
                <a:gd name="T61" fmla="*/ 73056 h 505"/>
                <a:gd name="T62" fmla="*/ 39869 w 524"/>
                <a:gd name="T63" fmla="*/ 85580 h 505"/>
                <a:gd name="T64" fmla="*/ 36476 w 524"/>
                <a:gd name="T65" fmla="*/ 93930 h 505"/>
                <a:gd name="T66" fmla="*/ 28417 w 524"/>
                <a:gd name="T67" fmla="*/ 102801 h 505"/>
                <a:gd name="T68" fmla="*/ 16966 w 524"/>
                <a:gd name="T69" fmla="*/ 111672 h 505"/>
                <a:gd name="T70" fmla="*/ 5514 w 524"/>
                <a:gd name="T71" fmla="*/ 118978 h 505"/>
                <a:gd name="T72" fmla="*/ 848 w 524"/>
                <a:gd name="T73" fmla="*/ 128371 h 505"/>
                <a:gd name="T74" fmla="*/ 848 w 524"/>
                <a:gd name="T75" fmla="*/ 137764 h 505"/>
                <a:gd name="T76" fmla="*/ 0 w 524"/>
                <a:gd name="T77" fmla="*/ 145069 h 505"/>
                <a:gd name="T78" fmla="*/ 0 w 524"/>
                <a:gd name="T79" fmla="*/ 150809 h 505"/>
                <a:gd name="T80" fmla="*/ 2969 w 524"/>
                <a:gd name="T81" fmla="*/ 157071 h 505"/>
                <a:gd name="T82" fmla="*/ 11028 w 524"/>
                <a:gd name="T83" fmla="*/ 163855 h 505"/>
                <a:gd name="T84" fmla="*/ 26297 w 524"/>
                <a:gd name="T85" fmla="*/ 172726 h 505"/>
                <a:gd name="T86" fmla="*/ 50897 w 524"/>
                <a:gd name="T87" fmla="*/ 185250 h 505"/>
                <a:gd name="T88" fmla="*/ 76345 w 524"/>
                <a:gd name="T89" fmla="*/ 195165 h 505"/>
                <a:gd name="T90" fmla="*/ 90766 w 524"/>
                <a:gd name="T91" fmla="*/ 200905 h 505"/>
                <a:gd name="T92" fmla="*/ 100521 w 524"/>
                <a:gd name="T93" fmla="*/ 208733 h 505"/>
                <a:gd name="T94" fmla="*/ 106884 w 524"/>
                <a:gd name="T95" fmla="*/ 218126 h 505"/>
                <a:gd name="T96" fmla="*/ 111125 w 524"/>
                <a:gd name="T97" fmla="*/ 226997 h 505"/>
                <a:gd name="T98" fmla="*/ 112822 w 524"/>
                <a:gd name="T99" fmla="*/ 235346 h 505"/>
                <a:gd name="T100" fmla="*/ 114518 w 524"/>
                <a:gd name="T101" fmla="*/ 244739 h 505"/>
                <a:gd name="T102" fmla="*/ 117487 w 524"/>
                <a:gd name="T103" fmla="*/ 251001 h 505"/>
                <a:gd name="T104" fmla="*/ 121729 w 524"/>
                <a:gd name="T105" fmla="*/ 255176 h 505"/>
                <a:gd name="T106" fmla="*/ 130211 w 524"/>
                <a:gd name="T107" fmla="*/ 259350 h 505"/>
                <a:gd name="T108" fmla="*/ 139118 w 524"/>
                <a:gd name="T109" fmla="*/ 262481 h 505"/>
                <a:gd name="T110" fmla="*/ 142087 w 524"/>
                <a:gd name="T111" fmla="*/ 260916 h 505"/>
                <a:gd name="T112" fmla="*/ 146753 w 524"/>
                <a:gd name="T113" fmla="*/ 260394 h 505"/>
                <a:gd name="T114" fmla="*/ 155236 w 524"/>
                <a:gd name="T115" fmla="*/ 262481 h 505"/>
                <a:gd name="T116" fmla="*/ 162446 w 524"/>
                <a:gd name="T117" fmla="*/ 263525 h 505"/>
                <a:gd name="T118" fmla="*/ 185350 w 524"/>
                <a:gd name="T119" fmla="*/ 263525 h 505"/>
                <a:gd name="T120" fmla="*/ 197226 w 524"/>
                <a:gd name="T121" fmla="*/ 234302 h 505"/>
                <a:gd name="T122" fmla="*/ 208677 w 524"/>
                <a:gd name="T123" fmla="*/ 228040 h 50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24" h="505">
                  <a:moveTo>
                    <a:pt x="524" y="419"/>
                  </a:moveTo>
                  <a:lnTo>
                    <a:pt x="478" y="370"/>
                  </a:lnTo>
                  <a:lnTo>
                    <a:pt x="482" y="357"/>
                  </a:lnTo>
                  <a:lnTo>
                    <a:pt x="484" y="346"/>
                  </a:lnTo>
                  <a:lnTo>
                    <a:pt x="484" y="336"/>
                  </a:lnTo>
                  <a:lnTo>
                    <a:pt x="483" y="329"/>
                  </a:lnTo>
                  <a:lnTo>
                    <a:pt x="479" y="315"/>
                  </a:lnTo>
                  <a:lnTo>
                    <a:pt x="478" y="302"/>
                  </a:lnTo>
                  <a:lnTo>
                    <a:pt x="466" y="301"/>
                  </a:lnTo>
                  <a:lnTo>
                    <a:pt x="455" y="299"/>
                  </a:lnTo>
                  <a:lnTo>
                    <a:pt x="443" y="295"/>
                  </a:lnTo>
                  <a:lnTo>
                    <a:pt x="431" y="288"/>
                  </a:lnTo>
                  <a:lnTo>
                    <a:pt x="419" y="282"/>
                  </a:lnTo>
                  <a:lnTo>
                    <a:pt x="407" y="274"/>
                  </a:lnTo>
                  <a:lnTo>
                    <a:pt x="396" y="266"/>
                  </a:lnTo>
                  <a:lnTo>
                    <a:pt x="386" y="256"/>
                  </a:lnTo>
                  <a:lnTo>
                    <a:pt x="376" y="247"/>
                  </a:lnTo>
                  <a:lnTo>
                    <a:pt x="366" y="237"/>
                  </a:lnTo>
                  <a:lnTo>
                    <a:pt x="359" y="226"/>
                  </a:lnTo>
                  <a:lnTo>
                    <a:pt x="352" y="216"/>
                  </a:lnTo>
                  <a:lnTo>
                    <a:pt x="347" y="206"/>
                  </a:lnTo>
                  <a:lnTo>
                    <a:pt x="342" y="196"/>
                  </a:lnTo>
                  <a:lnTo>
                    <a:pt x="339" y="187"/>
                  </a:lnTo>
                  <a:lnTo>
                    <a:pt x="339" y="178"/>
                  </a:lnTo>
                  <a:lnTo>
                    <a:pt x="339" y="170"/>
                  </a:lnTo>
                  <a:lnTo>
                    <a:pt x="341" y="162"/>
                  </a:lnTo>
                  <a:lnTo>
                    <a:pt x="346" y="156"/>
                  </a:lnTo>
                  <a:lnTo>
                    <a:pt x="349" y="150"/>
                  </a:lnTo>
                  <a:lnTo>
                    <a:pt x="358" y="142"/>
                  </a:lnTo>
                  <a:lnTo>
                    <a:pt x="365" y="136"/>
                  </a:lnTo>
                  <a:lnTo>
                    <a:pt x="360" y="134"/>
                  </a:lnTo>
                  <a:lnTo>
                    <a:pt x="354" y="130"/>
                  </a:lnTo>
                  <a:lnTo>
                    <a:pt x="348" y="126"/>
                  </a:lnTo>
                  <a:lnTo>
                    <a:pt x="341" y="119"/>
                  </a:lnTo>
                  <a:lnTo>
                    <a:pt x="328" y="104"/>
                  </a:lnTo>
                  <a:lnTo>
                    <a:pt x="315" y="87"/>
                  </a:lnTo>
                  <a:lnTo>
                    <a:pt x="302" y="69"/>
                  </a:lnTo>
                  <a:lnTo>
                    <a:pt x="292" y="51"/>
                  </a:lnTo>
                  <a:lnTo>
                    <a:pt x="283" y="36"/>
                  </a:lnTo>
                  <a:lnTo>
                    <a:pt x="279" y="25"/>
                  </a:lnTo>
                  <a:lnTo>
                    <a:pt x="272" y="25"/>
                  </a:lnTo>
                  <a:lnTo>
                    <a:pt x="260" y="24"/>
                  </a:lnTo>
                  <a:lnTo>
                    <a:pt x="249" y="22"/>
                  </a:lnTo>
                  <a:lnTo>
                    <a:pt x="239" y="19"/>
                  </a:lnTo>
                  <a:lnTo>
                    <a:pt x="229" y="16"/>
                  </a:lnTo>
                  <a:lnTo>
                    <a:pt x="219" y="11"/>
                  </a:lnTo>
                  <a:lnTo>
                    <a:pt x="208" y="9"/>
                  </a:lnTo>
                  <a:lnTo>
                    <a:pt x="197" y="6"/>
                  </a:lnTo>
                  <a:lnTo>
                    <a:pt x="185" y="6"/>
                  </a:lnTo>
                  <a:lnTo>
                    <a:pt x="170" y="3"/>
                  </a:lnTo>
                  <a:lnTo>
                    <a:pt x="159" y="0"/>
                  </a:lnTo>
                  <a:lnTo>
                    <a:pt x="149" y="8"/>
                  </a:lnTo>
                  <a:lnTo>
                    <a:pt x="126" y="29"/>
                  </a:lnTo>
                  <a:lnTo>
                    <a:pt x="114" y="41"/>
                  </a:lnTo>
                  <a:lnTo>
                    <a:pt x="103" y="52"/>
                  </a:lnTo>
                  <a:lnTo>
                    <a:pt x="98" y="57"/>
                  </a:lnTo>
                  <a:lnTo>
                    <a:pt x="95" y="61"/>
                  </a:lnTo>
                  <a:lnTo>
                    <a:pt x="93" y="64"/>
                  </a:lnTo>
                  <a:lnTo>
                    <a:pt x="93" y="68"/>
                  </a:lnTo>
                  <a:lnTo>
                    <a:pt x="94" y="94"/>
                  </a:lnTo>
                  <a:lnTo>
                    <a:pt x="95" y="125"/>
                  </a:lnTo>
                  <a:lnTo>
                    <a:pt x="95" y="140"/>
                  </a:lnTo>
                  <a:lnTo>
                    <a:pt x="95" y="153"/>
                  </a:lnTo>
                  <a:lnTo>
                    <a:pt x="94" y="164"/>
                  </a:lnTo>
                  <a:lnTo>
                    <a:pt x="93" y="172"/>
                  </a:lnTo>
                  <a:lnTo>
                    <a:pt x="86" y="180"/>
                  </a:lnTo>
                  <a:lnTo>
                    <a:pt x="78" y="188"/>
                  </a:lnTo>
                  <a:lnTo>
                    <a:pt x="67" y="197"/>
                  </a:lnTo>
                  <a:lnTo>
                    <a:pt x="53" y="206"/>
                  </a:lnTo>
                  <a:lnTo>
                    <a:pt x="40" y="214"/>
                  </a:lnTo>
                  <a:lnTo>
                    <a:pt x="26" y="222"/>
                  </a:lnTo>
                  <a:lnTo>
                    <a:pt x="13" y="228"/>
                  </a:lnTo>
                  <a:lnTo>
                    <a:pt x="0" y="235"/>
                  </a:lnTo>
                  <a:lnTo>
                    <a:pt x="2" y="246"/>
                  </a:lnTo>
                  <a:lnTo>
                    <a:pt x="3" y="256"/>
                  </a:lnTo>
                  <a:lnTo>
                    <a:pt x="2" y="264"/>
                  </a:lnTo>
                  <a:lnTo>
                    <a:pt x="1" y="272"/>
                  </a:lnTo>
                  <a:lnTo>
                    <a:pt x="0" y="278"/>
                  </a:lnTo>
                  <a:lnTo>
                    <a:pt x="0" y="284"/>
                  </a:lnTo>
                  <a:lnTo>
                    <a:pt x="0" y="289"/>
                  </a:lnTo>
                  <a:lnTo>
                    <a:pt x="2" y="295"/>
                  </a:lnTo>
                  <a:lnTo>
                    <a:pt x="7" y="301"/>
                  </a:lnTo>
                  <a:lnTo>
                    <a:pt x="15" y="307"/>
                  </a:lnTo>
                  <a:lnTo>
                    <a:pt x="26" y="314"/>
                  </a:lnTo>
                  <a:lnTo>
                    <a:pt x="41" y="321"/>
                  </a:lnTo>
                  <a:lnTo>
                    <a:pt x="62" y="331"/>
                  </a:lnTo>
                  <a:lnTo>
                    <a:pt x="89" y="341"/>
                  </a:lnTo>
                  <a:lnTo>
                    <a:pt x="120" y="355"/>
                  </a:lnTo>
                  <a:lnTo>
                    <a:pt x="159" y="370"/>
                  </a:lnTo>
                  <a:lnTo>
                    <a:pt x="180" y="374"/>
                  </a:lnTo>
                  <a:lnTo>
                    <a:pt x="198" y="379"/>
                  </a:lnTo>
                  <a:lnTo>
                    <a:pt x="214" y="385"/>
                  </a:lnTo>
                  <a:lnTo>
                    <a:pt x="226" y="393"/>
                  </a:lnTo>
                  <a:lnTo>
                    <a:pt x="237" y="400"/>
                  </a:lnTo>
                  <a:lnTo>
                    <a:pt x="246" y="410"/>
                  </a:lnTo>
                  <a:lnTo>
                    <a:pt x="252" y="418"/>
                  </a:lnTo>
                  <a:lnTo>
                    <a:pt x="258" y="427"/>
                  </a:lnTo>
                  <a:lnTo>
                    <a:pt x="262" y="435"/>
                  </a:lnTo>
                  <a:lnTo>
                    <a:pt x="265" y="443"/>
                  </a:lnTo>
                  <a:lnTo>
                    <a:pt x="266" y="451"/>
                  </a:lnTo>
                  <a:lnTo>
                    <a:pt x="269" y="458"/>
                  </a:lnTo>
                  <a:lnTo>
                    <a:pt x="270" y="469"/>
                  </a:lnTo>
                  <a:lnTo>
                    <a:pt x="272" y="475"/>
                  </a:lnTo>
                  <a:lnTo>
                    <a:pt x="277" y="481"/>
                  </a:lnTo>
                  <a:lnTo>
                    <a:pt x="282" y="485"/>
                  </a:lnTo>
                  <a:lnTo>
                    <a:pt x="287" y="489"/>
                  </a:lnTo>
                  <a:lnTo>
                    <a:pt x="294" y="492"/>
                  </a:lnTo>
                  <a:lnTo>
                    <a:pt x="307" y="497"/>
                  </a:lnTo>
                  <a:lnTo>
                    <a:pt x="325" y="505"/>
                  </a:lnTo>
                  <a:lnTo>
                    <a:pt x="328" y="503"/>
                  </a:lnTo>
                  <a:lnTo>
                    <a:pt x="331" y="501"/>
                  </a:lnTo>
                  <a:lnTo>
                    <a:pt x="335" y="500"/>
                  </a:lnTo>
                  <a:lnTo>
                    <a:pt x="338" y="500"/>
                  </a:lnTo>
                  <a:lnTo>
                    <a:pt x="346" y="499"/>
                  </a:lnTo>
                  <a:lnTo>
                    <a:pt x="353" y="500"/>
                  </a:lnTo>
                  <a:lnTo>
                    <a:pt x="366" y="503"/>
                  </a:lnTo>
                  <a:lnTo>
                    <a:pt x="372" y="505"/>
                  </a:lnTo>
                  <a:lnTo>
                    <a:pt x="383" y="505"/>
                  </a:lnTo>
                  <a:lnTo>
                    <a:pt x="407" y="505"/>
                  </a:lnTo>
                  <a:lnTo>
                    <a:pt x="437" y="505"/>
                  </a:lnTo>
                  <a:lnTo>
                    <a:pt x="458" y="505"/>
                  </a:lnTo>
                  <a:lnTo>
                    <a:pt x="465" y="449"/>
                  </a:lnTo>
                  <a:lnTo>
                    <a:pt x="478" y="443"/>
                  </a:lnTo>
                  <a:lnTo>
                    <a:pt x="492" y="437"/>
                  </a:lnTo>
                  <a:lnTo>
                    <a:pt x="524" y="41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1" name="Freeform 260"/>
            <p:cNvSpPr>
              <a:spLocks/>
            </p:cNvSpPr>
            <p:nvPr>
              <p:custDataLst>
                <p:tags r:id="rId234"/>
              </p:custDataLst>
            </p:nvPr>
          </p:nvSpPr>
          <p:spPr bwMode="auto">
            <a:xfrm>
              <a:off x="6164748" y="3017972"/>
              <a:ext cx="363477" cy="255649"/>
            </a:xfrm>
            <a:custGeom>
              <a:avLst/>
              <a:gdLst>
                <a:gd name="T0" fmla="*/ 26925 w 764"/>
                <a:gd name="T1" fmla="*/ 102595 h 555"/>
                <a:gd name="T2" fmla="*/ 40388 w 764"/>
                <a:gd name="T3" fmla="*/ 99455 h 555"/>
                <a:gd name="T4" fmla="*/ 55588 w 764"/>
                <a:gd name="T5" fmla="*/ 95267 h 555"/>
                <a:gd name="T6" fmla="*/ 75999 w 764"/>
                <a:gd name="T7" fmla="*/ 79040 h 555"/>
                <a:gd name="T8" fmla="*/ 84250 w 764"/>
                <a:gd name="T9" fmla="*/ 65954 h 555"/>
                <a:gd name="T10" fmla="*/ 86421 w 764"/>
                <a:gd name="T11" fmla="*/ 46063 h 555"/>
                <a:gd name="T12" fmla="*/ 90330 w 764"/>
                <a:gd name="T13" fmla="*/ 36118 h 555"/>
                <a:gd name="T14" fmla="*/ 104227 w 764"/>
                <a:gd name="T15" fmla="*/ 31407 h 555"/>
                <a:gd name="T16" fmla="*/ 127678 w 764"/>
                <a:gd name="T17" fmla="*/ 32454 h 555"/>
                <a:gd name="T18" fmla="*/ 142877 w 764"/>
                <a:gd name="T19" fmla="*/ 37165 h 555"/>
                <a:gd name="T20" fmla="*/ 157208 w 764"/>
                <a:gd name="T21" fmla="*/ 47110 h 555"/>
                <a:gd name="T22" fmla="*/ 167631 w 764"/>
                <a:gd name="T23" fmla="*/ 48680 h 555"/>
                <a:gd name="T24" fmla="*/ 181962 w 764"/>
                <a:gd name="T25" fmla="*/ 43969 h 555"/>
                <a:gd name="T26" fmla="*/ 199768 w 764"/>
                <a:gd name="T27" fmla="*/ 31930 h 555"/>
                <a:gd name="T28" fmla="*/ 208019 w 764"/>
                <a:gd name="T29" fmla="*/ 17274 h 555"/>
                <a:gd name="T30" fmla="*/ 220613 w 764"/>
                <a:gd name="T31" fmla="*/ 2094 h 555"/>
                <a:gd name="T32" fmla="*/ 230167 w 764"/>
                <a:gd name="T33" fmla="*/ 9945 h 555"/>
                <a:gd name="T34" fmla="*/ 238853 w 764"/>
                <a:gd name="T35" fmla="*/ 23555 h 555"/>
                <a:gd name="T36" fmla="*/ 243630 w 764"/>
                <a:gd name="T37" fmla="*/ 45540 h 555"/>
                <a:gd name="T38" fmla="*/ 247538 w 764"/>
                <a:gd name="T39" fmla="*/ 52868 h 555"/>
                <a:gd name="T40" fmla="*/ 255789 w 764"/>
                <a:gd name="T41" fmla="*/ 54438 h 555"/>
                <a:gd name="T42" fmla="*/ 270121 w 764"/>
                <a:gd name="T43" fmla="*/ 38211 h 555"/>
                <a:gd name="T44" fmla="*/ 322668 w 764"/>
                <a:gd name="T45" fmla="*/ 34547 h 555"/>
                <a:gd name="T46" fmla="*/ 329617 w 764"/>
                <a:gd name="T47" fmla="*/ 45540 h 555"/>
                <a:gd name="T48" fmla="*/ 294874 w 764"/>
                <a:gd name="T49" fmla="*/ 52345 h 555"/>
                <a:gd name="T50" fmla="*/ 262738 w 764"/>
                <a:gd name="T51" fmla="*/ 58626 h 555"/>
                <a:gd name="T52" fmla="*/ 249275 w 764"/>
                <a:gd name="T53" fmla="*/ 68048 h 555"/>
                <a:gd name="T54" fmla="*/ 247972 w 764"/>
                <a:gd name="T55" fmla="*/ 76946 h 555"/>
                <a:gd name="T56" fmla="*/ 252749 w 764"/>
                <a:gd name="T57" fmla="*/ 85845 h 555"/>
                <a:gd name="T58" fmla="*/ 261001 w 764"/>
                <a:gd name="T59" fmla="*/ 94220 h 555"/>
                <a:gd name="T60" fmla="*/ 262304 w 764"/>
                <a:gd name="T61" fmla="*/ 102072 h 555"/>
                <a:gd name="T62" fmla="*/ 257961 w 764"/>
                <a:gd name="T63" fmla="*/ 111494 h 555"/>
                <a:gd name="T64" fmla="*/ 249275 w 764"/>
                <a:gd name="T65" fmla="*/ 124056 h 555"/>
                <a:gd name="T66" fmla="*/ 245367 w 764"/>
                <a:gd name="T67" fmla="*/ 133478 h 555"/>
                <a:gd name="T68" fmla="*/ 235378 w 764"/>
                <a:gd name="T69" fmla="*/ 140807 h 555"/>
                <a:gd name="T70" fmla="*/ 225390 w 764"/>
                <a:gd name="T71" fmla="*/ 162268 h 555"/>
                <a:gd name="T72" fmla="*/ 220613 w 764"/>
                <a:gd name="T73" fmla="*/ 190011 h 555"/>
                <a:gd name="T74" fmla="*/ 215836 w 764"/>
                <a:gd name="T75" fmla="*/ 222464 h 555"/>
                <a:gd name="T76" fmla="*/ 207150 w 764"/>
                <a:gd name="T77" fmla="*/ 215659 h 555"/>
                <a:gd name="T78" fmla="*/ 199768 w 764"/>
                <a:gd name="T79" fmla="*/ 213042 h 555"/>
                <a:gd name="T80" fmla="*/ 190648 w 764"/>
                <a:gd name="T81" fmla="*/ 218800 h 555"/>
                <a:gd name="T82" fmla="*/ 178488 w 764"/>
                <a:gd name="T83" fmla="*/ 230316 h 555"/>
                <a:gd name="T84" fmla="*/ 170671 w 764"/>
                <a:gd name="T85" fmla="*/ 232410 h 555"/>
                <a:gd name="T86" fmla="*/ 162854 w 764"/>
                <a:gd name="T87" fmla="*/ 242355 h 555"/>
                <a:gd name="T88" fmla="*/ 158511 w 764"/>
                <a:gd name="T89" fmla="*/ 267480 h 555"/>
                <a:gd name="T90" fmla="*/ 151997 w 764"/>
                <a:gd name="T91" fmla="*/ 274809 h 555"/>
                <a:gd name="T92" fmla="*/ 117255 w 764"/>
                <a:gd name="T93" fmla="*/ 285801 h 555"/>
                <a:gd name="T94" fmla="*/ 84250 w 764"/>
                <a:gd name="T95" fmla="*/ 289989 h 555"/>
                <a:gd name="T96" fmla="*/ 49073 w 764"/>
                <a:gd name="T97" fmla="*/ 283707 h 555"/>
                <a:gd name="T98" fmla="*/ 41256 w 764"/>
                <a:gd name="T99" fmla="*/ 271145 h 555"/>
                <a:gd name="T100" fmla="*/ 49942 w 764"/>
                <a:gd name="T101" fmla="*/ 255441 h 555"/>
                <a:gd name="T102" fmla="*/ 54285 w 764"/>
                <a:gd name="T103" fmla="*/ 241832 h 555"/>
                <a:gd name="T104" fmla="*/ 53416 w 764"/>
                <a:gd name="T105" fmla="*/ 231363 h 555"/>
                <a:gd name="T106" fmla="*/ 48205 w 764"/>
                <a:gd name="T107" fmla="*/ 226652 h 555"/>
                <a:gd name="T108" fmla="*/ 29965 w 764"/>
                <a:gd name="T109" fmla="*/ 225605 h 555"/>
                <a:gd name="T110" fmla="*/ 22582 w 764"/>
                <a:gd name="T111" fmla="*/ 220370 h 555"/>
                <a:gd name="T112" fmla="*/ 14765 w 764"/>
                <a:gd name="T113" fmla="*/ 201003 h 555"/>
                <a:gd name="T114" fmla="*/ 8251 w 764"/>
                <a:gd name="T115" fmla="*/ 161745 h 555"/>
                <a:gd name="T116" fmla="*/ 4343 w 764"/>
                <a:gd name="T117" fmla="*/ 152323 h 555"/>
                <a:gd name="T118" fmla="*/ 0 w 764"/>
                <a:gd name="T119" fmla="*/ 146565 h 555"/>
                <a:gd name="T120" fmla="*/ 869 w 764"/>
                <a:gd name="T121" fmla="*/ 140283 h 555"/>
                <a:gd name="T122" fmla="*/ 9554 w 764"/>
                <a:gd name="T123" fmla="*/ 129814 h 555"/>
                <a:gd name="T124" fmla="*/ 14765 w 764"/>
                <a:gd name="T125" fmla="*/ 115681 h 55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64" h="555">
                  <a:moveTo>
                    <a:pt x="39" y="191"/>
                  </a:moveTo>
                  <a:lnTo>
                    <a:pt x="48" y="194"/>
                  </a:lnTo>
                  <a:lnTo>
                    <a:pt x="56" y="196"/>
                  </a:lnTo>
                  <a:lnTo>
                    <a:pt x="62" y="196"/>
                  </a:lnTo>
                  <a:lnTo>
                    <a:pt x="68" y="195"/>
                  </a:lnTo>
                  <a:lnTo>
                    <a:pt x="77" y="192"/>
                  </a:lnTo>
                  <a:lnTo>
                    <a:pt x="85" y="191"/>
                  </a:lnTo>
                  <a:lnTo>
                    <a:pt x="93" y="190"/>
                  </a:lnTo>
                  <a:lnTo>
                    <a:pt x="101" y="190"/>
                  </a:lnTo>
                  <a:lnTo>
                    <a:pt x="107" y="188"/>
                  </a:lnTo>
                  <a:lnTo>
                    <a:pt x="114" y="186"/>
                  </a:lnTo>
                  <a:lnTo>
                    <a:pt x="128" y="182"/>
                  </a:lnTo>
                  <a:lnTo>
                    <a:pt x="140" y="175"/>
                  </a:lnTo>
                  <a:lnTo>
                    <a:pt x="152" y="168"/>
                  </a:lnTo>
                  <a:lnTo>
                    <a:pt x="164" y="160"/>
                  </a:lnTo>
                  <a:lnTo>
                    <a:pt x="175" y="151"/>
                  </a:lnTo>
                  <a:lnTo>
                    <a:pt x="185" y="142"/>
                  </a:lnTo>
                  <a:lnTo>
                    <a:pt x="189" y="136"/>
                  </a:lnTo>
                  <a:lnTo>
                    <a:pt x="192" y="131"/>
                  </a:lnTo>
                  <a:lnTo>
                    <a:pt x="194" y="126"/>
                  </a:lnTo>
                  <a:lnTo>
                    <a:pt x="195" y="120"/>
                  </a:lnTo>
                  <a:lnTo>
                    <a:pt x="197" y="109"/>
                  </a:lnTo>
                  <a:lnTo>
                    <a:pt x="198" y="98"/>
                  </a:lnTo>
                  <a:lnTo>
                    <a:pt x="199" y="88"/>
                  </a:lnTo>
                  <a:lnTo>
                    <a:pt x="202" y="78"/>
                  </a:lnTo>
                  <a:lnTo>
                    <a:pt x="204" y="74"/>
                  </a:lnTo>
                  <a:lnTo>
                    <a:pt x="206" y="71"/>
                  </a:lnTo>
                  <a:lnTo>
                    <a:pt x="208" y="69"/>
                  </a:lnTo>
                  <a:lnTo>
                    <a:pt x="212" y="68"/>
                  </a:lnTo>
                  <a:lnTo>
                    <a:pt x="221" y="64"/>
                  </a:lnTo>
                  <a:lnTo>
                    <a:pt x="231" y="62"/>
                  </a:lnTo>
                  <a:lnTo>
                    <a:pt x="240" y="60"/>
                  </a:lnTo>
                  <a:lnTo>
                    <a:pt x="249" y="60"/>
                  </a:lnTo>
                  <a:lnTo>
                    <a:pt x="266" y="61"/>
                  </a:lnTo>
                  <a:lnTo>
                    <a:pt x="285" y="61"/>
                  </a:lnTo>
                  <a:lnTo>
                    <a:pt x="294" y="62"/>
                  </a:lnTo>
                  <a:lnTo>
                    <a:pt x="303" y="63"/>
                  </a:lnTo>
                  <a:lnTo>
                    <a:pt x="310" y="64"/>
                  </a:lnTo>
                  <a:lnTo>
                    <a:pt x="317" y="66"/>
                  </a:lnTo>
                  <a:lnTo>
                    <a:pt x="329" y="71"/>
                  </a:lnTo>
                  <a:lnTo>
                    <a:pt x="339" y="77"/>
                  </a:lnTo>
                  <a:lnTo>
                    <a:pt x="348" y="82"/>
                  </a:lnTo>
                  <a:lnTo>
                    <a:pt x="357" y="88"/>
                  </a:lnTo>
                  <a:lnTo>
                    <a:pt x="362" y="90"/>
                  </a:lnTo>
                  <a:lnTo>
                    <a:pt x="366" y="91"/>
                  </a:lnTo>
                  <a:lnTo>
                    <a:pt x="372" y="92"/>
                  </a:lnTo>
                  <a:lnTo>
                    <a:pt x="378" y="93"/>
                  </a:lnTo>
                  <a:lnTo>
                    <a:pt x="386" y="93"/>
                  </a:lnTo>
                  <a:lnTo>
                    <a:pt x="394" y="92"/>
                  </a:lnTo>
                  <a:lnTo>
                    <a:pt x="402" y="90"/>
                  </a:lnTo>
                  <a:lnTo>
                    <a:pt x="407" y="89"/>
                  </a:lnTo>
                  <a:lnTo>
                    <a:pt x="419" y="84"/>
                  </a:lnTo>
                  <a:lnTo>
                    <a:pt x="429" y="78"/>
                  </a:lnTo>
                  <a:lnTo>
                    <a:pt x="439" y="72"/>
                  </a:lnTo>
                  <a:lnTo>
                    <a:pt x="449" y="66"/>
                  </a:lnTo>
                  <a:lnTo>
                    <a:pt x="460" y="61"/>
                  </a:lnTo>
                  <a:lnTo>
                    <a:pt x="471" y="55"/>
                  </a:lnTo>
                  <a:lnTo>
                    <a:pt x="472" y="48"/>
                  </a:lnTo>
                  <a:lnTo>
                    <a:pt x="475" y="41"/>
                  </a:lnTo>
                  <a:lnTo>
                    <a:pt x="479" y="33"/>
                  </a:lnTo>
                  <a:lnTo>
                    <a:pt x="485" y="25"/>
                  </a:lnTo>
                  <a:lnTo>
                    <a:pt x="496" y="11"/>
                  </a:lnTo>
                  <a:lnTo>
                    <a:pt x="505" y="0"/>
                  </a:lnTo>
                  <a:lnTo>
                    <a:pt x="508" y="4"/>
                  </a:lnTo>
                  <a:lnTo>
                    <a:pt x="512" y="8"/>
                  </a:lnTo>
                  <a:lnTo>
                    <a:pt x="518" y="12"/>
                  </a:lnTo>
                  <a:lnTo>
                    <a:pt x="525" y="15"/>
                  </a:lnTo>
                  <a:lnTo>
                    <a:pt x="530" y="19"/>
                  </a:lnTo>
                  <a:lnTo>
                    <a:pt x="537" y="22"/>
                  </a:lnTo>
                  <a:lnTo>
                    <a:pt x="541" y="26"/>
                  </a:lnTo>
                  <a:lnTo>
                    <a:pt x="544" y="31"/>
                  </a:lnTo>
                  <a:lnTo>
                    <a:pt x="550" y="45"/>
                  </a:lnTo>
                  <a:lnTo>
                    <a:pt x="554" y="58"/>
                  </a:lnTo>
                  <a:lnTo>
                    <a:pt x="556" y="70"/>
                  </a:lnTo>
                  <a:lnTo>
                    <a:pt x="559" y="81"/>
                  </a:lnTo>
                  <a:lnTo>
                    <a:pt x="561" y="87"/>
                  </a:lnTo>
                  <a:lnTo>
                    <a:pt x="562" y="91"/>
                  </a:lnTo>
                  <a:lnTo>
                    <a:pt x="564" y="95"/>
                  </a:lnTo>
                  <a:lnTo>
                    <a:pt x="566" y="99"/>
                  </a:lnTo>
                  <a:lnTo>
                    <a:pt x="570" y="101"/>
                  </a:lnTo>
                  <a:lnTo>
                    <a:pt x="574" y="103"/>
                  </a:lnTo>
                  <a:lnTo>
                    <a:pt x="578" y="104"/>
                  </a:lnTo>
                  <a:lnTo>
                    <a:pt x="584" y="105"/>
                  </a:lnTo>
                  <a:lnTo>
                    <a:pt x="589" y="104"/>
                  </a:lnTo>
                  <a:lnTo>
                    <a:pt x="596" y="100"/>
                  </a:lnTo>
                  <a:lnTo>
                    <a:pt x="602" y="95"/>
                  </a:lnTo>
                  <a:lnTo>
                    <a:pt x="610" y="88"/>
                  </a:lnTo>
                  <a:lnTo>
                    <a:pt x="622" y="73"/>
                  </a:lnTo>
                  <a:lnTo>
                    <a:pt x="631" y="61"/>
                  </a:lnTo>
                  <a:lnTo>
                    <a:pt x="723" y="61"/>
                  </a:lnTo>
                  <a:lnTo>
                    <a:pt x="736" y="61"/>
                  </a:lnTo>
                  <a:lnTo>
                    <a:pt x="743" y="66"/>
                  </a:lnTo>
                  <a:lnTo>
                    <a:pt x="748" y="70"/>
                  </a:lnTo>
                  <a:lnTo>
                    <a:pt x="752" y="75"/>
                  </a:lnTo>
                  <a:lnTo>
                    <a:pt x="755" y="79"/>
                  </a:lnTo>
                  <a:lnTo>
                    <a:pt x="759" y="87"/>
                  </a:lnTo>
                  <a:lnTo>
                    <a:pt x="764" y="93"/>
                  </a:lnTo>
                  <a:lnTo>
                    <a:pt x="740" y="95"/>
                  </a:lnTo>
                  <a:lnTo>
                    <a:pt x="711" y="97"/>
                  </a:lnTo>
                  <a:lnTo>
                    <a:pt x="679" y="100"/>
                  </a:lnTo>
                  <a:lnTo>
                    <a:pt x="647" y="103"/>
                  </a:lnTo>
                  <a:lnTo>
                    <a:pt x="632" y="106"/>
                  </a:lnTo>
                  <a:lnTo>
                    <a:pt x="618" y="109"/>
                  </a:lnTo>
                  <a:lnTo>
                    <a:pt x="605" y="112"/>
                  </a:lnTo>
                  <a:lnTo>
                    <a:pt x="594" y="117"/>
                  </a:lnTo>
                  <a:lnTo>
                    <a:pt x="584" y="122"/>
                  </a:lnTo>
                  <a:lnTo>
                    <a:pt x="577" y="127"/>
                  </a:lnTo>
                  <a:lnTo>
                    <a:pt x="574" y="130"/>
                  </a:lnTo>
                  <a:lnTo>
                    <a:pt x="572" y="134"/>
                  </a:lnTo>
                  <a:lnTo>
                    <a:pt x="571" y="137"/>
                  </a:lnTo>
                  <a:lnTo>
                    <a:pt x="571" y="142"/>
                  </a:lnTo>
                  <a:lnTo>
                    <a:pt x="571" y="147"/>
                  </a:lnTo>
                  <a:lnTo>
                    <a:pt x="572" y="152"/>
                  </a:lnTo>
                  <a:lnTo>
                    <a:pt x="574" y="156"/>
                  </a:lnTo>
                  <a:lnTo>
                    <a:pt x="576" y="159"/>
                  </a:lnTo>
                  <a:lnTo>
                    <a:pt x="582" y="164"/>
                  </a:lnTo>
                  <a:lnTo>
                    <a:pt x="587" y="169"/>
                  </a:lnTo>
                  <a:lnTo>
                    <a:pt x="594" y="173"/>
                  </a:lnTo>
                  <a:lnTo>
                    <a:pt x="599" y="177"/>
                  </a:lnTo>
                  <a:lnTo>
                    <a:pt x="601" y="180"/>
                  </a:lnTo>
                  <a:lnTo>
                    <a:pt x="602" y="183"/>
                  </a:lnTo>
                  <a:lnTo>
                    <a:pt x="604" y="186"/>
                  </a:lnTo>
                  <a:lnTo>
                    <a:pt x="604" y="191"/>
                  </a:lnTo>
                  <a:lnTo>
                    <a:pt x="604" y="195"/>
                  </a:lnTo>
                  <a:lnTo>
                    <a:pt x="602" y="200"/>
                  </a:lnTo>
                  <a:lnTo>
                    <a:pt x="601" y="204"/>
                  </a:lnTo>
                  <a:lnTo>
                    <a:pt x="599" y="207"/>
                  </a:lnTo>
                  <a:lnTo>
                    <a:pt x="594" y="213"/>
                  </a:lnTo>
                  <a:lnTo>
                    <a:pt x="587" y="220"/>
                  </a:lnTo>
                  <a:lnTo>
                    <a:pt x="582" y="226"/>
                  </a:lnTo>
                  <a:lnTo>
                    <a:pt x="576" y="233"/>
                  </a:lnTo>
                  <a:lnTo>
                    <a:pt x="574" y="237"/>
                  </a:lnTo>
                  <a:lnTo>
                    <a:pt x="572" y="242"/>
                  </a:lnTo>
                  <a:lnTo>
                    <a:pt x="571" y="247"/>
                  </a:lnTo>
                  <a:lnTo>
                    <a:pt x="571" y="252"/>
                  </a:lnTo>
                  <a:lnTo>
                    <a:pt x="565" y="255"/>
                  </a:lnTo>
                  <a:lnTo>
                    <a:pt x="560" y="256"/>
                  </a:lnTo>
                  <a:lnTo>
                    <a:pt x="555" y="259"/>
                  </a:lnTo>
                  <a:lnTo>
                    <a:pt x="551" y="262"/>
                  </a:lnTo>
                  <a:lnTo>
                    <a:pt x="542" y="269"/>
                  </a:lnTo>
                  <a:lnTo>
                    <a:pt x="535" y="277"/>
                  </a:lnTo>
                  <a:lnTo>
                    <a:pt x="529" y="287"/>
                  </a:lnTo>
                  <a:lnTo>
                    <a:pt x="523" y="298"/>
                  </a:lnTo>
                  <a:lnTo>
                    <a:pt x="519" y="310"/>
                  </a:lnTo>
                  <a:lnTo>
                    <a:pt x="515" y="323"/>
                  </a:lnTo>
                  <a:lnTo>
                    <a:pt x="512" y="336"/>
                  </a:lnTo>
                  <a:lnTo>
                    <a:pt x="509" y="349"/>
                  </a:lnTo>
                  <a:lnTo>
                    <a:pt x="508" y="363"/>
                  </a:lnTo>
                  <a:lnTo>
                    <a:pt x="506" y="377"/>
                  </a:lnTo>
                  <a:lnTo>
                    <a:pt x="505" y="402"/>
                  </a:lnTo>
                  <a:lnTo>
                    <a:pt x="505" y="425"/>
                  </a:lnTo>
                  <a:lnTo>
                    <a:pt x="497" y="425"/>
                  </a:lnTo>
                  <a:lnTo>
                    <a:pt x="492" y="423"/>
                  </a:lnTo>
                  <a:lnTo>
                    <a:pt x="486" y="420"/>
                  </a:lnTo>
                  <a:lnTo>
                    <a:pt x="482" y="415"/>
                  </a:lnTo>
                  <a:lnTo>
                    <a:pt x="477" y="412"/>
                  </a:lnTo>
                  <a:lnTo>
                    <a:pt x="473" y="409"/>
                  </a:lnTo>
                  <a:lnTo>
                    <a:pt x="470" y="407"/>
                  </a:lnTo>
                  <a:lnTo>
                    <a:pt x="464" y="406"/>
                  </a:lnTo>
                  <a:lnTo>
                    <a:pt x="460" y="407"/>
                  </a:lnTo>
                  <a:lnTo>
                    <a:pt x="455" y="408"/>
                  </a:lnTo>
                  <a:lnTo>
                    <a:pt x="451" y="410"/>
                  </a:lnTo>
                  <a:lnTo>
                    <a:pt x="447" y="412"/>
                  </a:lnTo>
                  <a:lnTo>
                    <a:pt x="439" y="418"/>
                  </a:lnTo>
                  <a:lnTo>
                    <a:pt x="431" y="425"/>
                  </a:lnTo>
                  <a:lnTo>
                    <a:pt x="423" y="432"/>
                  </a:lnTo>
                  <a:lnTo>
                    <a:pt x="416" y="438"/>
                  </a:lnTo>
                  <a:lnTo>
                    <a:pt x="411" y="440"/>
                  </a:lnTo>
                  <a:lnTo>
                    <a:pt x="407" y="442"/>
                  </a:lnTo>
                  <a:lnTo>
                    <a:pt x="403" y="443"/>
                  </a:lnTo>
                  <a:lnTo>
                    <a:pt x="398" y="444"/>
                  </a:lnTo>
                  <a:lnTo>
                    <a:pt x="393" y="444"/>
                  </a:lnTo>
                  <a:lnTo>
                    <a:pt x="388" y="446"/>
                  </a:lnTo>
                  <a:lnTo>
                    <a:pt x="385" y="449"/>
                  </a:lnTo>
                  <a:lnTo>
                    <a:pt x="382" y="453"/>
                  </a:lnTo>
                  <a:lnTo>
                    <a:pt x="375" y="463"/>
                  </a:lnTo>
                  <a:lnTo>
                    <a:pt x="372" y="476"/>
                  </a:lnTo>
                  <a:lnTo>
                    <a:pt x="369" y="489"/>
                  </a:lnTo>
                  <a:lnTo>
                    <a:pt x="366" y="501"/>
                  </a:lnTo>
                  <a:lnTo>
                    <a:pt x="365" y="511"/>
                  </a:lnTo>
                  <a:lnTo>
                    <a:pt x="365" y="517"/>
                  </a:lnTo>
                  <a:lnTo>
                    <a:pt x="362" y="520"/>
                  </a:lnTo>
                  <a:lnTo>
                    <a:pt x="358" y="522"/>
                  </a:lnTo>
                  <a:lnTo>
                    <a:pt x="350" y="525"/>
                  </a:lnTo>
                  <a:lnTo>
                    <a:pt x="342" y="528"/>
                  </a:lnTo>
                  <a:lnTo>
                    <a:pt x="320" y="535"/>
                  </a:lnTo>
                  <a:lnTo>
                    <a:pt x="296" y="541"/>
                  </a:lnTo>
                  <a:lnTo>
                    <a:pt x="270" y="546"/>
                  </a:lnTo>
                  <a:lnTo>
                    <a:pt x="246" y="551"/>
                  </a:lnTo>
                  <a:lnTo>
                    <a:pt x="226" y="554"/>
                  </a:lnTo>
                  <a:lnTo>
                    <a:pt x="212" y="555"/>
                  </a:lnTo>
                  <a:lnTo>
                    <a:pt x="194" y="554"/>
                  </a:lnTo>
                  <a:lnTo>
                    <a:pt x="176" y="553"/>
                  </a:lnTo>
                  <a:lnTo>
                    <a:pt x="159" y="550"/>
                  </a:lnTo>
                  <a:lnTo>
                    <a:pt x="142" y="548"/>
                  </a:lnTo>
                  <a:lnTo>
                    <a:pt x="113" y="542"/>
                  </a:lnTo>
                  <a:lnTo>
                    <a:pt x="92" y="536"/>
                  </a:lnTo>
                  <a:lnTo>
                    <a:pt x="93" y="529"/>
                  </a:lnTo>
                  <a:lnTo>
                    <a:pt x="94" y="523"/>
                  </a:lnTo>
                  <a:lnTo>
                    <a:pt x="95" y="518"/>
                  </a:lnTo>
                  <a:lnTo>
                    <a:pt x="97" y="513"/>
                  </a:lnTo>
                  <a:lnTo>
                    <a:pt x="103" y="504"/>
                  </a:lnTo>
                  <a:lnTo>
                    <a:pt x="109" y="496"/>
                  </a:lnTo>
                  <a:lnTo>
                    <a:pt x="115" y="488"/>
                  </a:lnTo>
                  <a:lnTo>
                    <a:pt x="120" y="479"/>
                  </a:lnTo>
                  <a:lnTo>
                    <a:pt x="123" y="473"/>
                  </a:lnTo>
                  <a:lnTo>
                    <a:pt x="124" y="468"/>
                  </a:lnTo>
                  <a:lnTo>
                    <a:pt x="125" y="462"/>
                  </a:lnTo>
                  <a:lnTo>
                    <a:pt x="126" y="456"/>
                  </a:lnTo>
                  <a:lnTo>
                    <a:pt x="125" y="451"/>
                  </a:lnTo>
                  <a:lnTo>
                    <a:pt x="124" y="446"/>
                  </a:lnTo>
                  <a:lnTo>
                    <a:pt x="123" y="442"/>
                  </a:lnTo>
                  <a:lnTo>
                    <a:pt x="120" y="439"/>
                  </a:lnTo>
                  <a:lnTo>
                    <a:pt x="117" y="437"/>
                  </a:lnTo>
                  <a:lnTo>
                    <a:pt x="114" y="435"/>
                  </a:lnTo>
                  <a:lnTo>
                    <a:pt x="111" y="433"/>
                  </a:lnTo>
                  <a:lnTo>
                    <a:pt x="106" y="432"/>
                  </a:lnTo>
                  <a:lnTo>
                    <a:pt x="89" y="431"/>
                  </a:lnTo>
                  <a:lnTo>
                    <a:pt x="72" y="432"/>
                  </a:lnTo>
                  <a:lnTo>
                    <a:pt x="69" y="431"/>
                  </a:lnTo>
                  <a:lnTo>
                    <a:pt x="66" y="430"/>
                  </a:lnTo>
                  <a:lnTo>
                    <a:pt x="62" y="429"/>
                  </a:lnTo>
                  <a:lnTo>
                    <a:pt x="59" y="427"/>
                  </a:lnTo>
                  <a:lnTo>
                    <a:pt x="52" y="421"/>
                  </a:lnTo>
                  <a:lnTo>
                    <a:pt x="47" y="413"/>
                  </a:lnTo>
                  <a:lnTo>
                    <a:pt x="42" y="405"/>
                  </a:lnTo>
                  <a:lnTo>
                    <a:pt x="38" y="395"/>
                  </a:lnTo>
                  <a:lnTo>
                    <a:pt x="34" y="384"/>
                  </a:lnTo>
                  <a:lnTo>
                    <a:pt x="30" y="373"/>
                  </a:lnTo>
                  <a:lnTo>
                    <a:pt x="26" y="349"/>
                  </a:lnTo>
                  <a:lnTo>
                    <a:pt x="22" y="327"/>
                  </a:lnTo>
                  <a:lnTo>
                    <a:pt x="19" y="309"/>
                  </a:lnTo>
                  <a:lnTo>
                    <a:pt x="19" y="295"/>
                  </a:lnTo>
                  <a:lnTo>
                    <a:pt x="16" y="295"/>
                  </a:lnTo>
                  <a:lnTo>
                    <a:pt x="13" y="293"/>
                  </a:lnTo>
                  <a:lnTo>
                    <a:pt x="10" y="291"/>
                  </a:lnTo>
                  <a:lnTo>
                    <a:pt x="7" y="289"/>
                  </a:lnTo>
                  <a:lnTo>
                    <a:pt x="4" y="286"/>
                  </a:lnTo>
                  <a:lnTo>
                    <a:pt x="2" y="283"/>
                  </a:lnTo>
                  <a:lnTo>
                    <a:pt x="0" y="280"/>
                  </a:lnTo>
                  <a:lnTo>
                    <a:pt x="0" y="277"/>
                  </a:lnTo>
                  <a:lnTo>
                    <a:pt x="0" y="274"/>
                  </a:lnTo>
                  <a:lnTo>
                    <a:pt x="1" y="271"/>
                  </a:lnTo>
                  <a:lnTo>
                    <a:pt x="2" y="268"/>
                  </a:lnTo>
                  <a:lnTo>
                    <a:pt x="4" y="265"/>
                  </a:lnTo>
                  <a:lnTo>
                    <a:pt x="10" y="259"/>
                  </a:lnTo>
                  <a:lnTo>
                    <a:pt x="16" y="254"/>
                  </a:lnTo>
                  <a:lnTo>
                    <a:pt x="22" y="248"/>
                  </a:lnTo>
                  <a:lnTo>
                    <a:pt x="27" y="243"/>
                  </a:lnTo>
                  <a:lnTo>
                    <a:pt x="31" y="238"/>
                  </a:lnTo>
                  <a:lnTo>
                    <a:pt x="33" y="234"/>
                  </a:lnTo>
                  <a:lnTo>
                    <a:pt x="34" y="221"/>
                  </a:lnTo>
                  <a:lnTo>
                    <a:pt x="36" y="213"/>
                  </a:lnTo>
                  <a:lnTo>
                    <a:pt x="38" y="205"/>
                  </a:lnTo>
                  <a:lnTo>
                    <a:pt x="39" y="19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2" name="Freeform 261"/>
            <p:cNvSpPr>
              <a:spLocks/>
            </p:cNvSpPr>
            <p:nvPr>
              <p:custDataLst>
                <p:tags r:id="rId235"/>
              </p:custDataLst>
            </p:nvPr>
          </p:nvSpPr>
          <p:spPr bwMode="auto">
            <a:xfrm>
              <a:off x="6199821" y="3062049"/>
              <a:ext cx="400143" cy="373776"/>
            </a:xfrm>
            <a:custGeom>
              <a:avLst/>
              <a:gdLst>
                <a:gd name="T0" fmla="*/ 342277 w 831"/>
                <a:gd name="T1" fmla="*/ 42804 h 812"/>
                <a:gd name="T2" fmla="*/ 310642 w 831"/>
                <a:gd name="T3" fmla="*/ 15138 h 812"/>
                <a:gd name="T4" fmla="*/ 246932 w 831"/>
                <a:gd name="T5" fmla="*/ 5220 h 812"/>
                <a:gd name="T6" fmla="*/ 219251 w 831"/>
                <a:gd name="T7" fmla="*/ 15138 h 812"/>
                <a:gd name="T8" fmla="*/ 213539 w 831"/>
                <a:gd name="T9" fmla="*/ 25578 h 812"/>
                <a:gd name="T10" fmla="*/ 218372 w 831"/>
                <a:gd name="T11" fmla="*/ 37062 h 812"/>
                <a:gd name="T12" fmla="*/ 227160 w 831"/>
                <a:gd name="T13" fmla="*/ 46980 h 812"/>
                <a:gd name="T14" fmla="*/ 226720 w 831"/>
                <a:gd name="T15" fmla="*/ 57942 h 812"/>
                <a:gd name="T16" fmla="*/ 215736 w 831"/>
                <a:gd name="T17" fmla="*/ 73080 h 812"/>
                <a:gd name="T18" fmla="*/ 210903 w 831"/>
                <a:gd name="T19" fmla="*/ 84564 h 812"/>
                <a:gd name="T20" fmla="*/ 197721 w 831"/>
                <a:gd name="T21" fmla="*/ 96048 h 812"/>
                <a:gd name="T22" fmla="*/ 187615 w 831"/>
                <a:gd name="T23" fmla="*/ 126846 h 812"/>
                <a:gd name="T24" fmla="*/ 184540 w 831"/>
                <a:gd name="T25" fmla="*/ 173304 h 812"/>
                <a:gd name="T26" fmla="*/ 172237 w 831"/>
                <a:gd name="T27" fmla="*/ 166518 h 812"/>
                <a:gd name="T28" fmla="*/ 162571 w 831"/>
                <a:gd name="T29" fmla="*/ 164430 h 812"/>
                <a:gd name="T30" fmla="*/ 148511 w 831"/>
                <a:gd name="T31" fmla="*/ 176958 h 812"/>
                <a:gd name="T32" fmla="*/ 137526 w 831"/>
                <a:gd name="T33" fmla="*/ 183222 h 812"/>
                <a:gd name="T34" fmla="*/ 127420 w 831"/>
                <a:gd name="T35" fmla="*/ 193140 h 812"/>
                <a:gd name="T36" fmla="*/ 123026 w 831"/>
                <a:gd name="T37" fmla="*/ 221327 h 812"/>
                <a:gd name="T38" fmla="*/ 103254 w 831"/>
                <a:gd name="T39" fmla="*/ 230723 h 812"/>
                <a:gd name="T40" fmla="*/ 55801 w 831"/>
                <a:gd name="T41" fmla="*/ 241163 h 812"/>
                <a:gd name="T42" fmla="*/ 11424 w 831"/>
                <a:gd name="T43" fmla="*/ 234377 h 812"/>
                <a:gd name="T44" fmla="*/ 22408 w 831"/>
                <a:gd name="T45" fmla="*/ 263609 h 812"/>
                <a:gd name="T46" fmla="*/ 42181 w 831"/>
                <a:gd name="T47" fmla="*/ 281879 h 812"/>
                <a:gd name="T48" fmla="*/ 54044 w 831"/>
                <a:gd name="T49" fmla="*/ 301193 h 812"/>
                <a:gd name="T50" fmla="*/ 62392 w 831"/>
                <a:gd name="T51" fmla="*/ 311111 h 812"/>
                <a:gd name="T52" fmla="*/ 43499 w 831"/>
                <a:gd name="T53" fmla="*/ 337733 h 812"/>
                <a:gd name="T54" fmla="*/ 38226 w 831"/>
                <a:gd name="T55" fmla="*/ 350261 h 812"/>
                <a:gd name="T56" fmla="*/ 47892 w 831"/>
                <a:gd name="T57" fmla="*/ 375839 h 812"/>
                <a:gd name="T58" fmla="*/ 97542 w 831"/>
                <a:gd name="T59" fmla="*/ 370619 h 812"/>
                <a:gd name="T60" fmla="*/ 132693 w 831"/>
                <a:gd name="T61" fmla="*/ 368009 h 812"/>
                <a:gd name="T62" fmla="*/ 144995 w 831"/>
                <a:gd name="T63" fmla="*/ 376361 h 812"/>
                <a:gd name="T64" fmla="*/ 157738 w 831"/>
                <a:gd name="T65" fmla="*/ 394631 h 812"/>
                <a:gd name="T66" fmla="*/ 179267 w 831"/>
                <a:gd name="T67" fmla="*/ 409769 h 812"/>
                <a:gd name="T68" fmla="*/ 197282 w 831"/>
                <a:gd name="T69" fmla="*/ 419165 h 812"/>
                <a:gd name="T70" fmla="*/ 202115 w 831"/>
                <a:gd name="T71" fmla="*/ 412901 h 812"/>
                <a:gd name="T72" fmla="*/ 213978 w 831"/>
                <a:gd name="T73" fmla="*/ 404027 h 812"/>
                <a:gd name="T74" fmla="*/ 243417 w 831"/>
                <a:gd name="T75" fmla="*/ 398807 h 812"/>
                <a:gd name="T76" fmla="*/ 262310 w 831"/>
                <a:gd name="T77" fmla="*/ 391499 h 812"/>
                <a:gd name="T78" fmla="*/ 271537 w 831"/>
                <a:gd name="T79" fmla="*/ 379493 h 812"/>
                <a:gd name="T80" fmla="*/ 256598 w 831"/>
                <a:gd name="T81" fmla="*/ 365399 h 812"/>
                <a:gd name="T82" fmla="*/ 238144 w 831"/>
                <a:gd name="T83" fmla="*/ 334601 h 812"/>
                <a:gd name="T84" fmla="*/ 231114 w 831"/>
                <a:gd name="T85" fmla="*/ 325727 h 812"/>
                <a:gd name="T86" fmla="*/ 231114 w 831"/>
                <a:gd name="T87" fmla="*/ 301715 h 812"/>
                <a:gd name="T88" fmla="*/ 255719 w 831"/>
                <a:gd name="T89" fmla="*/ 293885 h 812"/>
                <a:gd name="T90" fmla="*/ 273295 w 831"/>
                <a:gd name="T91" fmla="*/ 277181 h 812"/>
                <a:gd name="T92" fmla="*/ 302294 w 831"/>
                <a:gd name="T93" fmla="*/ 217673 h 812"/>
                <a:gd name="T94" fmla="*/ 320748 w 831"/>
                <a:gd name="T95" fmla="*/ 192096 h 812"/>
                <a:gd name="T96" fmla="*/ 318551 w 831"/>
                <a:gd name="T97" fmla="*/ 172260 h 812"/>
                <a:gd name="T98" fmla="*/ 320308 w 831"/>
                <a:gd name="T99" fmla="*/ 159210 h 812"/>
                <a:gd name="T100" fmla="*/ 329975 w 831"/>
                <a:gd name="T101" fmla="*/ 150858 h 812"/>
                <a:gd name="T102" fmla="*/ 294385 w 831"/>
                <a:gd name="T103" fmla="*/ 108054 h 812"/>
                <a:gd name="T104" fmla="*/ 333050 w 831"/>
                <a:gd name="T105" fmla="*/ 73080 h 812"/>
                <a:gd name="T106" fmla="*/ 353701 w 831"/>
                <a:gd name="T107" fmla="*/ 64206 h 81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831" h="812">
                  <a:moveTo>
                    <a:pt x="831" y="98"/>
                  </a:moveTo>
                  <a:lnTo>
                    <a:pt x="817" y="95"/>
                  </a:lnTo>
                  <a:lnTo>
                    <a:pt x="803" y="91"/>
                  </a:lnTo>
                  <a:lnTo>
                    <a:pt x="791" y="87"/>
                  </a:lnTo>
                  <a:lnTo>
                    <a:pt x="779" y="82"/>
                  </a:lnTo>
                  <a:lnTo>
                    <a:pt x="769" y="77"/>
                  </a:lnTo>
                  <a:lnTo>
                    <a:pt x="758" y="71"/>
                  </a:lnTo>
                  <a:lnTo>
                    <a:pt x="749" y="65"/>
                  </a:lnTo>
                  <a:lnTo>
                    <a:pt x="740" y="58"/>
                  </a:lnTo>
                  <a:lnTo>
                    <a:pt x="707" y="29"/>
                  </a:lnTo>
                  <a:lnTo>
                    <a:pt x="679" y="0"/>
                  </a:lnTo>
                  <a:lnTo>
                    <a:pt x="655" y="2"/>
                  </a:lnTo>
                  <a:lnTo>
                    <a:pt x="626" y="4"/>
                  </a:lnTo>
                  <a:lnTo>
                    <a:pt x="594" y="7"/>
                  </a:lnTo>
                  <a:lnTo>
                    <a:pt x="562" y="10"/>
                  </a:lnTo>
                  <a:lnTo>
                    <a:pt x="547" y="13"/>
                  </a:lnTo>
                  <a:lnTo>
                    <a:pt x="533" y="16"/>
                  </a:lnTo>
                  <a:lnTo>
                    <a:pt x="520" y="19"/>
                  </a:lnTo>
                  <a:lnTo>
                    <a:pt x="509" y="24"/>
                  </a:lnTo>
                  <a:lnTo>
                    <a:pt x="499" y="29"/>
                  </a:lnTo>
                  <a:lnTo>
                    <a:pt x="492" y="34"/>
                  </a:lnTo>
                  <a:lnTo>
                    <a:pt x="489" y="37"/>
                  </a:lnTo>
                  <a:lnTo>
                    <a:pt x="487" y="41"/>
                  </a:lnTo>
                  <a:lnTo>
                    <a:pt x="486" y="44"/>
                  </a:lnTo>
                  <a:lnTo>
                    <a:pt x="486" y="49"/>
                  </a:lnTo>
                  <a:lnTo>
                    <a:pt x="486" y="54"/>
                  </a:lnTo>
                  <a:lnTo>
                    <a:pt x="487" y="59"/>
                  </a:lnTo>
                  <a:lnTo>
                    <a:pt x="489" y="63"/>
                  </a:lnTo>
                  <a:lnTo>
                    <a:pt x="491" y="66"/>
                  </a:lnTo>
                  <a:lnTo>
                    <a:pt x="497" y="71"/>
                  </a:lnTo>
                  <a:lnTo>
                    <a:pt x="502" y="76"/>
                  </a:lnTo>
                  <a:lnTo>
                    <a:pt x="509" y="80"/>
                  </a:lnTo>
                  <a:lnTo>
                    <a:pt x="514" y="84"/>
                  </a:lnTo>
                  <a:lnTo>
                    <a:pt x="516" y="87"/>
                  </a:lnTo>
                  <a:lnTo>
                    <a:pt x="517" y="90"/>
                  </a:lnTo>
                  <a:lnTo>
                    <a:pt x="519" y="93"/>
                  </a:lnTo>
                  <a:lnTo>
                    <a:pt x="519" y="98"/>
                  </a:lnTo>
                  <a:lnTo>
                    <a:pt x="519" y="102"/>
                  </a:lnTo>
                  <a:lnTo>
                    <a:pt x="517" y="107"/>
                  </a:lnTo>
                  <a:lnTo>
                    <a:pt x="516" y="111"/>
                  </a:lnTo>
                  <a:lnTo>
                    <a:pt x="514" y="114"/>
                  </a:lnTo>
                  <a:lnTo>
                    <a:pt x="509" y="120"/>
                  </a:lnTo>
                  <a:lnTo>
                    <a:pt x="502" y="127"/>
                  </a:lnTo>
                  <a:lnTo>
                    <a:pt x="497" y="133"/>
                  </a:lnTo>
                  <a:lnTo>
                    <a:pt x="491" y="140"/>
                  </a:lnTo>
                  <a:lnTo>
                    <a:pt x="489" y="144"/>
                  </a:lnTo>
                  <a:lnTo>
                    <a:pt x="487" y="149"/>
                  </a:lnTo>
                  <a:lnTo>
                    <a:pt x="486" y="154"/>
                  </a:lnTo>
                  <a:lnTo>
                    <a:pt x="486" y="159"/>
                  </a:lnTo>
                  <a:lnTo>
                    <a:pt x="480" y="162"/>
                  </a:lnTo>
                  <a:lnTo>
                    <a:pt x="475" y="163"/>
                  </a:lnTo>
                  <a:lnTo>
                    <a:pt x="470" y="166"/>
                  </a:lnTo>
                  <a:lnTo>
                    <a:pt x="466" y="169"/>
                  </a:lnTo>
                  <a:lnTo>
                    <a:pt x="457" y="176"/>
                  </a:lnTo>
                  <a:lnTo>
                    <a:pt x="450" y="184"/>
                  </a:lnTo>
                  <a:lnTo>
                    <a:pt x="444" y="194"/>
                  </a:lnTo>
                  <a:lnTo>
                    <a:pt x="438" y="205"/>
                  </a:lnTo>
                  <a:lnTo>
                    <a:pt x="434" y="217"/>
                  </a:lnTo>
                  <a:lnTo>
                    <a:pt x="430" y="230"/>
                  </a:lnTo>
                  <a:lnTo>
                    <a:pt x="427" y="243"/>
                  </a:lnTo>
                  <a:lnTo>
                    <a:pt x="424" y="256"/>
                  </a:lnTo>
                  <a:lnTo>
                    <a:pt x="423" y="270"/>
                  </a:lnTo>
                  <a:lnTo>
                    <a:pt x="421" y="284"/>
                  </a:lnTo>
                  <a:lnTo>
                    <a:pt x="420" y="309"/>
                  </a:lnTo>
                  <a:lnTo>
                    <a:pt x="420" y="332"/>
                  </a:lnTo>
                  <a:lnTo>
                    <a:pt x="412" y="332"/>
                  </a:lnTo>
                  <a:lnTo>
                    <a:pt x="407" y="330"/>
                  </a:lnTo>
                  <a:lnTo>
                    <a:pt x="401" y="327"/>
                  </a:lnTo>
                  <a:lnTo>
                    <a:pt x="397" y="322"/>
                  </a:lnTo>
                  <a:lnTo>
                    <a:pt x="392" y="319"/>
                  </a:lnTo>
                  <a:lnTo>
                    <a:pt x="388" y="316"/>
                  </a:lnTo>
                  <a:lnTo>
                    <a:pt x="385" y="314"/>
                  </a:lnTo>
                  <a:lnTo>
                    <a:pt x="379" y="313"/>
                  </a:lnTo>
                  <a:lnTo>
                    <a:pt x="375" y="314"/>
                  </a:lnTo>
                  <a:lnTo>
                    <a:pt x="370" y="315"/>
                  </a:lnTo>
                  <a:lnTo>
                    <a:pt x="366" y="317"/>
                  </a:lnTo>
                  <a:lnTo>
                    <a:pt x="362" y="319"/>
                  </a:lnTo>
                  <a:lnTo>
                    <a:pt x="354" y="325"/>
                  </a:lnTo>
                  <a:lnTo>
                    <a:pt x="346" y="332"/>
                  </a:lnTo>
                  <a:lnTo>
                    <a:pt x="338" y="339"/>
                  </a:lnTo>
                  <a:lnTo>
                    <a:pt x="331" y="345"/>
                  </a:lnTo>
                  <a:lnTo>
                    <a:pt x="326" y="347"/>
                  </a:lnTo>
                  <a:lnTo>
                    <a:pt x="322" y="349"/>
                  </a:lnTo>
                  <a:lnTo>
                    <a:pt x="318" y="350"/>
                  </a:lnTo>
                  <a:lnTo>
                    <a:pt x="313" y="351"/>
                  </a:lnTo>
                  <a:lnTo>
                    <a:pt x="308" y="351"/>
                  </a:lnTo>
                  <a:lnTo>
                    <a:pt x="303" y="353"/>
                  </a:lnTo>
                  <a:lnTo>
                    <a:pt x="300" y="356"/>
                  </a:lnTo>
                  <a:lnTo>
                    <a:pt x="297" y="360"/>
                  </a:lnTo>
                  <a:lnTo>
                    <a:pt x="290" y="370"/>
                  </a:lnTo>
                  <a:lnTo>
                    <a:pt x="287" y="383"/>
                  </a:lnTo>
                  <a:lnTo>
                    <a:pt x="284" y="396"/>
                  </a:lnTo>
                  <a:lnTo>
                    <a:pt x="281" y="408"/>
                  </a:lnTo>
                  <a:lnTo>
                    <a:pt x="280" y="418"/>
                  </a:lnTo>
                  <a:lnTo>
                    <a:pt x="280" y="424"/>
                  </a:lnTo>
                  <a:lnTo>
                    <a:pt x="277" y="427"/>
                  </a:lnTo>
                  <a:lnTo>
                    <a:pt x="273" y="429"/>
                  </a:lnTo>
                  <a:lnTo>
                    <a:pt x="265" y="432"/>
                  </a:lnTo>
                  <a:lnTo>
                    <a:pt x="257" y="435"/>
                  </a:lnTo>
                  <a:lnTo>
                    <a:pt x="235" y="442"/>
                  </a:lnTo>
                  <a:lnTo>
                    <a:pt x="211" y="448"/>
                  </a:lnTo>
                  <a:lnTo>
                    <a:pt x="185" y="453"/>
                  </a:lnTo>
                  <a:lnTo>
                    <a:pt x="161" y="458"/>
                  </a:lnTo>
                  <a:lnTo>
                    <a:pt x="141" y="461"/>
                  </a:lnTo>
                  <a:lnTo>
                    <a:pt x="127" y="462"/>
                  </a:lnTo>
                  <a:lnTo>
                    <a:pt x="109" y="461"/>
                  </a:lnTo>
                  <a:lnTo>
                    <a:pt x="91" y="460"/>
                  </a:lnTo>
                  <a:lnTo>
                    <a:pt x="74" y="457"/>
                  </a:lnTo>
                  <a:lnTo>
                    <a:pt x="56" y="455"/>
                  </a:lnTo>
                  <a:lnTo>
                    <a:pt x="26" y="449"/>
                  </a:lnTo>
                  <a:lnTo>
                    <a:pt x="0" y="443"/>
                  </a:lnTo>
                  <a:lnTo>
                    <a:pt x="8" y="455"/>
                  </a:lnTo>
                  <a:lnTo>
                    <a:pt x="19" y="470"/>
                  </a:lnTo>
                  <a:lnTo>
                    <a:pt x="34" y="487"/>
                  </a:lnTo>
                  <a:lnTo>
                    <a:pt x="51" y="505"/>
                  </a:lnTo>
                  <a:lnTo>
                    <a:pt x="60" y="513"/>
                  </a:lnTo>
                  <a:lnTo>
                    <a:pt x="68" y="521"/>
                  </a:lnTo>
                  <a:lnTo>
                    <a:pt x="77" y="528"/>
                  </a:lnTo>
                  <a:lnTo>
                    <a:pt x="87" y="535"/>
                  </a:lnTo>
                  <a:lnTo>
                    <a:pt x="96" y="540"/>
                  </a:lnTo>
                  <a:lnTo>
                    <a:pt x="105" y="544"/>
                  </a:lnTo>
                  <a:lnTo>
                    <a:pt x="112" y="546"/>
                  </a:lnTo>
                  <a:lnTo>
                    <a:pt x="120" y="547"/>
                  </a:lnTo>
                  <a:lnTo>
                    <a:pt x="121" y="561"/>
                  </a:lnTo>
                  <a:lnTo>
                    <a:pt x="123" y="577"/>
                  </a:lnTo>
                  <a:lnTo>
                    <a:pt x="127" y="585"/>
                  </a:lnTo>
                  <a:lnTo>
                    <a:pt x="131" y="591"/>
                  </a:lnTo>
                  <a:lnTo>
                    <a:pt x="134" y="593"/>
                  </a:lnTo>
                  <a:lnTo>
                    <a:pt x="138" y="595"/>
                  </a:lnTo>
                  <a:lnTo>
                    <a:pt x="142" y="596"/>
                  </a:lnTo>
                  <a:lnTo>
                    <a:pt x="147" y="597"/>
                  </a:lnTo>
                  <a:lnTo>
                    <a:pt x="147" y="616"/>
                  </a:lnTo>
                  <a:lnTo>
                    <a:pt x="127" y="629"/>
                  </a:lnTo>
                  <a:lnTo>
                    <a:pt x="107" y="641"/>
                  </a:lnTo>
                  <a:lnTo>
                    <a:pt x="99" y="647"/>
                  </a:lnTo>
                  <a:lnTo>
                    <a:pt x="93" y="654"/>
                  </a:lnTo>
                  <a:lnTo>
                    <a:pt x="90" y="658"/>
                  </a:lnTo>
                  <a:lnTo>
                    <a:pt x="88" y="663"/>
                  </a:lnTo>
                  <a:lnTo>
                    <a:pt x="87" y="667"/>
                  </a:lnTo>
                  <a:lnTo>
                    <a:pt x="87" y="671"/>
                  </a:lnTo>
                  <a:lnTo>
                    <a:pt x="87" y="680"/>
                  </a:lnTo>
                  <a:lnTo>
                    <a:pt x="87" y="689"/>
                  </a:lnTo>
                  <a:lnTo>
                    <a:pt x="87" y="701"/>
                  </a:lnTo>
                  <a:lnTo>
                    <a:pt x="87" y="721"/>
                  </a:lnTo>
                  <a:lnTo>
                    <a:pt x="109" y="720"/>
                  </a:lnTo>
                  <a:lnTo>
                    <a:pt x="132" y="719"/>
                  </a:lnTo>
                  <a:lnTo>
                    <a:pt x="154" y="717"/>
                  </a:lnTo>
                  <a:lnTo>
                    <a:pt x="177" y="714"/>
                  </a:lnTo>
                  <a:lnTo>
                    <a:pt x="199" y="711"/>
                  </a:lnTo>
                  <a:lnTo>
                    <a:pt x="222" y="710"/>
                  </a:lnTo>
                  <a:lnTo>
                    <a:pt x="244" y="708"/>
                  </a:lnTo>
                  <a:lnTo>
                    <a:pt x="266" y="708"/>
                  </a:lnTo>
                  <a:lnTo>
                    <a:pt x="284" y="707"/>
                  </a:lnTo>
                  <a:lnTo>
                    <a:pt x="297" y="705"/>
                  </a:lnTo>
                  <a:lnTo>
                    <a:pt x="302" y="705"/>
                  </a:lnTo>
                  <a:lnTo>
                    <a:pt x="310" y="705"/>
                  </a:lnTo>
                  <a:lnTo>
                    <a:pt x="318" y="706"/>
                  </a:lnTo>
                  <a:lnTo>
                    <a:pt x="326" y="708"/>
                  </a:lnTo>
                  <a:lnTo>
                    <a:pt x="328" y="714"/>
                  </a:lnTo>
                  <a:lnTo>
                    <a:pt x="330" y="721"/>
                  </a:lnTo>
                  <a:lnTo>
                    <a:pt x="333" y="728"/>
                  </a:lnTo>
                  <a:lnTo>
                    <a:pt x="338" y="735"/>
                  </a:lnTo>
                  <a:lnTo>
                    <a:pt x="345" y="742"/>
                  </a:lnTo>
                  <a:lnTo>
                    <a:pt x="352" y="749"/>
                  </a:lnTo>
                  <a:lnTo>
                    <a:pt x="359" y="756"/>
                  </a:lnTo>
                  <a:lnTo>
                    <a:pt x="368" y="762"/>
                  </a:lnTo>
                  <a:lnTo>
                    <a:pt x="378" y="769"/>
                  </a:lnTo>
                  <a:lnTo>
                    <a:pt x="388" y="776"/>
                  </a:lnTo>
                  <a:lnTo>
                    <a:pt x="398" y="781"/>
                  </a:lnTo>
                  <a:lnTo>
                    <a:pt x="408" y="785"/>
                  </a:lnTo>
                  <a:lnTo>
                    <a:pt x="418" y="789"/>
                  </a:lnTo>
                  <a:lnTo>
                    <a:pt x="427" y="792"/>
                  </a:lnTo>
                  <a:lnTo>
                    <a:pt x="437" y="794"/>
                  </a:lnTo>
                  <a:lnTo>
                    <a:pt x="446" y="794"/>
                  </a:lnTo>
                  <a:lnTo>
                    <a:pt x="449" y="803"/>
                  </a:lnTo>
                  <a:lnTo>
                    <a:pt x="453" y="812"/>
                  </a:lnTo>
                  <a:lnTo>
                    <a:pt x="454" y="806"/>
                  </a:lnTo>
                  <a:lnTo>
                    <a:pt x="455" y="800"/>
                  </a:lnTo>
                  <a:lnTo>
                    <a:pt x="457" y="795"/>
                  </a:lnTo>
                  <a:lnTo>
                    <a:pt x="460" y="791"/>
                  </a:lnTo>
                  <a:lnTo>
                    <a:pt x="464" y="787"/>
                  </a:lnTo>
                  <a:lnTo>
                    <a:pt x="467" y="783"/>
                  </a:lnTo>
                  <a:lnTo>
                    <a:pt x="471" y="780"/>
                  </a:lnTo>
                  <a:lnTo>
                    <a:pt x="477" y="778"/>
                  </a:lnTo>
                  <a:lnTo>
                    <a:pt x="487" y="774"/>
                  </a:lnTo>
                  <a:lnTo>
                    <a:pt x="499" y="770"/>
                  </a:lnTo>
                  <a:lnTo>
                    <a:pt x="512" y="768"/>
                  </a:lnTo>
                  <a:lnTo>
                    <a:pt x="525" y="767"/>
                  </a:lnTo>
                  <a:lnTo>
                    <a:pt x="539" y="765"/>
                  </a:lnTo>
                  <a:lnTo>
                    <a:pt x="554" y="764"/>
                  </a:lnTo>
                  <a:lnTo>
                    <a:pt x="567" y="761"/>
                  </a:lnTo>
                  <a:lnTo>
                    <a:pt x="580" y="758"/>
                  </a:lnTo>
                  <a:lnTo>
                    <a:pt x="586" y="756"/>
                  </a:lnTo>
                  <a:lnTo>
                    <a:pt x="591" y="753"/>
                  </a:lnTo>
                  <a:lnTo>
                    <a:pt x="597" y="750"/>
                  </a:lnTo>
                  <a:lnTo>
                    <a:pt x="602" y="747"/>
                  </a:lnTo>
                  <a:lnTo>
                    <a:pt x="606" y="743"/>
                  </a:lnTo>
                  <a:lnTo>
                    <a:pt x="611" y="738"/>
                  </a:lnTo>
                  <a:lnTo>
                    <a:pt x="615" y="733"/>
                  </a:lnTo>
                  <a:lnTo>
                    <a:pt x="618" y="727"/>
                  </a:lnTo>
                  <a:lnTo>
                    <a:pt x="614" y="725"/>
                  </a:lnTo>
                  <a:lnTo>
                    <a:pt x="610" y="722"/>
                  </a:lnTo>
                  <a:lnTo>
                    <a:pt x="604" y="718"/>
                  </a:lnTo>
                  <a:lnTo>
                    <a:pt x="598" y="712"/>
                  </a:lnTo>
                  <a:lnTo>
                    <a:pt x="584" y="700"/>
                  </a:lnTo>
                  <a:lnTo>
                    <a:pt x="571" y="686"/>
                  </a:lnTo>
                  <a:lnTo>
                    <a:pt x="559" y="671"/>
                  </a:lnTo>
                  <a:lnTo>
                    <a:pt x="548" y="655"/>
                  </a:lnTo>
                  <a:lnTo>
                    <a:pt x="545" y="648"/>
                  </a:lnTo>
                  <a:lnTo>
                    <a:pt x="542" y="641"/>
                  </a:lnTo>
                  <a:lnTo>
                    <a:pt x="539" y="634"/>
                  </a:lnTo>
                  <a:lnTo>
                    <a:pt x="538" y="628"/>
                  </a:lnTo>
                  <a:lnTo>
                    <a:pt x="534" y="627"/>
                  </a:lnTo>
                  <a:lnTo>
                    <a:pt x="530" y="626"/>
                  </a:lnTo>
                  <a:lnTo>
                    <a:pt x="526" y="624"/>
                  </a:lnTo>
                  <a:lnTo>
                    <a:pt x="523" y="620"/>
                  </a:lnTo>
                  <a:lnTo>
                    <a:pt x="517" y="613"/>
                  </a:lnTo>
                  <a:lnTo>
                    <a:pt x="512" y="603"/>
                  </a:lnTo>
                  <a:lnTo>
                    <a:pt x="512" y="579"/>
                  </a:lnTo>
                  <a:lnTo>
                    <a:pt x="526" y="578"/>
                  </a:lnTo>
                  <a:lnTo>
                    <a:pt x="539" y="577"/>
                  </a:lnTo>
                  <a:lnTo>
                    <a:pt x="551" y="575"/>
                  </a:lnTo>
                  <a:lnTo>
                    <a:pt x="562" y="571"/>
                  </a:lnTo>
                  <a:lnTo>
                    <a:pt x="572" y="568"/>
                  </a:lnTo>
                  <a:lnTo>
                    <a:pt x="582" y="563"/>
                  </a:lnTo>
                  <a:lnTo>
                    <a:pt x="591" y="558"/>
                  </a:lnTo>
                  <a:lnTo>
                    <a:pt x="600" y="552"/>
                  </a:lnTo>
                  <a:lnTo>
                    <a:pt x="607" y="545"/>
                  </a:lnTo>
                  <a:lnTo>
                    <a:pt x="615" y="538"/>
                  </a:lnTo>
                  <a:lnTo>
                    <a:pt x="622" y="531"/>
                  </a:lnTo>
                  <a:lnTo>
                    <a:pt x="628" y="523"/>
                  </a:lnTo>
                  <a:lnTo>
                    <a:pt x="639" y="507"/>
                  </a:lnTo>
                  <a:lnTo>
                    <a:pt x="650" y="489"/>
                  </a:lnTo>
                  <a:lnTo>
                    <a:pt x="669" y="453"/>
                  </a:lnTo>
                  <a:lnTo>
                    <a:pt x="688" y="417"/>
                  </a:lnTo>
                  <a:lnTo>
                    <a:pt x="699" y="401"/>
                  </a:lnTo>
                  <a:lnTo>
                    <a:pt x="710" y="387"/>
                  </a:lnTo>
                  <a:lnTo>
                    <a:pt x="716" y="379"/>
                  </a:lnTo>
                  <a:lnTo>
                    <a:pt x="723" y="373"/>
                  </a:lnTo>
                  <a:lnTo>
                    <a:pt x="730" y="368"/>
                  </a:lnTo>
                  <a:lnTo>
                    <a:pt x="738" y="363"/>
                  </a:lnTo>
                  <a:lnTo>
                    <a:pt x="732" y="351"/>
                  </a:lnTo>
                  <a:lnTo>
                    <a:pt x="727" y="340"/>
                  </a:lnTo>
                  <a:lnTo>
                    <a:pt x="726" y="335"/>
                  </a:lnTo>
                  <a:lnTo>
                    <a:pt x="725" y="330"/>
                  </a:lnTo>
                  <a:lnTo>
                    <a:pt x="725" y="324"/>
                  </a:lnTo>
                  <a:lnTo>
                    <a:pt x="725" y="319"/>
                  </a:lnTo>
                  <a:lnTo>
                    <a:pt x="726" y="314"/>
                  </a:lnTo>
                  <a:lnTo>
                    <a:pt x="727" y="309"/>
                  </a:lnTo>
                  <a:lnTo>
                    <a:pt x="729" y="305"/>
                  </a:lnTo>
                  <a:lnTo>
                    <a:pt x="733" y="301"/>
                  </a:lnTo>
                  <a:lnTo>
                    <a:pt x="736" y="298"/>
                  </a:lnTo>
                  <a:lnTo>
                    <a:pt x="740" y="295"/>
                  </a:lnTo>
                  <a:lnTo>
                    <a:pt x="746" y="292"/>
                  </a:lnTo>
                  <a:lnTo>
                    <a:pt x="751" y="289"/>
                  </a:lnTo>
                  <a:lnTo>
                    <a:pt x="722" y="262"/>
                  </a:lnTo>
                  <a:lnTo>
                    <a:pt x="700" y="242"/>
                  </a:lnTo>
                  <a:lnTo>
                    <a:pt x="690" y="232"/>
                  </a:lnTo>
                  <a:lnTo>
                    <a:pt x="680" y="221"/>
                  </a:lnTo>
                  <a:lnTo>
                    <a:pt x="670" y="207"/>
                  </a:lnTo>
                  <a:lnTo>
                    <a:pt x="658" y="190"/>
                  </a:lnTo>
                  <a:lnTo>
                    <a:pt x="658" y="147"/>
                  </a:lnTo>
                  <a:lnTo>
                    <a:pt x="701" y="145"/>
                  </a:lnTo>
                  <a:lnTo>
                    <a:pt x="733" y="143"/>
                  </a:lnTo>
                  <a:lnTo>
                    <a:pt x="758" y="140"/>
                  </a:lnTo>
                  <a:lnTo>
                    <a:pt x="778" y="136"/>
                  </a:lnTo>
                  <a:lnTo>
                    <a:pt x="785" y="134"/>
                  </a:lnTo>
                  <a:lnTo>
                    <a:pt x="792" y="131"/>
                  </a:lnTo>
                  <a:lnTo>
                    <a:pt x="799" y="127"/>
                  </a:lnTo>
                  <a:lnTo>
                    <a:pt x="805" y="123"/>
                  </a:lnTo>
                  <a:lnTo>
                    <a:pt x="817" y="113"/>
                  </a:lnTo>
                  <a:lnTo>
                    <a:pt x="831" y="98"/>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3" name="Freeform 262"/>
            <p:cNvSpPr>
              <a:spLocks/>
            </p:cNvSpPr>
            <p:nvPr>
              <p:custDataLst>
                <p:tags r:id="rId236"/>
              </p:custDataLst>
            </p:nvPr>
          </p:nvSpPr>
          <p:spPr bwMode="auto">
            <a:xfrm>
              <a:off x="7068657" y="3298304"/>
              <a:ext cx="242318" cy="516585"/>
            </a:xfrm>
            <a:custGeom>
              <a:avLst/>
              <a:gdLst>
                <a:gd name="T0" fmla="*/ 438 w 505"/>
                <a:gd name="T1" fmla="*/ 1067 h 1121"/>
                <a:gd name="T2" fmla="*/ 443 w 505"/>
                <a:gd name="T3" fmla="*/ 1028 h 1121"/>
                <a:gd name="T4" fmla="*/ 399 w 505"/>
                <a:gd name="T5" fmla="*/ 1022 h 1121"/>
                <a:gd name="T6" fmla="*/ 405 w 505"/>
                <a:gd name="T7" fmla="*/ 957 h 1121"/>
                <a:gd name="T8" fmla="*/ 419 w 505"/>
                <a:gd name="T9" fmla="*/ 931 h 1121"/>
                <a:gd name="T10" fmla="*/ 413 w 505"/>
                <a:gd name="T11" fmla="*/ 899 h 1121"/>
                <a:gd name="T12" fmla="*/ 398 w 505"/>
                <a:gd name="T13" fmla="*/ 893 h 1121"/>
                <a:gd name="T14" fmla="*/ 382 w 505"/>
                <a:gd name="T15" fmla="*/ 838 h 1121"/>
                <a:gd name="T16" fmla="*/ 324 w 505"/>
                <a:gd name="T17" fmla="*/ 719 h 1121"/>
                <a:gd name="T18" fmla="*/ 296 w 505"/>
                <a:gd name="T19" fmla="*/ 703 h 1121"/>
                <a:gd name="T20" fmla="*/ 282 w 505"/>
                <a:gd name="T21" fmla="*/ 718 h 1121"/>
                <a:gd name="T22" fmla="*/ 226 w 505"/>
                <a:gd name="T23" fmla="*/ 742 h 1121"/>
                <a:gd name="T24" fmla="*/ 169 w 505"/>
                <a:gd name="T25" fmla="*/ 736 h 1121"/>
                <a:gd name="T26" fmla="*/ 133 w 505"/>
                <a:gd name="T27" fmla="*/ 567 h 1121"/>
                <a:gd name="T28" fmla="*/ 101 w 505"/>
                <a:gd name="T29" fmla="*/ 520 h 1121"/>
                <a:gd name="T30" fmla="*/ 51 w 505"/>
                <a:gd name="T31" fmla="*/ 502 h 1121"/>
                <a:gd name="T32" fmla="*/ 8 w 505"/>
                <a:gd name="T33" fmla="*/ 471 h 1121"/>
                <a:gd name="T34" fmla="*/ 23 w 505"/>
                <a:gd name="T35" fmla="*/ 445 h 1121"/>
                <a:gd name="T36" fmla="*/ 58 w 505"/>
                <a:gd name="T37" fmla="*/ 361 h 1121"/>
                <a:gd name="T38" fmla="*/ 67 w 505"/>
                <a:gd name="T39" fmla="*/ 277 h 1121"/>
                <a:gd name="T40" fmla="*/ 80 w 505"/>
                <a:gd name="T41" fmla="*/ 265 h 1121"/>
                <a:gd name="T42" fmla="*/ 113 w 505"/>
                <a:gd name="T43" fmla="*/ 258 h 1121"/>
                <a:gd name="T44" fmla="*/ 134 w 505"/>
                <a:gd name="T45" fmla="*/ 222 h 1121"/>
                <a:gd name="T46" fmla="*/ 140 w 505"/>
                <a:gd name="T47" fmla="*/ 117 h 1121"/>
                <a:gd name="T48" fmla="*/ 159 w 505"/>
                <a:gd name="T49" fmla="*/ 98 h 1121"/>
                <a:gd name="T50" fmla="*/ 213 w 505"/>
                <a:gd name="T51" fmla="*/ 74 h 1121"/>
                <a:gd name="T52" fmla="*/ 234 w 505"/>
                <a:gd name="T53" fmla="*/ 21 h 1121"/>
                <a:gd name="T54" fmla="*/ 277 w 505"/>
                <a:gd name="T55" fmla="*/ 31 h 1121"/>
                <a:gd name="T56" fmla="*/ 312 w 505"/>
                <a:gd name="T57" fmla="*/ 49 h 1121"/>
                <a:gd name="T58" fmla="*/ 337 w 505"/>
                <a:gd name="T59" fmla="*/ 122 h 1121"/>
                <a:gd name="T60" fmla="*/ 335 w 505"/>
                <a:gd name="T61" fmla="*/ 167 h 1121"/>
                <a:gd name="T62" fmla="*/ 300 w 505"/>
                <a:gd name="T63" fmla="*/ 216 h 1121"/>
                <a:gd name="T64" fmla="*/ 293 w 505"/>
                <a:gd name="T65" fmla="*/ 245 h 1121"/>
                <a:gd name="T66" fmla="*/ 309 w 505"/>
                <a:gd name="T67" fmla="*/ 261 h 1121"/>
                <a:gd name="T68" fmla="*/ 346 w 505"/>
                <a:gd name="T69" fmla="*/ 270 h 1121"/>
                <a:gd name="T70" fmla="*/ 371 w 505"/>
                <a:gd name="T71" fmla="*/ 291 h 1121"/>
                <a:gd name="T72" fmla="*/ 398 w 505"/>
                <a:gd name="T73" fmla="*/ 345 h 1121"/>
                <a:gd name="T74" fmla="*/ 430 w 505"/>
                <a:gd name="T75" fmla="*/ 400 h 1121"/>
                <a:gd name="T76" fmla="*/ 464 w 505"/>
                <a:gd name="T77" fmla="*/ 418 h 1121"/>
                <a:gd name="T78" fmla="*/ 505 w 505"/>
                <a:gd name="T79" fmla="*/ 418 h 1121"/>
                <a:gd name="T80" fmla="*/ 476 w 505"/>
                <a:gd name="T81" fmla="*/ 494 h 1121"/>
                <a:gd name="T82" fmla="*/ 427 w 505"/>
                <a:gd name="T83" fmla="*/ 510 h 1121"/>
                <a:gd name="T84" fmla="*/ 383 w 505"/>
                <a:gd name="T85" fmla="*/ 528 h 1121"/>
                <a:gd name="T86" fmla="*/ 360 w 505"/>
                <a:gd name="T87" fmla="*/ 572 h 1121"/>
                <a:gd name="T88" fmla="*/ 370 w 505"/>
                <a:gd name="T89" fmla="*/ 637 h 1121"/>
                <a:gd name="T90" fmla="*/ 402 w 505"/>
                <a:gd name="T91" fmla="*/ 683 h 1121"/>
                <a:gd name="T92" fmla="*/ 430 w 505"/>
                <a:gd name="T93" fmla="*/ 735 h 1121"/>
                <a:gd name="T94" fmla="*/ 428 w 505"/>
                <a:gd name="T95" fmla="*/ 776 h 1121"/>
                <a:gd name="T96" fmla="*/ 419 w 505"/>
                <a:gd name="T97" fmla="*/ 801 h 1121"/>
                <a:gd name="T98" fmla="*/ 435 w 505"/>
                <a:gd name="T99" fmla="*/ 851 h 1121"/>
                <a:gd name="T100" fmla="*/ 483 w 505"/>
                <a:gd name="T101" fmla="*/ 965 h 1121"/>
                <a:gd name="T102" fmla="*/ 458 w 505"/>
                <a:gd name="T103" fmla="*/ 1082 h 1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05" h="1121">
                  <a:moveTo>
                    <a:pt x="446" y="1121"/>
                  </a:moveTo>
                  <a:lnTo>
                    <a:pt x="445" y="1106"/>
                  </a:lnTo>
                  <a:lnTo>
                    <a:pt x="443" y="1091"/>
                  </a:lnTo>
                  <a:lnTo>
                    <a:pt x="440" y="1079"/>
                  </a:lnTo>
                  <a:lnTo>
                    <a:pt x="438" y="1067"/>
                  </a:lnTo>
                  <a:lnTo>
                    <a:pt x="437" y="1056"/>
                  </a:lnTo>
                  <a:lnTo>
                    <a:pt x="437" y="1045"/>
                  </a:lnTo>
                  <a:lnTo>
                    <a:pt x="438" y="1040"/>
                  </a:lnTo>
                  <a:lnTo>
                    <a:pt x="439" y="1034"/>
                  </a:lnTo>
                  <a:lnTo>
                    <a:pt x="443" y="1028"/>
                  </a:lnTo>
                  <a:lnTo>
                    <a:pt x="446" y="1022"/>
                  </a:lnTo>
                  <a:lnTo>
                    <a:pt x="430" y="1022"/>
                  </a:lnTo>
                  <a:lnTo>
                    <a:pt x="420" y="1022"/>
                  </a:lnTo>
                  <a:lnTo>
                    <a:pt x="411" y="1022"/>
                  </a:lnTo>
                  <a:lnTo>
                    <a:pt x="399" y="1022"/>
                  </a:lnTo>
                  <a:lnTo>
                    <a:pt x="399" y="1001"/>
                  </a:lnTo>
                  <a:lnTo>
                    <a:pt x="399" y="988"/>
                  </a:lnTo>
                  <a:lnTo>
                    <a:pt x="399" y="975"/>
                  </a:lnTo>
                  <a:lnTo>
                    <a:pt x="399" y="961"/>
                  </a:lnTo>
                  <a:lnTo>
                    <a:pt x="405" y="957"/>
                  </a:lnTo>
                  <a:lnTo>
                    <a:pt x="411" y="953"/>
                  </a:lnTo>
                  <a:lnTo>
                    <a:pt x="414" y="949"/>
                  </a:lnTo>
                  <a:lnTo>
                    <a:pt x="416" y="946"/>
                  </a:lnTo>
                  <a:lnTo>
                    <a:pt x="419" y="939"/>
                  </a:lnTo>
                  <a:lnTo>
                    <a:pt x="419" y="931"/>
                  </a:lnTo>
                  <a:lnTo>
                    <a:pt x="419" y="922"/>
                  </a:lnTo>
                  <a:lnTo>
                    <a:pt x="419" y="915"/>
                  </a:lnTo>
                  <a:lnTo>
                    <a:pt x="419" y="908"/>
                  </a:lnTo>
                  <a:lnTo>
                    <a:pt x="419" y="899"/>
                  </a:lnTo>
                  <a:lnTo>
                    <a:pt x="413" y="899"/>
                  </a:lnTo>
                  <a:lnTo>
                    <a:pt x="409" y="899"/>
                  </a:lnTo>
                  <a:lnTo>
                    <a:pt x="404" y="898"/>
                  </a:lnTo>
                  <a:lnTo>
                    <a:pt x="402" y="896"/>
                  </a:lnTo>
                  <a:lnTo>
                    <a:pt x="400" y="895"/>
                  </a:lnTo>
                  <a:lnTo>
                    <a:pt x="398" y="893"/>
                  </a:lnTo>
                  <a:lnTo>
                    <a:pt x="397" y="891"/>
                  </a:lnTo>
                  <a:lnTo>
                    <a:pt x="395" y="889"/>
                  </a:lnTo>
                  <a:lnTo>
                    <a:pt x="394" y="879"/>
                  </a:lnTo>
                  <a:lnTo>
                    <a:pt x="392" y="868"/>
                  </a:lnTo>
                  <a:lnTo>
                    <a:pt x="382" y="838"/>
                  </a:lnTo>
                  <a:lnTo>
                    <a:pt x="371" y="811"/>
                  </a:lnTo>
                  <a:lnTo>
                    <a:pt x="360" y="786"/>
                  </a:lnTo>
                  <a:lnTo>
                    <a:pt x="348" y="764"/>
                  </a:lnTo>
                  <a:lnTo>
                    <a:pt x="336" y="741"/>
                  </a:lnTo>
                  <a:lnTo>
                    <a:pt x="324" y="719"/>
                  </a:lnTo>
                  <a:lnTo>
                    <a:pt x="312" y="695"/>
                  </a:lnTo>
                  <a:lnTo>
                    <a:pt x="300" y="672"/>
                  </a:lnTo>
                  <a:lnTo>
                    <a:pt x="299" y="684"/>
                  </a:lnTo>
                  <a:lnTo>
                    <a:pt x="298" y="694"/>
                  </a:lnTo>
                  <a:lnTo>
                    <a:pt x="296" y="703"/>
                  </a:lnTo>
                  <a:lnTo>
                    <a:pt x="292" y="710"/>
                  </a:lnTo>
                  <a:lnTo>
                    <a:pt x="291" y="713"/>
                  </a:lnTo>
                  <a:lnTo>
                    <a:pt x="288" y="715"/>
                  </a:lnTo>
                  <a:lnTo>
                    <a:pt x="286" y="717"/>
                  </a:lnTo>
                  <a:lnTo>
                    <a:pt x="282" y="718"/>
                  </a:lnTo>
                  <a:lnTo>
                    <a:pt x="276" y="720"/>
                  </a:lnTo>
                  <a:lnTo>
                    <a:pt x="266" y="721"/>
                  </a:lnTo>
                  <a:lnTo>
                    <a:pt x="246" y="751"/>
                  </a:lnTo>
                  <a:lnTo>
                    <a:pt x="238" y="748"/>
                  </a:lnTo>
                  <a:lnTo>
                    <a:pt x="226" y="742"/>
                  </a:lnTo>
                  <a:lnTo>
                    <a:pt x="214" y="736"/>
                  </a:lnTo>
                  <a:lnTo>
                    <a:pt x="207" y="733"/>
                  </a:lnTo>
                  <a:lnTo>
                    <a:pt x="190" y="734"/>
                  </a:lnTo>
                  <a:lnTo>
                    <a:pt x="176" y="735"/>
                  </a:lnTo>
                  <a:lnTo>
                    <a:pt x="169" y="736"/>
                  </a:lnTo>
                  <a:lnTo>
                    <a:pt x="165" y="736"/>
                  </a:lnTo>
                  <a:lnTo>
                    <a:pt x="162" y="735"/>
                  </a:lnTo>
                  <a:lnTo>
                    <a:pt x="159" y="733"/>
                  </a:lnTo>
                  <a:lnTo>
                    <a:pt x="167" y="646"/>
                  </a:lnTo>
                  <a:lnTo>
                    <a:pt x="133" y="567"/>
                  </a:lnTo>
                  <a:lnTo>
                    <a:pt x="122" y="551"/>
                  </a:lnTo>
                  <a:lnTo>
                    <a:pt x="112" y="539"/>
                  </a:lnTo>
                  <a:lnTo>
                    <a:pt x="107" y="533"/>
                  </a:lnTo>
                  <a:lnTo>
                    <a:pt x="103" y="527"/>
                  </a:lnTo>
                  <a:lnTo>
                    <a:pt x="101" y="520"/>
                  </a:lnTo>
                  <a:lnTo>
                    <a:pt x="100" y="511"/>
                  </a:lnTo>
                  <a:lnTo>
                    <a:pt x="85" y="508"/>
                  </a:lnTo>
                  <a:lnTo>
                    <a:pt x="74" y="505"/>
                  </a:lnTo>
                  <a:lnTo>
                    <a:pt x="62" y="504"/>
                  </a:lnTo>
                  <a:lnTo>
                    <a:pt x="51" y="502"/>
                  </a:lnTo>
                  <a:lnTo>
                    <a:pt x="41" y="498"/>
                  </a:lnTo>
                  <a:lnTo>
                    <a:pt x="32" y="493"/>
                  </a:lnTo>
                  <a:lnTo>
                    <a:pt x="23" y="487"/>
                  </a:lnTo>
                  <a:lnTo>
                    <a:pt x="16" y="479"/>
                  </a:lnTo>
                  <a:lnTo>
                    <a:pt x="8" y="471"/>
                  </a:lnTo>
                  <a:lnTo>
                    <a:pt x="0" y="462"/>
                  </a:lnTo>
                  <a:lnTo>
                    <a:pt x="8" y="458"/>
                  </a:lnTo>
                  <a:lnTo>
                    <a:pt x="13" y="454"/>
                  </a:lnTo>
                  <a:lnTo>
                    <a:pt x="19" y="450"/>
                  </a:lnTo>
                  <a:lnTo>
                    <a:pt x="23" y="445"/>
                  </a:lnTo>
                  <a:lnTo>
                    <a:pt x="31" y="435"/>
                  </a:lnTo>
                  <a:lnTo>
                    <a:pt x="38" y="422"/>
                  </a:lnTo>
                  <a:lnTo>
                    <a:pt x="45" y="397"/>
                  </a:lnTo>
                  <a:lnTo>
                    <a:pt x="54" y="369"/>
                  </a:lnTo>
                  <a:lnTo>
                    <a:pt x="58" y="361"/>
                  </a:lnTo>
                  <a:lnTo>
                    <a:pt x="62" y="351"/>
                  </a:lnTo>
                  <a:lnTo>
                    <a:pt x="64" y="340"/>
                  </a:lnTo>
                  <a:lnTo>
                    <a:pt x="65" y="328"/>
                  </a:lnTo>
                  <a:lnTo>
                    <a:pt x="67" y="302"/>
                  </a:lnTo>
                  <a:lnTo>
                    <a:pt x="67" y="277"/>
                  </a:lnTo>
                  <a:lnTo>
                    <a:pt x="67" y="274"/>
                  </a:lnTo>
                  <a:lnTo>
                    <a:pt x="68" y="272"/>
                  </a:lnTo>
                  <a:lnTo>
                    <a:pt x="70" y="269"/>
                  </a:lnTo>
                  <a:lnTo>
                    <a:pt x="73" y="268"/>
                  </a:lnTo>
                  <a:lnTo>
                    <a:pt x="80" y="265"/>
                  </a:lnTo>
                  <a:lnTo>
                    <a:pt x="88" y="264"/>
                  </a:lnTo>
                  <a:lnTo>
                    <a:pt x="96" y="263"/>
                  </a:lnTo>
                  <a:lnTo>
                    <a:pt x="103" y="262"/>
                  </a:lnTo>
                  <a:lnTo>
                    <a:pt x="110" y="261"/>
                  </a:lnTo>
                  <a:lnTo>
                    <a:pt x="113" y="258"/>
                  </a:lnTo>
                  <a:lnTo>
                    <a:pt x="119" y="253"/>
                  </a:lnTo>
                  <a:lnTo>
                    <a:pt x="124" y="247"/>
                  </a:lnTo>
                  <a:lnTo>
                    <a:pt x="129" y="239"/>
                  </a:lnTo>
                  <a:lnTo>
                    <a:pt x="132" y="231"/>
                  </a:lnTo>
                  <a:lnTo>
                    <a:pt x="134" y="222"/>
                  </a:lnTo>
                  <a:lnTo>
                    <a:pt x="136" y="213"/>
                  </a:lnTo>
                  <a:lnTo>
                    <a:pt x="137" y="202"/>
                  </a:lnTo>
                  <a:lnTo>
                    <a:pt x="140" y="192"/>
                  </a:lnTo>
                  <a:lnTo>
                    <a:pt x="141" y="152"/>
                  </a:lnTo>
                  <a:lnTo>
                    <a:pt x="140" y="117"/>
                  </a:lnTo>
                  <a:lnTo>
                    <a:pt x="141" y="114"/>
                  </a:lnTo>
                  <a:lnTo>
                    <a:pt x="143" y="110"/>
                  </a:lnTo>
                  <a:lnTo>
                    <a:pt x="145" y="107"/>
                  </a:lnTo>
                  <a:lnTo>
                    <a:pt x="150" y="104"/>
                  </a:lnTo>
                  <a:lnTo>
                    <a:pt x="159" y="98"/>
                  </a:lnTo>
                  <a:lnTo>
                    <a:pt x="170" y="91"/>
                  </a:lnTo>
                  <a:lnTo>
                    <a:pt x="193" y="83"/>
                  </a:lnTo>
                  <a:lnTo>
                    <a:pt x="207" y="80"/>
                  </a:lnTo>
                  <a:lnTo>
                    <a:pt x="210" y="77"/>
                  </a:lnTo>
                  <a:lnTo>
                    <a:pt x="213" y="74"/>
                  </a:lnTo>
                  <a:lnTo>
                    <a:pt x="217" y="70"/>
                  </a:lnTo>
                  <a:lnTo>
                    <a:pt x="219" y="66"/>
                  </a:lnTo>
                  <a:lnTo>
                    <a:pt x="224" y="56"/>
                  </a:lnTo>
                  <a:lnTo>
                    <a:pt x="227" y="45"/>
                  </a:lnTo>
                  <a:lnTo>
                    <a:pt x="234" y="21"/>
                  </a:lnTo>
                  <a:lnTo>
                    <a:pt x="240" y="0"/>
                  </a:lnTo>
                  <a:lnTo>
                    <a:pt x="251" y="7"/>
                  </a:lnTo>
                  <a:lnTo>
                    <a:pt x="260" y="15"/>
                  </a:lnTo>
                  <a:lnTo>
                    <a:pt x="269" y="23"/>
                  </a:lnTo>
                  <a:lnTo>
                    <a:pt x="277" y="31"/>
                  </a:lnTo>
                  <a:lnTo>
                    <a:pt x="286" y="39"/>
                  </a:lnTo>
                  <a:lnTo>
                    <a:pt x="294" y="44"/>
                  </a:lnTo>
                  <a:lnTo>
                    <a:pt x="300" y="47"/>
                  </a:lnTo>
                  <a:lnTo>
                    <a:pt x="305" y="48"/>
                  </a:lnTo>
                  <a:lnTo>
                    <a:pt x="312" y="49"/>
                  </a:lnTo>
                  <a:lnTo>
                    <a:pt x="320" y="49"/>
                  </a:lnTo>
                  <a:lnTo>
                    <a:pt x="325" y="75"/>
                  </a:lnTo>
                  <a:lnTo>
                    <a:pt x="332" y="99"/>
                  </a:lnTo>
                  <a:lnTo>
                    <a:pt x="335" y="110"/>
                  </a:lnTo>
                  <a:lnTo>
                    <a:pt x="337" y="122"/>
                  </a:lnTo>
                  <a:lnTo>
                    <a:pt x="338" y="134"/>
                  </a:lnTo>
                  <a:lnTo>
                    <a:pt x="339" y="147"/>
                  </a:lnTo>
                  <a:lnTo>
                    <a:pt x="338" y="155"/>
                  </a:lnTo>
                  <a:lnTo>
                    <a:pt x="337" y="161"/>
                  </a:lnTo>
                  <a:lnTo>
                    <a:pt x="335" y="167"/>
                  </a:lnTo>
                  <a:lnTo>
                    <a:pt x="332" y="173"/>
                  </a:lnTo>
                  <a:lnTo>
                    <a:pt x="324" y="183"/>
                  </a:lnTo>
                  <a:lnTo>
                    <a:pt x="316" y="194"/>
                  </a:lnTo>
                  <a:lnTo>
                    <a:pt x="308" y="204"/>
                  </a:lnTo>
                  <a:lnTo>
                    <a:pt x="300" y="216"/>
                  </a:lnTo>
                  <a:lnTo>
                    <a:pt x="297" y="221"/>
                  </a:lnTo>
                  <a:lnTo>
                    <a:pt x="294" y="227"/>
                  </a:lnTo>
                  <a:lnTo>
                    <a:pt x="293" y="233"/>
                  </a:lnTo>
                  <a:lnTo>
                    <a:pt x="292" y="240"/>
                  </a:lnTo>
                  <a:lnTo>
                    <a:pt x="293" y="245"/>
                  </a:lnTo>
                  <a:lnTo>
                    <a:pt x="294" y="250"/>
                  </a:lnTo>
                  <a:lnTo>
                    <a:pt x="297" y="253"/>
                  </a:lnTo>
                  <a:lnTo>
                    <a:pt x="300" y="256"/>
                  </a:lnTo>
                  <a:lnTo>
                    <a:pt x="304" y="258"/>
                  </a:lnTo>
                  <a:lnTo>
                    <a:pt x="309" y="261"/>
                  </a:lnTo>
                  <a:lnTo>
                    <a:pt x="313" y="262"/>
                  </a:lnTo>
                  <a:lnTo>
                    <a:pt x="319" y="264"/>
                  </a:lnTo>
                  <a:lnTo>
                    <a:pt x="330" y="266"/>
                  </a:lnTo>
                  <a:lnTo>
                    <a:pt x="341" y="268"/>
                  </a:lnTo>
                  <a:lnTo>
                    <a:pt x="346" y="270"/>
                  </a:lnTo>
                  <a:lnTo>
                    <a:pt x="350" y="272"/>
                  </a:lnTo>
                  <a:lnTo>
                    <a:pt x="355" y="274"/>
                  </a:lnTo>
                  <a:lnTo>
                    <a:pt x="359" y="277"/>
                  </a:lnTo>
                  <a:lnTo>
                    <a:pt x="366" y="284"/>
                  </a:lnTo>
                  <a:lnTo>
                    <a:pt x="371" y="291"/>
                  </a:lnTo>
                  <a:lnTo>
                    <a:pt x="375" y="298"/>
                  </a:lnTo>
                  <a:lnTo>
                    <a:pt x="378" y="304"/>
                  </a:lnTo>
                  <a:lnTo>
                    <a:pt x="384" y="319"/>
                  </a:lnTo>
                  <a:lnTo>
                    <a:pt x="392" y="333"/>
                  </a:lnTo>
                  <a:lnTo>
                    <a:pt x="398" y="345"/>
                  </a:lnTo>
                  <a:lnTo>
                    <a:pt x="404" y="359"/>
                  </a:lnTo>
                  <a:lnTo>
                    <a:pt x="411" y="374"/>
                  </a:lnTo>
                  <a:lnTo>
                    <a:pt x="420" y="387"/>
                  </a:lnTo>
                  <a:lnTo>
                    <a:pt x="425" y="394"/>
                  </a:lnTo>
                  <a:lnTo>
                    <a:pt x="430" y="400"/>
                  </a:lnTo>
                  <a:lnTo>
                    <a:pt x="436" y="405"/>
                  </a:lnTo>
                  <a:lnTo>
                    <a:pt x="442" y="409"/>
                  </a:lnTo>
                  <a:lnTo>
                    <a:pt x="448" y="413"/>
                  </a:lnTo>
                  <a:lnTo>
                    <a:pt x="456" y="416"/>
                  </a:lnTo>
                  <a:lnTo>
                    <a:pt x="464" y="418"/>
                  </a:lnTo>
                  <a:lnTo>
                    <a:pt x="472" y="418"/>
                  </a:lnTo>
                  <a:lnTo>
                    <a:pt x="477" y="418"/>
                  </a:lnTo>
                  <a:lnTo>
                    <a:pt x="487" y="418"/>
                  </a:lnTo>
                  <a:lnTo>
                    <a:pt x="498" y="418"/>
                  </a:lnTo>
                  <a:lnTo>
                    <a:pt x="505" y="418"/>
                  </a:lnTo>
                  <a:lnTo>
                    <a:pt x="499" y="439"/>
                  </a:lnTo>
                  <a:lnTo>
                    <a:pt x="489" y="460"/>
                  </a:lnTo>
                  <a:lnTo>
                    <a:pt x="483" y="470"/>
                  </a:lnTo>
                  <a:lnTo>
                    <a:pt x="479" y="482"/>
                  </a:lnTo>
                  <a:lnTo>
                    <a:pt x="476" y="494"/>
                  </a:lnTo>
                  <a:lnTo>
                    <a:pt x="472" y="505"/>
                  </a:lnTo>
                  <a:lnTo>
                    <a:pt x="479" y="499"/>
                  </a:lnTo>
                  <a:lnTo>
                    <a:pt x="458" y="503"/>
                  </a:lnTo>
                  <a:lnTo>
                    <a:pt x="437" y="507"/>
                  </a:lnTo>
                  <a:lnTo>
                    <a:pt x="427" y="510"/>
                  </a:lnTo>
                  <a:lnTo>
                    <a:pt x="417" y="512"/>
                  </a:lnTo>
                  <a:lnTo>
                    <a:pt x="408" y="515"/>
                  </a:lnTo>
                  <a:lnTo>
                    <a:pt x="399" y="519"/>
                  </a:lnTo>
                  <a:lnTo>
                    <a:pt x="391" y="523"/>
                  </a:lnTo>
                  <a:lnTo>
                    <a:pt x="383" y="528"/>
                  </a:lnTo>
                  <a:lnTo>
                    <a:pt x="376" y="534"/>
                  </a:lnTo>
                  <a:lnTo>
                    <a:pt x="370" y="543"/>
                  </a:lnTo>
                  <a:lnTo>
                    <a:pt x="366" y="551"/>
                  </a:lnTo>
                  <a:lnTo>
                    <a:pt x="363" y="561"/>
                  </a:lnTo>
                  <a:lnTo>
                    <a:pt x="360" y="572"/>
                  </a:lnTo>
                  <a:lnTo>
                    <a:pt x="359" y="585"/>
                  </a:lnTo>
                  <a:lnTo>
                    <a:pt x="360" y="601"/>
                  </a:lnTo>
                  <a:lnTo>
                    <a:pt x="363" y="614"/>
                  </a:lnTo>
                  <a:lnTo>
                    <a:pt x="366" y="626"/>
                  </a:lnTo>
                  <a:lnTo>
                    <a:pt x="370" y="637"/>
                  </a:lnTo>
                  <a:lnTo>
                    <a:pt x="376" y="647"/>
                  </a:lnTo>
                  <a:lnTo>
                    <a:pt x="382" y="657"/>
                  </a:lnTo>
                  <a:lnTo>
                    <a:pt x="389" y="666"/>
                  </a:lnTo>
                  <a:lnTo>
                    <a:pt x="395" y="675"/>
                  </a:lnTo>
                  <a:lnTo>
                    <a:pt x="402" y="683"/>
                  </a:lnTo>
                  <a:lnTo>
                    <a:pt x="409" y="692"/>
                  </a:lnTo>
                  <a:lnTo>
                    <a:pt x="415" y="701"/>
                  </a:lnTo>
                  <a:lnTo>
                    <a:pt x="421" y="712"/>
                  </a:lnTo>
                  <a:lnTo>
                    <a:pt x="425" y="723"/>
                  </a:lnTo>
                  <a:lnTo>
                    <a:pt x="430" y="735"/>
                  </a:lnTo>
                  <a:lnTo>
                    <a:pt x="432" y="748"/>
                  </a:lnTo>
                  <a:lnTo>
                    <a:pt x="433" y="764"/>
                  </a:lnTo>
                  <a:lnTo>
                    <a:pt x="432" y="769"/>
                  </a:lnTo>
                  <a:lnTo>
                    <a:pt x="431" y="773"/>
                  </a:lnTo>
                  <a:lnTo>
                    <a:pt x="428" y="776"/>
                  </a:lnTo>
                  <a:lnTo>
                    <a:pt x="425" y="780"/>
                  </a:lnTo>
                  <a:lnTo>
                    <a:pt x="423" y="784"/>
                  </a:lnTo>
                  <a:lnTo>
                    <a:pt x="421" y="789"/>
                  </a:lnTo>
                  <a:lnTo>
                    <a:pt x="420" y="794"/>
                  </a:lnTo>
                  <a:lnTo>
                    <a:pt x="419" y="801"/>
                  </a:lnTo>
                  <a:lnTo>
                    <a:pt x="420" y="809"/>
                  </a:lnTo>
                  <a:lnTo>
                    <a:pt x="421" y="818"/>
                  </a:lnTo>
                  <a:lnTo>
                    <a:pt x="423" y="826"/>
                  </a:lnTo>
                  <a:lnTo>
                    <a:pt x="426" y="834"/>
                  </a:lnTo>
                  <a:lnTo>
                    <a:pt x="435" y="851"/>
                  </a:lnTo>
                  <a:lnTo>
                    <a:pt x="445" y="868"/>
                  </a:lnTo>
                  <a:lnTo>
                    <a:pt x="467" y="903"/>
                  </a:lnTo>
                  <a:lnTo>
                    <a:pt x="486" y="937"/>
                  </a:lnTo>
                  <a:lnTo>
                    <a:pt x="486" y="951"/>
                  </a:lnTo>
                  <a:lnTo>
                    <a:pt x="483" y="965"/>
                  </a:lnTo>
                  <a:lnTo>
                    <a:pt x="482" y="980"/>
                  </a:lnTo>
                  <a:lnTo>
                    <a:pt x="479" y="997"/>
                  </a:lnTo>
                  <a:lnTo>
                    <a:pt x="472" y="1027"/>
                  </a:lnTo>
                  <a:lnTo>
                    <a:pt x="466" y="1057"/>
                  </a:lnTo>
                  <a:lnTo>
                    <a:pt x="458" y="1082"/>
                  </a:lnTo>
                  <a:lnTo>
                    <a:pt x="451" y="1103"/>
                  </a:lnTo>
                  <a:lnTo>
                    <a:pt x="447" y="1116"/>
                  </a:lnTo>
                  <a:lnTo>
                    <a:pt x="446" y="1121"/>
                  </a:lnTo>
                </a:path>
              </a:pathLst>
            </a:custGeom>
            <a:solidFill>
              <a:schemeClr val="bg1">
                <a:lumMod val="85000"/>
              </a:schemeClr>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44" name="Freeform 263"/>
            <p:cNvSpPr>
              <a:spLocks/>
            </p:cNvSpPr>
            <p:nvPr>
              <p:custDataLst>
                <p:tags r:id="rId237"/>
              </p:custDataLst>
            </p:nvPr>
          </p:nvSpPr>
          <p:spPr bwMode="auto">
            <a:xfrm>
              <a:off x="4127368" y="3747892"/>
              <a:ext cx="89275" cy="51129"/>
            </a:xfrm>
            <a:custGeom>
              <a:avLst/>
              <a:gdLst>
                <a:gd name="T0" fmla="*/ 80963 w 180"/>
                <a:gd name="T1" fmla="*/ 3671 h 112"/>
                <a:gd name="T2" fmla="*/ 76915 w 180"/>
                <a:gd name="T3" fmla="*/ 12587 h 112"/>
                <a:gd name="T4" fmla="*/ 73316 w 180"/>
                <a:gd name="T5" fmla="*/ 20453 h 112"/>
                <a:gd name="T6" fmla="*/ 68369 w 180"/>
                <a:gd name="T7" fmla="*/ 27796 h 112"/>
                <a:gd name="T8" fmla="*/ 63421 w 180"/>
                <a:gd name="T9" fmla="*/ 34613 h 112"/>
                <a:gd name="T10" fmla="*/ 58023 w 180"/>
                <a:gd name="T11" fmla="*/ 41956 h 112"/>
                <a:gd name="T12" fmla="*/ 51726 w 180"/>
                <a:gd name="T13" fmla="*/ 48249 h 112"/>
                <a:gd name="T14" fmla="*/ 45429 w 180"/>
                <a:gd name="T15" fmla="*/ 53494 h 112"/>
                <a:gd name="T16" fmla="*/ 39132 w 180"/>
                <a:gd name="T17" fmla="*/ 58738 h 112"/>
                <a:gd name="T18" fmla="*/ 36883 w 180"/>
                <a:gd name="T19" fmla="*/ 56116 h 112"/>
                <a:gd name="T20" fmla="*/ 35534 w 180"/>
                <a:gd name="T21" fmla="*/ 52969 h 112"/>
                <a:gd name="T22" fmla="*/ 34184 w 180"/>
                <a:gd name="T23" fmla="*/ 49822 h 112"/>
                <a:gd name="T24" fmla="*/ 33285 w 180"/>
                <a:gd name="T25" fmla="*/ 46151 h 112"/>
                <a:gd name="T26" fmla="*/ 31486 w 180"/>
                <a:gd name="T27" fmla="*/ 42480 h 112"/>
                <a:gd name="T28" fmla="*/ 30586 w 180"/>
                <a:gd name="T29" fmla="*/ 38809 h 112"/>
                <a:gd name="T30" fmla="*/ 29237 w 180"/>
                <a:gd name="T31" fmla="*/ 36187 h 112"/>
                <a:gd name="T32" fmla="*/ 26988 w 180"/>
                <a:gd name="T33" fmla="*/ 33040 h 112"/>
                <a:gd name="T34" fmla="*/ 20241 w 180"/>
                <a:gd name="T35" fmla="*/ 25173 h 112"/>
                <a:gd name="T36" fmla="*/ 16193 w 180"/>
                <a:gd name="T37" fmla="*/ 19929 h 112"/>
                <a:gd name="T38" fmla="*/ 13494 w 180"/>
                <a:gd name="T39" fmla="*/ 17307 h 112"/>
                <a:gd name="T40" fmla="*/ 11245 w 180"/>
                <a:gd name="T41" fmla="*/ 16258 h 112"/>
                <a:gd name="T42" fmla="*/ 8096 w 180"/>
                <a:gd name="T43" fmla="*/ 15733 h 112"/>
                <a:gd name="T44" fmla="*/ 0 w 180"/>
                <a:gd name="T45" fmla="*/ 13636 h 112"/>
                <a:gd name="T46" fmla="*/ 11695 w 180"/>
                <a:gd name="T47" fmla="*/ 7342 h 112"/>
                <a:gd name="T48" fmla="*/ 18442 w 180"/>
                <a:gd name="T49" fmla="*/ 4720 h 112"/>
                <a:gd name="T50" fmla="*/ 25188 w 180"/>
                <a:gd name="T51" fmla="*/ 2622 h 112"/>
                <a:gd name="T52" fmla="*/ 33285 w 180"/>
                <a:gd name="T53" fmla="*/ 1573 h 112"/>
                <a:gd name="T54" fmla="*/ 41831 w 180"/>
                <a:gd name="T55" fmla="*/ 524 h 112"/>
                <a:gd name="T56" fmla="*/ 51277 w 180"/>
                <a:gd name="T57" fmla="*/ 0 h 112"/>
                <a:gd name="T58" fmla="*/ 60722 w 180"/>
                <a:gd name="T59" fmla="*/ 524 h 112"/>
                <a:gd name="T60" fmla="*/ 70618 w 180"/>
                <a:gd name="T61" fmla="*/ 1573 h 112"/>
                <a:gd name="T62" fmla="*/ 80963 w 180"/>
                <a:gd name="T63" fmla="*/ 3671 h 11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80" h="112">
                  <a:moveTo>
                    <a:pt x="180" y="7"/>
                  </a:moveTo>
                  <a:lnTo>
                    <a:pt x="171" y="24"/>
                  </a:lnTo>
                  <a:lnTo>
                    <a:pt x="163" y="39"/>
                  </a:lnTo>
                  <a:lnTo>
                    <a:pt x="152" y="53"/>
                  </a:lnTo>
                  <a:lnTo>
                    <a:pt x="141" y="66"/>
                  </a:lnTo>
                  <a:lnTo>
                    <a:pt x="129" y="80"/>
                  </a:lnTo>
                  <a:lnTo>
                    <a:pt x="115" y="92"/>
                  </a:lnTo>
                  <a:lnTo>
                    <a:pt x="101" y="102"/>
                  </a:lnTo>
                  <a:lnTo>
                    <a:pt x="87" y="112"/>
                  </a:lnTo>
                  <a:lnTo>
                    <a:pt x="82" y="107"/>
                  </a:lnTo>
                  <a:lnTo>
                    <a:pt x="79" y="101"/>
                  </a:lnTo>
                  <a:lnTo>
                    <a:pt x="76" y="95"/>
                  </a:lnTo>
                  <a:lnTo>
                    <a:pt x="74" y="88"/>
                  </a:lnTo>
                  <a:lnTo>
                    <a:pt x="70" y="81"/>
                  </a:lnTo>
                  <a:lnTo>
                    <a:pt x="68" y="74"/>
                  </a:lnTo>
                  <a:lnTo>
                    <a:pt x="65" y="69"/>
                  </a:lnTo>
                  <a:lnTo>
                    <a:pt x="60" y="63"/>
                  </a:lnTo>
                  <a:lnTo>
                    <a:pt x="45" y="48"/>
                  </a:lnTo>
                  <a:lnTo>
                    <a:pt x="36" y="38"/>
                  </a:lnTo>
                  <a:lnTo>
                    <a:pt x="30" y="33"/>
                  </a:lnTo>
                  <a:lnTo>
                    <a:pt x="25" y="31"/>
                  </a:lnTo>
                  <a:lnTo>
                    <a:pt x="18" y="30"/>
                  </a:lnTo>
                  <a:lnTo>
                    <a:pt x="0" y="26"/>
                  </a:lnTo>
                  <a:lnTo>
                    <a:pt x="26" y="14"/>
                  </a:lnTo>
                  <a:lnTo>
                    <a:pt x="41" y="9"/>
                  </a:lnTo>
                  <a:lnTo>
                    <a:pt x="56" y="5"/>
                  </a:lnTo>
                  <a:lnTo>
                    <a:pt x="74" y="3"/>
                  </a:lnTo>
                  <a:lnTo>
                    <a:pt x="93" y="1"/>
                  </a:lnTo>
                  <a:lnTo>
                    <a:pt x="114" y="0"/>
                  </a:lnTo>
                  <a:lnTo>
                    <a:pt x="135" y="1"/>
                  </a:lnTo>
                  <a:lnTo>
                    <a:pt x="157" y="3"/>
                  </a:lnTo>
                  <a:lnTo>
                    <a:pt x="180" y="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5" name="Freeform 264"/>
            <p:cNvSpPr>
              <a:spLocks/>
            </p:cNvSpPr>
            <p:nvPr>
              <p:custDataLst>
                <p:tags r:id="rId238"/>
              </p:custDataLst>
            </p:nvPr>
          </p:nvSpPr>
          <p:spPr bwMode="auto">
            <a:xfrm>
              <a:off x="4219831" y="3820178"/>
              <a:ext cx="81303" cy="88154"/>
            </a:xfrm>
            <a:custGeom>
              <a:avLst/>
              <a:gdLst>
                <a:gd name="T0" fmla="*/ 0 w 173"/>
                <a:gd name="T1" fmla="*/ 35421 h 192"/>
                <a:gd name="T2" fmla="*/ 11645 w 173"/>
                <a:gd name="T3" fmla="*/ 21878 h 192"/>
                <a:gd name="T4" fmla="*/ 21995 w 173"/>
                <a:gd name="T5" fmla="*/ 10939 h 192"/>
                <a:gd name="T6" fmla="*/ 24152 w 173"/>
                <a:gd name="T7" fmla="*/ 8334 h 192"/>
                <a:gd name="T8" fmla="*/ 27171 w 173"/>
                <a:gd name="T9" fmla="*/ 6251 h 192"/>
                <a:gd name="T10" fmla="*/ 30190 w 173"/>
                <a:gd name="T11" fmla="*/ 4167 h 192"/>
                <a:gd name="T12" fmla="*/ 32778 w 173"/>
                <a:gd name="T13" fmla="*/ 3125 h 192"/>
                <a:gd name="T14" fmla="*/ 35797 w 173"/>
                <a:gd name="T15" fmla="*/ 1563 h 192"/>
                <a:gd name="T16" fmla="*/ 38815 w 173"/>
                <a:gd name="T17" fmla="*/ 1042 h 192"/>
                <a:gd name="T18" fmla="*/ 42266 w 173"/>
                <a:gd name="T19" fmla="*/ 521 h 192"/>
                <a:gd name="T20" fmla="*/ 46147 w 173"/>
                <a:gd name="T21" fmla="*/ 0 h 192"/>
                <a:gd name="T22" fmla="*/ 50029 w 173"/>
                <a:gd name="T23" fmla="*/ 521 h 192"/>
                <a:gd name="T24" fmla="*/ 53479 w 173"/>
                <a:gd name="T25" fmla="*/ 1042 h 192"/>
                <a:gd name="T26" fmla="*/ 56929 w 173"/>
                <a:gd name="T27" fmla="*/ 2605 h 192"/>
                <a:gd name="T28" fmla="*/ 59948 w 173"/>
                <a:gd name="T29" fmla="*/ 4167 h 192"/>
                <a:gd name="T30" fmla="*/ 62536 w 173"/>
                <a:gd name="T31" fmla="*/ 6772 h 192"/>
                <a:gd name="T32" fmla="*/ 65124 w 173"/>
                <a:gd name="T33" fmla="*/ 9897 h 192"/>
                <a:gd name="T34" fmla="*/ 66849 w 173"/>
                <a:gd name="T35" fmla="*/ 12502 h 192"/>
                <a:gd name="T36" fmla="*/ 69005 w 173"/>
                <a:gd name="T37" fmla="*/ 15627 h 192"/>
                <a:gd name="T38" fmla="*/ 70299 w 173"/>
                <a:gd name="T39" fmla="*/ 19273 h 192"/>
                <a:gd name="T40" fmla="*/ 71593 w 173"/>
                <a:gd name="T41" fmla="*/ 22399 h 192"/>
                <a:gd name="T42" fmla="*/ 72456 w 173"/>
                <a:gd name="T43" fmla="*/ 26045 h 192"/>
                <a:gd name="T44" fmla="*/ 72887 w 173"/>
                <a:gd name="T45" fmla="*/ 29691 h 192"/>
                <a:gd name="T46" fmla="*/ 74181 w 173"/>
                <a:gd name="T47" fmla="*/ 37505 h 192"/>
                <a:gd name="T48" fmla="*/ 74612 w 173"/>
                <a:gd name="T49" fmla="*/ 45318 h 192"/>
                <a:gd name="T50" fmla="*/ 67711 w 173"/>
                <a:gd name="T51" fmla="*/ 59383 h 192"/>
                <a:gd name="T52" fmla="*/ 62967 w 173"/>
                <a:gd name="T53" fmla="*/ 71363 h 192"/>
                <a:gd name="T54" fmla="*/ 59948 w 173"/>
                <a:gd name="T55" fmla="*/ 77093 h 192"/>
                <a:gd name="T56" fmla="*/ 56067 w 173"/>
                <a:gd name="T57" fmla="*/ 83344 h 192"/>
                <a:gd name="T58" fmla="*/ 50460 w 173"/>
                <a:gd name="T59" fmla="*/ 90637 h 192"/>
                <a:gd name="T60" fmla="*/ 42697 w 173"/>
                <a:gd name="T61" fmla="*/ 100013 h 192"/>
                <a:gd name="T62" fmla="*/ 37090 w 173"/>
                <a:gd name="T63" fmla="*/ 95325 h 192"/>
                <a:gd name="T64" fmla="*/ 31915 w 173"/>
                <a:gd name="T65" fmla="*/ 91679 h 192"/>
                <a:gd name="T66" fmla="*/ 27171 w 173"/>
                <a:gd name="T67" fmla="*/ 88032 h 192"/>
                <a:gd name="T68" fmla="*/ 23289 w 173"/>
                <a:gd name="T69" fmla="*/ 84907 h 192"/>
                <a:gd name="T70" fmla="*/ 19839 w 173"/>
                <a:gd name="T71" fmla="*/ 81261 h 192"/>
                <a:gd name="T72" fmla="*/ 17251 w 173"/>
                <a:gd name="T73" fmla="*/ 78135 h 192"/>
                <a:gd name="T74" fmla="*/ 14664 w 173"/>
                <a:gd name="T75" fmla="*/ 75010 h 192"/>
                <a:gd name="T76" fmla="*/ 12938 w 173"/>
                <a:gd name="T77" fmla="*/ 71363 h 192"/>
                <a:gd name="T78" fmla="*/ 9488 w 173"/>
                <a:gd name="T79" fmla="*/ 64071 h 192"/>
                <a:gd name="T80" fmla="*/ 6901 w 173"/>
                <a:gd name="T81" fmla="*/ 55736 h 192"/>
                <a:gd name="T82" fmla="*/ 3882 w 173"/>
                <a:gd name="T83" fmla="*/ 46881 h 192"/>
                <a:gd name="T84" fmla="*/ 0 w 173"/>
                <a:gd name="T85" fmla="*/ 35421 h 1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73" h="192">
                  <a:moveTo>
                    <a:pt x="0" y="68"/>
                  </a:moveTo>
                  <a:lnTo>
                    <a:pt x="27" y="42"/>
                  </a:lnTo>
                  <a:lnTo>
                    <a:pt x="51" y="21"/>
                  </a:lnTo>
                  <a:lnTo>
                    <a:pt x="56" y="16"/>
                  </a:lnTo>
                  <a:lnTo>
                    <a:pt x="63" y="12"/>
                  </a:lnTo>
                  <a:lnTo>
                    <a:pt x="70" y="8"/>
                  </a:lnTo>
                  <a:lnTo>
                    <a:pt x="76" y="6"/>
                  </a:lnTo>
                  <a:lnTo>
                    <a:pt x="83" y="3"/>
                  </a:lnTo>
                  <a:lnTo>
                    <a:pt x="90" y="2"/>
                  </a:lnTo>
                  <a:lnTo>
                    <a:pt x="98" y="1"/>
                  </a:lnTo>
                  <a:lnTo>
                    <a:pt x="107" y="0"/>
                  </a:lnTo>
                  <a:lnTo>
                    <a:pt x="116" y="1"/>
                  </a:lnTo>
                  <a:lnTo>
                    <a:pt x="124" y="2"/>
                  </a:lnTo>
                  <a:lnTo>
                    <a:pt x="132" y="5"/>
                  </a:lnTo>
                  <a:lnTo>
                    <a:pt x="139" y="8"/>
                  </a:lnTo>
                  <a:lnTo>
                    <a:pt x="145" y="13"/>
                  </a:lnTo>
                  <a:lnTo>
                    <a:pt x="151" y="19"/>
                  </a:lnTo>
                  <a:lnTo>
                    <a:pt x="155" y="24"/>
                  </a:lnTo>
                  <a:lnTo>
                    <a:pt x="160" y="30"/>
                  </a:lnTo>
                  <a:lnTo>
                    <a:pt x="163" y="37"/>
                  </a:lnTo>
                  <a:lnTo>
                    <a:pt x="166" y="43"/>
                  </a:lnTo>
                  <a:lnTo>
                    <a:pt x="168" y="50"/>
                  </a:lnTo>
                  <a:lnTo>
                    <a:pt x="169" y="57"/>
                  </a:lnTo>
                  <a:lnTo>
                    <a:pt x="172" y="72"/>
                  </a:lnTo>
                  <a:lnTo>
                    <a:pt x="173" y="87"/>
                  </a:lnTo>
                  <a:lnTo>
                    <a:pt x="157" y="114"/>
                  </a:lnTo>
                  <a:lnTo>
                    <a:pt x="146" y="137"/>
                  </a:lnTo>
                  <a:lnTo>
                    <a:pt x="139" y="148"/>
                  </a:lnTo>
                  <a:lnTo>
                    <a:pt x="130" y="160"/>
                  </a:lnTo>
                  <a:lnTo>
                    <a:pt x="117" y="174"/>
                  </a:lnTo>
                  <a:lnTo>
                    <a:pt x="99" y="192"/>
                  </a:lnTo>
                  <a:lnTo>
                    <a:pt x="86" y="183"/>
                  </a:lnTo>
                  <a:lnTo>
                    <a:pt x="74" y="176"/>
                  </a:lnTo>
                  <a:lnTo>
                    <a:pt x="63" y="169"/>
                  </a:lnTo>
                  <a:lnTo>
                    <a:pt x="54" y="163"/>
                  </a:lnTo>
                  <a:lnTo>
                    <a:pt x="46" y="156"/>
                  </a:lnTo>
                  <a:lnTo>
                    <a:pt x="40" y="150"/>
                  </a:lnTo>
                  <a:lnTo>
                    <a:pt x="34" y="144"/>
                  </a:lnTo>
                  <a:lnTo>
                    <a:pt x="30" y="137"/>
                  </a:lnTo>
                  <a:lnTo>
                    <a:pt x="22" y="123"/>
                  </a:lnTo>
                  <a:lnTo>
                    <a:pt x="16" y="107"/>
                  </a:lnTo>
                  <a:lnTo>
                    <a:pt x="9" y="90"/>
                  </a:lnTo>
                  <a:lnTo>
                    <a:pt x="0" y="6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6" name="Freeform 267"/>
            <p:cNvSpPr>
              <a:spLocks/>
            </p:cNvSpPr>
            <p:nvPr>
              <p:custDataLst>
                <p:tags r:id="rId239"/>
              </p:custDataLst>
            </p:nvPr>
          </p:nvSpPr>
          <p:spPr bwMode="auto">
            <a:xfrm>
              <a:off x="4119396" y="3719681"/>
              <a:ext cx="97247" cy="51129"/>
            </a:xfrm>
            <a:custGeom>
              <a:avLst/>
              <a:gdLst>
                <a:gd name="T0" fmla="*/ 3167 w 193"/>
                <a:gd name="T1" fmla="*/ 30915 h 38"/>
                <a:gd name="T2" fmla="*/ 17191 w 193"/>
                <a:gd name="T3" fmla="*/ 17003 h 38"/>
                <a:gd name="T4" fmla="*/ 30311 w 193"/>
                <a:gd name="T5" fmla="*/ 7729 h 38"/>
                <a:gd name="T6" fmla="*/ 36192 w 193"/>
                <a:gd name="T7" fmla="*/ 4637 h 38"/>
                <a:gd name="T8" fmla="*/ 42526 w 193"/>
                <a:gd name="T9" fmla="*/ 3091 h 38"/>
                <a:gd name="T10" fmla="*/ 49764 w 193"/>
                <a:gd name="T11" fmla="*/ 1546 h 38"/>
                <a:gd name="T12" fmla="*/ 57002 w 193"/>
                <a:gd name="T13" fmla="*/ 0 h 38"/>
                <a:gd name="T14" fmla="*/ 62431 w 193"/>
                <a:gd name="T15" fmla="*/ 1546 h 38"/>
                <a:gd name="T16" fmla="*/ 67407 w 193"/>
                <a:gd name="T17" fmla="*/ 1546 h 38"/>
                <a:gd name="T18" fmla="*/ 72384 w 193"/>
                <a:gd name="T19" fmla="*/ 3091 h 38"/>
                <a:gd name="T20" fmla="*/ 76455 w 193"/>
                <a:gd name="T21" fmla="*/ 6183 h 38"/>
                <a:gd name="T22" fmla="*/ 80527 w 193"/>
                <a:gd name="T23" fmla="*/ 9274 h 38"/>
                <a:gd name="T24" fmla="*/ 83241 w 193"/>
                <a:gd name="T25" fmla="*/ 17003 h 38"/>
                <a:gd name="T26" fmla="*/ 84599 w 193"/>
                <a:gd name="T27" fmla="*/ 20095 h 38"/>
                <a:gd name="T28" fmla="*/ 85503 w 193"/>
                <a:gd name="T29" fmla="*/ 27823 h 38"/>
                <a:gd name="T30" fmla="*/ 86408 w 193"/>
                <a:gd name="T31" fmla="*/ 32460 h 38"/>
                <a:gd name="T32" fmla="*/ 87313 w 193"/>
                <a:gd name="T33" fmla="*/ 40189 h 38"/>
                <a:gd name="T34" fmla="*/ 82789 w 193"/>
                <a:gd name="T35" fmla="*/ 41735 h 38"/>
                <a:gd name="T36" fmla="*/ 78265 w 193"/>
                <a:gd name="T37" fmla="*/ 43281 h 38"/>
                <a:gd name="T38" fmla="*/ 74646 w 193"/>
                <a:gd name="T39" fmla="*/ 43281 h 38"/>
                <a:gd name="T40" fmla="*/ 70574 w 193"/>
                <a:gd name="T41" fmla="*/ 43281 h 38"/>
                <a:gd name="T42" fmla="*/ 62431 w 193"/>
                <a:gd name="T43" fmla="*/ 41735 h 38"/>
                <a:gd name="T44" fmla="*/ 54288 w 193"/>
                <a:gd name="T45" fmla="*/ 40189 h 38"/>
                <a:gd name="T46" fmla="*/ 46597 w 193"/>
                <a:gd name="T47" fmla="*/ 40189 h 38"/>
                <a:gd name="T48" fmla="*/ 40264 w 193"/>
                <a:gd name="T49" fmla="*/ 43281 h 38"/>
                <a:gd name="T50" fmla="*/ 34382 w 193"/>
                <a:gd name="T51" fmla="*/ 46372 h 38"/>
                <a:gd name="T52" fmla="*/ 28501 w 193"/>
                <a:gd name="T53" fmla="*/ 49464 h 38"/>
                <a:gd name="T54" fmla="*/ 22168 w 193"/>
                <a:gd name="T55" fmla="*/ 52555 h 38"/>
                <a:gd name="T56" fmla="*/ 15834 w 193"/>
                <a:gd name="T57" fmla="*/ 55647 h 38"/>
                <a:gd name="T58" fmla="*/ 8596 w 193"/>
                <a:gd name="T59" fmla="*/ 57192 h 38"/>
                <a:gd name="T60" fmla="*/ 0 w 193"/>
                <a:gd name="T61" fmla="*/ 58738 h 38"/>
                <a:gd name="T62" fmla="*/ 0 w 193"/>
                <a:gd name="T63" fmla="*/ 51009 h 38"/>
                <a:gd name="T64" fmla="*/ 452 w 193"/>
                <a:gd name="T65" fmla="*/ 44826 h 38"/>
                <a:gd name="T66" fmla="*/ 1357 w 193"/>
                <a:gd name="T67" fmla="*/ 37098 h 38"/>
                <a:gd name="T68" fmla="*/ 3167 w 193"/>
                <a:gd name="T69" fmla="*/ 30915 h 3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93" h="38">
                  <a:moveTo>
                    <a:pt x="7" y="20"/>
                  </a:moveTo>
                  <a:lnTo>
                    <a:pt x="38" y="11"/>
                  </a:lnTo>
                  <a:lnTo>
                    <a:pt x="67" y="5"/>
                  </a:lnTo>
                  <a:lnTo>
                    <a:pt x="80" y="3"/>
                  </a:lnTo>
                  <a:lnTo>
                    <a:pt x="94" y="2"/>
                  </a:lnTo>
                  <a:lnTo>
                    <a:pt x="110" y="1"/>
                  </a:lnTo>
                  <a:lnTo>
                    <a:pt x="126" y="0"/>
                  </a:lnTo>
                  <a:lnTo>
                    <a:pt x="138" y="1"/>
                  </a:lnTo>
                  <a:lnTo>
                    <a:pt x="149" y="1"/>
                  </a:lnTo>
                  <a:lnTo>
                    <a:pt x="160" y="2"/>
                  </a:lnTo>
                  <a:lnTo>
                    <a:pt x="169" y="4"/>
                  </a:lnTo>
                  <a:lnTo>
                    <a:pt x="178" y="6"/>
                  </a:lnTo>
                  <a:lnTo>
                    <a:pt x="184" y="11"/>
                  </a:lnTo>
                  <a:lnTo>
                    <a:pt x="187" y="13"/>
                  </a:lnTo>
                  <a:lnTo>
                    <a:pt x="189" y="18"/>
                  </a:lnTo>
                  <a:lnTo>
                    <a:pt x="191" y="21"/>
                  </a:lnTo>
                  <a:lnTo>
                    <a:pt x="193" y="26"/>
                  </a:lnTo>
                  <a:lnTo>
                    <a:pt x="183" y="27"/>
                  </a:lnTo>
                  <a:lnTo>
                    <a:pt x="173" y="28"/>
                  </a:lnTo>
                  <a:lnTo>
                    <a:pt x="165" y="28"/>
                  </a:lnTo>
                  <a:lnTo>
                    <a:pt x="156" y="28"/>
                  </a:lnTo>
                  <a:lnTo>
                    <a:pt x="138" y="27"/>
                  </a:lnTo>
                  <a:lnTo>
                    <a:pt x="120" y="26"/>
                  </a:lnTo>
                  <a:lnTo>
                    <a:pt x="103" y="26"/>
                  </a:lnTo>
                  <a:lnTo>
                    <a:pt x="89" y="28"/>
                  </a:lnTo>
                  <a:lnTo>
                    <a:pt x="76" y="30"/>
                  </a:lnTo>
                  <a:lnTo>
                    <a:pt x="63" y="32"/>
                  </a:lnTo>
                  <a:lnTo>
                    <a:pt x="49" y="34"/>
                  </a:lnTo>
                  <a:lnTo>
                    <a:pt x="35" y="36"/>
                  </a:lnTo>
                  <a:lnTo>
                    <a:pt x="19" y="37"/>
                  </a:lnTo>
                  <a:lnTo>
                    <a:pt x="0" y="38"/>
                  </a:lnTo>
                  <a:lnTo>
                    <a:pt x="0" y="33"/>
                  </a:lnTo>
                  <a:lnTo>
                    <a:pt x="1" y="29"/>
                  </a:lnTo>
                  <a:lnTo>
                    <a:pt x="3" y="24"/>
                  </a:lnTo>
                  <a:lnTo>
                    <a:pt x="7" y="2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7" name="Freeform 268"/>
            <p:cNvSpPr>
              <a:spLocks/>
            </p:cNvSpPr>
            <p:nvPr>
              <p:custDataLst>
                <p:tags r:id="rId240"/>
              </p:custDataLst>
            </p:nvPr>
          </p:nvSpPr>
          <p:spPr bwMode="auto">
            <a:xfrm>
              <a:off x="4588089" y="3788443"/>
              <a:ext cx="46233" cy="137521"/>
            </a:xfrm>
            <a:custGeom>
              <a:avLst/>
              <a:gdLst>
                <a:gd name="T0" fmla="*/ 22947 w 99"/>
                <a:gd name="T1" fmla="*/ 6202 h 301"/>
                <a:gd name="T2" fmla="*/ 25545 w 99"/>
                <a:gd name="T3" fmla="*/ 6202 h 301"/>
                <a:gd name="T4" fmla="*/ 25545 w 99"/>
                <a:gd name="T5" fmla="*/ 9820 h 301"/>
                <a:gd name="T6" fmla="*/ 26843 w 99"/>
                <a:gd name="T7" fmla="*/ 13438 h 301"/>
                <a:gd name="T8" fmla="*/ 27276 w 99"/>
                <a:gd name="T9" fmla="*/ 17056 h 301"/>
                <a:gd name="T10" fmla="*/ 28575 w 99"/>
                <a:gd name="T11" fmla="*/ 21708 h 301"/>
                <a:gd name="T12" fmla="*/ 31173 w 99"/>
                <a:gd name="T13" fmla="*/ 29978 h 301"/>
                <a:gd name="T14" fmla="*/ 34204 w 99"/>
                <a:gd name="T15" fmla="*/ 38765 h 301"/>
                <a:gd name="T16" fmla="*/ 37667 w 99"/>
                <a:gd name="T17" fmla="*/ 48068 h 301"/>
                <a:gd name="T18" fmla="*/ 40265 w 99"/>
                <a:gd name="T19" fmla="*/ 57372 h 301"/>
                <a:gd name="T20" fmla="*/ 41564 w 99"/>
                <a:gd name="T21" fmla="*/ 62023 h 301"/>
                <a:gd name="T22" fmla="*/ 42430 w 99"/>
                <a:gd name="T23" fmla="*/ 66675 h 301"/>
                <a:gd name="T24" fmla="*/ 42863 w 99"/>
                <a:gd name="T25" fmla="*/ 71327 h 301"/>
                <a:gd name="T26" fmla="*/ 42863 w 99"/>
                <a:gd name="T27" fmla="*/ 76495 h 301"/>
                <a:gd name="T28" fmla="*/ 42863 w 99"/>
                <a:gd name="T29" fmla="*/ 149373 h 301"/>
                <a:gd name="T30" fmla="*/ 38533 w 99"/>
                <a:gd name="T31" fmla="*/ 149890 h 301"/>
                <a:gd name="T32" fmla="*/ 34637 w 99"/>
                <a:gd name="T33" fmla="*/ 151440 h 301"/>
                <a:gd name="T34" fmla="*/ 31606 w 99"/>
                <a:gd name="T35" fmla="*/ 153508 h 301"/>
                <a:gd name="T36" fmla="*/ 28575 w 99"/>
                <a:gd name="T37" fmla="*/ 155575 h 301"/>
                <a:gd name="T38" fmla="*/ 25545 w 99"/>
                <a:gd name="T39" fmla="*/ 149890 h 301"/>
                <a:gd name="T40" fmla="*/ 23380 w 99"/>
                <a:gd name="T41" fmla="*/ 144721 h 301"/>
                <a:gd name="T42" fmla="*/ 20782 w 99"/>
                <a:gd name="T43" fmla="*/ 140069 h 301"/>
                <a:gd name="T44" fmla="*/ 19483 w 99"/>
                <a:gd name="T45" fmla="*/ 135417 h 301"/>
                <a:gd name="T46" fmla="*/ 18617 w 99"/>
                <a:gd name="T47" fmla="*/ 130249 h 301"/>
                <a:gd name="T48" fmla="*/ 17751 w 99"/>
                <a:gd name="T49" fmla="*/ 125080 h 301"/>
                <a:gd name="T50" fmla="*/ 17318 w 99"/>
                <a:gd name="T51" fmla="*/ 119912 h 301"/>
                <a:gd name="T52" fmla="*/ 17318 w 99"/>
                <a:gd name="T53" fmla="*/ 114743 h 301"/>
                <a:gd name="T54" fmla="*/ 17318 w 99"/>
                <a:gd name="T55" fmla="*/ 72877 h 301"/>
                <a:gd name="T56" fmla="*/ 0 w 99"/>
                <a:gd name="T57" fmla="*/ 3101 h 301"/>
                <a:gd name="T58" fmla="*/ 2165 w 99"/>
                <a:gd name="T59" fmla="*/ 1034 h 301"/>
                <a:gd name="T60" fmla="*/ 4330 w 99"/>
                <a:gd name="T61" fmla="*/ 0 h 301"/>
                <a:gd name="T62" fmla="*/ 6061 w 99"/>
                <a:gd name="T63" fmla="*/ 0 h 301"/>
                <a:gd name="T64" fmla="*/ 8659 w 99"/>
                <a:gd name="T65" fmla="*/ 0 h 301"/>
                <a:gd name="T66" fmla="*/ 11257 w 99"/>
                <a:gd name="T67" fmla="*/ 0 h 301"/>
                <a:gd name="T68" fmla="*/ 13855 w 99"/>
                <a:gd name="T69" fmla="*/ 1034 h 301"/>
                <a:gd name="T70" fmla="*/ 16020 w 99"/>
                <a:gd name="T71" fmla="*/ 2067 h 301"/>
                <a:gd name="T72" fmla="*/ 17751 w 99"/>
                <a:gd name="T73" fmla="*/ 3101 h 301"/>
                <a:gd name="T74" fmla="*/ 20349 w 99"/>
                <a:gd name="T75" fmla="*/ 5169 h 301"/>
                <a:gd name="T76" fmla="*/ 22947 w 99"/>
                <a:gd name="T77" fmla="*/ 6202 h 30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99" h="301">
                  <a:moveTo>
                    <a:pt x="53" y="12"/>
                  </a:moveTo>
                  <a:lnTo>
                    <a:pt x="59" y="12"/>
                  </a:lnTo>
                  <a:lnTo>
                    <a:pt x="59" y="19"/>
                  </a:lnTo>
                  <a:lnTo>
                    <a:pt x="62" y="26"/>
                  </a:lnTo>
                  <a:lnTo>
                    <a:pt x="63" y="33"/>
                  </a:lnTo>
                  <a:lnTo>
                    <a:pt x="66" y="42"/>
                  </a:lnTo>
                  <a:lnTo>
                    <a:pt x="72" y="58"/>
                  </a:lnTo>
                  <a:lnTo>
                    <a:pt x="79" y="75"/>
                  </a:lnTo>
                  <a:lnTo>
                    <a:pt x="87" y="93"/>
                  </a:lnTo>
                  <a:lnTo>
                    <a:pt x="93" y="111"/>
                  </a:lnTo>
                  <a:lnTo>
                    <a:pt x="96" y="120"/>
                  </a:lnTo>
                  <a:lnTo>
                    <a:pt x="98" y="129"/>
                  </a:lnTo>
                  <a:lnTo>
                    <a:pt x="99" y="138"/>
                  </a:lnTo>
                  <a:lnTo>
                    <a:pt x="99" y="148"/>
                  </a:lnTo>
                  <a:lnTo>
                    <a:pt x="99" y="289"/>
                  </a:lnTo>
                  <a:lnTo>
                    <a:pt x="89" y="290"/>
                  </a:lnTo>
                  <a:lnTo>
                    <a:pt x="80" y="293"/>
                  </a:lnTo>
                  <a:lnTo>
                    <a:pt x="73" y="297"/>
                  </a:lnTo>
                  <a:lnTo>
                    <a:pt x="66" y="301"/>
                  </a:lnTo>
                  <a:lnTo>
                    <a:pt x="59" y="290"/>
                  </a:lnTo>
                  <a:lnTo>
                    <a:pt x="54" y="280"/>
                  </a:lnTo>
                  <a:lnTo>
                    <a:pt x="48" y="271"/>
                  </a:lnTo>
                  <a:lnTo>
                    <a:pt x="45" y="262"/>
                  </a:lnTo>
                  <a:lnTo>
                    <a:pt x="43" y="252"/>
                  </a:lnTo>
                  <a:lnTo>
                    <a:pt x="41" y="242"/>
                  </a:lnTo>
                  <a:lnTo>
                    <a:pt x="40" y="232"/>
                  </a:lnTo>
                  <a:lnTo>
                    <a:pt x="40" y="222"/>
                  </a:lnTo>
                  <a:lnTo>
                    <a:pt x="40" y="141"/>
                  </a:lnTo>
                  <a:lnTo>
                    <a:pt x="0" y="6"/>
                  </a:lnTo>
                  <a:lnTo>
                    <a:pt x="5" y="2"/>
                  </a:lnTo>
                  <a:lnTo>
                    <a:pt x="10" y="0"/>
                  </a:lnTo>
                  <a:lnTo>
                    <a:pt x="14" y="0"/>
                  </a:lnTo>
                  <a:lnTo>
                    <a:pt x="20" y="0"/>
                  </a:lnTo>
                  <a:lnTo>
                    <a:pt x="26" y="0"/>
                  </a:lnTo>
                  <a:lnTo>
                    <a:pt x="32" y="2"/>
                  </a:lnTo>
                  <a:lnTo>
                    <a:pt x="37" y="4"/>
                  </a:lnTo>
                  <a:lnTo>
                    <a:pt x="41" y="6"/>
                  </a:lnTo>
                  <a:lnTo>
                    <a:pt x="47" y="10"/>
                  </a:lnTo>
                  <a:lnTo>
                    <a:pt x="53" y="12"/>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8" name="Freeform 269"/>
            <p:cNvSpPr>
              <a:spLocks/>
            </p:cNvSpPr>
            <p:nvPr>
              <p:custDataLst>
                <p:tags r:id="rId241"/>
              </p:custDataLst>
            </p:nvPr>
          </p:nvSpPr>
          <p:spPr bwMode="auto">
            <a:xfrm>
              <a:off x="4615191" y="3754943"/>
              <a:ext cx="84492" cy="165732"/>
            </a:xfrm>
            <a:custGeom>
              <a:avLst/>
              <a:gdLst>
                <a:gd name="T0" fmla="*/ 0 w 173"/>
                <a:gd name="T1" fmla="*/ 42333 h 357"/>
                <a:gd name="T2" fmla="*/ 3964 w 173"/>
                <a:gd name="T3" fmla="*/ 38100 h 357"/>
                <a:gd name="T4" fmla="*/ 7488 w 173"/>
                <a:gd name="T5" fmla="*/ 34396 h 357"/>
                <a:gd name="T6" fmla="*/ 11012 w 173"/>
                <a:gd name="T7" fmla="*/ 31750 h 357"/>
                <a:gd name="T8" fmla="*/ 14535 w 173"/>
                <a:gd name="T9" fmla="*/ 29633 h 357"/>
                <a:gd name="T10" fmla="*/ 17618 w 173"/>
                <a:gd name="T11" fmla="*/ 26458 h 357"/>
                <a:gd name="T12" fmla="*/ 29511 w 173"/>
                <a:gd name="T13" fmla="*/ 26458 h 357"/>
                <a:gd name="T14" fmla="*/ 41403 w 173"/>
                <a:gd name="T15" fmla="*/ 0 h 357"/>
                <a:gd name="T16" fmla="*/ 44487 w 173"/>
                <a:gd name="T17" fmla="*/ 1587 h 357"/>
                <a:gd name="T18" fmla="*/ 47570 w 173"/>
                <a:gd name="T19" fmla="*/ 3704 h 357"/>
                <a:gd name="T20" fmla="*/ 51094 w 173"/>
                <a:gd name="T21" fmla="*/ 6350 h 357"/>
                <a:gd name="T22" fmla="*/ 54177 w 173"/>
                <a:gd name="T23" fmla="*/ 9525 h 357"/>
                <a:gd name="T24" fmla="*/ 57701 w 173"/>
                <a:gd name="T25" fmla="*/ 11642 h 357"/>
                <a:gd name="T26" fmla="*/ 61224 w 173"/>
                <a:gd name="T27" fmla="*/ 14287 h 357"/>
                <a:gd name="T28" fmla="*/ 63867 w 173"/>
                <a:gd name="T29" fmla="*/ 15346 h 357"/>
                <a:gd name="T30" fmla="*/ 67391 w 173"/>
                <a:gd name="T31" fmla="*/ 15875 h 357"/>
                <a:gd name="T32" fmla="*/ 71795 w 173"/>
                <a:gd name="T33" fmla="*/ 20637 h 357"/>
                <a:gd name="T34" fmla="*/ 76200 w 173"/>
                <a:gd name="T35" fmla="*/ 26458 h 357"/>
                <a:gd name="T36" fmla="*/ 76200 w 173"/>
                <a:gd name="T37" fmla="*/ 32279 h 357"/>
                <a:gd name="T38" fmla="*/ 76200 w 173"/>
                <a:gd name="T39" fmla="*/ 36512 h 357"/>
                <a:gd name="T40" fmla="*/ 76200 w 173"/>
                <a:gd name="T41" fmla="*/ 42333 h 357"/>
                <a:gd name="T42" fmla="*/ 76200 w 173"/>
                <a:gd name="T43" fmla="*/ 51858 h 357"/>
                <a:gd name="T44" fmla="*/ 76200 w 173"/>
                <a:gd name="T45" fmla="*/ 57679 h 357"/>
                <a:gd name="T46" fmla="*/ 75319 w 173"/>
                <a:gd name="T47" fmla="*/ 62442 h 357"/>
                <a:gd name="T48" fmla="*/ 73557 w 173"/>
                <a:gd name="T49" fmla="*/ 67204 h 357"/>
                <a:gd name="T50" fmla="*/ 71795 w 173"/>
                <a:gd name="T51" fmla="*/ 71437 h 357"/>
                <a:gd name="T52" fmla="*/ 66950 w 173"/>
                <a:gd name="T53" fmla="*/ 79904 h 357"/>
                <a:gd name="T54" fmla="*/ 61665 w 173"/>
                <a:gd name="T55" fmla="*/ 88371 h 357"/>
                <a:gd name="T56" fmla="*/ 56379 w 173"/>
                <a:gd name="T57" fmla="*/ 96837 h 357"/>
                <a:gd name="T58" fmla="*/ 51534 w 173"/>
                <a:gd name="T59" fmla="*/ 105833 h 357"/>
                <a:gd name="T60" fmla="*/ 49332 w 173"/>
                <a:gd name="T61" fmla="*/ 110596 h 357"/>
                <a:gd name="T62" fmla="*/ 48010 w 173"/>
                <a:gd name="T63" fmla="*/ 115887 h 357"/>
                <a:gd name="T64" fmla="*/ 47570 w 173"/>
                <a:gd name="T65" fmla="*/ 121179 h 357"/>
                <a:gd name="T66" fmla="*/ 47129 w 173"/>
                <a:gd name="T67" fmla="*/ 127000 h 357"/>
                <a:gd name="T68" fmla="*/ 47570 w 173"/>
                <a:gd name="T69" fmla="*/ 144462 h 357"/>
                <a:gd name="T70" fmla="*/ 48010 w 173"/>
                <a:gd name="T71" fmla="*/ 155045 h 357"/>
                <a:gd name="T72" fmla="*/ 48451 w 173"/>
                <a:gd name="T73" fmla="*/ 159808 h 357"/>
                <a:gd name="T74" fmla="*/ 48010 w 173"/>
                <a:gd name="T75" fmla="*/ 165629 h 357"/>
                <a:gd name="T76" fmla="*/ 48010 w 173"/>
                <a:gd name="T77" fmla="*/ 173037 h 357"/>
                <a:gd name="T78" fmla="*/ 47129 w 173"/>
                <a:gd name="T79" fmla="*/ 182562 h 357"/>
                <a:gd name="T80" fmla="*/ 42725 w 173"/>
                <a:gd name="T81" fmla="*/ 183091 h 357"/>
                <a:gd name="T82" fmla="*/ 38761 w 173"/>
                <a:gd name="T83" fmla="*/ 183620 h 357"/>
                <a:gd name="T84" fmla="*/ 34797 w 173"/>
                <a:gd name="T85" fmla="*/ 184679 h 357"/>
                <a:gd name="T86" fmla="*/ 31273 w 173"/>
                <a:gd name="T87" fmla="*/ 185737 h 357"/>
                <a:gd name="T88" fmla="*/ 27749 w 173"/>
                <a:gd name="T89" fmla="*/ 186795 h 357"/>
                <a:gd name="T90" fmla="*/ 24225 w 173"/>
                <a:gd name="T91" fmla="*/ 187854 h 357"/>
                <a:gd name="T92" fmla="*/ 21142 w 173"/>
                <a:gd name="T93" fmla="*/ 188912 h 357"/>
                <a:gd name="T94" fmla="*/ 17618 w 173"/>
                <a:gd name="T95" fmla="*/ 188912 h 357"/>
                <a:gd name="T96" fmla="*/ 17618 w 173"/>
                <a:gd name="T97" fmla="*/ 114300 h 357"/>
                <a:gd name="T98" fmla="*/ 17618 w 173"/>
                <a:gd name="T99" fmla="*/ 109008 h 357"/>
                <a:gd name="T100" fmla="*/ 17178 w 173"/>
                <a:gd name="T101" fmla="*/ 104246 h 357"/>
                <a:gd name="T102" fmla="*/ 16297 w 173"/>
                <a:gd name="T103" fmla="*/ 99483 h 357"/>
                <a:gd name="T104" fmla="*/ 14976 w 173"/>
                <a:gd name="T105" fmla="*/ 94721 h 357"/>
                <a:gd name="T106" fmla="*/ 12333 w 173"/>
                <a:gd name="T107" fmla="*/ 85196 h 357"/>
                <a:gd name="T108" fmla="*/ 8809 w 173"/>
                <a:gd name="T109" fmla="*/ 75671 h 357"/>
                <a:gd name="T110" fmla="*/ 5726 w 173"/>
                <a:gd name="T111" fmla="*/ 66675 h 357"/>
                <a:gd name="T112" fmla="*/ 3083 w 173"/>
                <a:gd name="T113" fmla="*/ 58208 h 357"/>
                <a:gd name="T114" fmla="*/ 1762 w 173"/>
                <a:gd name="T115" fmla="*/ 53446 h 357"/>
                <a:gd name="T116" fmla="*/ 1321 w 173"/>
                <a:gd name="T117" fmla="*/ 49742 h 357"/>
                <a:gd name="T118" fmla="*/ 0 w 173"/>
                <a:gd name="T119" fmla="*/ 46037 h 357"/>
                <a:gd name="T120" fmla="*/ 0 w 173"/>
                <a:gd name="T121" fmla="*/ 42333 h 35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73" h="357">
                  <a:moveTo>
                    <a:pt x="0" y="80"/>
                  </a:moveTo>
                  <a:lnTo>
                    <a:pt x="9" y="72"/>
                  </a:lnTo>
                  <a:lnTo>
                    <a:pt x="17" y="65"/>
                  </a:lnTo>
                  <a:lnTo>
                    <a:pt x="25" y="60"/>
                  </a:lnTo>
                  <a:lnTo>
                    <a:pt x="33" y="56"/>
                  </a:lnTo>
                  <a:lnTo>
                    <a:pt x="40" y="50"/>
                  </a:lnTo>
                  <a:lnTo>
                    <a:pt x="67" y="50"/>
                  </a:lnTo>
                  <a:lnTo>
                    <a:pt x="94" y="0"/>
                  </a:lnTo>
                  <a:lnTo>
                    <a:pt x="101" y="3"/>
                  </a:lnTo>
                  <a:lnTo>
                    <a:pt x="108" y="7"/>
                  </a:lnTo>
                  <a:lnTo>
                    <a:pt x="116" y="12"/>
                  </a:lnTo>
                  <a:lnTo>
                    <a:pt x="123" y="18"/>
                  </a:lnTo>
                  <a:lnTo>
                    <a:pt x="131" y="22"/>
                  </a:lnTo>
                  <a:lnTo>
                    <a:pt x="139" y="27"/>
                  </a:lnTo>
                  <a:lnTo>
                    <a:pt x="145" y="29"/>
                  </a:lnTo>
                  <a:lnTo>
                    <a:pt x="153" y="30"/>
                  </a:lnTo>
                  <a:lnTo>
                    <a:pt x="163" y="39"/>
                  </a:lnTo>
                  <a:lnTo>
                    <a:pt x="173" y="50"/>
                  </a:lnTo>
                  <a:lnTo>
                    <a:pt x="173" y="61"/>
                  </a:lnTo>
                  <a:lnTo>
                    <a:pt x="173" y="69"/>
                  </a:lnTo>
                  <a:lnTo>
                    <a:pt x="173" y="80"/>
                  </a:lnTo>
                  <a:lnTo>
                    <a:pt x="173" y="98"/>
                  </a:lnTo>
                  <a:lnTo>
                    <a:pt x="173" y="109"/>
                  </a:lnTo>
                  <a:lnTo>
                    <a:pt x="171" y="118"/>
                  </a:lnTo>
                  <a:lnTo>
                    <a:pt x="167" y="127"/>
                  </a:lnTo>
                  <a:lnTo>
                    <a:pt x="163" y="135"/>
                  </a:lnTo>
                  <a:lnTo>
                    <a:pt x="152" y="151"/>
                  </a:lnTo>
                  <a:lnTo>
                    <a:pt x="140" y="167"/>
                  </a:lnTo>
                  <a:lnTo>
                    <a:pt x="128" y="183"/>
                  </a:lnTo>
                  <a:lnTo>
                    <a:pt x="117" y="200"/>
                  </a:lnTo>
                  <a:lnTo>
                    <a:pt x="112" y="209"/>
                  </a:lnTo>
                  <a:lnTo>
                    <a:pt x="109" y="219"/>
                  </a:lnTo>
                  <a:lnTo>
                    <a:pt x="108" y="229"/>
                  </a:lnTo>
                  <a:lnTo>
                    <a:pt x="107" y="240"/>
                  </a:lnTo>
                  <a:lnTo>
                    <a:pt x="108" y="273"/>
                  </a:lnTo>
                  <a:lnTo>
                    <a:pt x="109" y="293"/>
                  </a:lnTo>
                  <a:lnTo>
                    <a:pt x="110" y="302"/>
                  </a:lnTo>
                  <a:lnTo>
                    <a:pt x="109" y="313"/>
                  </a:lnTo>
                  <a:lnTo>
                    <a:pt x="109" y="327"/>
                  </a:lnTo>
                  <a:lnTo>
                    <a:pt x="107" y="345"/>
                  </a:lnTo>
                  <a:lnTo>
                    <a:pt x="97" y="346"/>
                  </a:lnTo>
                  <a:lnTo>
                    <a:pt x="88" y="347"/>
                  </a:lnTo>
                  <a:lnTo>
                    <a:pt x="79" y="349"/>
                  </a:lnTo>
                  <a:lnTo>
                    <a:pt x="71" y="351"/>
                  </a:lnTo>
                  <a:lnTo>
                    <a:pt x="63" y="353"/>
                  </a:lnTo>
                  <a:lnTo>
                    <a:pt x="55" y="355"/>
                  </a:lnTo>
                  <a:lnTo>
                    <a:pt x="48" y="357"/>
                  </a:lnTo>
                  <a:lnTo>
                    <a:pt x="40" y="357"/>
                  </a:lnTo>
                  <a:lnTo>
                    <a:pt x="40" y="216"/>
                  </a:lnTo>
                  <a:lnTo>
                    <a:pt x="40" y="206"/>
                  </a:lnTo>
                  <a:lnTo>
                    <a:pt x="39" y="197"/>
                  </a:lnTo>
                  <a:lnTo>
                    <a:pt x="37" y="188"/>
                  </a:lnTo>
                  <a:lnTo>
                    <a:pt x="34" y="179"/>
                  </a:lnTo>
                  <a:lnTo>
                    <a:pt x="28" y="161"/>
                  </a:lnTo>
                  <a:lnTo>
                    <a:pt x="20" y="143"/>
                  </a:lnTo>
                  <a:lnTo>
                    <a:pt x="13" y="126"/>
                  </a:lnTo>
                  <a:lnTo>
                    <a:pt x="7" y="110"/>
                  </a:lnTo>
                  <a:lnTo>
                    <a:pt x="4" y="101"/>
                  </a:lnTo>
                  <a:lnTo>
                    <a:pt x="3" y="94"/>
                  </a:lnTo>
                  <a:lnTo>
                    <a:pt x="0" y="87"/>
                  </a:lnTo>
                  <a:lnTo>
                    <a:pt x="0" y="8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9" name="Freeform 270"/>
            <p:cNvSpPr>
              <a:spLocks/>
            </p:cNvSpPr>
            <p:nvPr>
              <p:custDataLst>
                <p:tags r:id="rId242"/>
              </p:custDataLst>
            </p:nvPr>
          </p:nvSpPr>
          <p:spPr bwMode="auto">
            <a:xfrm>
              <a:off x="5415477" y="4818087"/>
              <a:ext cx="28695" cy="52893"/>
            </a:xfrm>
            <a:custGeom>
              <a:avLst/>
              <a:gdLst>
                <a:gd name="T0" fmla="*/ 5080 w 50"/>
                <a:gd name="T1" fmla="*/ 0 h 74"/>
                <a:gd name="T2" fmla="*/ 3048 w 50"/>
                <a:gd name="T3" fmla="*/ 11413 h 74"/>
                <a:gd name="T4" fmla="*/ 1016 w 50"/>
                <a:gd name="T5" fmla="*/ 21195 h 74"/>
                <a:gd name="T6" fmla="*/ 0 w 50"/>
                <a:gd name="T7" fmla="*/ 29347 h 74"/>
                <a:gd name="T8" fmla="*/ 0 w 50"/>
                <a:gd name="T9" fmla="*/ 35054 h 74"/>
                <a:gd name="T10" fmla="*/ 0 w 50"/>
                <a:gd name="T11" fmla="*/ 40760 h 74"/>
                <a:gd name="T12" fmla="*/ 1016 w 50"/>
                <a:gd name="T13" fmla="*/ 45651 h 74"/>
                <a:gd name="T14" fmla="*/ 3048 w 50"/>
                <a:gd name="T15" fmla="*/ 49727 h 74"/>
                <a:gd name="T16" fmla="*/ 5080 w 50"/>
                <a:gd name="T17" fmla="*/ 55434 h 74"/>
                <a:gd name="T18" fmla="*/ 25400 w 50"/>
                <a:gd name="T19" fmla="*/ 60325 h 74"/>
                <a:gd name="T20" fmla="*/ 25400 w 50"/>
                <a:gd name="T21" fmla="*/ 41575 h 74"/>
                <a:gd name="T22" fmla="*/ 25400 w 50"/>
                <a:gd name="T23" fmla="*/ 27717 h 74"/>
                <a:gd name="T24" fmla="*/ 25400 w 50"/>
                <a:gd name="T25" fmla="*/ 15489 h 74"/>
                <a:gd name="T26" fmla="*/ 25400 w 50"/>
                <a:gd name="T27" fmla="*/ 0 h 74"/>
                <a:gd name="T28" fmla="*/ 19304 w 50"/>
                <a:gd name="T29" fmla="*/ 0 h 74"/>
                <a:gd name="T30" fmla="*/ 12700 w 50"/>
                <a:gd name="T31" fmla="*/ 0 h 74"/>
                <a:gd name="T32" fmla="*/ 7112 w 50"/>
                <a:gd name="T33" fmla="*/ 0 h 74"/>
                <a:gd name="T34" fmla="*/ 5080 w 50"/>
                <a:gd name="T35" fmla="*/ 0 h 7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0" h="74">
                  <a:moveTo>
                    <a:pt x="10" y="0"/>
                  </a:moveTo>
                  <a:lnTo>
                    <a:pt x="6" y="14"/>
                  </a:lnTo>
                  <a:lnTo>
                    <a:pt x="2" y="26"/>
                  </a:lnTo>
                  <a:lnTo>
                    <a:pt x="0" y="36"/>
                  </a:lnTo>
                  <a:lnTo>
                    <a:pt x="0" y="43"/>
                  </a:lnTo>
                  <a:lnTo>
                    <a:pt x="0" y="50"/>
                  </a:lnTo>
                  <a:lnTo>
                    <a:pt x="2" y="56"/>
                  </a:lnTo>
                  <a:lnTo>
                    <a:pt x="6" y="61"/>
                  </a:lnTo>
                  <a:lnTo>
                    <a:pt x="10" y="68"/>
                  </a:lnTo>
                  <a:lnTo>
                    <a:pt x="50" y="74"/>
                  </a:lnTo>
                  <a:lnTo>
                    <a:pt x="50" y="51"/>
                  </a:lnTo>
                  <a:lnTo>
                    <a:pt x="50" y="34"/>
                  </a:lnTo>
                  <a:lnTo>
                    <a:pt x="50" y="19"/>
                  </a:lnTo>
                  <a:lnTo>
                    <a:pt x="50" y="0"/>
                  </a:lnTo>
                  <a:lnTo>
                    <a:pt x="38" y="0"/>
                  </a:lnTo>
                  <a:lnTo>
                    <a:pt x="25" y="0"/>
                  </a:lnTo>
                  <a:lnTo>
                    <a:pt x="14" y="0"/>
                  </a:lnTo>
                  <a:lnTo>
                    <a:pt x="1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50" name="Freeform 272"/>
            <p:cNvSpPr>
              <a:spLocks/>
            </p:cNvSpPr>
            <p:nvPr>
              <p:custDataLst>
                <p:tags r:id="rId243"/>
              </p:custDataLst>
            </p:nvPr>
          </p:nvSpPr>
          <p:spPr bwMode="auto">
            <a:xfrm>
              <a:off x="7738219" y="2885741"/>
              <a:ext cx="132319" cy="151626"/>
            </a:xfrm>
            <a:custGeom>
              <a:avLst/>
              <a:gdLst>
                <a:gd name="T0" fmla="*/ 108857 w 266"/>
                <a:gd name="T1" fmla="*/ 4733 h 326"/>
                <a:gd name="T2" fmla="*/ 108857 w 266"/>
                <a:gd name="T3" fmla="*/ 14726 h 326"/>
                <a:gd name="T4" fmla="*/ 112939 w 266"/>
                <a:gd name="T5" fmla="*/ 22089 h 326"/>
                <a:gd name="T6" fmla="*/ 111125 w 266"/>
                <a:gd name="T7" fmla="*/ 28926 h 326"/>
                <a:gd name="T8" fmla="*/ 102054 w 266"/>
                <a:gd name="T9" fmla="*/ 26296 h 326"/>
                <a:gd name="T10" fmla="*/ 95250 w 266"/>
                <a:gd name="T11" fmla="*/ 26822 h 326"/>
                <a:gd name="T12" fmla="*/ 88446 w 266"/>
                <a:gd name="T13" fmla="*/ 34185 h 326"/>
                <a:gd name="T14" fmla="*/ 87539 w 266"/>
                <a:gd name="T15" fmla="*/ 41022 h 326"/>
                <a:gd name="T16" fmla="*/ 89807 w 266"/>
                <a:gd name="T17" fmla="*/ 46807 h 326"/>
                <a:gd name="T18" fmla="*/ 97518 w 266"/>
                <a:gd name="T19" fmla="*/ 57851 h 326"/>
                <a:gd name="T20" fmla="*/ 101600 w 266"/>
                <a:gd name="T21" fmla="*/ 64162 h 326"/>
                <a:gd name="T22" fmla="*/ 102054 w 266"/>
                <a:gd name="T23" fmla="*/ 69947 h 326"/>
                <a:gd name="T24" fmla="*/ 100693 w 266"/>
                <a:gd name="T25" fmla="*/ 75207 h 326"/>
                <a:gd name="T26" fmla="*/ 93889 w 266"/>
                <a:gd name="T27" fmla="*/ 80992 h 326"/>
                <a:gd name="T28" fmla="*/ 90714 w 266"/>
                <a:gd name="T29" fmla="*/ 84147 h 326"/>
                <a:gd name="T30" fmla="*/ 82096 w 266"/>
                <a:gd name="T31" fmla="*/ 87303 h 326"/>
                <a:gd name="T32" fmla="*/ 74386 w 266"/>
                <a:gd name="T33" fmla="*/ 93614 h 326"/>
                <a:gd name="T34" fmla="*/ 72571 w 266"/>
                <a:gd name="T35" fmla="*/ 100451 h 326"/>
                <a:gd name="T36" fmla="*/ 78468 w 266"/>
                <a:gd name="T37" fmla="*/ 108865 h 326"/>
                <a:gd name="T38" fmla="*/ 85725 w 266"/>
                <a:gd name="T39" fmla="*/ 113073 h 326"/>
                <a:gd name="T40" fmla="*/ 97064 w 266"/>
                <a:gd name="T41" fmla="*/ 119384 h 326"/>
                <a:gd name="T42" fmla="*/ 111125 w 266"/>
                <a:gd name="T43" fmla="*/ 136213 h 326"/>
                <a:gd name="T44" fmla="*/ 113846 w 266"/>
                <a:gd name="T45" fmla="*/ 149887 h 326"/>
                <a:gd name="T46" fmla="*/ 99786 w 266"/>
                <a:gd name="T47" fmla="*/ 153043 h 326"/>
                <a:gd name="T48" fmla="*/ 93889 w 266"/>
                <a:gd name="T49" fmla="*/ 156724 h 326"/>
                <a:gd name="T50" fmla="*/ 89807 w 266"/>
                <a:gd name="T51" fmla="*/ 164087 h 326"/>
                <a:gd name="T52" fmla="*/ 85725 w 266"/>
                <a:gd name="T53" fmla="*/ 171450 h 326"/>
                <a:gd name="T54" fmla="*/ 77107 w 266"/>
                <a:gd name="T55" fmla="*/ 168820 h 326"/>
                <a:gd name="T56" fmla="*/ 75746 w 266"/>
                <a:gd name="T57" fmla="*/ 166191 h 326"/>
                <a:gd name="T58" fmla="*/ 69850 w 266"/>
                <a:gd name="T59" fmla="*/ 163035 h 326"/>
                <a:gd name="T60" fmla="*/ 63046 w 266"/>
                <a:gd name="T61" fmla="*/ 158302 h 326"/>
                <a:gd name="T62" fmla="*/ 57150 w 266"/>
                <a:gd name="T63" fmla="*/ 155146 h 326"/>
                <a:gd name="T64" fmla="*/ 44450 w 266"/>
                <a:gd name="T65" fmla="*/ 152517 h 326"/>
                <a:gd name="T66" fmla="*/ 28575 w 266"/>
                <a:gd name="T67" fmla="*/ 145680 h 326"/>
                <a:gd name="T68" fmla="*/ 24493 w 266"/>
                <a:gd name="T69" fmla="*/ 140947 h 326"/>
                <a:gd name="T70" fmla="*/ 24946 w 266"/>
                <a:gd name="T71" fmla="*/ 134636 h 326"/>
                <a:gd name="T72" fmla="*/ 31750 w 266"/>
                <a:gd name="T73" fmla="*/ 128325 h 326"/>
                <a:gd name="T74" fmla="*/ 26761 w 266"/>
                <a:gd name="T75" fmla="*/ 116228 h 326"/>
                <a:gd name="T76" fmla="*/ 15421 w 266"/>
                <a:gd name="T77" fmla="*/ 102029 h 326"/>
                <a:gd name="T78" fmla="*/ 5896 w 266"/>
                <a:gd name="T79" fmla="*/ 95717 h 326"/>
                <a:gd name="T80" fmla="*/ 1814 w 266"/>
                <a:gd name="T81" fmla="*/ 89932 h 326"/>
                <a:gd name="T82" fmla="*/ 8618 w 266"/>
                <a:gd name="T83" fmla="*/ 79940 h 326"/>
                <a:gd name="T84" fmla="*/ 24493 w 266"/>
                <a:gd name="T85" fmla="*/ 65214 h 326"/>
                <a:gd name="T86" fmla="*/ 33111 w 266"/>
                <a:gd name="T87" fmla="*/ 55222 h 326"/>
                <a:gd name="T88" fmla="*/ 39914 w 266"/>
                <a:gd name="T89" fmla="*/ 48385 h 326"/>
                <a:gd name="T90" fmla="*/ 49893 w 266"/>
                <a:gd name="T91" fmla="*/ 46281 h 326"/>
                <a:gd name="T92" fmla="*/ 65314 w 266"/>
                <a:gd name="T93" fmla="*/ 36814 h 326"/>
                <a:gd name="T94" fmla="*/ 76200 w 266"/>
                <a:gd name="T95" fmla="*/ 24192 h 326"/>
                <a:gd name="T96" fmla="*/ 86632 w 266"/>
                <a:gd name="T97" fmla="*/ 11044 h 326"/>
                <a:gd name="T98" fmla="*/ 99786 w 266"/>
                <a:gd name="T99" fmla="*/ 2104 h 326"/>
                <a:gd name="T100" fmla="*/ 107950 w 266"/>
                <a:gd name="T101" fmla="*/ 0 h 3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66" h="326">
                  <a:moveTo>
                    <a:pt x="246" y="0"/>
                  </a:moveTo>
                  <a:lnTo>
                    <a:pt x="241" y="4"/>
                  </a:lnTo>
                  <a:lnTo>
                    <a:pt x="240" y="9"/>
                  </a:lnTo>
                  <a:lnTo>
                    <a:pt x="239" y="16"/>
                  </a:lnTo>
                  <a:lnTo>
                    <a:pt x="239" y="24"/>
                  </a:lnTo>
                  <a:lnTo>
                    <a:pt x="240" y="28"/>
                  </a:lnTo>
                  <a:lnTo>
                    <a:pt x="243" y="33"/>
                  </a:lnTo>
                  <a:lnTo>
                    <a:pt x="246" y="38"/>
                  </a:lnTo>
                  <a:lnTo>
                    <a:pt x="249" y="42"/>
                  </a:lnTo>
                  <a:lnTo>
                    <a:pt x="256" y="50"/>
                  </a:lnTo>
                  <a:lnTo>
                    <a:pt x="259" y="55"/>
                  </a:lnTo>
                  <a:lnTo>
                    <a:pt x="245" y="55"/>
                  </a:lnTo>
                  <a:lnTo>
                    <a:pt x="234" y="54"/>
                  </a:lnTo>
                  <a:lnTo>
                    <a:pt x="229" y="52"/>
                  </a:lnTo>
                  <a:lnTo>
                    <a:pt x="225" y="50"/>
                  </a:lnTo>
                  <a:lnTo>
                    <a:pt x="222" y="47"/>
                  </a:lnTo>
                  <a:lnTo>
                    <a:pt x="220" y="43"/>
                  </a:lnTo>
                  <a:lnTo>
                    <a:pt x="210" y="51"/>
                  </a:lnTo>
                  <a:lnTo>
                    <a:pt x="201" y="58"/>
                  </a:lnTo>
                  <a:lnTo>
                    <a:pt x="198" y="62"/>
                  </a:lnTo>
                  <a:lnTo>
                    <a:pt x="195" y="65"/>
                  </a:lnTo>
                  <a:lnTo>
                    <a:pt x="193" y="69"/>
                  </a:lnTo>
                  <a:lnTo>
                    <a:pt x="192" y="73"/>
                  </a:lnTo>
                  <a:lnTo>
                    <a:pt x="193" y="78"/>
                  </a:lnTo>
                  <a:lnTo>
                    <a:pt x="194" y="82"/>
                  </a:lnTo>
                  <a:lnTo>
                    <a:pt x="195" y="86"/>
                  </a:lnTo>
                  <a:lnTo>
                    <a:pt x="198" y="89"/>
                  </a:lnTo>
                  <a:lnTo>
                    <a:pt x="203" y="97"/>
                  </a:lnTo>
                  <a:lnTo>
                    <a:pt x="210" y="104"/>
                  </a:lnTo>
                  <a:lnTo>
                    <a:pt x="215" y="110"/>
                  </a:lnTo>
                  <a:lnTo>
                    <a:pt x="221" y="116"/>
                  </a:lnTo>
                  <a:lnTo>
                    <a:pt x="223" y="119"/>
                  </a:lnTo>
                  <a:lnTo>
                    <a:pt x="224" y="122"/>
                  </a:lnTo>
                  <a:lnTo>
                    <a:pt x="225" y="125"/>
                  </a:lnTo>
                  <a:lnTo>
                    <a:pt x="226" y="129"/>
                  </a:lnTo>
                  <a:lnTo>
                    <a:pt x="225" y="133"/>
                  </a:lnTo>
                  <a:lnTo>
                    <a:pt x="225" y="137"/>
                  </a:lnTo>
                  <a:lnTo>
                    <a:pt x="223" y="140"/>
                  </a:lnTo>
                  <a:lnTo>
                    <a:pt x="222" y="143"/>
                  </a:lnTo>
                  <a:lnTo>
                    <a:pt x="217" y="148"/>
                  </a:lnTo>
                  <a:lnTo>
                    <a:pt x="213" y="152"/>
                  </a:lnTo>
                  <a:lnTo>
                    <a:pt x="207" y="154"/>
                  </a:lnTo>
                  <a:lnTo>
                    <a:pt x="203" y="156"/>
                  </a:lnTo>
                  <a:lnTo>
                    <a:pt x="201" y="158"/>
                  </a:lnTo>
                  <a:lnTo>
                    <a:pt x="200" y="160"/>
                  </a:lnTo>
                  <a:lnTo>
                    <a:pt x="193" y="161"/>
                  </a:lnTo>
                  <a:lnTo>
                    <a:pt x="188" y="163"/>
                  </a:lnTo>
                  <a:lnTo>
                    <a:pt x="181" y="166"/>
                  </a:lnTo>
                  <a:lnTo>
                    <a:pt x="175" y="170"/>
                  </a:lnTo>
                  <a:lnTo>
                    <a:pt x="168" y="174"/>
                  </a:lnTo>
                  <a:lnTo>
                    <a:pt x="164" y="178"/>
                  </a:lnTo>
                  <a:lnTo>
                    <a:pt x="160" y="181"/>
                  </a:lnTo>
                  <a:lnTo>
                    <a:pt x="159" y="184"/>
                  </a:lnTo>
                  <a:lnTo>
                    <a:pt x="160" y="191"/>
                  </a:lnTo>
                  <a:lnTo>
                    <a:pt x="164" y="197"/>
                  </a:lnTo>
                  <a:lnTo>
                    <a:pt x="168" y="203"/>
                  </a:lnTo>
                  <a:lnTo>
                    <a:pt x="173" y="207"/>
                  </a:lnTo>
                  <a:lnTo>
                    <a:pt x="179" y="211"/>
                  </a:lnTo>
                  <a:lnTo>
                    <a:pt x="184" y="213"/>
                  </a:lnTo>
                  <a:lnTo>
                    <a:pt x="189" y="215"/>
                  </a:lnTo>
                  <a:lnTo>
                    <a:pt x="192" y="215"/>
                  </a:lnTo>
                  <a:lnTo>
                    <a:pt x="204" y="221"/>
                  </a:lnTo>
                  <a:lnTo>
                    <a:pt x="214" y="227"/>
                  </a:lnTo>
                  <a:lnTo>
                    <a:pt x="223" y="234"/>
                  </a:lnTo>
                  <a:lnTo>
                    <a:pt x="231" y="241"/>
                  </a:lnTo>
                  <a:lnTo>
                    <a:pt x="245" y="259"/>
                  </a:lnTo>
                  <a:lnTo>
                    <a:pt x="259" y="277"/>
                  </a:lnTo>
                  <a:lnTo>
                    <a:pt x="266" y="283"/>
                  </a:lnTo>
                  <a:lnTo>
                    <a:pt x="251" y="285"/>
                  </a:lnTo>
                  <a:lnTo>
                    <a:pt x="239" y="286"/>
                  </a:lnTo>
                  <a:lnTo>
                    <a:pt x="228" y="288"/>
                  </a:lnTo>
                  <a:lnTo>
                    <a:pt x="220" y="291"/>
                  </a:lnTo>
                  <a:lnTo>
                    <a:pt x="215" y="293"/>
                  </a:lnTo>
                  <a:lnTo>
                    <a:pt x="211" y="295"/>
                  </a:lnTo>
                  <a:lnTo>
                    <a:pt x="207" y="298"/>
                  </a:lnTo>
                  <a:lnTo>
                    <a:pt x="204" y="302"/>
                  </a:lnTo>
                  <a:lnTo>
                    <a:pt x="201" y="306"/>
                  </a:lnTo>
                  <a:lnTo>
                    <a:pt x="198" y="312"/>
                  </a:lnTo>
                  <a:lnTo>
                    <a:pt x="195" y="319"/>
                  </a:lnTo>
                  <a:lnTo>
                    <a:pt x="192" y="326"/>
                  </a:lnTo>
                  <a:lnTo>
                    <a:pt x="189" y="326"/>
                  </a:lnTo>
                  <a:lnTo>
                    <a:pt x="179" y="325"/>
                  </a:lnTo>
                  <a:lnTo>
                    <a:pt x="175" y="323"/>
                  </a:lnTo>
                  <a:lnTo>
                    <a:pt x="170" y="321"/>
                  </a:lnTo>
                  <a:lnTo>
                    <a:pt x="168" y="320"/>
                  </a:lnTo>
                  <a:lnTo>
                    <a:pt x="167" y="318"/>
                  </a:lnTo>
                  <a:lnTo>
                    <a:pt x="167" y="316"/>
                  </a:lnTo>
                  <a:lnTo>
                    <a:pt x="166" y="314"/>
                  </a:lnTo>
                  <a:lnTo>
                    <a:pt x="159" y="314"/>
                  </a:lnTo>
                  <a:lnTo>
                    <a:pt x="154" y="310"/>
                  </a:lnTo>
                  <a:lnTo>
                    <a:pt x="148" y="308"/>
                  </a:lnTo>
                  <a:lnTo>
                    <a:pt x="144" y="304"/>
                  </a:lnTo>
                  <a:lnTo>
                    <a:pt x="139" y="301"/>
                  </a:lnTo>
                  <a:lnTo>
                    <a:pt x="135" y="298"/>
                  </a:lnTo>
                  <a:lnTo>
                    <a:pt x="131" y="296"/>
                  </a:lnTo>
                  <a:lnTo>
                    <a:pt x="126" y="295"/>
                  </a:lnTo>
                  <a:lnTo>
                    <a:pt x="120" y="295"/>
                  </a:lnTo>
                  <a:lnTo>
                    <a:pt x="109" y="293"/>
                  </a:lnTo>
                  <a:lnTo>
                    <a:pt x="98" y="290"/>
                  </a:lnTo>
                  <a:lnTo>
                    <a:pt x="84" y="287"/>
                  </a:lnTo>
                  <a:lnTo>
                    <a:pt x="72" y="282"/>
                  </a:lnTo>
                  <a:lnTo>
                    <a:pt x="63" y="277"/>
                  </a:lnTo>
                  <a:lnTo>
                    <a:pt x="58" y="274"/>
                  </a:lnTo>
                  <a:lnTo>
                    <a:pt x="56" y="271"/>
                  </a:lnTo>
                  <a:lnTo>
                    <a:pt x="54" y="268"/>
                  </a:lnTo>
                  <a:lnTo>
                    <a:pt x="53" y="265"/>
                  </a:lnTo>
                  <a:lnTo>
                    <a:pt x="54" y="261"/>
                  </a:lnTo>
                  <a:lnTo>
                    <a:pt x="55" y="256"/>
                  </a:lnTo>
                  <a:lnTo>
                    <a:pt x="58" y="252"/>
                  </a:lnTo>
                  <a:lnTo>
                    <a:pt x="61" y="249"/>
                  </a:lnTo>
                  <a:lnTo>
                    <a:pt x="70" y="244"/>
                  </a:lnTo>
                  <a:lnTo>
                    <a:pt x="80" y="240"/>
                  </a:lnTo>
                  <a:lnTo>
                    <a:pt x="68" y="230"/>
                  </a:lnTo>
                  <a:lnTo>
                    <a:pt x="59" y="221"/>
                  </a:lnTo>
                  <a:lnTo>
                    <a:pt x="50" y="211"/>
                  </a:lnTo>
                  <a:lnTo>
                    <a:pt x="43" y="203"/>
                  </a:lnTo>
                  <a:lnTo>
                    <a:pt x="34" y="194"/>
                  </a:lnTo>
                  <a:lnTo>
                    <a:pt x="24" y="187"/>
                  </a:lnTo>
                  <a:lnTo>
                    <a:pt x="20" y="184"/>
                  </a:lnTo>
                  <a:lnTo>
                    <a:pt x="13" y="182"/>
                  </a:lnTo>
                  <a:lnTo>
                    <a:pt x="7" y="180"/>
                  </a:lnTo>
                  <a:lnTo>
                    <a:pt x="0" y="178"/>
                  </a:lnTo>
                  <a:lnTo>
                    <a:pt x="4" y="171"/>
                  </a:lnTo>
                  <a:lnTo>
                    <a:pt x="9" y="164"/>
                  </a:lnTo>
                  <a:lnTo>
                    <a:pt x="13" y="158"/>
                  </a:lnTo>
                  <a:lnTo>
                    <a:pt x="19" y="152"/>
                  </a:lnTo>
                  <a:lnTo>
                    <a:pt x="31" y="141"/>
                  </a:lnTo>
                  <a:lnTo>
                    <a:pt x="43" y="133"/>
                  </a:lnTo>
                  <a:lnTo>
                    <a:pt x="54" y="124"/>
                  </a:lnTo>
                  <a:lnTo>
                    <a:pt x="65" y="115"/>
                  </a:lnTo>
                  <a:lnTo>
                    <a:pt x="69" y="110"/>
                  </a:lnTo>
                  <a:lnTo>
                    <a:pt x="73" y="105"/>
                  </a:lnTo>
                  <a:lnTo>
                    <a:pt x="77" y="99"/>
                  </a:lnTo>
                  <a:lnTo>
                    <a:pt x="80" y="92"/>
                  </a:lnTo>
                  <a:lnTo>
                    <a:pt x="88" y="92"/>
                  </a:lnTo>
                  <a:lnTo>
                    <a:pt x="95" y="90"/>
                  </a:lnTo>
                  <a:lnTo>
                    <a:pt x="103" y="89"/>
                  </a:lnTo>
                  <a:lnTo>
                    <a:pt x="110" y="88"/>
                  </a:lnTo>
                  <a:lnTo>
                    <a:pt x="123" y="83"/>
                  </a:lnTo>
                  <a:lnTo>
                    <a:pt x="134" y="77"/>
                  </a:lnTo>
                  <a:lnTo>
                    <a:pt x="144" y="70"/>
                  </a:lnTo>
                  <a:lnTo>
                    <a:pt x="153" y="63"/>
                  </a:lnTo>
                  <a:lnTo>
                    <a:pt x="160" y="55"/>
                  </a:lnTo>
                  <a:lnTo>
                    <a:pt x="168" y="46"/>
                  </a:lnTo>
                  <a:lnTo>
                    <a:pt x="176" y="38"/>
                  </a:lnTo>
                  <a:lnTo>
                    <a:pt x="182" y="28"/>
                  </a:lnTo>
                  <a:lnTo>
                    <a:pt x="191" y="21"/>
                  </a:lnTo>
                  <a:lnTo>
                    <a:pt x="199" y="14"/>
                  </a:lnTo>
                  <a:lnTo>
                    <a:pt x="209" y="8"/>
                  </a:lnTo>
                  <a:lnTo>
                    <a:pt x="220" y="4"/>
                  </a:lnTo>
                  <a:lnTo>
                    <a:pt x="225" y="2"/>
                  </a:lnTo>
                  <a:lnTo>
                    <a:pt x="232" y="1"/>
                  </a:lnTo>
                  <a:lnTo>
                    <a:pt x="238" y="0"/>
                  </a:lnTo>
                  <a:lnTo>
                    <a:pt x="24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51" name="Freeform 274"/>
            <p:cNvSpPr>
              <a:spLocks/>
            </p:cNvSpPr>
            <p:nvPr>
              <p:custDataLst>
                <p:tags r:id="rId244"/>
              </p:custDataLst>
            </p:nvPr>
          </p:nvSpPr>
          <p:spPr bwMode="auto">
            <a:xfrm>
              <a:off x="6953875" y="3300065"/>
              <a:ext cx="81304" cy="58182"/>
            </a:xfrm>
            <a:custGeom>
              <a:avLst/>
              <a:gdLst>
                <a:gd name="T0" fmla="*/ 73025 w 167"/>
                <a:gd name="T1" fmla="*/ 22754 h 123"/>
                <a:gd name="T2" fmla="*/ 71713 w 167"/>
                <a:gd name="T3" fmla="*/ 28575 h 123"/>
                <a:gd name="T4" fmla="*/ 70401 w 167"/>
                <a:gd name="T5" fmla="*/ 34925 h 123"/>
                <a:gd name="T6" fmla="*/ 67778 w 167"/>
                <a:gd name="T7" fmla="*/ 41804 h 123"/>
                <a:gd name="T8" fmla="*/ 65591 w 167"/>
                <a:gd name="T9" fmla="*/ 49212 h 123"/>
                <a:gd name="T10" fmla="*/ 63842 w 167"/>
                <a:gd name="T11" fmla="*/ 52387 h 123"/>
                <a:gd name="T12" fmla="*/ 62093 w 167"/>
                <a:gd name="T13" fmla="*/ 55562 h 123"/>
                <a:gd name="T14" fmla="*/ 60344 w 167"/>
                <a:gd name="T15" fmla="*/ 58208 h 123"/>
                <a:gd name="T16" fmla="*/ 57720 w 167"/>
                <a:gd name="T17" fmla="*/ 60325 h 123"/>
                <a:gd name="T18" fmla="*/ 55534 w 167"/>
                <a:gd name="T19" fmla="*/ 62441 h 123"/>
                <a:gd name="T20" fmla="*/ 52910 w 167"/>
                <a:gd name="T21" fmla="*/ 64029 h 123"/>
                <a:gd name="T22" fmla="*/ 50287 w 167"/>
                <a:gd name="T23" fmla="*/ 64558 h 123"/>
                <a:gd name="T24" fmla="*/ 46788 w 167"/>
                <a:gd name="T25" fmla="*/ 65087 h 123"/>
                <a:gd name="T26" fmla="*/ 43728 w 167"/>
                <a:gd name="T27" fmla="*/ 64558 h 123"/>
                <a:gd name="T28" fmla="*/ 40229 w 167"/>
                <a:gd name="T29" fmla="*/ 62970 h 123"/>
                <a:gd name="T30" fmla="*/ 38043 w 167"/>
                <a:gd name="T31" fmla="*/ 61383 h 123"/>
                <a:gd name="T32" fmla="*/ 36731 w 167"/>
                <a:gd name="T33" fmla="*/ 59795 h 123"/>
                <a:gd name="T34" fmla="*/ 35857 w 167"/>
                <a:gd name="T35" fmla="*/ 57679 h 123"/>
                <a:gd name="T36" fmla="*/ 35419 w 167"/>
                <a:gd name="T37" fmla="*/ 55562 h 123"/>
                <a:gd name="T38" fmla="*/ 31047 w 167"/>
                <a:gd name="T39" fmla="*/ 55033 h 123"/>
                <a:gd name="T40" fmla="*/ 26674 w 167"/>
                <a:gd name="T41" fmla="*/ 54504 h 123"/>
                <a:gd name="T42" fmla="*/ 22301 w 167"/>
                <a:gd name="T43" fmla="*/ 53445 h 123"/>
                <a:gd name="T44" fmla="*/ 17928 w 167"/>
                <a:gd name="T45" fmla="*/ 51858 h 123"/>
                <a:gd name="T46" fmla="*/ 9183 w 167"/>
                <a:gd name="T47" fmla="*/ 48683 h 123"/>
                <a:gd name="T48" fmla="*/ 0 w 167"/>
                <a:gd name="T49" fmla="*/ 45508 h 123"/>
                <a:gd name="T50" fmla="*/ 875 w 167"/>
                <a:gd name="T51" fmla="*/ 40746 h 123"/>
                <a:gd name="T52" fmla="*/ 2186 w 167"/>
                <a:gd name="T53" fmla="*/ 35454 h 123"/>
                <a:gd name="T54" fmla="*/ 3935 w 167"/>
                <a:gd name="T55" fmla="*/ 29633 h 123"/>
                <a:gd name="T56" fmla="*/ 6559 w 167"/>
                <a:gd name="T57" fmla="*/ 22754 h 123"/>
                <a:gd name="T58" fmla="*/ 8746 w 167"/>
                <a:gd name="T59" fmla="*/ 22754 h 123"/>
                <a:gd name="T60" fmla="*/ 11369 w 167"/>
                <a:gd name="T61" fmla="*/ 22225 h 123"/>
                <a:gd name="T62" fmla="*/ 13118 w 167"/>
                <a:gd name="T63" fmla="*/ 21696 h 123"/>
                <a:gd name="T64" fmla="*/ 14430 w 167"/>
                <a:gd name="T65" fmla="*/ 20108 h 123"/>
                <a:gd name="T66" fmla="*/ 17491 w 167"/>
                <a:gd name="T67" fmla="*/ 17462 h 123"/>
                <a:gd name="T68" fmla="*/ 19677 w 167"/>
                <a:gd name="T69" fmla="*/ 13758 h 123"/>
                <a:gd name="T70" fmla="*/ 22738 w 167"/>
                <a:gd name="T71" fmla="*/ 6350 h 123"/>
                <a:gd name="T72" fmla="*/ 26674 w 167"/>
                <a:gd name="T73" fmla="*/ 0 h 123"/>
                <a:gd name="T74" fmla="*/ 27986 w 167"/>
                <a:gd name="T75" fmla="*/ 2117 h 123"/>
                <a:gd name="T76" fmla="*/ 29297 w 167"/>
                <a:gd name="T77" fmla="*/ 3704 h 123"/>
                <a:gd name="T78" fmla="*/ 31921 w 167"/>
                <a:gd name="T79" fmla="*/ 5821 h 123"/>
                <a:gd name="T80" fmla="*/ 34107 w 167"/>
                <a:gd name="T81" fmla="*/ 7408 h 123"/>
                <a:gd name="T82" fmla="*/ 40229 w 167"/>
                <a:gd name="T83" fmla="*/ 11112 h 123"/>
                <a:gd name="T84" fmla="*/ 46788 w 167"/>
                <a:gd name="T85" fmla="*/ 14817 h 123"/>
                <a:gd name="T86" fmla="*/ 53348 w 167"/>
                <a:gd name="T87" fmla="*/ 18521 h 123"/>
                <a:gd name="T88" fmla="*/ 60781 w 167"/>
                <a:gd name="T89" fmla="*/ 20637 h 123"/>
                <a:gd name="T90" fmla="*/ 66903 w 167"/>
                <a:gd name="T91" fmla="*/ 22225 h 123"/>
                <a:gd name="T92" fmla="*/ 73025 w 167"/>
                <a:gd name="T93" fmla="*/ 22754 h 12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67" h="123">
                  <a:moveTo>
                    <a:pt x="167" y="43"/>
                  </a:moveTo>
                  <a:lnTo>
                    <a:pt x="164" y="54"/>
                  </a:lnTo>
                  <a:lnTo>
                    <a:pt x="161" y="66"/>
                  </a:lnTo>
                  <a:lnTo>
                    <a:pt x="155" y="79"/>
                  </a:lnTo>
                  <a:lnTo>
                    <a:pt x="150" y="93"/>
                  </a:lnTo>
                  <a:lnTo>
                    <a:pt x="146" y="99"/>
                  </a:lnTo>
                  <a:lnTo>
                    <a:pt x="142" y="105"/>
                  </a:lnTo>
                  <a:lnTo>
                    <a:pt x="138" y="110"/>
                  </a:lnTo>
                  <a:lnTo>
                    <a:pt x="132" y="114"/>
                  </a:lnTo>
                  <a:lnTo>
                    <a:pt x="127" y="118"/>
                  </a:lnTo>
                  <a:lnTo>
                    <a:pt x="121" y="121"/>
                  </a:lnTo>
                  <a:lnTo>
                    <a:pt x="115" y="122"/>
                  </a:lnTo>
                  <a:lnTo>
                    <a:pt x="107" y="123"/>
                  </a:lnTo>
                  <a:lnTo>
                    <a:pt x="100" y="122"/>
                  </a:lnTo>
                  <a:lnTo>
                    <a:pt x="92" y="119"/>
                  </a:lnTo>
                  <a:lnTo>
                    <a:pt x="87" y="116"/>
                  </a:lnTo>
                  <a:lnTo>
                    <a:pt x="84" y="113"/>
                  </a:lnTo>
                  <a:lnTo>
                    <a:pt x="82" y="109"/>
                  </a:lnTo>
                  <a:lnTo>
                    <a:pt x="81" y="105"/>
                  </a:lnTo>
                  <a:lnTo>
                    <a:pt x="71" y="104"/>
                  </a:lnTo>
                  <a:lnTo>
                    <a:pt x="61" y="103"/>
                  </a:lnTo>
                  <a:lnTo>
                    <a:pt x="51" y="101"/>
                  </a:lnTo>
                  <a:lnTo>
                    <a:pt x="41" y="98"/>
                  </a:lnTo>
                  <a:lnTo>
                    <a:pt x="21" y="92"/>
                  </a:lnTo>
                  <a:lnTo>
                    <a:pt x="0" y="86"/>
                  </a:lnTo>
                  <a:lnTo>
                    <a:pt x="2" y="77"/>
                  </a:lnTo>
                  <a:lnTo>
                    <a:pt x="5" y="67"/>
                  </a:lnTo>
                  <a:lnTo>
                    <a:pt x="9" y="56"/>
                  </a:lnTo>
                  <a:lnTo>
                    <a:pt x="15" y="43"/>
                  </a:lnTo>
                  <a:lnTo>
                    <a:pt x="20" y="43"/>
                  </a:lnTo>
                  <a:lnTo>
                    <a:pt x="26" y="42"/>
                  </a:lnTo>
                  <a:lnTo>
                    <a:pt x="30" y="41"/>
                  </a:lnTo>
                  <a:lnTo>
                    <a:pt x="33" y="38"/>
                  </a:lnTo>
                  <a:lnTo>
                    <a:pt x="40" y="33"/>
                  </a:lnTo>
                  <a:lnTo>
                    <a:pt x="45" y="26"/>
                  </a:lnTo>
                  <a:lnTo>
                    <a:pt x="52" y="12"/>
                  </a:lnTo>
                  <a:lnTo>
                    <a:pt x="61" y="0"/>
                  </a:lnTo>
                  <a:lnTo>
                    <a:pt x="64" y="4"/>
                  </a:lnTo>
                  <a:lnTo>
                    <a:pt x="67" y="7"/>
                  </a:lnTo>
                  <a:lnTo>
                    <a:pt x="73" y="11"/>
                  </a:lnTo>
                  <a:lnTo>
                    <a:pt x="78" y="14"/>
                  </a:lnTo>
                  <a:lnTo>
                    <a:pt x="92" y="21"/>
                  </a:lnTo>
                  <a:lnTo>
                    <a:pt x="107" y="28"/>
                  </a:lnTo>
                  <a:lnTo>
                    <a:pt x="122" y="35"/>
                  </a:lnTo>
                  <a:lnTo>
                    <a:pt x="139" y="39"/>
                  </a:lnTo>
                  <a:lnTo>
                    <a:pt x="153" y="42"/>
                  </a:lnTo>
                  <a:lnTo>
                    <a:pt x="167" y="43"/>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52" name="Freeform 275"/>
            <p:cNvSpPr>
              <a:spLocks/>
            </p:cNvSpPr>
            <p:nvPr>
              <p:custDataLst>
                <p:tags r:id="rId245"/>
              </p:custDataLst>
            </p:nvPr>
          </p:nvSpPr>
          <p:spPr bwMode="auto">
            <a:xfrm>
              <a:off x="6944309" y="3363538"/>
              <a:ext cx="146665" cy="148101"/>
            </a:xfrm>
            <a:custGeom>
              <a:avLst/>
              <a:gdLst>
                <a:gd name="T0" fmla="*/ 112868 w 306"/>
                <a:gd name="T1" fmla="*/ 83084 h 321"/>
                <a:gd name="T2" fmla="*/ 109818 w 306"/>
                <a:gd name="T3" fmla="*/ 89835 h 321"/>
                <a:gd name="T4" fmla="*/ 105896 w 306"/>
                <a:gd name="T5" fmla="*/ 94508 h 321"/>
                <a:gd name="T6" fmla="*/ 101538 w 306"/>
                <a:gd name="T7" fmla="*/ 96586 h 321"/>
                <a:gd name="T8" fmla="*/ 97180 w 306"/>
                <a:gd name="T9" fmla="*/ 95547 h 321"/>
                <a:gd name="T10" fmla="*/ 93258 w 306"/>
                <a:gd name="T11" fmla="*/ 92431 h 321"/>
                <a:gd name="T12" fmla="*/ 91079 w 306"/>
                <a:gd name="T13" fmla="*/ 87758 h 321"/>
                <a:gd name="T14" fmla="*/ 89772 w 306"/>
                <a:gd name="T15" fmla="*/ 83084 h 321"/>
                <a:gd name="T16" fmla="*/ 91079 w 306"/>
                <a:gd name="T17" fmla="*/ 76853 h 321"/>
                <a:gd name="T18" fmla="*/ 92822 w 306"/>
                <a:gd name="T19" fmla="*/ 70622 h 321"/>
                <a:gd name="T20" fmla="*/ 100230 w 306"/>
                <a:gd name="T21" fmla="*/ 59198 h 321"/>
                <a:gd name="T22" fmla="*/ 107203 w 306"/>
                <a:gd name="T23" fmla="*/ 48293 h 321"/>
                <a:gd name="T24" fmla="*/ 108946 w 306"/>
                <a:gd name="T25" fmla="*/ 42581 h 321"/>
                <a:gd name="T26" fmla="*/ 110253 w 306"/>
                <a:gd name="T27" fmla="*/ 35830 h 321"/>
                <a:gd name="T28" fmla="*/ 56216 w 306"/>
                <a:gd name="T29" fmla="*/ 35311 h 321"/>
                <a:gd name="T30" fmla="*/ 51858 w 306"/>
                <a:gd name="T31" fmla="*/ 30637 h 321"/>
                <a:gd name="T32" fmla="*/ 48808 w 306"/>
                <a:gd name="T33" fmla="*/ 23367 h 321"/>
                <a:gd name="T34" fmla="*/ 47065 w 306"/>
                <a:gd name="T35" fmla="*/ 14540 h 321"/>
                <a:gd name="T36" fmla="*/ 44014 w 306"/>
                <a:gd name="T37" fmla="*/ 9866 h 321"/>
                <a:gd name="T38" fmla="*/ 39221 w 306"/>
                <a:gd name="T39" fmla="*/ 8828 h 321"/>
                <a:gd name="T40" fmla="*/ 34863 w 306"/>
                <a:gd name="T41" fmla="*/ 6231 h 321"/>
                <a:gd name="T42" fmla="*/ 32684 w 306"/>
                <a:gd name="T43" fmla="*/ 2077 h 321"/>
                <a:gd name="T44" fmla="*/ 28326 w 306"/>
                <a:gd name="T45" fmla="*/ 0 h 321"/>
                <a:gd name="T46" fmla="*/ 21353 w 306"/>
                <a:gd name="T47" fmla="*/ 0 h 321"/>
                <a:gd name="T48" fmla="*/ 14817 w 306"/>
                <a:gd name="T49" fmla="*/ 519 h 321"/>
                <a:gd name="T50" fmla="*/ 9587 w 306"/>
                <a:gd name="T51" fmla="*/ 2596 h 321"/>
                <a:gd name="T52" fmla="*/ 4358 w 306"/>
                <a:gd name="T53" fmla="*/ 7270 h 321"/>
                <a:gd name="T54" fmla="*/ 436 w 306"/>
                <a:gd name="T55" fmla="*/ 12982 h 321"/>
                <a:gd name="T56" fmla="*/ 872 w 306"/>
                <a:gd name="T57" fmla="*/ 18175 h 321"/>
                <a:gd name="T58" fmla="*/ 6537 w 306"/>
                <a:gd name="T59" fmla="*/ 23887 h 321"/>
                <a:gd name="T60" fmla="*/ 15252 w 306"/>
                <a:gd name="T61" fmla="*/ 30118 h 321"/>
                <a:gd name="T62" fmla="*/ 23532 w 306"/>
                <a:gd name="T63" fmla="*/ 34792 h 321"/>
                <a:gd name="T64" fmla="*/ 20482 w 306"/>
                <a:gd name="T65" fmla="*/ 41023 h 321"/>
                <a:gd name="T66" fmla="*/ 10895 w 306"/>
                <a:gd name="T67" fmla="*/ 50370 h 321"/>
                <a:gd name="T68" fmla="*/ 7408 w 306"/>
                <a:gd name="T69" fmla="*/ 55563 h 321"/>
                <a:gd name="T70" fmla="*/ 6101 w 306"/>
                <a:gd name="T71" fmla="*/ 59198 h 321"/>
                <a:gd name="T72" fmla="*/ 6101 w 306"/>
                <a:gd name="T73" fmla="*/ 63352 h 321"/>
                <a:gd name="T74" fmla="*/ 7844 w 306"/>
                <a:gd name="T75" fmla="*/ 66987 h 321"/>
                <a:gd name="T76" fmla="*/ 12202 w 306"/>
                <a:gd name="T77" fmla="*/ 73218 h 321"/>
                <a:gd name="T78" fmla="*/ 20482 w 306"/>
                <a:gd name="T79" fmla="*/ 81007 h 321"/>
                <a:gd name="T80" fmla="*/ 27890 w 306"/>
                <a:gd name="T81" fmla="*/ 85161 h 321"/>
                <a:gd name="T82" fmla="*/ 32684 w 306"/>
                <a:gd name="T83" fmla="*/ 86200 h 321"/>
                <a:gd name="T84" fmla="*/ 46629 w 306"/>
                <a:gd name="T85" fmla="*/ 140724 h 321"/>
                <a:gd name="T86" fmla="*/ 47065 w 306"/>
                <a:gd name="T87" fmla="*/ 136570 h 321"/>
                <a:gd name="T88" fmla="*/ 48808 w 306"/>
                <a:gd name="T89" fmla="*/ 132935 h 321"/>
                <a:gd name="T90" fmla="*/ 55345 w 306"/>
                <a:gd name="T91" fmla="*/ 127742 h 321"/>
                <a:gd name="T92" fmla="*/ 64496 w 306"/>
                <a:gd name="T93" fmla="*/ 124627 h 321"/>
                <a:gd name="T94" fmla="*/ 75826 w 306"/>
                <a:gd name="T95" fmla="*/ 122030 h 321"/>
                <a:gd name="T96" fmla="*/ 75826 w 306"/>
                <a:gd name="T97" fmla="*/ 109048 h 321"/>
                <a:gd name="T98" fmla="*/ 79749 w 306"/>
                <a:gd name="T99" fmla="*/ 110087 h 321"/>
                <a:gd name="T100" fmla="*/ 84106 w 306"/>
                <a:gd name="T101" fmla="*/ 110087 h 321"/>
                <a:gd name="T102" fmla="*/ 92822 w 306"/>
                <a:gd name="T103" fmla="*/ 109048 h 321"/>
                <a:gd name="T104" fmla="*/ 101102 w 306"/>
                <a:gd name="T105" fmla="*/ 135531 h 321"/>
                <a:gd name="T106" fmla="*/ 112868 w 306"/>
                <a:gd name="T107" fmla="*/ 166688 h 321"/>
                <a:gd name="T108" fmla="*/ 118533 w 306"/>
                <a:gd name="T109" fmla="*/ 161495 h 321"/>
                <a:gd name="T110" fmla="*/ 122891 w 306"/>
                <a:gd name="T111" fmla="*/ 156822 h 321"/>
                <a:gd name="T112" fmla="*/ 128556 w 306"/>
                <a:gd name="T113" fmla="*/ 145398 h 321"/>
                <a:gd name="T114" fmla="*/ 133350 w 306"/>
                <a:gd name="T115" fmla="*/ 122030 h 32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6" h="321">
                  <a:moveTo>
                    <a:pt x="306" y="235"/>
                  </a:moveTo>
                  <a:lnTo>
                    <a:pt x="259" y="160"/>
                  </a:lnTo>
                  <a:lnTo>
                    <a:pt x="257" y="164"/>
                  </a:lnTo>
                  <a:lnTo>
                    <a:pt x="252" y="173"/>
                  </a:lnTo>
                  <a:lnTo>
                    <a:pt x="247" y="178"/>
                  </a:lnTo>
                  <a:lnTo>
                    <a:pt x="243" y="182"/>
                  </a:lnTo>
                  <a:lnTo>
                    <a:pt x="238" y="185"/>
                  </a:lnTo>
                  <a:lnTo>
                    <a:pt x="233" y="186"/>
                  </a:lnTo>
                  <a:lnTo>
                    <a:pt x="227" y="185"/>
                  </a:lnTo>
                  <a:lnTo>
                    <a:pt x="223" y="184"/>
                  </a:lnTo>
                  <a:lnTo>
                    <a:pt x="219" y="181"/>
                  </a:lnTo>
                  <a:lnTo>
                    <a:pt x="214" y="178"/>
                  </a:lnTo>
                  <a:lnTo>
                    <a:pt x="211" y="173"/>
                  </a:lnTo>
                  <a:lnTo>
                    <a:pt x="209" y="169"/>
                  </a:lnTo>
                  <a:lnTo>
                    <a:pt x="206" y="165"/>
                  </a:lnTo>
                  <a:lnTo>
                    <a:pt x="206" y="160"/>
                  </a:lnTo>
                  <a:lnTo>
                    <a:pt x="206" y="154"/>
                  </a:lnTo>
                  <a:lnTo>
                    <a:pt x="209" y="148"/>
                  </a:lnTo>
                  <a:lnTo>
                    <a:pt x="211" y="142"/>
                  </a:lnTo>
                  <a:lnTo>
                    <a:pt x="213" y="136"/>
                  </a:lnTo>
                  <a:lnTo>
                    <a:pt x="221" y="125"/>
                  </a:lnTo>
                  <a:lnTo>
                    <a:pt x="230" y="114"/>
                  </a:lnTo>
                  <a:lnTo>
                    <a:pt x="238" y="104"/>
                  </a:lnTo>
                  <a:lnTo>
                    <a:pt x="246" y="93"/>
                  </a:lnTo>
                  <a:lnTo>
                    <a:pt x="248" y="87"/>
                  </a:lnTo>
                  <a:lnTo>
                    <a:pt x="250" y="82"/>
                  </a:lnTo>
                  <a:lnTo>
                    <a:pt x="253" y="75"/>
                  </a:lnTo>
                  <a:lnTo>
                    <a:pt x="253" y="69"/>
                  </a:lnTo>
                  <a:lnTo>
                    <a:pt x="133" y="69"/>
                  </a:lnTo>
                  <a:lnTo>
                    <a:pt x="129" y="68"/>
                  </a:lnTo>
                  <a:lnTo>
                    <a:pt x="123" y="65"/>
                  </a:lnTo>
                  <a:lnTo>
                    <a:pt x="119" y="59"/>
                  </a:lnTo>
                  <a:lnTo>
                    <a:pt x="115" y="53"/>
                  </a:lnTo>
                  <a:lnTo>
                    <a:pt x="112" y="45"/>
                  </a:lnTo>
                  <a:lnTo>
                    <a:pt x="109" y="37"/>
                  </a:lnTo>
                  <a:lnTo>
                    <a:pt x="108" y="28"/>
                  </a:lnTo>
                  <a:lnTo>
                    <a:pt x="107" y="19"/>
                  </a:lnTo>
                  <a:lnTo>
                    <a:pt x="101" y="19"/>
                  </a:lnTo>
                  <a:lnTo>
                    <a:pt x="96" y="18"/>
                  </a:lnTo>
                  <a:lnTo>
                    <a:pt x="90" y="17"/>
                  </a:lnTo>
                  <a:lnTo>
                    <a:pt x="85" y="15"/>
                  </a:lnTo>
                  <a:lnTo>
                    <a:pt x="80" y="12"/>
                  </a:lnTo>
                  <a:lnTo>
                    <a:pt x="77" y="9"/>
                  </a:lnTo>
                  <a:lnTo>
                    <a:pt x="75" y="4"/>
                  </a:lnTo>
                  <a:lnTo>
                    <a:pt x="74" y="0"/>
                  </a:lnTo>
                  <a:lnTo>
                    <a:pt x="65" y="0"/>
                  </a:lnTo>
                  <a:lnTo>
                    <a:pt x="57" y="0"/>
                  </a:lnTo>
                  <a:lnTo>
                    <a:pt x="49" y="0"/>
                  </a:lnTo>
                  <a:lnTo>
                    <a:pt x="41" y="0"/>
                  </a:lnTo>
                  <a:lnTo>
                    <a:pt x="34" y="1"/>
                  </a:lnTo>
                  <a:lnTo>
                    <a:pt x="29" y="2"/>
                  </a:lnTo>
                  <a:lnTo>
                    <a:pt x="22" y="5"/>
                  </a:lnTo>
                  <a:lnTo>
                    <a:pt x="15" y="9"/>
                  </a:lnTo>
                  <a:lnTo>
                    <a:pt x="10" y="14"/>
                  </a:lnTo>
                  <a:lnTo>
                    <a:pt x="4" y="19"/>
                  </a:lnTo>
                  <a:lnTo>
                    <a:pt x="1" y="25"/>
                  </a:lnTo>
                  <a:lnTo>
                    <a:pt x="0" y="31"/>
                  </a:lnTo>
                  <a:lnTo>
                    <a:pt x="2" y="35"/>
                  </a:lnTo>
                  <a:lnTo>
                    <a:pt x="8" y="40"/>
                  </a:lnTo>
                  <a:lnTo>
                    <a:pt x="15" y="46"/>
                  </a:lnTo>
                  <a:lnTo>
                    <a:pt x="25" y="52"/>
                  </a:lnTo>
                  <a:lnTo>
                    <a:pt x="35" y="58"/>
                  </a:lnTo>
                  <a:lnTo>
                    <a:pt x="45" y="63"/>
                  </a:lnTo>
                  <a:lnTo>
                    <a:pt x="54" y="67"/>
                  </a:lnTo>
                  <a:lnTo>
                    <a:pt x="60" y="69"/>
                  </a:lnTo>
                  <a:lnTo>
                    <a:pt x="47" y="79"/>
                  </a:lnTo>
                  <a:lnTo>
                    <a:pt x="32" y="91"/>
                  </a:lnTo>
                  <a:lnTo>
                    <a:pt x="25" y="97"/>
                  </a:lnTo>
                  <a:lnTo>
                    <a:pt x="19" y="104"/>
                  </a:lnTo>
                  <a:lnTo>
                    <a:pt x="17" y="107"/>
                  </a:lnTo>
                  <a:lnTo>
                    <a:pt x="15" y="110"/>
                  </a:lnTo>
                  <a:lnTo>
                    <a:pt x="14" y="114"/>
                  </a:lnTo>
                  <a:lnTo>
                    <a:pt x="13" y="117"/>
                  </a:lnTo>
                  <a:lnTo>
                    <a:pt x="14" y="122"/>
                  </a:lnTo>
                  <a:lnTo>
                    <a:pt x="15" y="125"/>
                  </a:lnTo>
                  <a:lnTo>
                    <a:pt x="18" y="129"/>
                  </a:lnTo>
                  <a:lnTo>
                    <a:pt x="20" y="133"/>
                  </a:lnTo>
                  <a:lnTo>
                    <a:pt x="28" y="141"/>
                  </a:lnTo>
                  <a:lnTo>
                    <a:pt x="37" y="149"/>
                  </a:lnTo>
                  <a:lnTo>
                    <a:pt x="47" y="156"/>
                  </a:lnTo>
                  <a:lnTo>
                    <a:pt x="58" y="162"/>
                  </a:lnTo>
                  <a:lnTo>
                    <a:pt x="64" y="164"/>
                  </a:lnTo>
                  <a:lnTo>
                    <a:pt x="69" y="165"/>
                  </a:lnTo>
                  <a:lnTo>
                    <a:pt x="75" y="166"/>
                  </a:lnTo>
                  <a:lnTo>
                    <a:pt x="80" y="167"/>
                  </a:lnTo>
                  <a:lnTo>
                    <a:pt x="107" y="271"/>
                  </a:lnTo>
                  <a:lnTo>
                    <a:pt x="107" y="267"/>
                  </a:lnTo>
                  <a:lnTo>
                    <a:pt x="108" y="263"/>
                  </a:lnTo>
                  <a:lnTo>
                    <a:pt x="110" y="260"/>
                  </a:lnTo>
                  <a:lnTo>
                    <a:pt x="112" y="256"/>
                  </a:lnTo>
                  <a:lnTo>
                    <a:pt x="119" y="251"/>
                  </a:lnTo>
                  <a:lnTo>
                    <a:pt x="127" y="246"/>
                  </a:lnTo>
                  <a:lnTo>
                    <a:pt x="137" y="243"/>
                  </a:lnTo>
                  <a:lnTo>
                    <a:pt x="148" y="240"/>
                  </a:lnTo>
                  <a:lnTo>
                    <a:pt x="160" y="237"/>
                  </a:lnTo>
                  <a:lnTo>
                    <a:pt x="174" y="235"/>
                  </a:lnTo>
                  <a:lnTo>
                    <a:pt x="174" y="222"/>
                  </a:lnTo>
                  <a:lnTo>
                    <a:pt x="174" y="210"/>
                  </a:lnTo>
                  <a:lnTo>
                    <a:pt x="178" y="212"/>
                  </a:lnTo>
                  <a:lnTo>
                    <a:pt x="183" y="212"/>
                  </a:lnTo>
                  <a:lnTo>
                    <a:pt x="188" y="213"/>
                  </a:lnTo>
                  <a:lnTo>
                    <a:pt x="193" y="212"/>
                  </a:lnTo>
                  <a:lnTo>
                    <a:pt x="203" y="211"/>
                  </a:lnTo>
                  <a:lnTo>
                    <a:pt x="213" y="210"/>
                  </a:lnTo>
                  <a:lnTo>
                    <a:pt x="220" y="233"/>
                  </a:lnTo>
                  <a:lnTo>
                    <a:pt x="232" y="261"/>
                  </a:lnTo>
                  <a:lnTo>
                    <a:pt x="245" y="292"/>
                  </a:lnTo>
                  <a:lnTo>
                    <a:pt x="259" y="321"/>
                  </a:lnTo>
                  <a:lnTo>
                    <a:pt x="267" y="316"/>
                  </a:lnTo>
                  <a:lnTo>
                    <a:pt x="272" y="311"/>
                  </a:lnTo>
                  <a:lnTo>
                    <a:pt x="278" y="307"/>
                  </a:lnTo>
                  <a:lnTo>
                    <a:pt x="282" y="302"/>
                  </a:lnTo>
                  <a:lnTo>
                    <a:pt x="290" y="291"/>
                  </a:lnTo>
                  <a:lnTo>
                    <a:pt x="295" y="280"/>
                  </a:lnTo>
                  <a:lnTo>
                    <a:pt x="301" y="258"/>
                  </a:lnTo>
                  <a:lnTo>
                    <a:pt x="306" y="23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53" name="Freeform 278"/>
            <p:cNvSpPr>
              <a:spLocks/>
            </p:cNvSpPr>
            <p:nvPr>
              <p:custDataLst>
                <p:tags r:id="rId246"/>
              </p:custDataLst>
            </p:nvPr>
          </p:nvSpPr>
          <p:spPr bwMode="auto">
            <a:xfrm>
              <a:off x="7824895" y="3013709"/>
              <a:ext cx="94187" cy="114840"/>
            </a:xfrm>
            <a:custGeom>
              <a:avLst/>
              <a:gdLst>
                <a:gd name="T0" fmla="*/ 2147483647 w 200"/>
                <a:gd name="T1" fmla="*/ 2147483647 h 246"/>
                <a:gd name="T2" fmla="*/ 2147483647 w 200"/>
                <a:gd name="T3" fmla="*/ 2147483647 h 246"/>
                <a:gd name="T4" fmla="*/ 2147483647 w 200"/>
                <a:gd name="T5" fmla="*/ 2147483647 h 246"/>
                <a:gd name="T6" fmla="*/ 2147483647 w 200"/>
                <a:gd name="T7" fmla="*/ 2147483647 h 246"/>
                <a:gd name="T8" fmla="*/ 2147483647 w 200"/>
                <a:gd name="T9" fmla="*/ 2147483647 h 246"/>
                <a:gd name="T10" fmla="*/ 2147483647 w 200"/>
                <a:gd name="T11" fmla="*/ 2147483647 h 246"/>
                <a:gd name="T12" fmla="*/ 2147483647 w 200"/>
                <a:gd name="T13" fmla="*/ 2147483647 h 246"/>
                <a:gd name="T14" fmla="*/ 2147483647 w 200"/>
                <a:gd name="T15" fmla="*/ 2147483647 h 246"/>
                <a:gd name="T16" fmla="*/ 2147483647 w 200"/>
                <a:gd name="T17" fmla="*/ 2147483647 h 246"/>
                <a:gd name="T18" fmla="*/ 2147483647 w 200"/>
                <a:gd name="T19" fmla="*/ 2147483647 h 246"/>
                <a:gd name="T20" fmla="*/ 2147483647 w 200"/>
                <a:gd name="T21" fmla="*/ 2147483647 h 246"/>
                <a:gd name="T22" fmla="*/ 2147483647 w 200"/>
                <a:gd name="T23" fmla="*/ 2147483647 h 246"/>
                <a:gd name="T24" fmla="*/ 2147483647 w 200"/>
                <a:gd name="T25" fmla="*/ 2147483647 h 246"/>
                <a:gd name="T26" fmla="*/ 2147483647 w 200"/>
                <a:gd name="T27" fmla="*/ 2147483647 h 246"/>
                <a:gd name="T28" fmla="*/ 2147483647 w 200"/>
                <a:gd name="T29" fmla="*/ 2147483647 h 246"/>
                <a:gd name="T30" fmla="*/ 2147483647 w 200"/>
                <a:gd name="T31" fmla="*/ 2147483647 h 246"/>
                <a:gd name="T32" fmla="*/ 2147483647 w 200"/>
                <a:gd name="T33" fmla="*/ 2147483647 h 246"/>
                <a:gd name="T34" fmla="*/ 2147483647 w 200"/>
                <a:gd name="T35" fmla="*/ 2147483647 h 246"/>
                <a:gd name="T36" fmla="*/ 2147483647 w 200"/>
                <a:gd name="T37" fmla="*/ 2147483647 h 246"/>
                <a:gd name="T38" fmla="*/ 2147483647 w 200"/>
                <a:gd name="T39" fmla="*/ 2147483647 h 246"/>
                <a:gd name="T40" fmla="*/ 2147483647 w 200"/>
                <a:gd name="T41" fmla="*/ 2147483647 h 246"/>
                <a:gd name="T42" fmla="*/ 2147483647 w 200"/>
                <a:gd name="T43" fmla="*/ 2147483647 h 246"/>
                <a:gd name="T44" fmla="*/ 2147483647 w 200"/>
                <a:gd name="T45" fmla="*/ 2147483647 h 246"/>
                <a:gd name="T46" fmla="*/ 2147483647 w 200"/>
                <a:gd name="T47" fmla="*/ 2147483647 h 246"/>
                <a:gd name="T48" fmla="*/ 2147483647 w 200"/>
                <a:gd name="T49" fmla="*/ 2147483647 h 246"/>
                <a:gd name="T50" fmla="*/ 2147483647 w 200"/>
                <a:gd name="T51" fmla="*/ 2147483647 h 246"/>
                <a:gd name="T52" fmla="*/ 2147483647 w 200"/>
                <a:gd name="T53" fmla="*/ 2147483647 h 246"/>
                <a:gd name="T54" fmla="*/ 2147483647 w 200"/>
                <a:gd name="T55" fmla="*/ 2147483647 h 246"/>
                <a:gd name="T56" fmla="*/ 2147483647 w 200"/>
                <a:gd name="T57" fmla="*/ 2147483647 h 246"/>
                <a:gd name="T58" fmla="*/ 2147483647 w 200"/>
                <a:gd name="T59" fmla="*/ 2147483647 h 246"/>
                <a:gd name="T60" fmla="*/ 2147483647 w 200"/>
                <a:gd name="T61" fmla="*/ 2147483647 h 246"/>
                <a:gd name="T62" fmla="*/ 2147483647 w 200"/>
                <a:gd name="T63" fmla="*/ 2147483647 h 246"/>
                <a:gd name="T64" fmla="*/ 2147483647 w 200"/>
                <a:gd name="T65" fmla="*/ 2147483647 h 246"/>
                <a:gd name="T66" fmla="*/ 2147483647 w 200"/>
                <a:gd name="T67" fmla="*/ 2147483647 h 246"/>
                <a:gd name="T68" fmla="*/ 2147483647 w 200"/>
                <a:gd name="T69" fmla="*/ 2147483647 h 246"/>
                <a:gd name="T70" fmla="*/ 2147483647 w 200"/>
                <a:gd name="T71" fmla="*/ 2147483647 h 246"/>
                <a:gd name="T72" fmla="*/ 2147483647 w 200"/>
                <a:gd name="T73" fmla="*/ 2147483647 h 246"/>
                <a:gd name="T74" fmla="*/ 2147483647 w 200"/>
                <a:gd name="T75" fmla="*/ 2147483647 h 246"/>
                <a:gd name="T76" fmla="*/ 2147483647 w 200"/>
                <a:gd name="T77" fmla="*/ 2147483647 h 246"/>
                <a:gd name="T78" fmla="*/ 2147483647 w 200"/>
                <a:gd name="T79" fmla="*/ 2147483647 h 246"/>
                <a:gd name="T80" fmla="*/ 2147483647 w 200"/>
                <a:gd name="T81" fmla="*/ 2147483647 h 24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0" h="246">
                  <a:moveTo>
                    <a:pt x="13" y="49"/>
                  </a:moveTo>
                  <a:lnTo>
                    <a:pt x="18" y="41"/>
                  </a:lnTo>
                  <a:lnTo>
                    <a:pt x="22" y="32"/>
                  </a:lnTo>
                  <a:lnTo>
                    <a:pt x="28" y="26"/>
                  </a:lnTo>
                  <a:lnTo>
                    <a:pt x="33" y="20"/>
                  </a:lnTo>
                  <a:lnTo>
                    <a:pt x="38" y="16"/>
                  </a:lnTo>
                  <a:lnTo>
                    <a:pt x="44" y="12"/>
                  </a:lnTo>
                  <a:lnTo>
                    <a:pt x="50" y="9"/>
                  </a:lnTo>
                  <a:lnTo>
                    <a:pt x="54" y="6"/>
                  </a:lnTo>
                  <a:lnTo>
                    <a:pt x="73" y="1"/>
                  </a:lnTo>
                  <a:lnTo>
                    <a:pt x="80" y="0"/>
                  </a:lnTo>
                  <a:lnTo>
                    <a:pt x="88" y="12"/>
                  </a:lnTo>
                  <a:lnTo>
                    <a:pt x="98" y="23"/>
                  </a:lnTo>
                  <a:lnTo>
                    <a:pt x="108" y="34"/>
                  </a:lnTo>
                  <a:lnTo>
                    <a:pt x="119" y="46"/>
                  </a:lnTo>
                  <a:lnTo>
                    <a:pt x="125" y="50"/>
                  </a:lnTo>
                  <a:lnTo>
                    <a:pt x="132" y="54"/>
                  </a:lnTo>
                  <a:lnTo>
                    <a:pt x="139" y="58"/>
                  </a:lnTo>
                  <a:lnTo>
                    <a:pt x="145" y="61"/>
                  </a:lnTo>
                  <a:lnTo>
                    <a:pt x="152" y="64"/>
                  </a:lnTo>
                  <a:lnTo>
                    <a:pt x="158" y="66"/>
                  </a:lnTo>
                  <a:lnTo>
                    <a:pt x="166" y="67"/>
                  </a:lnTo>
                  <a:lnTo>
                    <a:pt x="174" y="67"/>
                  </a:lnTo>
                  <a:lnTo>
                    <a:pt x="184" y="96"/>
                  </a:lnTo>
                  <a:lnTo>
                    <a:pt x="191" y="123"/>
                  </a:lnTo>
                  <a:lnTo>
                    <a:pt x="195" y="137"/>
                  </a:lnTo>
                  <a:lnTo>
                    <a:pt x="198" y="151"/>
                  </a:lnTo>
                  <a:lnTo>
                    <a:pt x="199" y="165"/>
                  </a:lnTo>
                  <a:lnTo>
                    <a:pt x="200" y="178"/>
                  </a:lnTo>
                  <a:lnTo>
                    <a:pt x="200" y="185"/>
                  </a:lnTo>
                  <a:lnTo>
                    <a:pt x="199" y="192"/>
                  </a:lnTo>
                  <a:lnTo>
                    <a:pt x="198" y="197"/>
                  </a:lnTo>
                  <a:lnTo>
                    <a:pt x="196" y="202"/>
                  </a:lnTo>
                  <a:lnTo>
                    <a:pt x="195" y="207"/>
                  </a:lnTo>
                  <a:lnTo>
                    <a:pt x="192" y="211"/>
                  </a:lnTo>
                  <a:lnTo>
                    <a:pt x="189" y="214"/>
                  </a:lnTo>
                  <a:lnTo>
                    <a:pt x="186" y="216"/>
                  </a:lnTo>
                  <a:lnTo>
                    <a:pt x="179" y="220"/>
                  </a:lnTo>
                  <a:lnTo>
                    <a:pt x="173" y="222"/>
                  </a:lnTo>
                  <a:lnTo>
                    <a:pt x="164" y="224"/>
                  </a:lnTo>
                  <a:lnTo>
                    <a:pt x="156" y="224"/>
                  </a:lnTo>
                  <a:lnTo>
                    <a:pt x="140" y="224"/>
                  </a:lnTo>
                  <a:lnTo>
                    <a:pt x="124" y="226"/>
                  </a:lnTo>
                  <a:lnTo>
                    <a:pt x="118" y="229"/>
                  </a:lnTo>
                  <a:lnTo>
                    <a:pt x="112" y="232"/>
                  </a:lnTo>
                  <a:lnTo>
                    <a:pt x="111" y="235"/>
                  </a:lnTo>
                  <a:lnTo>
                    <a:pt x="109" y="238"/>
                  </a:lnTo>
                  <a:lnTo>
                    <a:pt x="108" y="242"/>
                  </a:lnTo>
                  <a:lnTo>
                    <a:pt x="107" y="246"/>
                  </a:lnTo>
                  <a:lnTo>
                    <a:pt x="98" y="245"/>
                  </a:lnTo>
                  <a:lnTo>
                    <a:pt x="90" y="243"/>
                  </a:lnTo>
                  <a:lnTo>
                    <a:pt x="85" y="240"/>
                  </a:lnTo>
                  <a:lnTo>
                    <a:pt x="80" y="235"/>
                  </a:lnTo>
                  <a:lnTo>
                    <a:pt x="77" y="230"/>
                  </a:lnTo>
                  <a:lnTo>
                    <a:pt x="75" y="223"/>
                  </a:lnTo>
                  <a:lnTo>
                    <a:pt x="73" y="216"/>
                  </a:lnTo>
                  <a:lnTo>
                    <a:pt x="72" y="209"/>
                  </a:lnTo>
                  <a:lnTo>
                    <a:pt x="72" y="192"/>
                  </a:lnTo>
                  <a:lnTo>
                    <a:pt x="72" y="176"/>
                  </a:lnTo>
                  <a:lnTo>
                    <a:pt x="71" y="168"/>
                  </a:lnTo>
                  <a:lnTo>
                    <a:pt x="71" y="161"/>
                  </a:lnTo>
                  <a:lnTo>
                    <a:pt x="69" y="154"/>
                  </a:lnTo>
                  <a:lnTo>
                    <a:pt x="67" y="148"/>
                  </a:lnTo>
                  <a:lnTo>
                    <a:pt x="64" y="142"/>
                  </a:lnTo>
                  <a:lnTo>
                    <a:pt x="61" y="137"/>
                  </a:lnTo>
                  <a:lnTo>
                    <a:pt x="56" y="134"/>
                  </a:lnTo>
                  <a:lnTo>
                    <a:pt x="51" y="130"/>
                  </a:lnTo>
                  <a:lnTo>
                    <a:pt x="40" y="125"/>
                  </a:lnTo>
                  <a:lnTo>
                    <a:pt x="29" y="120"/>
                  </a:lnTo>
                  <a:lnTo>
                    <a:pt x="18" y="115"/>
                  </a:lnTo>
                  <a:lnTo>
                    <a:pt x="9" y="110"/>
                  </a:lnTo>
                  <a:lnTo>
                    <a:pt x="6" y="106"/>
                  </a:lnTo>
                  <a:lnTo>
                    <a:pt x="3" y="103"/>
                  </a:lnTo>
                  <a:lnTo>
                    <a:pt x="1" y="98"/>
                  </a:lnTo>
                  <a:lnTo>
                    <a:pt x="0" y="93"/>
                  </a:lnTo>
                  <a:lnTo>
                    <a:pt x="1" y="87"/>
                  </a:lnTo>
                  <a:lnTo>
                    <a:pt x="3" y="83"/>
                  </a:lnTo>
                  <a:lnTo>
                    <a:pt x="5" y="78"/>
                  </a:lnTo>
                  <a:lnTo>
                    <a:pt x="7" y="73"/>
                  </a:lnTo>
                  <a:lnTo>
                    <a:pt x="10" y="68"/>
                  </a:lnTo>
                  <a:lnTo>
                    <a:pt x="12" y="62"/>
                  </a:lnTo>
                  <a:lnTo>
                    <a:pt x="13" y="56"/>
                  </a:lnTo>
                  <a:lnTo>
                    <a:pt x="13" y="49"/>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254" name="Freeform 281"/>
            <p:cNvSpPr>
              <a:spLocks/>
            </p:cNvSpPr>
            <p:nvPr>
              <p:custDataLst>
                <p:tags r:id="rId247"/>
              </p:custDataLst>
            </p:nvPr>
          </p:nvSpPr>
          <p:spPr bwMode="auto">
            <a:xfrm>
              <a:off x="6765760" y="3820178"/>
              <a:ext cx="70144" cy="105785"/>
            </a:xfrm>
            <a:custGeom>
              <a:avLst/>
              <a:gdLst>
                <a:gd name="T0" fmla="*/ 18465 w 141"/>
                <a:gd name="T1" fmla="*/ 119063 h 228"/>
                <a:gd name="T2" fmla="*/ 16213 w 141"/>
                <a:gd name="T3" fmla="*/ 114885 h 228"/>
                <a:gd name="T4" fmla="*/ 13060 w 141"/>
                <a:gd name="T5" fmla="*/ 108619 h 228"/>
                <a:gd name="T6" fmla="*/ 9908 w 141"/>
                <a:gd name="T7" fmla="*/ 101308 h 228"/>
                <a:gd name="T8" fmla="*/ 7206 w 141"/>
                <a:gd name="T9" fmla="*/ 92953 h 228"/>
                <a:gd name="T10" fmla="*/ 4504 w 141"/>
                <a:gd name="T11" fmla="*/ 85120 h 228"/>
                <a:gd name="T12" fmla="*/ 2252 w 141"/>
                <a:gd name="T13" fmla="*/ 77287 h 228"/>
                <a:gd name="T14" fmla="*/ 901 w 141"/>
                <a:gd name="T15" fmla="*/ 70498 h 228"/>
                <a:gd name="T16" fmla="*/ 0 w 141"/>
                <a:gd name="T17" fmla="*/ 64231 h 228"/>
                <a:gd name="T18" fmla="*/ 901 w 141"/>
                <a:gd name="T19" fmla="*/ 54309 h 228"/>
                <a:gd name="T20" fmla="*/ 1801 w 141"/>
                <a:gd name="T21" fmla="*/ 45432 h 228"/>
                <a:gd name="T22" fmla="*/ 2702 w 141"/>
                <a:gd name="T23" fmla="*/ 36554 h 228"/>
                <a:gd name="T24" fmla="*/ 4053 w 141"/>
                <a:gd name="T25" fmla="*/ 28721 h 228"/>
                <a:gd name="T26" fmla="*/ 8106 w 141"/>
                <a:gd name="T27" fmla="*/ 14622 h 228"/>
                <a:gd name="T28" fmla="*/ 12610 w 141"/>
                <a:gd name="T29" fmla="*/ 0 h 228"/>
                <a:gd name="T30" fmla="*/ 20266 w 141"/>
                <a:gd name="T31" fmla="*/ 8355 h 228"/>
                <a:gd name="T32" fmla="*/ 27922 w 141"/>
                <a:gd name="T33" fmla="*/ 14622 h 228"/>
                <a:gd name="T34" fmla="*/ 34227 w 141"/>
                <a:gd name="T35" fmla="*/ 19322 h 228"/>
                <a:gd name="T36" fmla="*/ 40082 w 141"/>
                <a:gd name="T37" fmla="*/ 25066 h 228"/>
                <a:gd name="T38" fmla="*/ 42784 w 141"/>
                <a:gd name="T39" fmla="*/ 28721 h 228"/>
                <a:gd name="T40" fmla="*/ 45486 w 141"/>
                <a:gd name="T41" fmla="*/ 32899 h 228"/>
                <a:gd name="T42" fmla="*/ 48188 w 141"/>
                <a:gd name="T43" fmla="*/ 38643 h 228"/>
                <a:gd name="T44" fmla="*/ 51340 w 141"/>
                <a:gd name="T45" fmla="*/ 44910 h 228"/>
                <a:gd name="T46" fmla="*/ 54043 w 141"/>
                <a:gd name="T47" fmla="*/ 52221 h 228"/>
                <a:gd name="T48" fmla="*/ 57195 w 141"/>
                <a:gd name="T49" fmla="*/ 61098 h 228"/>
                <a:gd name="T50" fmla="*/ 59897 w 141"/>
                <a:gd name="T51" fmla="*/ 72064 h 228"/>
                <a:gd name="T52" fmla="*/ 63500 w 141"/>
                <a:gd name="T53" fmla="*/ 84075 h 228"/>
                <a:gd name="T54" fmla="*/ 63050 w 141"/>
                <a:gd name="T55" fmla="*/ 88253 h 228"/>
                <a:gd name="T56" fmla="*/ 62149 w 141"/>
                <a:gd name="T57" fmla="*/ 92430 h 228"/>
                <a:gd name="T58" fmla="*/ 60798 w 141"/>
                <a:gd name="T59" fmla="*/ 97130 h 228"/>
                <a:gd name="T60" fmla="*/ 58996 w 141"/>
                <a:gd name="T61" fmla="*/ 100264 h 228"/>
                <a:gd name="T62" fmla="*/ 57195 w 141"/>
                <a:gd name="T63" fmla="*/ 103919 h 228"/>
                <a:gd name="T64" fmla="*/ 54493 w 141"/>
                <a:gd name="T65" fmla="*/ 106530 h 228"/>
                <a:gd name="T66" fmla="*/ 51791 w 141"/>
                <a:gd name="T67" fmla="*/ 109141 h 228"/>
                <a:gd name="T68" fmla="*/ 48638 w 141"/>
                <a:gd name="T69" fmla="*/ 111230 h 228"/>
                <a:gd name="T70" fmla="*/ 45035 w 141"/>
                <a:gd name="T71" fmla="*/ 113319 h 228"/>
                <a:gd name="T72" fmla="*/ 41883 w 141"/>
                <a:gd name="T73" fmla="*/ 114885 h 228"/>
                <a:gd name="T74" fmla="*/ 38280 w 141"/>
                <a:gd name="T75" fmla="*/ 116452 h 228"/>
                <a:gd name="T76" fmla="*/ 34227 w 141"/>
                <a:gd name="T77" fmla="*/ 117496 h 228"/>
                <a:gd name="T78" fmla="*/ 26571 w 141"/>
                <a:gd name="T79" fmla="*/ 118541 h 228"/>
                <a:gd name="T80" fmla="*/ 18465 w 141"/>
                <a:gd name="T81" fmla="*/ 119063 h 22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1" h="228">
                  <a:moveTo>
                    <a:pt x="41" y="228"/>
                  </a:moveTo>
                  <a:lnTo>
                    <a:pt x="36" y="220"/>
                  </a:lnTo>
                  <a:lnTo>
                    <a:pt x="29" y="208"/>
                  </a:lnTo>
                  <a:lnTo>
                    <a:pt x="22" y="194"/>
                  </a:lnTo>
                  <a:lnTo>
                    <a:pt x="16" y="178"/>
                  </a:lnTo>
                  <a:lnTo>
                    <a:pt x="10" y="163"/>
                  </a:lnTo>
                  <a:lnTo>
                    <a:pt x="5" y="148"/>
                  </a:lnTo>
                  <a:lnTo>
                    <a:pt x="2" y="135"/>
                  </a:lnTo>
                  <a:lnTo>
                    <a:pt x="0" y="123"/>
                  </a:lnTo>
                  <a:lnTo>
                    <a:pt x="2" y="104"/>
                  </a:lnTo>
                  <a:lnTo>
                    <a:pt x="4" y="87"/>
                  </a:lnTo>
                  <a:lnTo>
                    <a:pt x="6" y="70"/>
                  </a:lnTo>
                  <a:lnTo>
                    <a:pt x="9" y="55"/>
                  </a:lnTo>
                  <a:lnTo>
                    <a:pt x="18" y="28"/>
                  </a:lnTo>
                  <a:lnTo>
                    <a:pt x="28" y="0"/>
                  </a:lnTo>
                  <a:lnTo>
                    <a:pt x="45" y="16"/>
                  </a:lnTo>
                  <a:lnTo>
                    <a:pt x="62" y="28"/>
                  </a:lnTo>
                  <a:lnTo>
                    <a:pt x="76" y="37"/>
                  </a:lnTo>
                  <a:lnTo>
                    <a:pt x="89" y="48"/>
                  </a:lnTo>
                  <a:lnTo>
                    <a:pt x="95" y="55"/>
                  </a:lnTo>
                  <a:lnTo>
                    <a:pt x="101" y="63"/>
                  </a:lnTo>
                  <a:lnTo>
                    <a:pt x="107" y="74"/>
                  </a:lnTo>
                  <a:lnTo>
                    <a:pt x="114" y="86"/>
                  </a:lnTo>
                  <a:lnTo>
                    <a:pt x="120" y="100"/>
                  </a:lnTo>
                  <a:lnTo>
                    <a:pt x="127" y="117"/>
                  </a:lnTo>
                  <a:lnTo>
                    <a:pt x="133" y="138"/>
                  </a:lnTo>
                  <a:lnTo>
                    <a:pt x="141" y="161"/>
                  </a:lnTo>
                  <a:lnTo>
                    <a:pt x="140" y="169"/>
                  </a:lnTo>
                  <a:lnTo>
                    <a:pt x="138" y="177"/>
                  </a:lnTo>
                  <a:lnTo>
                    <a:pt x="135" y="186"/>
                  </a:lnTo>
                  <a:lnTo>
                    <a:pt x="131" y="192"/>
                  </a:lnTo>
                  <a:lnTo>
                    <a:pt x="127" y="199"/>
                  </a:lnTo>
                  <a:lnTo>
                    <a:pt x="121" y="204"/>
                  </a:lnTo>
                  <a:lnTo>
                    <a:pt x="115" y="209"/>
                  </a:lnTo>
                  <a:lnTo>
                    <a:pt x="108" y="213"/>
                  </a:lnTo>
                  <a:lnTo>
                    <a:pt x="100" y="217"/>
                  </a:lnTo>
                  <a:lnTo>
                    <a:pt x="93" y="220"/>
                  </a:lnTo>
                  <a:lnTo>
                    <a:pt x="85" y="223"/>
                  </a:lnTo>
                  <a:lnTo>
                    <a:pt x="76" y="225"/>
                  </a:lnTo>
                  <a:lnTo>
                    <a:pt x="59" y="227"/>
                  </a:lnTo>
                  <a:lnTo>
                    <a:pt x="41" y="22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19" name="Group 282"/>
            <p:cNvGrpSpPr>
              <a:grpSpLocks/>
            </p:cNvGrpSpPr>
            <p:nvPr>
              <p:custDataLst>
                <p:tags r:id="rId248"/>
              </p:custDataLst>
            </p:nvPr>
          </p:nvGrpSpPr>
          <p:grpSpPr bwMode="auto">
            <a:xfrm>
              <a:off x="7798813" y="3565403"/>
              <a:ext cx="256403" cy="387923"/>
              <a:chOff x="5062" y="2295"/>
              <a:chExt cx="177" cy="279"/>
            </a:xfrm>
            <a:grpFill/>
          </p:grpSpPr>
          <p:sp>
            <p:nvSpPr>
              <p:cNvPr id="446" name="Freeform 283"/>
              <p:cNvSpPr>
                <a:spLocks/>
              </p:cNvSpPr>
              <p:nvPr/>
            </p:nvSpPr>
            <p:spPr bwMode="auto">
              <a:xfrm>
                <a:off x="5154" y="2449"/>
                <a:ext cx="19" cy="37"/>
              </a:xfrm>
              <a:custGeom>
                <a:avLst/>
                <a:gdLst>
                  <a:gd name="T0" fmla="*/ 12 w 60"/>
                  <a:gd name="T1" fmla="*/ 37 h 110"/>
                  <a:gd name="T2" fmla="*/ 13 w 60"/>
                  <a:gd name="T3" fmla="*/ 37 h 110"/>
                  <a:gd name="T4" fmla="*/ 15 w 60"/>
                  <a:gd name="T5" fmla="*/ 36 h 110"/>
                  <a:gd name="T6" fmla="*/ 16 w 60"/>
                  <a:gd name="T7" fmla="*/ 34 h 110"/>
                  <a:gd name="T8" fmla="*/ 16 w 60"/>
                  <a:gd name="T9" fmla="*/ 32 h 110"/>
                  <a:gd name="T10" fmla="*/ 17 w 60"/>
                  <a:gd name="T11" fmla="*/ 30 h 110"/>
                  <a:gd name="T12" fmla="*/ 18 w 60"/>
                  <a:gd name="T13" fmla="*/ 28 h 110"/>
                  <a:gd name="T14" fmla="*/ 19 w 60"/>
                  <a:gd name="T15" fmla="*/ 26 h 110"/>
                  <a:gd name="T16" fmla="*/ 19 w 60"/>
                  <a:gd name="T17" fmla="*/ 25 h 110"/>
                  <a:gd name="T18" fmla="*/ 19 w 60"/>
                  <a:gd name="T19" fmla="*/ 20 h 110"/>
                  <a:gd name="T20" fmla="*/ 18 w 60"/>
                  <a:gd name="T21" fmla="*/ 16 h 110"/>
                  <a:gd name="T22" fmla="*/ 18 w 60"/>
                  <a:gd name="T23" fmla="*/ 13 h 110"/>
                  <a:gd name="T24" fmla="*/ 17 w 60"/>
                  <a:gd name="T25" fmla="*/ 10 h 110"/>
                  <a:gd name="T26" fmla="*/ 16 w 60"/>
                  <a:gd name="T27" fmla="*/ 7 h 110"/>
                  <a:gd name="T28" fmla="*/ 15 w 60"/>
                  <a:gd name="T29" fmla="*/ 4 h 110"/>
                  <a:gd name="T30" fmla="*/ 14 w 60"/>
                  <a:gd name="T31" fmla="*/ 2 h 110"/>
                  <a:gd name="T32" fmla="*/ 12 w 60"/>
                  <a:gd name="T33" fmla="*/ 0 h 110"/>
                  <a:gd name="T34" fmla="*/ 11 w 60"/>
                  <a:gd name="T35" fmla="*/ 1 h 110"/>
                  <a:gd name="T36" fmla="*/ 10 w 60"/>
                  <a:gd name="T37" fmla="*/ 3 h 110"/>
                  <a:gd name="T38" fmla="*/ 9 w 60"/>
                  <a:gd name="T39" fmla="*/ 4 h 110"/>
                  <a:gd name="T40" fmla="*/ 8 w 60"/>
                  <a:gd name="T41" fmla="*/ 6 h 110"/>
                  <a:gd name="T42" fmla="*/ 6 w 60"/>
                  <a:gd name="T43" fmla="*/ 10 h 110"/>
                  <a:gd name="T44" fmla="*/ 5 w 60"/>
                  <a:gd name="T45" fmla="*/ 13 h 110"/>
                  <a:gd name="T46" fmla="*/ 3 w 60"/>
                  <a:gd name="T47" fmla="*/ 17 h 110"/>
                  <a:gd name="T48" fmla="*/ 2 w 60"/>
                  <a:gd name="T49" fmla="*/ 21 h 110"/>
                  <a:gd name="T50" fmla="*/ 2 w 60"/>
                  <a:gd name="T51" fmla="*/ 22 h 110"/>
                  <a:gd name="T52" fmla="*/ 1 w 60"/>
                  <a:gd name="T53" fmla="*/ 23 h 110"/>
                  <a:gd name="T54" fmla="*/ 1 w 60"/>
                  <a:gd name="T55" fmla="*/ 24 h 110"/>
                  <a:gd name="T56" fmla="*/ 0 w 60"/>
                  <a:gd name="T57" fmla="*/ 25 h 110"/>
                  <a:gd name="T58" fmla="*/ 0 w 60"/>
                  <a:gd name="T59" fmla="*/ 26 h 110"/>
                  <a:gd name="T60" fmla="*/ 1 w 60"/>
                  <a:gd name="T61" fmla="*/ 28 h 110"/>
                  <a:gd name="T62" fmla="*/ 2 w 60"/>
                  <a:gd name="T63" fmla="*/ 30 h 110"/>
                  <a:gd name="T64" fmla="*/ 4 w 60"/>
                  <a:gd name="T65" fmla="*/ 32 h 110"/>
                  <a:gd name="T66" fmla="*/ 6 w 60"/>
                  <a:gd name="T67" fmla="*/ 34 h 110"/>
                  <a:gd name="T68" fmla="*/ 8 w 60"/>
                  <a:gd name="T69" fmla="*/ 36 h 110"/>
                  <a:gd name="T70" fmla="*/ 10 w 60"/>
                  <a:gd name="T71" fmla="*/ 37 h 110"/>
                  <a:gd name="T72" fmla="*/ 12 w 60"/>
                  <a:gd name="T73" fmla="*/ 37 h 11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0" h="110">
                    <a:moveTo>
                      <a:pt x="39" y="110"/>
                    </a:moveTo>
                    <a:lnTo>
                      <a:pt x="42" y="109"/>
                    </a:lnTo>
                    <a:lnTo>
                      <a:pt x="46" y="106"/>
                    </a:lnTo>
                    <a:lnTo>
                      <a:pt x="49" y="101"/>
                    </a:lnTo>
                    <a:lnTo>
                      <a:pt x="52" y="96"/>
                    </a:lnTo>
                    <a:lnTo>
                      <a:pt x="54" y="90"/>
                    </a:lnTo>
                    <a:lnTo>
                      <a:pt x="57" y="84"/>
                    </a:lnTo>
                    <a:lnTo>
                      <a:pt x="59" y="78"/>
                    </a:lnTo>
                    <a:lnTo>
                      <a:pt x="60" y="73"/>
                    </a:lnTo>
                    <a:lnTo>
                      <a:pt x="59" y="60"/>
                    </a:lnTo>
                    <a:lnTo>
                      <a:pt x="58" y="48"/>
                    </a:lnTo>
                    <a:lnTo>
                      <a:pt x="57" y="38"/>
                    </a:lnTo>
                    <a:lnTo>
                      <a:pt x="54" y="29"/>
                    </a:lnTo>
                    <a:lnTo>
                      <a:pt x="51" y="21"/>
                    </a:lnTo>
                    <a:lnTo>
                      <a:pt x="48" y="13"/>
                    </a:lnTo>
                    <a:lnTo>
                      <a:pt x="45" y="6"/>
                    </a:lnTo>
                    <a:lnTo>
                      <a:pt x="39" y="0"/>
                    </a:lnTo>
                    <a:lnTo>
                      <a:pt x="35" y="3"/>
                    </a:lnTo>
                    <a:lnTo>
                      <a:pt x="30" y="8"/>
                    </a:lnTo>
                    <a:lnTo>
                      <a:pt x="27" y="13"/>
                    </a:lnTo>
                    <a:lnTo>
                      <a:pt x="24" y="18"/>
                    </a:lnTo>
                    <a:lnTo>
                      <a:pt x="18" y="29"/>
                    </a:lnTo>
                    <a:lnTo>
                      <a:pt x="15" y="40"/>
                    </a:lnTo>
                    <a:lnTo>
                      <a:pt x="10" y="51"/>
                    </a:lnTo>
                    <a:lnTo>
                      <a:pt x="7" y="62"/>
                    </a:lnTo>
                    <a:lnTo>
                      <a:pt x="6" y="66"/>
                    </a:lnTo>
                    <a:lnTo>
                      <a:pt x="4" y="69"/>
                    </a:lnTo>
                    <a:lnTo>
                      <a:pt x="2" y="72"/>
                    </a:lnTo>
                    <a:lnTo>
                      <a:pt x="0" y="73"/>
                    </a:lnTo>
                    <a:lnTo>
                      <a:pt x="1" y="78"/>
                    </a:lnTo>
                    <a:lnTo>
                      <a:pt x="3" y="84"/>
                    </a:lnTo>
                    <a:lnTo>
                      <a:pt x="7" y="90"/>
                    </a:lnTo>
                    <a:lnTo>
                      <a:pt x="12" y="96"/>
                    </a:lnTo>
                    <a:lnTo>
                      <a:pt x="18" y="101"/>
                    </a:lnTo>
                    <a:lnTo>
                      <a:pt x="25" y="106"/>
                    </a:lnTo>
                    <a:lnTo>
                      <a:pt x="32" y="109"/>
                    </a:lnTo>
                    <a:lnTo>
                      <a:pt x="39" y="11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7" name="Freeform 284"/>
              <p:cNvSpPr>
                <a:spLocks/>
              </p:cNvSpPr>
              <p:nvPr/>
            </p:nvSpPr>
            <p:spPr bwMode="auto">
              <a:xfrm>
                <a:off x="5189" y="2422"/>
                <a:ext cx="24" cy="25"/>
              </a:xfrm>
              <a:custGeom>
                <a:avLst/>
                <a:gdLst>
                  <a:gd name="T0" fmla="*/ 0 w 72"/>
                  <a:gd name="T1" fmla="*/ 4 h 75"/>
                  <a:gd name="T2" fmla="*/ 3 w 72"/>
                  <a:gd name="T3" fmla="*/ 6 h 75"/>
                  <a:gd name="T4" fmla="*/ 5 w 72"/>
                  <a:gd name="T5" fmla="*/ 8 h 75"/>
                  <a:gd name="T6" fmla="*/ 8 w 72"/>
                  <a:gd name="T7" fmla="*/ 11 h 75"/>
                  <a:gd name="T8" fmla="*/ 10 w 72"/>
                  <a:gd name="T9" fmla="*/ 13 h 75"/>
                  <a:gd name="T10" fmla="*/ 12 w 72"/>
                  <a:gd name="T11" fmla="*/ 16 h 75"/>
                  <a:gd name="T12" fmla="*/ 14 w 72"/>
                  <a:gd name="T13" fmla="*/ 19 h 75"/>
                  <a:gd name="T14" fmla="*/ 15 w 72"/>
                  <a:gd name="T15" fmla="*/ 22 h 75"/>
                  <a:gd name="T16" fmla="*/ 15 w 72"/>
                  <a:gd name="T17" fmla="*/ 25 h 75"/>
                  <a:gd name="T18" fmla="*/ 24 w 72"/>
                  <a:gd name="T19" fmla="*/ 25 h 75"/>
                  <a:gd name="T20" fmla="*/ 22 w 72"/>
                  <a:gd name="T21" fmla="*/ 17 h 75"/>
                  <a:gd name="T22" fmla="*/ 20 w 72"/>
                  <a:gd name="T23" fmla="*/ 11 h 75"/>
                  <a:gd name="T24" fmla="*/ 20 w 72"/>
                  <a:gd name="T25" fmla="*/ 9 h 75"/>
                  <a:gd name="T26" fmla="*/ 21 w 72"/>
                  <a:gd name="T27" fmla="*/ 6 h 75"/>
                  <a:gd name="T28" fmla="*/ 22 w 72"/>
                  <a:gd name="T29" fmla="*/ 4 h 75"/>
                  <a:gd name="T30" fmla="*/ 24 w 72"/>
                  <a:gd name="T31" fmla="*/ 0 h 75"/>
                  <a:gd name="T32" fmla="*/ 17 w 72"/>
                  <a:gd name="T33" fmla="*/ 0 h 75"/>
                  <a:gd name="T34" fmla="*/ 11 w 72"/>
                  <a:gd name="T35" fmla="*/ 0 h 75"/>
                  <a:gd name="T36" fmla="*/ 7 w 72"/>
                  <a:gd name="T37" fmla="*/ 0 h 75"/>
                  <a:gd name="T38" fmla="*/ 4 w 72"/>
                  <a:gd name="T39" fmla="*/ 1 h 75"/>
                  <a:gd name="T40" fmla="*/ 3 w 72"/>
                  <a:gd name="T41" fmla="*/ 2 h 75"/>
                  <a:gd name="T42" fmla="*/ 2 w 72"/>
                  <a:gd name="T43" fmla="*/ 2 h 75"/>
                  <a:gd name="T44" fmla="*/ 1 w 72"/>
                  <a:gd name="T45" fmla="*/ 3 h 75"/>
                  <a:gd name="T46" fmla="*/ 0 w 72"/>
                  <a:gd name="T47" fmla="*/ 4 h 7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2" h="75">
                    <a:moveTo>
                      <a:pt x="0" y="13"/>
                    </a:moveTo>
                    <a:lnTo>
                      <a:pt x="8" y="18"/>
                    </a:lnTo>
                    <a:lnTo>
                      <a:pt x="15" y="25"/>
                    </a:lnTo>
                    <a:lnTo>
                      <a:pt x="23" y="32"/>
                    </a:lnTo>
                    <a:lnTo>
                      <a:pt x="31" y="40"/>
                    </a:lnTo>
                    <a:lnTo>
                      <a:pt x="37" y="48"/>
                    </a:lnTo>
                    <a:lnTo>
                      <a:pt x="42" y="57"/>
                    </a:lnTo>
                    <a:lnTo>
                      <a:pt x="45" y="65"/>
                    </a:lnTo>
                    <a:lnTo>
                      <a:pt x="46" y="75"/>
                    </a:lnTo>
                    <a:lnTo>
                      <a:pt x="72" y="75"/>
                    </a:lnTo>
                    <a:lnTo>
                      <a:pt x="65" y="50"/>
                    </a:lnTo>
                    <a:lnTo>
                      <a:pt x="60" y="34"/>
                    </a:lnTo>
                    <a:lnTo>
                      <a:pt x="60" y="27"/>
                    </a:lnTo>
                    <a:lnTo>
                      <a:pt x="63" y="19"/>
                    </a:lnTo>
                    <a:lnTo>
                      <a:pt x="67" y="11"/>
                    </a:lnTo>
                    <a:lnTo>
                      <a:pt x="72" y="1"/>
                    </a:lnTo>
                    <a:lnTo>
                      <a:pt x="52" y="0"/>
                    </a:lnTo>
                    <a:lnTo>
                      <a:pt x="32" y="0"/>
                    </a:lnTo>
                    <a:lnTo>
                      <a:pt x="22" y="1"/>
                    </a:lnTo>
                    <a:lnTo>
                      <a:pt x="13" y="3"/>
                    </a:lnTo>
                    <a:lnTo>
                      <a:pt x="9" y="5"/>
                    </a:lnTo>
                    <a:lnTo>
                      <a:pt x="6" y="7"/>
                    </a:lnTo>
                    <a:lnTo>
                      <a:pt x="2" y="10"/>
                    </a:lnTo>
                    <a:lnTo>
                      <a:pt x="0"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8" name="Freeform 285"/>
              <p:cNvSpPr>
                <a:spLocks/>
              </p:cNvSpPr>
              <p:nvPr/>
            </p:nvSpPr>
            <p:spPr bwMode="auto">
              <a:xfrm>
                <a:off x="5160" y="2389"/>
                <a:ext cx="5" cy="16"/>
              </a:xfrm>
              <a:custGeom>
                <a:avLst/>
                <a:gdLst>
                  <a:gd name="T0" fmla="*/ 5 w 15"/>
                  <a:gd name="T1" fmla="*/ 16 h 49"/>
                  <a:gd name="T2" fmla="*/ 5 w 15"/>
                  <a:gd name="T3" fmla="*/ 11 h 49"/>
                  <a:gd name="T4" fmla="*/ 5 w 15"/>
                  <a:gd name="T5" fmla="*/ 6 h 49"/>
                  <a:gd name="T6" fmla="*/ 5 w 15"/>
                  <a:gd name="T7" fmla="*/ 4 h 49"/>
                  <a:gd name="T8" fmla="*/ 4 w 15"/>
                  <a:gd name="T9" fmla="*/ 2 h 49"/>
                  <a:gd name="T10" fmla="*/ 4 w 15"/>
                  <a:gd name="T11" fmla="*/ 1 h 49"/>
                  <a:gd name="T12" fmla="*/ 3 w 15"/>
                  <a:gd name="T13" fmla="*/ 0 h 49"/>
                  <a:gd name="T14" fmla="*/ 1 w 15"/>
                  <a:gd name="T15" fmla="*/ 2 h 49"/>
                  <a:gd name="T16" fmla="*/ 1 w 15"/>
                  <a:gd name="T17" fmla="*/ 5 h 49"/>
                  <a:gd name="T18" fmla="*/ 0 w 15"/>
                  <a:gd name="T19" fmla="*/ 8 h 49"/>
                  <a:gd name="T20" fmla="*/ 0 w 15"/>
                  <a:gd name="T21" fmla="*/ 10 h 49"/>
                  <a:gd name="T22" fmla="*/ 0 w 15"/>
                  <a:gd name="T23" fmla="*/ 12 h 49"/>
                  <a:gd name="T24" fmla="*/ 1 w 15"/>
                  <a:gd name="T25" fmla="*/ 14 h 49"/>
                  <a:gd name="T26" fmla="*/ 2 w 15"/>
                  <a:gd name="T27" fmla="*/ 14 h 49"/>
                  <a:gd name="T28" fmla="*/ 3 w 15"/>
                  <a:gd name="T29" fmla="*/ 15 h 49"/>
                  <a:gd name="T30" fmla="*/ 4 w 15"/>
                  <a:gd name="T31" fmla="*/ 16 h 49"/>
                  <a:gd name="T32" fmla="*/ 5 w 15"/>
                  <a:gd name="T33" fmla="*/ 16 h 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 h="49">
                    <a:moveTo>
                      <a:pt x="15" y="49"/>
                    </a:moveTo>
                    <a:lnTo>
                      <a:pt x="15" y="33"/>
                    </a:lnTo>
                    <a:lnTo>
                      <a:pt x="15" y="19"/>
                    </a:lnTo>
                    <a:lnTo>
                      <a:pt x="14" y="13"/>
                    </a:lnTo>
                    <a:lnTo>
                      <a:pt x="13" y="7"/>
                    </a:lnTo>
                    <a:lnTo>
                      <a:pt x="11" y="3"/>
                    </a:lnTo>
                    <a:lnTo>
                      <a:pt x="9" y="0"/>
                    </a:lnTo>
                    <a:lnTo>
                      <a:pt x="4" y="7"/>
                    </a:lnTo>
                    <a:lnTo>
                      <a:pt x="2" y="15"/>
                    </a:lnTo>
                    <a:lnTo>
                      <a:pt x="0" y="23"/>
                    </a:lnTo>
                    <a:lnTo>
                      <a:pt x="0" y="30"/>
                    </a:lnTo>
                    <a:lnTo>
                      <a:pt x="1" y="36"/>
                    </a:lnTo>
                    <a:lnTo>
                      <a:pt x="4" y="42"/>
                    </a:lnTo>
                    <a:lnTo>
                      <a:pt x="7" y="44"/>
                    </a:lnTo>
                    <a:lnTo>
                      <a:pt x="9" y="46"/>
                    </a:lnTo>
                    <a:lnTo>
                      <a:pt x="12" y="48"/>
                    </a:lnTo>
                    <a:lnTo>
                      <a:pt x="15" y="4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9" name="Freeform 286"/>
              <p:cNvSpPr>
                <a:spLocks/>
              </p:cNvSpPr>
              <p:nvPr/>
            </p:nvSpPr>
            <p:spPr bwMode="auto">
              <a:xfrm>
                <a:off x="5139" y="2387"/>
                <a:ext cx="15" cy="13"/>
              </a:xfrm>
              <a:custGeom>
                <a:avLst/>
                <a:gdLst>
                  <a:gd name="T0" fmla="*/ 6 w 47"/>
                  <a:gd name="T1" fmla="*/ 2 h 40"/>
                  <a:gd name="T2" fmla="*/ 0 w 47"/>
                  <a:gd name="T3" fmla="*/ 12 h 40"/>
                  <a:gd name="T4" fmla="*/ 2 w 47"/>
                  <a:gd name="T5" fmla="*/ 13 h 40"/>
                  <a:gd name="T6" fmla="*/ 4 w 47"/>
                  <a:gd name="T7" fmla="*/ 13 h 40"/>
                  <a:gd name="T8" fmla="*/ 6 w 47"/>
                  <a:gd name="T9" fmla="*/ 13 h 40"/>
                  <a:gd name="T10" fmla="*/ 8 w 47"/>
                  <a:gd name="T11" fmla="*/ 12 h 40"/>
                  <a:gd name="T12" fmla="*/ 10 w 47"/>
                  <a:gd name="T13" fmla="*/ 12 h 40"/>
                  <a:gd name="T14" fmla="*/ 12 w 47"/>
                  <a:gd name="T15" fmla="*/ 11 h 40"/>
                  <a:gd name="T16" fmla="*/ 14 w 47"/>
                  <a:gd name="T17" fmla="*/ 10 h 40"/>
                  <a:gd name="T18" fmla="*/ 15 w 47"/>
                  <a:gd name="T19" fmla="*/ 8 h 40"/>
                  <a:gd name="T20" fmla="*/ 15 w 47"/>
                  <a:gd name="T21" fmla="*/ 0 h 40"/>
                  <a:gd name="T22" fmla="*/ 13 w 47"/>
                  <a:gd name="T23" fmla="*/ 0 h 40"/>
                  <a:gd name="T24" fmla="*/ 11 w 47"/>
                  <a:gd name="T25" fmla="*/ 0 h 40"/>
                  <a:gd name="T26" fmla="*/ 8 w 47"/>
                  <a:gd name="T27" fmla="*/ 1 h 40"/>
                  <a:gd name="T28" fmla="*/ 6 w 47"/>
                  <a:gd name="T29" fmla="*/ 2 h 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7" h="40">
                    <a:moveTo>
                      <a:pt x="20" y="6"/>
                    </a:moveTo>
                    <a:lnTo>
                      <a:pt x="0" y="37"/>
                    </a:lnTo>
                    <a:lnTo>
                      <a:pt x="6" y="39"/>
                    </a:lnTo>
                    <a:lnTo>
                      <a:pt x="12" y="40"/>
                    </a:lnTo>
                    <a:lnTo>
                      <a:pt x="19" y="39"/>
                    </a:lnTo>
                    <a:lnTo>
                      <a:pt x="26" y="38"/>
                    </a:lnTo>
                    <a:lnTo>
                      <a:pt x="32" y="36"/>
                    </a:lnTo>
                    <a:lnTo>
                      <a:pt x="39" y="33"/>
                    </a:lnTo>
                    <a:lnTo>
                      <a:pt x="43" y="30"/>
                    </a:lnTo>
                    <a:lnTo>
                      <a:pt x="47" y="25"/>
                    </a:lnTo>
                    <a:lnTo>
                      <a:pt x="47" y="0"/>
                    </a:lnTo>
                    <a:lnTo>
                      <a:pt x="41" y="0"/>
                    </a:lnTo>
                    <a:lnTo>
                      <a:pt x="33" y="1"/>
                    </a:lnTo>
                    <a:lnTo>
                      <a:pt x="26" y="3"/>
                    </a:lnTo>
                    <a:lnTo>
                      <a:pt x="20"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0" name="Freeform 287"/>
              <p:cNvSpPr>
                <a:spLocks/>
              </p:cNvSpPr>
              <p:nvPr/>
            </p:nvSpPr>
            <p:spPr bwMode="auto">
              <a:xfrm>
                <a:off x="5184" y="2465"/>
                <a:ext cx="13" cy="10"/>
              </a:xfrm>
              <a:custGeom>
                <a:avLst/>
                <a:gdLst>
                  <a:gd name="T0" fmla="*/ 0 w 39"/>
                  <a:gd name="T1" fmla="*/ 0 h 31"/>
                  <a:gd name="T2" fmla="*/ 1 w 39"/>
                  <a:gd name="T3" fmla="*/ 3 h 31"/>
                  <a:gd name="T4" fmla="*/ 2 w 39"/>
                  <a:gd name="T5" fmla="*/ 4 h 31"/>
                  <a:gd name="T6" fmla="*/ 4 w 39"/>
                  <a:gd name="T7" fmla="*/ 6 h 31"/>
                  <a:gd name="T8" fmla="*/ 6 w 39"/>
                  <a:gd name="T9" fmla="*/ 7 h 31"/>
                  <a:gd name="T10" fmla="*/ 8 w 39"/>
                  <a:gd name="T11" fmla="*/ 8 h 31"/>
                  <a:gd name="T12" fmla="*/ 9 w 39"/>
                  <a:gd name="T13" fmla="*/ 9 h 31"/>
                  <a:gd name="T14" fmla="*/ 11 w 39"/>
                  <a:gd name="T15" fmla="*/ 10 h 31"/>
                  <a:gd name="T16" fmla="*/ 13 w 39"/>
                  <a:gd name="T17" fmla="*/ 10 h 31"/>
                  <a:gd name="T18" fmla="*/ 11 w 39"/>
                  <a:gd name="T19" fmla="*/ 7 h 31"/>
                  <a:gd name="T20" fmla="*/ 8 w 39"/>
                  <a:gd name="T21" fmla="*/ 5 h 31"/>
                  <a:gd name="T22" fmla="*/ 5 w 39"/>
                  <a:gd name="T23" fmla="*/ 2 h 31"/>
                  <a:gd name="T24" fmla="*/ 2 w 39"/>
                  <a:gd name="T25" fmla="*/ 0 h 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 h="31">
                    <a:moveTo>
                      <a:pt x="0" y="0"/>
                    </a:moveTo>
                    <a:lnTo>
                      <a:pt x="3" y="8"/>
                    </a:lnTo>
                    <a:lnTo>
                      <a:pt x="6" y="13"/>
                    </a:lnTo>
                    <a:lnTo>
                      <a:pt x="12" y="19"/>
                    </a:lnTo>
                    <a:lnTo>
                      <a:pt x="17" y="23"/>
                    </a:lnTo>
                    <a:lnTo>
                      <a:pt x="23" y="26"/>
                    </a:lnTo>
                    <a:lnTo>
                      <a:pt x="28" y="29"/>
                    </a:lnTo>
                    <a:lnTo>
                      <a:pt x="34" y="31"/>
                    </a:lnTo>
                    <a:lnTo>
                      <a:pt x="39" y="31"/>
                    </a:lnTo>
                    <a:lnTo>
                      <a:pt x="33" y="22"/>
                    </a:lnTo>
                    <a:lnTo>
                      <a:pt x="25" y="14"/>
                    </a:lnTo>
                    <a:lnTo>
                      <a:pt x="16" y="7"/>
                    </a:lnTo>
                    <a:lnTo>
                      <a:pt x="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1" name="Freeform 288"/>
              <p:cNvSpPr>
                <a:spLocks/>
              </p:cNvSpPr>
              <p:nvPr/>
            </p:nvSpPr>
            <p:spPr bwMode="auto">
              <a:xfrm>
                <a:off x="5172" y="2410"/>
                <a:ext cx="10" cy="6"/>
              </a:xfrm>
              <a:custGeom>
                <a:avLst/>
                <a:gdLst>
                  <a:gd name="T0" fmla="*/ 0 w 34"/>
                  <a:gd name="T1" fmla="*/ 0 h 19"/>
                  <a:gd name="T2" fmla="*/ 10 w 34"/>
                  <a:gd name="T3" fmla="*/ 6 h 19"/>
                  <a:gd name="T4" fmla="*/ 10 w 34"/>
                  <a:gd name="T5" fmla="*/ 0 h 19"/>
                  <a:gd name="T6" fmla="*/ 7 w 34"/>
                  <a:gd name="T7" fmla="*/ 0 h 19"/>
                  <a:gd name="T8" fmla="*/ 4 w 34"/>
                  <a:gd name="T9" fmla="*/ 0 h 19"/>
                  <a:gd name="T10" fmla="*/ 2 w 34"/>
                  <a:gd name="T11" fmla="*/ 0 h 19"/>
                  <a:gd name="T12" fmla="*/ 0 w 34"/>
                  <a:gd name="T13" fmla="*/ 0 h 1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4" h="19">
                    <a:moveTo>
                      <a:pt x="0" y="0"/>
                    </a:moveTo>
                    <a:lnTo>
                      <a:pt x="34" y="19"/>
                    </a:lnTo>
                    <a:lnTo>
                      <a:pt x="34" y="0"/>
                    </a:lnTo>
                    <a:lnTo>
                      <a:pt x="24" y="0"/>
                    </a:lnTo>
                    <a:lnTo>
                      <a:pt x="14" y="0"/>
                    </a:lnTo>
                    <a:lnTo>
                      <a:pt x="7"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2" name="Freeform 289"/>
              <p:cNvSpPr>
                <a:spLocks/>
              </p:cNvSpPr>
              <p:nvPr/>
            </p:nvSpPr>
            <p:spPr bwMode="auto">
              <a:xfrm>
                <a:off x="5180" y="2471"/>
                <a:ext cx="6" cy="4"/>
              </a:xfrm>
              <a:custGeom>
                <a:avLst/>
                <a:gdLst>
                  <a:gd name="T0" fmla="*/ 0 w 19"/>
                  <a:gd name="T1" fmla="*/ 0 h 12"/>
                  <a:gd name="T2" fmla="*/ 6 w 19"/>
                  <a:gd name="T3" fmla="*/ 4 h 12"/>
                  <a:gd name="T4" fmla="*/ 4 w 19"/>
                  <a:gd name="T5" fmla="*/ 2 h 12"/>
                  <a:gd name="T6" fmla="*/ 2 w 19"/>
                  <a:gd name="T7" fmla="*/ 2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 h="12">
                    <a:moveTo>
                      <a:pt x="0" y="0"/>
                    </a:moveTo>
                    <a:lnTo>
                      <a:pt x="19" y="12"/>
                    </a:lnTo>
                    <a:lnTo>
                      <a:pt x="13" y="6"/>
                    </a:lnTo>
                    <a:lnTo>
                      <a:pt x="6"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3" name="Freeform 290"/>
              <p:cNvSpPr>
                <a:spLocks/>
              </p:cNvSpPr>
              <p:nvPr/>
            </p:nvSpPr>
            <p:spPr bwMode="auto">
              <a:xfrm>
                <a:off x="5062" y="2447"/>
                <a:ext cx="42" cy="55"/>
              </a:xfrm>
              <a:custGeom>
                <a:avLst/>
                <a:gdLst>
                  <a:gd name="T0" fmla="*/ 38 w 126"/>
                  <a:gd name="T1" fmla="*/ 0 h 166"/>
                  <a:gd name="T2" fmla="*/ 39 w 126"/>
                  <a:gd name="T3" fmla="*/ 2 h 166"/>
                  <a:gd name="T4" fmla="*/ 40 w 126"/>
                  <a:gd name="T5" fmla="*/ 3 h 166"/>
                  <a:gd name="T6" fmla="*/ 41 w 126"/>
                  <a:gd name="T7" fmla="*/ 4 h 166"/>
                  <a:gd name="T8" fmla="*/ 42 w 126"/>
                  <a:gd name="T9" fmla="*/ 6 h 166"/>
                  <a:gd name="T10" fmla="*/ 42 w 126"/>
                  <a:gd name="T11" fmla="*/ 7 h 166"/>
                  <a:gd name="T12" fmla="*/ 42 w 126"/>
                  <a:gd name="T13" fmla="*/ 8 h 166"/>
                  <a:gd name="T14" fmla="*/ 41 w 126"/>
                  <a:gd name="T15" fmla="*/ 11 h 166"/>
                  <a:gd name="T16" fmla="*/ 39 w 126"/>
                  <a:gd name="T17" fmla="*/ 14 h 166"/>
                  <a:gd name="T18" fmla="*/ 38 w 126"/>
                  <a:gd name="T19" fmla="*/ 17 h 166"/>
                  <a:gd name="T20" fmla="*/ 35 w 126"/>
                  <a:gd name="T21" fmla="*/ 20 h 166"/>
                  <a:gd name="T22" fmla="*/ 30 w 126"/>
                  <a:gd name="T23" fmla="*/ 28 h 166"/>
                  <a:gd name="T24" fmla="*/ 24 w 126"/>
                  <a:gd name="T25" fmla="*/ 34 h 166"/>
                  <a:gd name="T26" fmla="*/ 18 w 126"/>
                  <a:gd name="T27" fmla="*/ 42 h 166"/>
                  <a:gd name="T28" fmla="*/ 11 w 126"/>
                  <a:gd name="T29" fmla="*/ 48 h 166"/>
                  <a:gd name="T30" fmla="*/ 8 w 126"/>
                  <a:gd name="T31" fmla="*/ 50 h 166"/>
                  <a:gd name="T32" fmla="*/ 5 w 126"/>
                  <a:gd name="T33" fmla="*/ 52 h 166"/>
                  <a:gd name="T34" fmla="*/ 2 w 126"/>
                  <a:gd name="T35" fmla="*/ 54 h 166"/>
                  <a:gd name="T36" fmla="*/ 0 w 126"/>
                  <a:gd name="T37" fmla="*/ 55 h 166"/>
                  <a:gd name="T38" fmla="*/ 0 w 126"/>
                  <a:gd name="T39" fmla="*/ 53 h 166"/>
                  <a:gd name="T40" fmla="*/ 0 w 126"/>
                  <a:gd name="T41" fmla="*/ 51 h 166"/>
                  <a:gd name="T42" fmla="*/ 0 w 126"/>
                  <a:gd name="T43" fmla="*/ 48 h 166"/>
                  <a:gd name="T44" fmla="*/ 0 w 126"/>
                  <a:gd name="T45" fmla="*/ 45 h 166"/>
                  <a:gd name="T46" fmla="*/ 1 w 126"/>
                  <a:gd name="T47" fmla="*/ 43 h 166"/>
                  <a:gd name="T48" fmla="*/ 2 w 126"/>
                  <a:gd name="T49" fmla="*/ 42 h 166"/>
                  <a:gd name="T50" fmla="*/ 4 w 126"/>
                  <a:gd name="T51" fmla="*/ 41 h 166"/>
                  <a:gd name="T52" fmla="*/ 5 w 126"/>
                  <a:gd name="T53" fmla="*/ 40 h 166"/>
                  <a:gd name="T54" fmla="*/ 9 w 126"/>
                  <a:gd name="T55" fmla="*/ 38 h 166"/>
                  <a:gd name="T56" fmla="*/ 11 w 126"/>
                  <a:gd name="T57" fmla="*/ 36 h 166"/>
                  <a:gd name="T58" fmla="*/ 13 w 126"/>
                  <a:gd name="T59" fmla="*/ 34 h 166"/>
                  <a:gd name="T60" fmla="*/ 16 w 126"/>
                  <a:gd name="T61" fmla="*/ 32 h 166"/>
                  <a:gd name="T62" fmla="*/ 18 w 126"/>
                  <a:gd name="T63" fmla="*/ 29 h 166"/>
                  <a:gd name="T64" fmla="*/ 19 w 126"/>
                  <a:gd name="T65" fmla="*/ 27 h 166"/>
                  <a:gd name="T66" fmla="*/ 22 w 126"/>
                  <a:gd name="T67" fmla="*/ 22 h 166"/>
                  <a:gd name="T68" fmla="*/ 24 w 126"/>
                  <a:gd name="T69" fmla="*/ 17 h 166"/>
                  <a:gd name="T70" fmla="*/ 26 w 126"/>
                  <a:gd name="T71" fmla="*/ 12 h 166"/>
                  <a:gd name="T72" fmla="*/ 29 w 126"/>
                  <a:gd name="T73" fmla="*/ 8 h 166"/>
                  <a:gd name="T74" fmla="*/ 31 w 126"/>
                  <a:gd name="T75" fmla="*/ 5 h 166"/>
                  <a:gd name="T76" fmla="*/ 32 w 126"/>
                  <a:gd name="T77" fmla="*/ 4 h 166"/>
                  <a:gd name="T78" fmla="*/ 35 w 126"/>
                  <a:gd name="T79" fmla="*/ 2 h 166"/>
                  <a:gd name="T80" fmla="*/ 38 w 126"/>
                  <a:gd name="T81" fmla="*/ 0 h 16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26" h="166">
                    <a:moveTo>
                      <a:pt x="113" y="0"/>
                    </a:moveTo>
                    <a:lnTo>
                      <a:pt x="117" y="5"/>
                    </a:lnTo>
                    <a:lnTo>
                      <a:pt x="121" y="10"/>
                    </a:lnTo>
                    <a:lnTo>
                      <a:pt x="124" y="13"/>
                    </a:lnTo>
                    <a:lnTo>
                      <a:pt x="125" y="17"/>
                    </a:lnTo>
                    <a:lnTo>
                      <a:pt x="126" y="20"/>
                    </a:lnTo>
                    <a:lnTo>
                      <a:pt x="126" y="25"/>
                    </a:lnTo>
                    <a:lnTo>
                      <a:pt x="123" y="32"/>
                    </a:lnTo>
                    <a:lnTo>
                      <a:pt x="118" y="41"/>
                    </a:lnTo>
                    <a:lnTo>
                      <a:pt x="113" y="50"/>
                    </a:lnTo>
                    <a:lnTo>
                      <a:pt x="106" y="61"/>
                    </a:lnTo>
                    <a:lnTo>
                      <a:pt x="91" y="83"/>
                    </a:lnTo>
                    <a:lnTo>
                      <a:pt x="72" y="104"/>
                    </a:lnTo>
                    <a:lnTo>
                      <a:pt x="53" y="126"/>
                    </a:lnTo>
                    <a:lnTo>
                      <a:pt x="34" y="144"/>
                    </a:lnTo>
                    <a:lnTo>
                      <a:pt x="25" y="152"/>
                    </a:lnTo>
                    <a:lnTo>
                      <a:pt x="16" y="158"/>
                    </a:lnTo>
                    <a:lnTo>
                      <a:pt x="7" y="163"/>
                    </a:lnTo>
                    <a:lnTo>
                      <a:pt x="0" y="166"/>
                    </a:lnTo>
                    <a:lnTo>
                      <a:pt x="0" y="160"/>
                    </a:lnTo>
                    <a:lnTo>
                      <a:pt x="0" y="153"/>
                    </a:lnTo>
                    <a:lnTo>
                      <a:pt x="0" y="145"/>
                    </a:lnTo>
                    <a:lnTo>
                      <a:pt x="0" y="136"/>
                    </a:lnTo>
                    <a:lnTo>
                      <a:pt x="3" y="131"/>
                    </a:lnTo>
                    <a:lnTo>
                      <a:pt x="6" y="128"/>
                    </a:lnTo>
                    <a:lnTo>
                      <a:pt x="12" y="124"/>
                    </a:lnTo>
                    <a:lnTo>
                      <a:pt x="16" y="121"/>
                    </a:lnTo>
                    <a:lnTo>
                      <a:pt x="26" y="116"/>
                    </a:lnTo>
                    <a:lnTo>
                      <a:pt x="33" y="110"/>
                    </a:lnTo>
                    <a:lnTo>
                      <a:pt x="40" y="104"/>
                    </a:lnTo>
                    <a:lnTo>
                      <a:pt x="48" y="96"/>
                    </a:lnTo>
                    <a:lnTo>
                      <a:pt x="53" y="89"/>
                    </a:lnTo>
                    <a:lnTo>
                      <a:pt x="58" y="82"/>
                    </a:lnTo>
                    <a:lnTo>
                      <a:pt x="67" y="66"/>
                    </a:lnTo>
                    <a:lnTo>
                      <a:pt x="72" y="50"/>
                    </a:lnTo>
                    <a:lnTo>
                      <a:pt x="79" y="36"/>
                    </a:lnTo>
                    <a:lnTo>
                      <a:pt x="87" y="23"/>
                    </a:lnTo>
                    <a:lnTo>
                      <a:pt x="92" y="16"/>
                    </a:lnTo>
                    <a:lnTo>
                      <a:pt x="97" y="11"/>
                    </a:lnTo>
                    <a:lnTo>
                      <a:pt x="104" y="5"/>
                    </a:lnTo>
                    <a:lnTo>
                      <a:pt x="1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4" name="Freeform 291"/>
              <p:cNvSpPr>
                <a:spLocks/>
              </p:cNvSpPr>
              <p:nvPr/>
            </p:nvSpPr>
            <p:spPr bwMode="auto">
              <a:xfrm>
                <a:off x="5154" y="2465"/>
                <a:ext cx="85" cy="86"/>
              </a:xfrm>
              <a:custGeom>
                <a:avLst/>
                <a:gdLst>
                  <a:gd name="T0" fmla="*/ 3 w 259"/>
                  <a:gd name="T1" fmla="*/ 60 h 259"/>
                  <a:gd name="T2" fmla="*/ 0 w 259"/>
                  <a:gd name="T3" fmla="*/ 54 h 259"/>
                  <a:gd name="T4" fmla="*/ 0 w 259"/>
                  <a:gd name="T5" fmla="*/ 47 h 259"/>
                  <a:gd name="T6" fmla="*/ 2 w 259"/>
                  <a:gd name="T7" fmla="*/ 43 h 259"/>
                  <a:gd name="T8" fmla="*/ 6 w 259"/>
                  <a:gd name="T9" fmla="*/ 42 h 259"/>
                  <a:gd name="T10" fmla="*/ 11 w 259"/>
                  <a:gd name="T11" fmla="*/ 39 h 259"/>
                  <a:gd name="T12" fmla="*/ 16 w 259"/>
                  <a:gd name="T13" fmla="*/ 33 h 259"/>
                  <a:gd name="T14" fmla="*/ 20 w 259"/>
                  <a:gd name="T15" fmla="*/ 30 h 259"/>
                  <a:gd name="T16" fmla="*/ 22 w 259"/>
                  <a:gd name="T17" fmla="*/ 29 h 259"/>
                  <a:gd name="T18" fmla="*/ 27 w 259"/>
                  <a:gd name="T19" fmla="*/ 29 h 259"/>
                  <a:gd name="T20" fmla="*/ 31 w 259"/>
                  <a:gd name="T21" fmla="*/ 31 h 259"/>
                  <a:gd name="T22" fmla="*/ 33 w 259"/>
                  <a:gd name="T23" fmla="*/ 35 h 259"/>
                  <a:gd name="T24" fmla="*/ 35 w 259"/>
                  <a:gd name="T25" fmla="*/ 37 h 259"/>
                  <a:gd name="T26" fmla="*/ 39 w 259"/>
                  <a:gd name="T27" fmla="*/ 37 h 259"/>
                  <a:gd name="T28" fmla="*/ 44 w 259"/>
                  <a:gd name="T29" fmla="*/ 35 h 259"/>
                  <a:gd name="T30" fmla="*/ 49 w 259"/>
                  <a:gd name="T31" fmla="*/ 31 h 259"/>
                  <a:gd name="T32" fmla="*/ 53 w 259"/>
                  <a:gd name="T33" fmla="*/ 26 h 259"/>
                  <a:gd name="T34" fmla="*/ 57 w 259"/>
                  <a:gd name="T35" fmla="*/ 17 h 259"/>
                  <a:gd name="T36" fmla="*/ 62 w 259"/>
                  <a:gd name="T37" fmla="*/ 5 h 259"/>
                  <a:gd name="T38" fmla="*/ 64 w 259"/>
                  <a:gd name="T39" fmla="*/ 1 h 259"/>
                  <a:gd name="T40" fmla="*/ 66 w 259"/>
                  <a:gd name="T41" fmla="*/ 4 h 259"/>
                  <a:gd name="T42" fmla="*/ 70 w 259"/>
                  <a:gd name="T43" fmla="*/ 6 h 259"/>
                  <a:gd name="T44" fmla="*/ 72 w 259"/>
                  <a:gd name="T45" fmla="*/ 11 h 259"/>
                  <a:gd name="T46" fmla="*/ 72 w 259"/>
                  <a:gd name="T47" fmla="*/ 17 h 259"/>
                  <a:gd name="T48" fmla="*/ 74 w 259"/>
                  <a:gd name="T49" fmla="*/ 20 h 259"/>
                  <a:gd name="T50" fmla="*/ 77 w 259"/>
                  <a:gd name="T51" fmla="*/ 23 h 259"/>
                  <a:gd name="T52" fmla="*/ 77 w 259"/>
                  <a:gd name="T53" fmla="*/ 29 h 259"/>
                  <a:gd name="T54" fmla="*/ 77 w 259"/>
                  <a:gd name="T55" fmla="*/ 35 h 259"/>
                  <a:gd name="T56" fmla="*/ 78 w 259"/>
                  <a:gd name="T57" fmla="*/ 37 h 259"/>
                  <a:gd name="T58" fmla="*/ 80 w 259"/>
                  <a:gd name="T59" fmla="*/ 40 h 259"/>
                  <a:gd name="T60" fmla="*/ 82 w 259"/>
                  <a:gd name="T61" fmla="*/ 45 h 259"/>
                  <a:gd name="T62" fmla="*/ 83 w 259"/>
                  <a:gd name="T63" fmla="*/ 53 h 259"/>
                  <a:gd name="T64" fmla="*/ 80 w 259"/>
                  <a:gd name="T65" fmla="*/ 78 h 259"/>
                  <a:gd name="T66" fmla="*/ 78 w 259"/>
                  <a:gd name="T67" fmla="*/ 74 h 259"/>
                  <a:gd name="T68" fmla="*/ 78 w 259"/>
                  <a:gd name="T69" fmla="*/ 69 h 259"/>
                  <a:gd name="T70" fmla="*/ 78 w 259"/>
                  <a:gd name="T71" fmla="*/ 64 h 259"/>
                  <a:gd name="T72" fmla="*/ 73 w 259"/>
                  <a:gd name="T73" fmla="*/ 62 h 259"/>
                  <a:gd name="T74" fmla="*/ 68 w 259"/>
                  <a:gd name="T75" fmla="*/ 59 h 259"/>
                  <a:gd name="T76" fmla="*/ 64 w 259"/>
                  <a:gd name="T77" fmla="*/ 66 h 259"/>
                  <a:gd name="T78" fmla="*/ 62 w 259"/>
                  <a:gd name="T79" fmla="*/ 73 h 259"/>
                  <a:gd name="T80" fmla="*/ 61 w 259"/>
                  <a:gd name="T81" fmla="*/ 86 h 259"/>
                  <a:gd name="T82" fmla="*/ 41 w 259"/>
                  <a:gd name="T83" fmla="*/ 80 h 259"/>
                  <a:gd name="T84" fmla="*/ 36 w 259"/>
                  <a:gd name="T85" fmla="*/ 73 h 259"/>
                  <a:gd name="T86" fmla="*/ 32 w 259"/>
                  <a:gd name="T87" fmla="*/ 69 h 259"/>
                  <a:gd name="T88" fmla="*/ 32 w 259"/>
                  <a:gd name="T89" fmla="*/ 65 h 259"/>
                  <a:gd name="T90" fmla="*/ 34 w 259"/>
                  <a:gd name="T91" fmla="*/ 62 h 259"/>
                  <a:gd name="T92" fmla="*/ 37 w 259"/>
                  <a:gd name="T93" fmla="*/ 60 h 259"/>
                  <a:gd name="T94" fmla="*/ 38 w 259"/>
                  <a:gd name="T95" fmla="*/ 57 h 259"/>
                  <a:gd name="T96" fmla="*/ 31 w 259"/>
                  <a:gd name="T97" fmla="*/ 51 h 259"/>
                  <a:gd name="T98" fmla="*/ 9 w 259"/>
                  <a:gd name="T99" fmla="*/ 51 h 259"/>
                  <a:gd name="T100" fmla="*/ 7 w 259"/>
                  <a:gd name="T101" fmla="*/ 54 h 259"/>
                  <a:gd name="T102" fmla="*/ 5 w 259"/>
                  <a:gd name="T103" fmla="*/ 58 h 259"/>
                  <a:gd name="T104" fmla="*/ 4 w 259"/>
                  <a:gd name="T105" fmla="*/ 62 h 25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59" h="259">
                    <a:moveTo>
                      <a:pt x="13" y="192"/>
                    </a:moveTo>
                    <a:lnTo>
                      <a:pt x="8" y="182"/>
                    </a:lnTo>
                    <a:lnTo>
                      <a:pt x="4" y="173"/>
                    </a:lnTo>
                    <a:lnTo>
                      <a:pt x="1" y="163"/>
                    </a:lnTo>
                    <a:lnTo>
                      <a:pt x="0" y="154"/>
                    </a:lnTo>
                    <a:lnTo>
                      <a:pt x="0" y="142"/>
                    </a:lnTo>
                    <a:lnTo>
                      <a:pt x="0" y="130"/>
                    </a:lnTo>
                    <a:lnTo>
                      <a:pt x="6" y="130"/>
                    </a:lnTo>
                    <a:lnTo>
                      <a:pt x="13" y="128"/>
                    </a:lnTo>
                    <a:lnTo>
                      <a:pt x="19" y="126"/>
                    </a:lnTo>
                    <a:lnTo>
                      <a:pt x="24" y="123"/>
                    </a:lnTo>
                    <a:lnTo>
                      <a:pt x="34" y="117"/>
                    </a:lnTo>
                    <a:lnTo>
                      <a:pt x="41" y="108"/>
                    </a:lnTo>
                    <a:lnTo>
                      <a:pt x="48" y="100"/>
                    </a:lnTo>
                    <a:lnTo>
                      <a:pt x="56" y="93"/>
                    </a:lnTo>
                    <a:lnTo>
                      <a:pt x="60" y="91"/>
                    </a:lnTo>
                    <a:lnTo>
                      <a:pt x="63" y="89"/>
                    </a:lnTo>
                    <a:lnTo>
                      <a:pt x="68" y="87"/>
                    </a:lnTo>
                    <a:lnTo>
                      <a:pt x="73" y="87"/>
                    </a:lnTo>
                    <a:lnTo>
                      <a:pt x="83" y="87"/>
                    </a:lnTo>
                    <a:lnTo>
                      <a:pt x="93" y="87"/>
                    </a:lnTo>
                    <a:lnTo>
                      <a:pt x="94" y="93"/>
                    </a:lnTo>
                    <a:lnTo>
                      <a:pt x="97" y="101"/>
                    </a:lnTo>
                    <a:lnTo>
                      <a:pt x="101" y="105"/>
                    </a:lnTo>
                    <a:lnTo>
                      <a:pt x="104" y="108"/>
                    </a:lnTo>
                    <a:lnTo>
                      <a:pt x="108" y="110"/>
                    </a:lnTo>
                    <a:lnTo>
                      <a:pt x="113" y="111"/>
                    </a:lnTo>
                    <a:lnTo>
                      <a:pt x="120" y="110"/>
                    </a:lnTo>
                    <a:lnTo>
                      <a:pt x="127" y="108"/>
                    </a:lnTo>
                    <a:lnTo>
                      <a:pt x="135" y="104"/>
                    </a:lnTo>
                    <a:lnTo>
                      <a:pt x="141" y="99"/>
                    </a:lnTo>
                    <a:lnTo>
                      <a:pt x="148" y="93"/>
                    </a:lnTo>
                    <a:lnTo>
                      <a:pt x="153" y="86"/>
                    </a:lnTo>
                    <a:lnTo>
                      <a:pt x="160" y="78"/>
                    </a:lnTo>
                    <a:lnTo>
                      <a:pt x="165" y="70"/>
                    </a:lnTo>
                    <a:lnTo>
                      <a:pt x="174" y="51"/>
                    </a:lnTo>
                    <a:lnTo>
                      <a:pt x="183" y="33"/>
                    </a:lnTo>
                    <a:lnTo>
                      <a:pt x="188" y="16"/>
                    </a:lnTo>
                    <a:lnTo>
                      <a:pt x="193" y="0"/>
                    </a:lnTo>
                    <a:lnTo>
                      <a:pt x="195" y="4"/>
                    </a:lnTo>
                    <a:lnTo>
                      <a:pt x="198" y="9"/>
                    </a:lnTo>
                    <a:lnTo>
                      <a:pt x="202" y="12"/>
                    </a:lnTo>
                    <a:lnTo>
                      <a:pt x="206" y="15"/>
                    </a:lnTo>
                    <a:lnTo>
                      <a:pt x="213" y="18"/>
                    </a:lnTo>
                    <a:lnTo>
                      <a:pt x="219" y="19"/>
                    </a:lnTo>
                    <a:lnTo>
                      <a:pt x="219" y="32"/>
                    </a:lnTo>
                    <a:lnTo>
                      <a:pt x="219" y="44"/>
                    </a:lnTo>
                    <a:lnTo>
                      <a:pt x="219" y="52"/>
                    </a:lnTo>
                    <a:lnTo>
                      <a:pt x="219" y="55"/>
                    </a:lnTo>
                    <a:lnTo>
                      <a:pt x="227" y="61"/>
                    </a:lnTo>
                    <a:lnTo>
                      <a:pt x="231" y="66"/>
                    </a:lnTo>
                    <a:lnTo>
                      <a:pt x="234" y="70"/>
                    </a:lnTo>
                    <a:lnTo>
                      <a:pt x="239" y="75"/>
                    </a:lnTo>
                    <a:lnTo>
                      <a:pt x="234" y="88"/>
                    </a:lnTo>
                    <a:lnTo>
                      <a:pt x="233" y="100"/>
                    </a:lnTo>
                    <a:lnTo>
                      <a:pt x="234" y="104"/>
                    </a:lnTo>
                    <a:lnTo>
                      <a:pt x="234" y="108"/>
                    </a:lnTo>
                    <a:lnTo>
                      <a:pt x="237" y="110"/>
                    </a:lnTo>
                    <a:lnTo>
                      <a:pt x="239" y="111"/>
                    </a:lnTo>
                    <a:lnTo>
                      <a:pt x="243" y="121"/>
                    </a:lnTo>
                    <a:lnTo>
                      <a:pt x="247" y="129"/>
                    </a:lnTo>
                    <a:lnTo>
                      <a:pt x="249" y="137"/>
                    </a:lnTo>
                    <a:lnTo>
                      <a:pt x="251" y="145"/>
                    </a:lnTo>
                    <a:lnTo>
                      <a:pt x="254" y="161"/>
                    </a:lnTo>
                    <a:lnTo>
                      <a:pt x="259" y="179"/>
                    </a:lnTo>
                    <a:lnTo>
                      <a:pt x="245" y="235"/>
                    </a:lnTo>
                    <a:lnTo>
                      <a:pt x="241" y="230"/>
                    </a:lnTo>
                    <a:lnTo>
                      <a:pt x="239" y="222"/>
                    </a:lnTo>
                    <a:lnTo>
                      <a:pt x="238" y="215"/>
                    </a:lnTo>
                    <a:lnTo>
                      <a:pt x="237" y="208"/>
                    </a:lnTo>
                    <a:lnTo>
                      <a:pt x="238" y="196"/>
                    </a:lnTo>
                    <a:lnTo>
                      <a:pt x="239" y="192"/>
                    </a:lnTo>
                    <a:lnTo>
                      <a:pt x="231" y="191"/>
                    </a:lnTo>
                    <a:lnTo>
                      <a:pt x="222" y="188"/>
                    </a:lnTo>
                    <a:lnTo>
                      <a:pt x="213" y="184"/>
                    </a:lnTo>
                    <a:lnTo>
                      <a:pt x="206" y="179"/>
                    </a:lnTo>
                    <a:lnTo>
                      <a:pt x="199" y="189"/>
                    </a:lnTo>
                    <a:lnTo>
                      <a:pt x="194" y="199"/>
                    </a:lnTo>
                    <a:lnTo>
                      <a:pt x="191" y="209"/>
                    </a:lnTo>
                    <a:lnTo>
                      <a:pt x="188" y="219"/>
                    </a:lnTo>
                    <a:lnTo>
                      <a:pt x="186" y="240"/>
                    </a:lnTo>
                    <a:lnTo>
                      <a:pt x="185" y="259"/>
                    </a:lnTo>
                    <a:lnTo>
                      <a:pt x="132" y="259"/>
                    </a:lnTo>
                    <a:lnTo>
                      <a:pt x="124" y="242"/>
                    </a:lnTo>
                    <a:lnTo>
                      <a:pt x="115" y="226"/>
                    </a:lnTo>
                    <a:lnTo>
                      <a:pt x="110" y="220"/>
                    </a:lnTo>
                    <a:lnTo>
                      <a:pt x="105" y="214"/>
                    </a:lnTo>
                    <a:lnTo>
                      <a:pt x="99" y="209"/>
                    </a:lnTo>
                    <a:lnTo>
                      <a:pt x="93" y="204"/>
                    </a:lnTo>
                    <a:lnTo>
                      <a:pt x="97" y="196"/>
                    </a:lnTo>
                    <a:lnTo>
                      <a:pt x="102" y="190"/>
                    </a:lnTo>
                    <a:lnTo>
                      <a:pt x="105" y="186"/>
                    </a:lnTo>
                    <a:lnTo>
                      <a:pt x="108" y="183"/>
                    </a:lnTo>
                    <a:lnTo>
                      <a:pt x="112" y="180"/>
                    </a:lnTo>
                    <a:lnTo>
                      <a:pt x="114" y="177"/>
                    </a:lnTo>
                    <a:lnTo>
                      <a:pt x="117" y="173"/>
                    </a:lnTo>
                    <a:lnTo>
                      <a:pt x="119" y="166"/>
                    </a:lnTo>
                    <a:lnTo>
                      <a:pt x="93" y="154"/>
                    </a:lnTo>
                    <a:lnTo>
                      <a:pt x="32" y="154"/>
                    </a:lnTo>
                    <a:lnTo>
                      <a:pt x="28" y="155"/>
                    </a:lnTo>
                    <a:lnTo>
                      <a:pt x="24" y="158"/>
                    </a:lnTo>
                    <a:lnTo>
                      <a:pt x="20" y="163"/>
                    </a:lnTo>
                    <a:lnTo>
                      <a:pt x="18" y="168"/>
                    </a:lnTo>
                    <a:lnTo>
                      <a:pt x="16" y="175"/>
                    </a:lnTo>
                    <a:lnTo>
                      <a:pt x="14" y="181"/>
                    </a:lnTo>
                    <a:lnTo>
                      <a:pt x="13" y="187"/>
                    </a:lnTo>
                    <a:lnTo>
                      <a:pt x="13" y="19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5" name="Freeform 292"/>
              <p:cNvSpPr>
                <a:spLocks/>
              </p:cNvSpPr>
              <p:nvPr/>
            </p:nvSpPr>
            <p:spPr bwMode="auto">
              <a:xfrm>
                <a:off x="5104" y="2395"/>
                <a:ext cx="23" cy="31"/>
              </a:xfrm>
              <a:custGeom>
                <a:avLst/>
                <a:gdLst>
                  <a:gd name="T0" fmla="*/ 23 w 72"/>
                  <a:gd name="T1" fmla="*/ 14 h 92"/>
                  <a:gd name="T2" fmla="*/ 23 w 72"/>
                  <a:gd name="T3" fmla="*/ 31 h 92"/>
                  <a:gd name="T4" fmla="*/ 21 w 72"/>
                  <a:gd name="T5" fmla="*/ 29 h 92"/>
                  <a:gd name="T6" fmla="*/ 19 w 72"/>
                  <a:gd name="T7" fmla="*/ 27 h 92"/>
                  <a:gd name="T8" fmla="*/ 16 w 72"/>
                  <a:gd name="T9" fmla="*/ 25 h 92"/>
                  <a:gd name="T10" fmla="*/ 15 w 72"/>
                  <a:gd name="T11" fmla="*/ 23 h 92"/>
                  <a:gd name="T12" fmla="*/ 12 w 72"/>
                  <a:gd name="T13" fmla="*/ 20 h 92"/>
                  <a:gd name="T14" fmla="*/ 10 w 72"/>
                  <a:gd name="T15" fmla="*/ 16 h 92"/>
                  <a:gd name="T16" fmla="*/ 8 w 72"/>
                  <a:gd name="T17" fmla="*/ 11 h 92"/>
                  <a:gd name="T18" fmla="*/ 6 w 72"/>
                  <a:gd name="T19" fmla="*/ 8 h 92"/>
                  <a:gd name="T20" fmla="*/ 4 w 72"/>
                  <a:gd name="T21" fmla="*/ 4 h 92"/>
                  <a:gd name="T22" fmla="*/ 0 w 72"/>
                  <a:gd name="T23" fmla="*/ 0 h 92"/>
                  <a:gd name="T24" fmla="*/ 8 w 72"/>
                  <a:gd name="T25" fmla="*/ 4 h 92"/>
                  <a:gd name="T26" fmla="*/ 14 w 72"/>
                  <a:gd name="T27" fmla="*/ 7 h 92"/>
                  <a:gd name="T28" fmla="*/ 16 w 72"/>
                  <a:gd name="T29" fmla="*/ 9 h 92"/>
                  <a:gd name="T30" fmla="*/ 19 w 72"/>
                  <a:gd name="T31" fmla="*/ 10 h 92"/>
                  <a:gd name="T32" fmla="*/ 21 w 72"/>
                  <a:gd name="T33" fmla="*/ 12 h 92"/>
                  <a:gd name="T34" fmla="*/ 23 w 72"/>
                  <a:gd name="T35" fmla="*/ 14 h 9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92">
                    <a:moveTo>
                      <a:pt x="72" y="43"/>
                    </a:moveTo>
                    <a:lnTo>
                      <a:pt x="72" y="92"/>
                    </a:lnTo>
                    <a:lnTo>
                      <a:pt x="65" y="86"/>
                    </a:lnTo>
                    <a:lnTo>
                      <a:pt x="58" y="81"/>
                    </a:lnTo>
                    <a:lnTo>
                      <a:pt x="51" y="75"/>
                    </a:lnTo>
                    <a:lnTo>
                      <a:pt x="46" y="69"/>
                    </a:lnTo>
                    <a:lnTo>
                      <a:pt x="38" y="58"/>
                    </a:lnTo>
                    <a:lnTo>
                      <a:pt x="32" y="46"/>
                    </a:lnTo>
                    <a:lnTo>
                      <a:pt x="25" y="34"/>
                    </a:lnTo>
                    <a:lnTo>
                      <a:pt x="19" y="23"/>
                    </a:lnTo>
                    <a:lnTo>
                      <a:pt x="11" y="12"/>
                    </a:lnTo>
                    <a:lnTo>
                      <a:pt x="0" y="0"/>
                    </a:lnTo>
                    <a:lnTo>
                      <a:pt x="25" y="12"/>
                    </a:lnTo>
                    <a:lnTo>
                      <a:pt x="44" y="21"/>
                    </a:lnTo>
                    <a:lnTo>
                      <a:pt x="51" y="26"/>
                    </a:lnTo>
                    <a:lnTo>
                      <a:pt x="58" y="31"/>
                    </a:lnTo>
                    <a:lnTo>
                      <a:pt x="66" y="36"/>
                    </a:lnTo>
                    <a:lnTo>
                      <a:pt x="72" y="4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6" name="Freeform 293"/>
              <p:cNvSpPr>
                <a:spLocks/>
              </p:cNvSpPr>
              <p:nvPr/>
            </p:nvSpPr>
            <p:spPr bwMode="auto">
              <a:xfrm>
                <a:off x="5143" y="2436"/>
                <a:ext cx="16" cy="21"/>
              </a:xfrm>
              <a:custGeom>
                <a:avLst/>
                <a:gdLst>
                  <a:gd name="T0" fmla="*/ 2 w 46"/>
                  <a:gd name="T1" fmla="*/ 2 h 62"/>
                  <a:gd name="T2" fmla="*/ 7 w 46"/>
                  <a:gd name="T3" fmla="*/ 2 h 62"/>
                  <a:gd name="T4" fmla="*/ 11 w 46"/>
                  <a:gd name="T5" fmla="*/ 1 h 62"/>
                  <a:gd name="T6" fmla="*/ 14 w 46"/>
                  <a:gd name="T7" fmla="*/ 0 h 62"/>
                  <a:gd name="T8" fmla="*/ 16 w 46"/>
                  <a:gd name="T9" fmla="*/ 0 h 62"/>
                  <a:gd name="T10" fmla="*/ 16 w 46"/>
                  <a:gd name="T11" fmla="*/ 3 h 62"/>
                  <a:gd name="T12" fmla="*/ 16 w 46"/>
                  <a:gd name="T13" fmla="*/ 6 h 62"/>
                  <a:gd name="T14" fmla="*/ 16 w 46"/>
                  <a:gd name="T15" fmla="*/ 9 h 62"/>
                  <a:gd name="T16" fmla="*/ 16 w 46"/>
                  <a:gd name="T17" fmla="*/ 13 h 62"/>
                  <a:gd name="T18" fmla="*/ 16 w 46"/>
                  <a:gd name="T19" fmla="*/ 16 h 62"/>
                  <a:gd name="T20" fmla="*/ 14 w 46"/>
                  <a:gd name="T21" fmla="*/ 18 h 62"/>
                  <a:gd name="T22" fmla="*/ 14 w 46"/>
                  <a:gd name="T23" fmla="*/ 19 h 62"/>
                  <a:gd name="T24" fmla="*/ 13 w 46"/>
                  <a:gd name="T25" fmla="*/ 20 h 62"/>
                  <a:gd name="T26" fmla="*/ 12 w 46"/>
                  <a:gd name="T27" fmla="*/ 21 h 62"/>
                  <a:gd name="T28" fmla="*/ 11 w 46"/>
                  <a:gd name="T29" fmla="*/ 21 h 62"/>
                  <a:gd name="T30" fmla="*/ 9 w 46"/>
                  <a:gd name="T31" fmla="*/ 21 h 62"/>
                  <a:gd name="T32" fmla="*/ 8 w 46"/>
                  <a:gd name="T33" fmla="*/ 20 h 62"/>
                  <a:gd name="T34" fmla="*/ 6 w 46"/>
                  <a:gd name="T35" fmla="*/ 20 h 62"/>
                  <a:gd name="T36" fmla="*/ 5 w 46"/>
                  <a:gd name="T37" fmla="*/ 19 h 62"/>
                  <a:gd name="T38" fmla="*/ 4 w 46"/>
                  <a:gd name="T39" fmla="*/ 18 h 62"/>
                  <a:gd name="T40" fmla="*/ 2 w 46"/>
                  <a:gd name="T41" fmla="*/ 17 h 62"/>
                  <a:gd name="T42" fmla="*/ 2 w 46"/>
                  <a:gd name="T43" fmla="*/ 16 h 62"/>
                  <a:gd name="T44" fmla="*/ 1 w 46"/>
                  <a:gd name="T45" fmla="*/ 15 h 62"/>
                  <a:gd name="T46" fmla="*/ 0 w 46"/>
                  <a:gd name="T47" fmla="*/ 12 h 62"/>
                  <a:gd name="T48" fmla="*/ 0 w 46"/>
                  <a:gd name="T49" fmla="*/ 8 h 62"/>
                  <a:gd name="T50" fmla="*/ 0 w 46"/>
                  <a:gd name="T51" fmla="*/ 5 h 62"/>
                  <a:gd name="T52" fmla="*/ 0 w 46"/>
                  <a:gd name="T53" fmla="*/ 2 h 62"/>
                  <a:gd name="T54" fmla="*/ 2 w 46"/>
                  <a:gd name="T55" fmla="*/ 2 h 6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6" h="62">
                    <a:moveTo>
                      <a:pt x="6" y="6"/>
                    </a:moveTo>
                    <a:lnTo>
                      <a:pt x="19" y="5"/>
                    </a:lnTo>
                    <a:lnTo>
                      <a:pt x="31" y="3"/>
                    </a:lnTo>
                    <a:lnTo>
                      <a:pt x="39" y="1"/>
                    </a:lnTo>
                    <a:lnTo>
                      <a:pt x="46" y="0"/>
                    </a:lnTo>
                    <a:lnTo>
                      <a:pt x="46" y="9"/>
                    </a:lnTo>
                    <a:lnTo>
                      <a:pt x="46" y="18"/>
                    </a:lnTo>
                    <a:lnTo>
                      <a:pt x="46" y="27"/>
                    </a:lnTo>
                    <a:lnTo>
                      <a:pt x="46" y="38"/>
                    </a:lnTo>
                    <a:lnTo>
                      <a:pt x="45" y="46"/>
                    </a:lnTo>
                    <a:lnTo>
                      <a:pt x="41" y="54"/>
                    </a:lnTo>
                    <a:lnTo>
                      <a:pt x="39" y="57"/>
                    </a:lnTo>
                    <a:lnTo>
                      <a:pt x="37" y="60"/>
                    </a:lnTo>
                    <a:lnTo>
                      <a:pt x="35" y="61"/>
                    </a:lnTo>
                    <a:lnTo>
                      <a:pt x="33" y="62"/>
                    </a:lnTo>
                    <a:lnTo>
                      <a:pt x="27" y="61"/>
                    </a:lnTo>
                    <a:lnTo>
                      <a:pt x="22" y="60"/>
                    </a:lnTo>
                    <a:lnTo>
                      <a:pt x="17" y="59"/>
                    </a:lnTo>
                    <a:lnTo>
                      <a:pt x="14" y="57"/>
                    </a:lnTo>
                    <a:lnTo>
                      <a:pt x="11" y="54"/>
                    </a:lnTo>
                    <a:lnTo>
                      <a:pt x="7" y="51"/>
                    </a:lnTo>
                    <a:lnTo>
                      <a:pt x="5" y="47"/>
                    </a:lnTo>
                    <a:lnTo>
                      <a:pt x="4" y="44"/>
                    </a:lnTo>
                    <a:lnTo>
                      <a:pt x="1" y="34"/>
                    </a:lnTo>
                    <a:lnTo>
                      <a:pt x="0" y="25"/>
                    </a:lnTo>
                    <a:lnTo>
                      <a:pt x="0" y="16"/>
                    </a:lnTo>
                    <a:lnTo>
                      <a:pt x="0" y="6"/>
                    </a:lnTo>
                    <a:lnTo>
                      <a:pt x="6"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7" name="Freeform 294"/>
              <p:cNvSpPr>
                <a:spLocks/>
              </p:cNvSpPr>
              <p:nvPr/>
            </p:nvSpPr>
            <p:spPr bwMode="auto">
              <a:xfrm>
                <a:off x="5089" y="2295"/>
                <a:ext cx="50" cy="98"/>
              </a:xfrm>
              <a:custGeom>
                <a:avLst/>
                <a:gdLst>
                  <a:gd name="T0" fmla="*/ 19 w 152"/>
                  <a:gd name="T1" fmla="*/ 0 h 296"/>
                  <a:gd name="T2" fmla="*/ 22 w 152"/>
                  <a:gd name="T3" fmla="*/ 3 h 296"/>
                  <a:gd name="T4" fmla="*/ 25 w 152"/>
                  <a:gd name="T5" fmla="*/ 6 h 296"/>
                  <a:gd name="T6" fmla="*/ 29 w 152"/>
                  <a:gd name="T7" fmla="*/ 8 h 296"/>
                  <a:gd name="T8" fmla="*/ 33 w 152"/>
                  <a:gd name="T9" fmla="*/ 8 h 296"/>
                  <a:gd name="T10" fmla="*/ 36 w 152"/>
                  <a:gd name="T11" fmla="*/ 7 h 296"/>
                  <a:gd name="T12" fmla="*/ 39 w 152"/>
                  <a:gd name="T13" fmla="*/ 4 h 296"/>
                  <a:gd name="T14" fmla="*/ 40 w 152"/>
                  <a:gd name="T15" fmla="*/ 12 h 296"/>
                  <a:gd name="T16" fmla="*/ 43 w 152"/>
                  <a:gd name="T17" fmla="*/ 21 h 296"/>
                  <a:gd name="T18" fmla="*/ 46 w 152"/>
                  <a:gd name="T19" fmla="*/ 28 h 296"/>
                  <a:gd name="T20" fmla="*/ 48 w 152"/>
                  <a:gd name="T21" fmla="*/ 31 h 296"/>
                  <a:gd name="T22" fmla="*/ 50 w 152"/>
                  <a:gd name="T23" fmla="*/ 33 h 296"/>
                  <a:gd name="T24" fmla="*/ 47 w 152"/>
                  <a:gd name="T25" fmla="*/ 40 h 296"/>
                  <a:gd name="T26" fmla="*/ 42 w 152"/>
                  <a:gd name="T27" fmla="*/ 46 h 296"/>
                  <a:gd name="T28" fmla="*/ 38 w 152"/>
                  <a:gd name="T29" fmla="*/ 52 h 296"/>
                  <a:gd name="T30" fmla="*/ 37 w 152"/>
                  <a:gd name="T31" fmla="*/ 57 h 296"/>
                  <a:gd name="T32" fmla="*/ 38 w 152"/>
                  <a:gd name="T33" fmla="*/ 65 h 296"/>
                  <a:gd name="T34" fmla="*/ 38 w 152"/>
                  <a:gd name="T35" fmla="*/ 68 h 296"/>
                  <a:gd name="T36" fmla="*/ 37 w 152"/>
                  <a:gd name="T37" fmla="*/ 72 h 296"/>
                  <a:gd name="T38" fmla="*/ 41 w 152"/>
                  <a:gd name="T39" fmla="*/ 72 h 296"/>
                  <a:gd name="T40" fmla="*/ 48 w 152"/>
                  <a:gd name="T41" fmla="*/ 72 h 296"/>
                  <a:gd name="T42" fmla="*/ 45 w 152"/>
                  <a:gd name="T43" fmla="*/ 83 h 296"/>
                  <a:gd name="T44" fmla="*/ 45 w 152"/>
                  <a:gd name="T45" fmla="*/ 88 h 296"/>
                  <a:gd name="T46" fmla="*/ 48 w 152"/>
                  <a:gd name="T47" fmla="*/ 94 h 296"/>
                  <a:gd name="T48" fmla="*/ 41 w 152"/>
                  <a:gd name="T49" fmla="*/ 96 h 296"/>
                  <a:gd name="T50" fmla="*/ 35 w 152"/>
                  <a:gd name="T51" fmla="*/ 98 h 296"/>
                  <a:gd name="T52" fmla="*/ 28 w 152"/>
                  <a:gd name="T53" fmla="*/ 97 h 296"/>
                  <a:gd name="T54" fmla="*/ 24 w 152"/>
                  <a:gd name="T55" fmla="*/ 95 h 296"/>
                  <a:gd name="T56" fmla="*/ 22 w 152"/>
                  <a:gd name="T57" fmla="*/ 93 h 296"/>
                  <a:gd name="T58" fmla="*/ 22 w 152"/>
                  <a:gd name="T59" fmla="*/ 90 h 296"/>
                  <a:gd name="T60" fmla="*/ 28 w 152"/>
                  <a:gd name="T61" fmla="*/ 84 h 296"/>
                  <a:gd name="T62" fmla="*/ 23 w 152"/>
                  <a:gd name="T63" fmla="*/ 82 h 296"/>
                  <a:gd name="T64" fmla="*/ 17 w 152"/>
                  <a:gd name="T65" fmla="*/ 80 h 296"/>
                  <a:gd name="T66" fmla="*/ 13 w 152"/>
                  <a:gd name="T67" fmla="*/ 76 h 296"/>
                  <a:gd name="T68" fmla="*/ 8 w 152"/>
                  <a:gd name="T69" fmla="*/ 73 h 296"/>
                  <a:gd name="T70" fmla="*/ 5 w 152"/>
                  <a:gd name="T71" fmla="*/ 68 h 296"/>
                  <a:gd name="T72" fmla="*/ 2 w 152"/>
                  <a:gd name="T73" fmla="*/ 63 h 296"/>
                  <a:gd name="T74" fmla="*/ 0 w 152"/>
                  <a:gd name="T75" fmla="*/ 57 h 296"/>
                  <a:gd name="T76" fmla="*/ 0 w 152"/>
                  <a:gd name="T77" fmla="*/ 51 h 296"/>
                  <a:gd name="T78" fmla="*/ 0 w 152"/>
                  <a:gd name="T79" fmla="*/ 43 h 296"/>
                  <a:gd name="T80" fmla="*/ 9 w 152"/>
                  <a:gd name="T81" fmla="*/ 35 h 296"/>
                  <a:gd name="T82" fmla="*/ 11 w 152"/>
                  <a:gd name="T83" fmla="*/ 15 h 296"/>
                  <a:gd name="T84" fmla="*/ 10 w 152"/>
                  <a:gd name="T85" fmla="*/ 6 h 296"/>
                  <a:gd name="T86" fmla="*/ 9 w 152"/>
                  <a:gd name="T87" fmla="*/ 1 h 29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2" h="296">
                    <a:moveTo>
                      <a:pt x="26" y="0"/>
                    </a:moveTo>
                    <a:lnTo>
                      <a:pt x="59" y="0"/>
                    </a:lnTo>
                    <a:lnTo>
                      <a:pt x="62" y="4"/>
                    </a:lnTo>
                    <a:lnTo>
                      <a:pt x="66" y="9"/>
                    </a:lnTo>
                    <a:lnTo>
                      <a:pt x="71" y="13"/>
                    </a:lnTo>
                    <a:lnTo>
                      <a:pt x="77" y="17"/>
                    </a:lnTo>
                    <a:lnTo>
                      <a:pt x="82" y="21"/>
                    </a:lnTo>
                    <a:lnTo>
                      <a:pt x="88" y="23"/>
                    </a:lnTo>
                    <a:lnTo>
                      <a:pt x="93" y="24"/>
                    </a:lnTo>
                    <a:lnTo>
                      <a:pt x="99" y="25"/>
                    </a:lnTo>
                    <a:lnTo>
                      <a:pt x="104" y="24"/>
                    </a:lnTo>
                    <a:lnTo>
                      <a:pt x="108" y="21"/>
                    </a:lnTo>
                    <a:lnTo>
                      <a:pt x="114" y="17"/>
                    </a:lnTo>
                    <a:lnTo>
                      <a:pt x="118" y="12"/>
                    </a:lnTo>
                    <a:lnTo>
                      <a:pt x="119" y="23"/>
                    </a:lnTo>
                    <a:lnTo>
                      <a:pt x="122" y="35"/>
                    </a:lnTo>
                    <a:lnTo>
                      <a:pt x="126" y="49"/>
                    </a:lnTo>
                    <a:lnTo>
                      <a:pt x="130" y="62"/>
                    </a:lnTo>
                    <a:lnTo>
                      <a:pt x="136" y="76"/>
                    </a:lnTo>
                    <a:lnTo>
                      <a:pt x="141" y="86"/>
                    </a:lnTo>
                    <a:lnTo>
                      <a:pt x="144" y="91"/>
                    </a:lnTo>
                    <a:lnTo>
                      <a:pt x="147" y="94"/>
                    </a:lnTo>
                    <a:lnTo>
                      <a:pt x="149" y="97"/>
                    </a:lnTo>
                    <a:lnTo>
                      <a:pt x="152" y="99"/>
                    </a:lnTo>
                    <a:lnTo>
                      <a:pt x="148" y="110"/>
                    </a:lnTo>
                    <a:lnTo>
                      <a:pt x="143" y="120"/>
                    </a:lnTo>
                    <a:lnTo>
                      <a:pt x="137" y="131"/>
                    </a:lnTo>
                    <a:lnTo>
                      <a:pt x="129" y="140"/>
                    </a:lnTo>
                    <a:lnTo>
                      <a:pt x="123" y="149"/>
                    </a:lnTo>
                    <a:lnTo>
                      <a:pt x="117" y="157"/>
                    </a:lnTo>
                    <a:lnTo>
                      <a:pt x="114" y="165"/>
                    </a:lnTo>
                    <a:lnTo>
                      <a:pt x="112" y="172"/>
                    </a:lnTo>
                    <a:lnTo>
                      <a:pt x="113" y="187"/>
                    </a:lnTo>
                    <a:lnTo>
                      <a:pt x="115" y="197"/>
                    </a:lnTo>
                    <a:lnTo>
                      <a:pt x="115" y="201"/>
                    </a:lnTo>
                    <a:lnTo>
                      <a:pt x="115" y="205"/>
                    </a:lnTo>
                    <a:lnTo>
                      <a:pt x="114" y="210"/>
                    </a:lnTo>
                    <a:lnTo>
                      <a:pt x="112" y="216"/>
                    </a:lnTo>
                    <a:lnTo>
                      <a:pt x="118" y="216"/>
                    </a:lnTo>
                    <a:lnTo>
                      <a:pt x="126" y="216"/>
                    </a:lnTo>
                    <a:lnTo>
                      <a:pt x="136" y="216"/>
                    </a:lnTo>
                    <a:lnTo>
                      <a:pt x="146" y="216"/>
                    </a:lnTo>
                    <a:lnTo>
                      <a:pt x="139" y="235"/>
                    </a:lnTo>
                    <a:lnTo>
                      <a:pt x="136" y="252"/>
                    </a:lnTo>
                    <a:lnTo>
                      <a:pt x="135" y="259"/>
                    </a:lnTo>
                    <a:lnTo>
                      <a:pt x="136" y="267"/>
                    </a:lnTo>
                    <a:lnTo>
                      <a:pt x="139" y="275"/>
                    </a:lnTo>
                    <a:lnTo>
                      <a:pt x="146" y="283"/>
                    </a:lnTo>
                    <a:lnTo>
                      <a:pt x="136" y="288"/>
                    </a:lnTo>
                    <a:lnTo>
                      <a:pt x="125" y="291"/>
                    </a:lnTo>
                    <a:lnTo>
                      <a:pt x="115" y="295"/>
                    </a:lnTo>
                    <a:lnTo>
                      <a:pt x="105" y="296"/>
                    </a:lnTo>
                    <a:lnTo>
                      <a:pt x="94" y="296"/>
                    </a:lnTo>
                    <a:lnTo>
                      <a:pt x="85" y="294"/>
                    </a:lnTo>
                    <a:lnTo>
                      <a:pt x="79" y="291"/>
                    </a:lnTo>
                    <a:lnTo>
                      <a:pt x="73" y="288"/>
                    </a:lnTo>
                    <a:lnTo>
                      <a:pt x="70" y="284"/>
                    </a:lnTo>
                    <a:lnTo>
                      <a:pt x="67" y="280"/>
                    </a:lnTo>
                    <a:lnTo>
                      <a:pt x="66" y="276"/>
                    </a:lnTo>
                    <a:lnTo>
                      <a:pt x="66" y="271"/>
                    </a:lnTo>
                    <a:lnTo>
                      <a:pt x="76" y="262"/>
                    </a:lnTo>
                    <a:lnTo>
                      <a:pt x="85" y="253"/>
                    </a:lnTo>
                    <a:lnTo>
                      <a:pt x="77" y="251"/>
                    </a:lnTo>
                    <a:lnTo>
                      <a:pt x="69" y="249"/>
                    </a:lnTo>
                    <a:lnTo>
                      <a:pt x="60" y="246"/>
                    </a:lnTo>
                    <a:lnTo>
                      <a:pt x="52" y="242"/>
                    </a:lnTo>
                    <a:lnTo>
                      <a:pt x="45" y="236"/>
                    </a:lnTo>
                    <a:lnTo>
                      <a:pt x="38" y="231"/>
                    </a:lnTo>
                    <a:lnTo>
                      <a:pt x="32" y="226"/>
                    </a:lnTo>
                    <a:lnTo>
                      <a:pt x="25" y="219"/>
                    </a:lnTo>
                    <a:lnTo>
                      <a:pt x="20" y="213"/>
                    </a:lnTo>
                    <a:lnTo>
                      <a:pt x="14" y="205"/>
                    </a:lnTo>
                    <a:lnTo>
                      <a:pt x="10" y="198"/>
                    </a:lnTo>
                    <a:lnTo>
                      <a:pt x="6" y="190"/>
                    </a:lnTo>
                    <a:lnTo>
                      <a:pt x="3" y="180"/>
                    </a:lnTo>
                    <a:lnTo>
                      <a:pt x="1" y="172"/>
                    </a:lnTo>
                    <a:lnTo>
                      <a:pt x="0" y="163"/>
                    </a:lnTo>
                    <a:lnTo>
                      <a:pt x="0" y="154"/>
                    </a:lnTo>
                    <a:lnTo>
                      <a:pt x="0" y="142"/>
                    </a:lnTo>
                    <a:lnTo>
                      <a:pt x="0" y="130"/>
                    </a:lnTo>
                    <a:lnTo>
                      <a:pt x="26" y="130"/>
                    </a:lnTo>
                    <a:lnTo>
                      <a:pt x="27" y="106"/>
                    </a:lnTo>
                    <a:lnTo>
                      <a:pt x="31" y="67"/>
                    </a:lnTo>
                    <a:lnTo>
                      <a:pt x="32" y="46"/>
                    </a:lnTo>
                    <a:lnTo>
                      <a:pt x="32" y="27"/>
                    </a:lnTo>
                    <a:lnTo>
                      <a:pt x="31" y="18"/>
                    </a:lnTo>
                    <a:lnTo>
                      <a:pt x="29" y="10"/>
                    </a:lnTo>
                    <a:lnTo>
                      <a:pt x="28" y="4"/>
                    </a:lnTo>
                    <a:lnTo>
                      <a:pt x="2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8" name="Freeform 295"/>
              <p:cNvSpPr>
                <a:spLocks/>
              </p:cNvSpPr>
              <p:nvPr/>
            </p:nvSpPr>
            <p:spPr bwMode="auto">
              <a:xfrm>
                <a:off x="5189" y="2442"/>
                <a:ext cx="8" cy="13"/>
              </a:xfrm>
              <a:custGeom>
                <a:avLst/>
                <a:gdLst>
                  <a:gd name="T0" fmla="*/ 8 w 26"/>
                  <a:gd name="T1" fmla="*/ 13 h 38"/>
                  <a:gd name="T2" fmla="*/ 8 w 26"/>
                  <a:gd name="T3" fmla="*/ 0 h 38"/>
                  <a:gd name="T4" fmla="*/ 6 w 26"/>
                  <a:gd name="T5" fmla="*/ 0 h 38"/>
                  <a:gd name="T6" fmla="*/ 4 w 26"/>
                  <a:gd name="T7" fmla="*/ 1 h 38"/>
                  <a:gd name="T8" fmla="*/ 2 w 26"/>
                  <a:gd name="T9" fmla="*/ 3 h 38"/>
                  <a:gd name="T10" fmla="*/ 0 w 26"/>
                  <a:gd name="T11" fmla="*/ 4 h 38"/>
                  <a:gd name="T12" fmla="*/ 6 w 26"/>
                  <a:gd name="T13" fmla="*/ 10 h 38"/>
                  <a:gd name="T14" fmla="*/ 8 w 26"/>
                  <a:gd name="T15" fmla="*/ 13 h 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6" h="38">
                    <a:moveTo>
                      <a:pt x="26" y="38"/>
                    </a:moveTo>
                    <a:lnTo>
                      <a:pt x="26" y="0"/>
                    </a:lnTo>
                    <a:lnTo>
                      <a:pt x="21" y="1"/>
                    </a:lnTo>
                    <a:lnTo>
                      <a:pt x="13" y="4"/>
                    </a:lnTo>
                    <a:lnTo>
                      <a:pt x="6" y="8"/>
                    </a:lnTo>
                    <a:lnTo>
                      <a:pt x="0" y="13"/>
                    </a:lnTo>
                    <a:lnTo>
                      <a:pt x="18" y="30"/>
                    </a:lnTo>
                    <a:lnTo>
                      <a:pt x="26" y="3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9" name="Freeform 296"/>
              <p:cNvSpPr>
                <a:spLocks/>
              </p:cNvSpPr>
              <p:nvPr/>
            </p:nvSpPr>
            <p:spPr bwMode="auto">
              <a:xfrm>
                <a:off x="5165" y="2420"/>
                <a:ext cx="10" cy="10"/>
              </a:xfrm>
              <a:custGeom>
                <a:avLst/>
                <a:gdLst>
                  <a:gd name="T0" fmla="*/ 0 w 34"/>
                  <a:gd name="T1" fmla="*/ 6 h 31"/>
                  <a:gd name="T2" fmla="*/ 2 w 34"/>
                  <a:gd name="T3" fmla="*/ 7 h 31"/>
                  <a:gd name="T4" fmla="*/ 5 w 34"/>
                  <a:gd name="T5" fmla="*/ 8 h 31"/>
                  <a:gd name="T6" fmla="*/ 8 w 34"/>
                  <a:gd name="T7" fmla="*/ 10 h 31"/>
                  <a:gd name="T8" fmla="*/ 10 w 34"/>
                  <a:gd name="T9" fmla="*/ 10 h 31"/>
                  <a:gd name="T10" fmla="*/ 10 w 34"/>
                  <a:gd name="T11" fmla="*/ 8 h 31"/>
                  <a:gd name="T12" fmla="*/ 9 w 34"/>
                  <a:gd name="T13" fmla="*/ 5 h 31"/>
                  <a:gd name="T14" fmla="*/ 8 w 34"/>
                  <a:gd name="T15" fmla="*/ 2 h 31"/>
                  <a:gd name="T16" fmla="*/ 6 w 34"/>
                  <a:gd name="T17" fmla="*/ 0 h 31"/>
                  <a:gd name="T18" fmla="*/ 5 w 34"/>
                  <a:gd name="T19" fmla="*/ 2 h 31"/>
                  <a:gd name="T20" fmla="*/ 3 w 34"/>
                  <a:gd name="T21" fmla="*/ 4 h 31"/>
                  <a:gd name="T22" fmla="*/ 2 w 34"/>
                  <a:gd name="T23" fmla="*/ 5 h 31"/>
                  <a:gd name="T24" fmla="*/ 2 w 34"/>
                  <a:gd name="T25" fmla="*/ 5 h 31"/>
                  <a:gd name="T26" fmla="*/ 1 w 34"/>
                  <a:gd name="T27" fmla="*/ 6 h 31"/>
                  <a:gd name="T28" fmla="*/ 0 w 34"/>
                  <a:gd name="T29" fmla="*/ 6 h 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4" h="31">
                    <a:moveTo>
                      <a:pt x="0" y="18"/>
                    </a:moveTo>
                    <a:lnTo>
                      <a:pt x="8" y="22"/>
                    </a:lnTo>
                    <a:lnTo>
                      <a:pt x="17" y="26"/>
                    </a:lnTo>
                    <a:lnTo>
                      <a:pt x="27" y="30"/>
                    </a:lnTo>
                    <a:lnTo>
                      <a:pt x="34" y="31"/>
                    </a:lnTo>
                    <a:lnTo>
                      <a:pt x="33" y="24"/>
                    </a:lnTo>
                    <a:lnTo>
                      <a:pt x="30" y="15"/>
                    </a:lnTo>
                    <a:lnTo>
                      <a:pt x="26" y="6"/>
                    </a:lnTo>
                    <a:lnTo>
                      <a:pt x="20" y="0"/>
                    </a:lnTo>
                    <a:lnTo>
                      <a:pt x="16" y="5"/>
                    </a:lnTo>
                    <a:lnTo>
                      <a:pt x="10" y="11"/>
                    </a:lnTo>
                    <a:lnTo>
                      <a:pt x="8" y="14"/>
                    </a:lnTo>
                    <a:lnTo>
                      <a:pt x="6" y="16"/>
                    </a:lnTo>
                    <a:lnTo>
                      <a:pt x="4" y="18"/>
                    </a:lnTo>
                    <a:lnTo>
                      <a:pt x="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0" name="Freeform 297"/>
              <p:cNvSpPr>
                <a:spLocks/>
              </p:cNvSpPr>
              <p:nvPr/>
            </p:nvSpPr>
            <p:spPr bwMode="auto">
              <a:xfrm>
                <a:off x="5139" y="2418"/>
                <a:ext cx="6" cy="12"/>
              </a:xfrm>
              <a:custGeom>
                <a:avLst/>
                <a:gdLst>
                  <a:gd name="T0" fmla="*/ 0 w 20"/>
                  <a:gd name="T1" fmla="*/ 2 h 37"/>
                  <a:gd name="T2" fmla="*/ 0 w 20"/>
                  <a:gd name="T3" fmla="*/ 12 h 37"/>
                  <a:gd name="T4" fmla="*/ 2 w 20"/>
                  <a:gd name="T5" fmla="*/ 11 h 37"/>
                  <a:gd name="T6" fmla="*/ 6 w 20"/>
                  <a:gd name="T7" fmla="*/ 10 h 37"/>
                  <a:gd name="T8" fmla="*/ 6 w 20"/>
                  <a:gd name="T9" fmla="*/ 0 h 37"/>
                  <a:gd name="T10" fmla="*/ 0 w 20"/>
                  <a:gd name="T11" fmla="*/ 2 h 3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 h="37">
                    <a:moveTo>
                      <a:pt x="0" y="6"/>
                    </a:moveTo>
                    <a:lnTo>
                      <a:pt x="0" y="37"/>
                    </a:lnTo>
                    <a:lnTo>
                      <a:pt x="7" y="33"/>
                    </a:lnTo>
                    <a:lnTo>
                      <a:pt x="20" y="30"/>
                    </a:lnTo>
                    <a:lnTo>
                      <a:pt x="20" y="0"/>
                    </a:lnTo>
                    <a:lnTo>
                      <a:pt x="0"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1" name="Line 298"/>
              <p:cNvSpPr>
                <a:spLocks noChangeShapeType="1"/>
              </p:cNvSpPr>
              <p:nvPr/>
            </p:nvSpPr>
            <p:spPr bwMode="auto">
              <a:xfrm>
                <a:off x="5180" y="2449"/>
                <a:ext cx="1" cy="10"/>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2" name="Freeform 299"/>
              <p:cNvSpPr>
                <a:spLocks/>
              </p:cNvSpPr>
              <p:nvPr/>
            </p:nvSpPr>
            <p:spPr bwMode="auto">
              <a:xfrm>
                <a:off x="5180" y="2453"/>
                <a:ext cx="4" cy="6"/>
              </a:xfrm>
              <a:custGeom>
                <a:avLst/>
                <a:gdLst>
                  <a:gd name="T0" fmla="*/ 0 w 13"/>
                  <a:gd name="T1" fmla="*/ 6 h 18"/>
                  <a:gd name="T2" fmla="*/ 0 w 13"/>
                  <a:gd name="T3" fmla="*/ 4 h 18"/>
                  <a:gd name="T4" fmla="*/ 1 w 13"/>
                  <a:gd name="T5" fmla="*/ 3 h 18"/>
                  <a:gd name="T6" fmla="*/ 2 w 13"/>
                  <a:gd name="T7" fmla="*/ 1 h 18"/>
                  <a:gd name="T8" fmla="*/ 4 w 13"/>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 h="18">
                    <a:moveTo>
                      <a:pt x="0" y="18"/>
                    </a:moveTo>
                    <a:lnTo>
                      <a:pt x="1" y="13"/>
                    </a:lnTo>
                    <a:lnTo>
                      <a:pt x="3" y="9"/>
                    </a:lnTo>
                    <a:lnTo>
                      <a:pt x="7" y="4"/>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3" name="Line 300"/>
              <p:cNvSpPr>
                <a:spLocks noChangeShapeType="1"/>
              </p:cNvSpPr>
              <p:nvPr/>
            </p:nvSpPr>
            <p:spPr bwMode="auto">
              <a:xfrm flipH="1" flipV="1">
                <a:off x="5178" y="2447"/>
                <a:ext cx="6" cy="6"/>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4" name="Freeform 301"/>
              <p:cNvSpPr>
                <a:spLocks/>
              </p:cNvSpPr>
              <p:nvPr/>
            </p:nvSpPr>
            <p:spPr bwMode="auto">
              <a:xfrm>
                <a:off x="5116" y="2564"/>
                <a:ext cx="9" cy="10"/>
              </a:xfrm>
              <a:custGeom>
                <a:avLst/>
                <a:gdLst>
                  <a:gd name="T0" fmla="*/ 0 w 27"/>
                  <a:gd name="T1" fmla="*/ 0 h 31"/>
                  <a:gd name="T2" fmla="*/ 7 w 27"/>
                  <a:gd name="T3" fmla="*/ 10 h 31"/>
                  <a:gd name="T4" fmla="*/ 9 w 27"/>
                  <a:gd name="T5" fmla="*/ 4 h 31"/>
                  <a:gd name="T6" fmla="*/ 0 60000 65536"/>
                  <a:gd name="T7" fmla="*/ 0 60000 65536"/>
                  <a:gd name="T8" fmla="*/ 0 60000 65536"/>
                </a:gdLst>
                <a:ahLst/>
                <a:cxnLst>
                  <a:cxn ang="T6">
                    <a:pos x="T0" y="T1"/>
                  </a:cxn>
                  <a:cxn ang="T7">
                    <a:pos x="T2" y="T3"/>
                  </a:cxn>
                  <a:cxn ang="T8">
                    <a:pos x="T4" y="T5"/>
                  </a:cxn>
                </a:cxnLst>
                <a:rect l="0" t="0" r="r" b="b"/>
                <a:pathLst>
                  <a:path w="27" h="31">
                    <a:moveTo>
                      <a:pt x="0" y="0"/>
                    </a:moveTo>
                    <a:lnTo>
                      <a:pt x="20" y="31"/>
                    </a:lnTo>
                    <a:lnTo>
                      <a:pt x="27"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5" name="Freeform 302"/>
              <p:cNvSpPr>
                <a:spLocks/>
              </p:cNvSpPr>
              <p:nvPr/>
            </p:nvSpPr>
            <p:spPr bwMode="auto">
              <a:xfrm>
                <a:off x="5119" y="2568"/>
                <a:ext cx="6" cy="1"/>
              </a:xfrm>
              <a:custGeom>
                <a:avLst/>
                <a:gdLst>
                  <a:gd name="T0" fmla="*/ 6 w 20"/>
                  <a:gd name="T1" fmla="*/ 0 h 1"/>
                  <a:gd name="T2" fmla="*/ 3 w 20"/>
                  <a:gd name="T3" fmla="*/ 0 h 1"/>
                  <a:gd name="T4" fmla="*/ 0 w 20"/>
                  <a:gd name="T5" fmla="*/ 0 h 1"/>
                  <a:gd name="T6" fmla="*/ 0 60000 65536"/>
                  <a:gd name="T7" fmla="*/ 0 60000 65536"/>
                  <a:gd name="T8" fmla="*/ 0 60000 65536"/>
                </a:gdLst>
                <a:ahLst/>
                <a:cxnLst>
                  <a:cxn ang="T6">
                    <a:pos x="T0" y="T1"/>
                  </a:cxn>
                  <a:cxn ang="T7">
                    <a:pos x="T2" y="T3"/>
                  </a:cxn>
                  <a:cxn ang="T8">
                    <a:pos x="T4" y="T5"/>
                  </a:cxn>
                </a:cxnLst>
                <a:rect l="0" t="0" r="r" b="b"/>
                <a:pathLst>
                  <a:path w="20" h="1">
                    <a:moveTo>
                      <a:pt x="20" y="0"/>
                    </a:moveTo>
                    <a:lnTo>
                      <a:pt x="1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6" name="Freeform 303"/>
              <p:cNvSpPr>
                <a:spLocks/>
              </p:cNvSpPr>
              <p:nvPr/>
            </p:nvSpPr>
            <p:spPr bwMode="auto">
              <a:xfrm>
                <a:off x="5127" y="2557"/>
                <a:ext cx="12" cy="5"/>
              </a:xfrm>
              <a:custGeom>
                <a:avLst/>
                <a:gdLst>
                  <a:gd name="T0" fmla="*/ 0 w 34"/>
                  <a:gd name="T1" fmla="*/ 5 h 13"/>
                  <a:gd name="T2" fmla="*/ 2 w 34"/>
                  <a:gd name="T3" fmla="*/ 5 h 13"/>
                  <a:gd name="T4" fmla="*/ 4 w 34"/>
                  <a:gd name="T5" fmla="*/ 4 h 13"/>
                  <a:gd name="T6" fmla="*/ 6 w 34"/>
                  <a:gd name="T7" fmla="*/ 4 h 13"/>
                  <a:gd name="T8" fmla="*/ 7 w 34"/>
                  <a:gd name="T9" fmla="*/ 3 h 13"/>
                  <a:gd name="T10" fmla="*/ 10 w 34"/>
                  <a:gd name="T11" fmla="*/ 1 h 13"/>
                  <a:gd name="T12" fmla="*/ 12 w 34"/>
                  <a:gd name="T13" fmla="*/ 0 h 13"/>
                  <a:gd name="T14" fmla="*/ 9 w 34"/>
                  <a:gd name="T15" fmla="*/ 0 h 13"/>
                  <a:gd name="T16" fmla="*/ 5 w 34"/>
                  <a:gd name="T17" fmla="*/ 0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4" h="13">
                    <a:moveTo>
                      <a:pt x="0" y="13"/>
                    </a:moveTo>
                    <a:lnTo>
                      <a:pt x="6" y="13"/>
                    </a:lnTo>
                    <a:lnTo>
                      <a:pt x="10" y="11"/>
                    </a:lnTo>
                    <a:lnTo>
                      <a:pt x="16" y="10"/>
                    </a:lnTo>
                    <a:lnTo>
                      <a:pt x="20" y="7"/>
                    </a:lnTo>
                    <a:lnTo>
                      <a:pt x="28" y="2"/>
                    </a:lnTo>
                    <a:lnTo>
                      <a:pt x="34" y="0"/>
                    </a:lnTo>
                    <a:lnTo>
                      <a:pt x="25" y="0"/>
                    </a:lnTo>
                    <a:lnTo>
                      <a:pt x="15"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7" name="Freeform 304"/>
              <p:cNvSpPr>
                <a:spLocks/>
              </p:cNvSpPr>
              <p:nvPr/>
            </p:nvSpPr>
            <p:spPr bwMode="auto">
              <a:xfrm>
                <a:off x="5127" y="2547"/>
                <a:ext cx="12" cy="6"/>
              </a:xfrm>
              <a:custGeom>
                <a:avLst/>
                <a:gdLst>
                  <a:gd name="T0" fmla="*/ 12 w 34"/>
                  <a:gd name="T1" fmla="*/ 6 h 18"/>
                  <a:gd name="T2" fmla="*/ 12 w 34"/>
                  <a:gd name="T3" fmla="*/ 0 h 18"/>
                  <a:gd name="T4" fmla="*/ 10 w 34"/>
                  <a:gd name="T5" fmla="*/ 0 h 18"/>
                  <a:gd name="T6" fmla="*/ 7 w 34"/>
                  <a:gd name="T7" fmla="*/ 0 h 18"/>
                  <a:gd name="T8" fmla="*/ 4 w 34"/>
                  <a:gd name="T9" fmla="*/ 0 h 18"/>
                  <a:gd name="T10" fmla="*/ 0 w 34"/>
                  <a:gd name="T11" fmla="*/ 0 h 18"/>
                  <a:gd name="T12" fmla="*/ 12 w 34"/>
                  <a:gd name="T13" fmla="*/ 6 h 1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4" h="18">
                    <a:moveTo>
                      <a:pt x="34" y="18"/>
                    </a:moveTo>
                    <a:lnTo>
                      <a:pt x="34" y="0"/>
                    </a:lnTo>
                    <a:lnTo>
                      <a:pt x="28" y="0"/>
                    </a:lnTo>
                    <a:lnTo>
                      <a:pt x="20" y="0"/>
                    </a:lnTo>
                    <a:lnTo>
                      <a:pt x="10" y="0"/>
                    </a:lnTo>
                    <a:lnTo>
                      <a:pt x="0" y="0"/>
                    </a:lnTo>
                    <a:lnTo>
                      <a:pt x="34"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8" name="Freeform 305"/>
              <p:cNvSpPr>
                <a:spLocks/>
              </p:cNvSpPr>
              <p:nvPr/>
            </p:nvSpPr>
            <p:spPr bwMode="auto">
              <a:xfrm>
                <a:off x="5141" y="2535"/>
                <a:ext cx="20" cy="8"/>
              </a:xfrm>
              <a:custGeom>
                <a:avLst/>
                <a:gdLst>
                  <a:gd name="T0" fmla="*/ 18 w 59"/>
                  <a:gd name="T1" fmla="*/ 8 h 25"/>
                  <a:gd name="T2" fmla="*/ 19 w 59"/>
                  <a:gd name="T3" fmla="*/ 4 h 25"/>
                  <a:gd name="T4" fmla="*/ 20 w 59"/>
                  <a:gd name="T5" fmla="*/ 0 h 25"/>
                  <a:gd name="T6" fmla="*/ 15 w 59"/>
                  <a:gd name="T7" fmla="*/ 0 h 25"/>
                  <a:gd name="T8" fmla="*/ 9 w 59"/>
                  <a:gd name="T9" fmla="*/ 0 h 25"/>
                  <a:gd name="T10" fmla="*/ 6 w 59"/>
                  <a:gd name="T11" fmla="*/ 0 h 25"/>
                  <a:gd name="T12" fmla="*/ 4 w 59"/>
                  <a:gd name="T13" fmla="*/ 1 h 25"/>
                  <a:gd name="T14" fmla="*/ 2 w 59"/>
                  <a:gd name="T15" fmla="*/ 1 h 25"/>
                  <a:gd name="T16" fmla="*/ 0 w 59"/>
                  <a:gd name="T17" fmla="*/ 2 h 25"/>
                  <a:gd name="T18" fmla="*/ 4 w 59"/>
                  <a:gd name="T19" fmla="*/ 4 h 25"/>
                  <a:gd name="T20" fmla="*/ 9 w 59"/>
                  <a:gd name="T21" fmla="*/ 6 h 25"/>
                  <a:gd name="T22" fmla="*/ 11 w 59"/>
                  <a:gd name="T23" fmla="*/ 7 h 25"/>
                  <a:gd name="T24" fmla="*/ 13 w 59"/>
                  <a:gd name="T25" fmla="*/ 8 h 25"/>
                  <a:gd name="T26" fmla="*/ 16 w 59"/>
                  <a:gd name="T27" fmla="*/ 8 h 25"/>
                  <a:gd name="T28" fmla="*/ 18 w 59"/>
                  <a:gd name="T29" fmla="*/ 8 h 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9" h="25">
                    <a:moveTo>
                      <a:pt x="53" y="25"/>
                    </a:moveTo>
                    <a:lnTo>
                      <a:pt x="56" y="12"/>
                    </a:lnTo>
                    <a:lnTo>
                      <a:pt x="59" y="0"/>
                    </a:lnTo>
                    <a:lnTo>
                      <a:pt x="44" y="0"/>
                    </a:lnTo>
                    <a:lnTo>
                      <a:pt x="27" y="0"/>
                    </a:lnTo>
                    <a:lnTo>
                      <a:pt x="19" y="1"/>
                    </a:lnTo>
                    <a:lnTo>
                      <a:pt x="12" y="2"/>
                    </a:lnTo>
                    <a:lnTo>
                      <a:pt x="5" y="4"/>
                    </a:lnTo>
                    <a:lnTo>
                      <a:pt x="0" y="6"/>
                    </a:lnTo>
                    <a:lnTo>
                      <a:pt x="13" y="14"/>
                    </a:lnTo>
                    <a:lnTo>
                      <a:pt x="26" y="20"/>
                    </a:lnTo>
                    <a:lnTo>
                      <a:pt x="33" y="22"/>
                    </a:lnTo>
                    <a:lnTo>
                      <a:pt x="38" y="24"/>
                    </a:lnTo>
                    <a:lnTo>
                      <a:pt x="46" y="25"/>
                    </a:lnTo>
                    <a:lnTo>
                      <a:pt x="53" y="2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9" name="Line 306"/>
              <p:cNvSpPr>
                <a:spLocks noChangeShapeType="1"/>
              </p:cNvSpPr>
              <p:nvPr/>
            </p:nvSpPr>
            <p:spPr bwMode="auto">
              <a:xfrm flipV="1">
                <a:off x="5191" y="2516"/>
                <a:ext cx="6" cy="2"/>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256" name="Freeform 341"/>
            <p:cNvSpPr>
              <a:spLocks/>
            </p:cNvSpPr>
            <p:nvPr>
              <p:custDataLst>
                <p:tags r:id="rId249"/>
              </p:custDataLst>
            </p:nvPr>
          </p:nvSpPr>
          <p:spPr bwMode="auto">
            <a:xfrm>
              <a:off x="6607934" y="3095548"/>
              <a:ext cx="58985" cy="52893"/>
            </a:xfrm>
            <a:custGeom>
              <a:avLst/>
              <a:gdLst>
                <a:gd name="T0" fmla="*/ 0 w 133"/>
                <a:gd name="T1" fmla="*/ 9796 h 117"/>
                <a:gd name="T2" fmla="*/ 29220 w 133"/>
                <a:gd name="T3" fmla="*/ 0 h 117"/>
                <a:gd name="T4" fmla="*/ 32872 w 133"/>
                <a:gd name="T5" fmla="*/ 3094 h 117"/>
                <a:gd name="T6" fmla="*/ 36930 w 133"/>
                <a:gd name="T7" fmla="*/ 7218 h 117"/>
                <a:gd name="T8" fmla="*/ 40989 w 133"/>
                <a:gd name="T9" fmla="*/ 12890 h 117"/>
                <a:gd name="T10" fmla="*/ 44235 w 133"/>
                <a:gd name="T11" fmla="*/ 19077 h 117"/>
                <a:gd name="T12" fmla="*/ 47888 w 133"/>
                <a:gd name="T13" fmla="*/ 25264 h 117"/>
                <a:gd name="T14" fmla="*/ 51134 w 133"/>
                <a:gd name="T15" fmla="*/ 31967 h 117"/>
                <a:gd name="T16" fmla="*/ 51946 w 133"/>
                <a:gd name="T17" fmla="*/ 35061 h 117"/>
                <a:gd name="T18" fmla="*/ 52758 w 133"/>
                <a:gd name="T19" fmla="*/ 38154 h 117"/>
                <a:gd name="T20" fmla="*/ 53163 w 133"/>
                <a:gd name="T21" fmla="*/ 41248 h 117"/>
                <a:gd name="T22" fmla="*/ 53975 w 133"/>
                <a:gd name="T23" fmla="*/ 44341 h 117"/>
                <a:gd name="T24" fmla="*/ 53163 w 133"/>
                <a:gd name="T25" fmla="*/ 47435 h 117"/>
                <a:gd name="T26" fmla="*/ 51946 w 133"/>
                <a:gd name="T27" fmla="*/ 50013 h 117"/>
                <a:gd name="T28" fmla="*/ 50323 w 133"/>
                <a:gd name="T29" fmla="*/ 52591 h 117"/>
                <a:gd name="T30" fmla="*/ 47888 w 133"/>
                <a:gd name="T31" fmla="*/ 55169 h 117"/>
                <a:gd name="T32" fmla="*/ 45858 w 133"/>
                <a:gd name="T33" fmla="*/ 57231 h 117"/>
                <a:gd name="T34" fmla="*/ 43423 w 133"/>
                <a:gd name="T35" fmla="*/ 58778 h 117"/>
                <a:gd name="T36" fmla="*/ 41800 w 133"/>
                <a:gd name="T37" fmla="*/ 60325 h 117"/>
                <a:gd name="T38" fmla="*/ 40583 w 133"/>
                <a:gd name="T39" fmla="*/ 60325 h 117"/>
                <a:gd name="T40" fmla="*/ 29220 w 133"/>
                <a:gd name="T41" fmla="*/ 48982 h 117"/>
                <a:gd name="T42" fmla="*/ 18262 w 133"/>
                <a:gd name="T43" fmla="*/ 36092 h 117"/>
                <a:gd name="T44" fmla="*/ 12986 w 133"/>
                <a:gd name="T45" fmla="*/ 29905 h 117"/>
                <a:gd name="T46" fmla="*/ 7305 w 133"/>
                <a:gd name="T47" fmla="*/ 23718 h 117"/>
                <a:gd name="T48" fmla="*/ 3247 w 133"/>
                <a:gd name="T49" fmla="*/ 17015 h 117"/>
                <a:gd name="T50" fmla="*/ 0 w 133"/>
                <a:gd name="T51" fmla="*/ 9796 h 11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33" h="117">
                  <a:moveTo>
                    <a:pt x="0" y="19"/>
                  </a:moveTo>
                  <a:lnTo>
                    <a:pt x="72" y="0"/>
                  </a:lnTo>
                  <a:lnTo>
                    <a:pt x="81" y="6"/>
                  </a:lnTo>
                  <a:lnTo>
                    <a:pt x="91" y="14"/>
                  </a:lnTo>
                  <a:lnTo>
                    <a:pt x="101" y="25"/>
                  </a:lnTo>
                  <a:lnTo>
                    <a:pt x="109" y="37"/>
                  </a:lnTo>
                  <a:lnTo>
                    <a:pt x="118" y="49"/>
                  </a:lnTo>
                  <a:lnTo>
                    <a:pt x="126" y="62"/>
                  </a:lnTo>
                  <a:lnTo>
                    <a:pt x="128" y="68"/>
                  </a:lnTo>
                  <a:lnTo>
                    <a:pt x="130" y="74"/>
                  </a:lnTo>
                  <a:lnTo>
                    <a:pt x="131" y="80"/>
                  </a:lnTo>
                  <a:lnTo>
                    <a:pt x="133" y="86"/>
                  </a:lnTo>
                  <a:lnTo>
                    <a:pt x="131" y="92"/>
                  </a:lnTo>
                  <a:lnTo>
                    <a:pt x="128" y="97"/>
                  </a:lnTo>
                  <a:lnTo>
                    <a:pt x="124" y="102"/>
                  </a:lnTo>
                  <a:lnTo>
                    <a:pt x="118" y="107"/>
                  </a:lnTo>
                  <a:lnTo>
                    <a:pt x="113" y="111"/>
                  </a:lnTo>
                  <a:lnTo>
                    <a:pt x="107" y="114"/>
                  </a:lnTo>
                  <a:lnTo>
                    <a:pt x="103" y="117"/>
                  </a:lnTo>
                  <a:lnTo>
                    <a:pt x="100" y="117"/>
                  </a:lnTo>
                  <a:lnTo>
                    <a:pt x="72" y="95"/>
                  </a:lnTo>
                  <a:lnTo>
                    <a:pt x="45" y="70"/>
                  </a:lnTo>
                  <a:lnTo>
                    <a:pt x="32" y="58"/>
                  </a:lnTo>
                  <a:lnTo>
                    <a:pt x="18" y="46"/>
                  </a:lnTo>
                  <a:lnTo>
                    <a:pt x="8" y="33"/>
                  </a:lnTo>
                  <a:lnTo>
                    <a:pt x="0" y="1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57" name="Freeform 342"/>
            <p:cNvSpPr>
              <a:spLocks/>
            </p:cNvSpPr>
            <p:nvPr>
              <p:custDataLst>
                <p:tags r:id="rId250"/>
              </p:custDataLst>
            </p:nvPr>
          </p:nvSpPr>
          <p:spPr bwMode="auto">
            <a:xfrm>
              <a:off x="4912056" y="2569756"/>
              <a:ext cx="242445" cy="156854"/>
            </a:xfrm>
            <a:custGeom>
              <a:avLst/>
              <a:gdLst>
                <a:gd name="T0" fmla="*/ 2147483647 w 505"/>
                <a:gd name="T1" fmla="*/ 2147483647 h 339"/>
                <a:gd name="T2" fmla="*/ 2147483647 w 505"/>
                <a:gd name="T3" fmla="*/ 2147483647 h 339"/>
                <a:gd name="T4" fmla="*/ 2147483647 w 505"/>
                <a:gd name="T5" fmla="*/ 2147483647 h 339"/>
                <a:gd name="T6" fmla="*/ 2147483647 w 505"/>
                <a:gd name="T7" fmla="*/ 2147483647 h 339"/>
                <a:gd name="T8" fmla="*/ 2147483647 w 505"/>
                <a:gd name="T9" fmla="*/ 2147483647 h 339"/>
                <a:gd name="T10" fmla="*/ 2147483647 w 505"/>
                <a:gd name="T11" fmla="*/ 2147483647 h 339"/>
                <a:gd name="T12" fmla="*/ 2147483647 w 505"/>
                <a:gd name="T13" fmla="*/ 2147483647 h 339"/>
                <a:gd name="T14" fmla="*/ 2147483647 w 505"/>
                <a:gd name="T15" fmla="*/ 2147483647 h 339"/>
                <a:gd name="T16" fmla="*/ 2147483647 w 505"/>
                <a:gd name="T17" fmla="*/ 2147483647 h 339"/>
                <a:gd name="T18" fmla="*/ 2147483647 w 505"/>
                <a:gd name="T19" fmla="*/ 2147483647 h 339"/>
                <a:gd name="T20" fmla="*/ 2147483647 w 505"/>
                <a:gd name="T21" fmla="*/ 2147483647 h 339"/>
                <a:gd name="T22" fmla="*/ 2147483647 w 505"/>
                <a:gd name="T23" fmla="*/ 2147483647 h 339"/>
                <a:gd name="T24" fmla="*/ 2147483647 w 505"/>
                <a:gd name="T25" fmla="*/ 2147483647 h 339"/>
                <a:gd name="T26" fmla="*/ 2147483647 w 505"/>
                <a:gd name="T27" fmla="*/ 2147483647 h 339"/>
                <a:gd name="T28" fmla="*/ 2147483647 w 505"/>
                <a:gd name="T29" fmla="*/ 2147483647 h 339"/>
                <a:gd name="T30" fmla="*/ 2147483647 w 505"/>
                <a:gd name="T31" fmla="*/ 2147483647 h 339"/>
                <a:gd name="T32" fmla="*/ 2147483647 w 505"/>
                <a:gd name="T33" fmla="*/ 2147483647 h 339"/>
                <a:gd name="T34" fmla="*/ 2147483647 w 505"/>
                <a:gd name="T35" fmla="*/ 2147483647 h 339"/>
                <a:gd name="T36" fmla="*/ 2147483647 w 505"/>
                <a:gd name="T37" fmla="*/ 2147483647 h 339"/>
                <a:gd name="T38" fmla="*/ 2147483647 w 505"/>
                <a:gd name="T39" fmla="*/ 2147483647 h 339"/>
                <a:gd name="T40" fmla="*/ 2147483647 w 505"/>
                <a:gd name="T41" fmla="*/ 2147483647 h 339"/>
                <a:gd name="T42" fmla="*/ 2147483647 w 505"/>
                <a:gd name="T43" fmla="*/ 2147483647 h 339"/>
                <a:gd name="T44" fmla="*/ 2147483647 w 505"/>
                <a:gd name="T45" fmla="*/ 2147483647 h 339"/>
                <a:gd name="T46" fmla="*/ 2147483647 w 505"/>
                <a:gd name="T47" fmla="*/ 2147483647 h 339"/>
                <a:gd name="T48" fmla="*/ 2147483647 w 505"/>
                <a:gd name="T49" fmla="*/ 2147483647 h 339"/>
                <a:gd name="T50" fmla="*/ 2147483647 w 505"/>
                <a:gd name="T51" fmla="*/ 2147483647 h 339"/>
                <a:gd name="T52" fmla="*/ 2147483647 w 505"/>
                <a:gd name="T53" fmla="*/ 2147483647 h 339"/>
                <a:gd name="T54" fmla="*/ 2147483647 w 505"/>
                <a:gd name="T55" fmla="*/ 2147483647 h 339"/>
                <a:gd name="T56" fmla="*/ 2147483647 w 505"/>
                <a:gd name="T57" fmla="*/ 2147483647 h 339"/>
                <a:gd name="T58" fmla="*/ 2147483647 w 505"/>
                <a:gd name="T59" fmla="*/ 2147483647 h 339"/>
                <a:gd name="T60" fmla="*/ 2147483647 w 505"/>
                <a:gd name="T61" fmla="*/ 2147483647 h 339"/>
                <a:gd name="T62" fmla="*/ 2147483647 w 505"/>
                <a:gd name="T63" fmla="*/ 2147483647 h 339"/>
                <a:gd name="T64" fmla="*/ 2147483647 w 505"/>
                <a:gd name="T65" fmla="*/ 2147483647 h 339"/>
                <a:gd name="T66" fmla="*/ 2147483647 w 505"/>
                <a:gd name="T67" fmla="*/ 2147483647 h 339"/>
                <a:gd name="T68" fmla="*/ 2147483647 w 505"/>
                <a:gd name="T69" fmla="*/ 2147483647 h 339"/>
                <a:gd name="T70" fmla="*/ 2147483647 w 505"/>
                <a:gd name="T71" fmla="*/ 2147483647 h 339"/>
                <a:gd name="T72" fmla="*/ 2147483647 w 505"/>
                <a:gd name="T73" fmla="*/ 2147483647 h 339"/>
                <a:gd name="T74" fmla="*/ 2147483647 w 505"/>
                <a:gd name="T75" fmla="*/ 2147483647 h 339"/>
                <a:gd name="T76" fmla="*/ 2147483647 w 505"/>
                <a:gd name="T77" fmla="*/ 2147483647 h 339"/>
                <a:gd name="T78" fmla="*/ 2147483647 w 505"/>
                <a:gd name="T79" fmla="*/ 2147483647 h 339"/>
                <a:gd name="T80" fmla="*/ 2147483647 w 505"/>
                <a:gd name="T81" fmla="*/ 2147483647 h 339"/>
                <a:gd name="T82" fmla="*/ 2147483647 w 505"/>
                <a:gd name="T83" fmla="*/ 2147483647 h 339"/>
                <a:gd name="T84" fmla="*/ 2147483647 w 505"/>
                <a:gd name="T85" fmla="*/ 2147483647 h 33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05" h="339">
                  <a:moveTo>
                    <a:pt x="259" y="24"/>
                  </a:moveTo>
                  <a:lnTo>
                    <a:pt x="272" y="36"/>
                  </a:lnTo>
                  <a:lnTo>
                    <a:pt x="444" y="48"/>
                  </a:lnTo>
                  <a:lnTo>
                    <a:pt x="484" y="86"/>
                  </a:lnTo>
                  <a:lnTo>
                    <a:pt x="482" y="97"/>
                  </a:lnTo>
                  <a:lnTo>
                    <a:pt x="478" y="109"/>
                  </a:lnTo>
                  <a:lnTo>
                    <a:pt x="474" y="120"/>
                  </a:lnTo>
                  <a:lnTo>
                    <a:pt x="471" y="129"/>
                  </a:lnTo>
                  <a:lnTo>
                    <a:pt x="465" y="138"/>
                  </a:lnTo>
                  <a:lnTo>
                    <a:pt x="461" y="145"/>
                  </a:lnTo>
                  <a:lnTo>
                    <a:pt x="456" y="150"/>
                  </a:lnTo>
                  <a:lnTo>
                    <a:pt x="451" y="153"/>
                  </a:lnTo>
                  <a:lnTo>
                    <a:pt x="455" y="169"/>
                  </a:lnTo>
                  <a:lnTo>
                    <a:pt x="461" y="184"/>
                  </a:lnTo>
                  <a:lnTo>
                    <a:pt x="470" y="200"/>
                  </a:lnTo>
                  <a:lnTo>
                    <a:pt x="477" y="215"/>
                  </a:lnTo>
                  <a:lnTo>
                    <a:pt x="494" y="242"/>
                  </a:lnTo>
                  <a:lnTo>
                    <a:pt x="505" y="258"/>
                  </a:lnTo>
                  <a:lnTo>
                    <a:pt x="499" y="264"/>
                  </a:lnTo>
                  <a:lnTo>
                    <a:pt x="493" y="271"/>
                  </a:lnTo>
                  <a:lnTo>
                    <a:pt x="486" y="281"/>
                  </a:lnTo>
                  <a:lnTo>
                    <a:pt x="479" y="292"/>
                  </a:lnTo>
                  <a:lnTo>
                    <a:pt x="474" y="303"/>
                  </a:lnTo>
                  <a:lnTo>
                    <a:pt x="468" y="314"/>
                  </a:lnTo>
                  <a:lnTo>
                    <a:pt x="465" y="326"/>
                  </a:lnTo>
                  <a:lnTo>
                    <a:pt x="464" y="339"/>
                  </a:lnTo>
                  <a:lnTo>
                    <a:pt x="457" y="339"/>
                  </a:lnTo>
                  <a:lnTo>
                    <a:pt x="443" y="338"/>
                  </a:lnTo>
                  <a:lnTo>
                    <a:pt x="428" y="337"/>
                  </a:lnTo>
                  <a:lnTo>
                    <a:pt x="414" y="335"/>
                  </a:lnTo>
                  <a:lnTo>
                    <a:pt x="399" y="333"/>
                  </a:lnTo>
                  <a:lnTo>
                    <a:pt x="385" y="331"/>
                  </a:lnTo>
                  <a:lnTo>
                    <a:pt x="371" y="328"/>
                  </a:lnTo>
                  <a:lnTo>
                    <a:pt x="358" y="326"/>
                  </a:lnTo>
                  <a:lnTo>
                    <a:pt x="344" y="326"/>
                  </a:lnTo>
                  <a:lnTo>
                    <a:pt x="304" y="325"/>
                  </a:lnTo>
                  <a:lnTo>
                    <a:pt x="275" y="323"/>
                  </a:lnTo>
                  <a:lnTo>
                    <a:pt x="264" y="321"/>
                  </a:lnTo>
                  <a:lnTo>
                    <a:pt x="255" y="319"/>
                  </a:lnTo>
                  <a:lnTo>
                    <a:pt x="248" y="317"/>
                  </a:lnTo>
                  <a:lnTo>
                    <a:pt x="242" y="315"/>
                  </a:lnTo>
                  <a:lnTo>
                    <a:pt x="232" y="310"/>
                  </a:lnTo>
                  <a:lnTo>
                    <a:pt x="224" y="305"/>
                  </a:lnTo>
                  <a:lnTo>
                    <a:pt x="213" y="300"/>
                  </a:lnTo>
                  <a:lnTo>
                    <a:pt x="198" y="295"/>
                  </a:lnTo>
                  <a:lnTo>
                    <a:pt x="180" y="289"/>
                  </a:lnTo>
                  <a:lnTo>
                    <a:pt x="162" y="282"/>
                  </a:lnTo>
                  <a:lnTo>
                    <a:pt x="146" y="273"/>
                  </a:lnTo>
                  <a:lnTo>
                    <a:pt x="130" y="266"/>
                  </a:lnTo>
                  <a:lnTo>
                    <a:pt x="98" y="249"/>
                  </a:lnTo>
                  <a:lnTo>
                    <a:pt x="65" y="228"/>
                  </a:lnTo>
                  <a:lnTo>
                    <a:pt x="62" y="206"/>
                  </a:lnTo>
                  <a:lnTo>
                    <a:pt x="57" y="187"/>
                  </a:lnTo>
                  <a:lnTo>
                    <a:pt x="52" y="169"/>
                  </a:lnTo>
                  <a:lnTo>
                    <a:pt x="47" y="152"/>
                  </a:lnTo>
                  <a:lnTo>
                    <a:pt x="36" y="124"/>
                  </a:lnTo>
                  <a:lnTo>
                    <a:pt x="25" y="100"/>
                  </a:lnTo>
                  <a:lnTo>
                    <a:pt x="15" y="83"/>
                  </a:lnTo>
                  <a:lnTo>
                    <a:pt x="7" y="71"/>
                  </a:lnTo>
                  <a:lnTo>
                    <a:pt x="2" y="64"/>
                  </a:lnTo>
                  <a:lnTo>
                    <a:pt x="0" y="62"/>
                  </a:lnTo>
                  <a:lnTo>
                    <a:pt x="5" y="61"/>
                  </a:lnTo>
                  <a:lnTo>
                    <a:pt x="8" y="59"/>
                  </a:lnTo>
                  <a:lnTo>
                    <a:pt x="11" y="56"/>
                  </a:lnTo>
                  <a:lnTo>
                    <a:pt x="11" y="51"/>
                  </a:lnTo>
                  <a:lnTo>
                    <a:pt x="11" y="48"/>
                  </a:lnTo>
                  <a:lnTo>
                    <a:pt x="11" y="45"/>
                  </a:lnTo>
                  <a:lnTo>
                    <a:pt x="11" y="43"/>
                  </a:lnTo>
                  <a:lnTo>
                    <a:pt x="13" y="42"/>
                  </a:lnTo>
                  <a:lnTo>
                    <a:pt x="34" y="34"/>
                  </a:lnTo>
                  <a:lnTo>
                    <a:pt x="55" y="27"/>
                  </a:lnTo>
                  <a:lnTo>
                    <a:pt x="73" y="22"/>
                  </a:lnTo>
                  <a:lnTo>
                    <a:pt x="92" y="17"/>
                  </a:lnTo>
                  <a:lnTo>
                    <a:pt x="128" y="8"/>
                  </a:lnTo>
                  <a:lnTo>
                    <a:pt x="165" y="0"/>
                  </a:lnTo>
                  <a:lnTo>
                    <a:pt x="173" y="11"/>
                  </a:lnTo>
                  <a:lnTo>
                    <a:pt x="183" y="23"/>
                  </a:lnTo>
                  <a:lnTo>
                    <a:pt x="188" y="28"/>
                  </a:lnTo>
                  <a:lnTo>
                    <a:pt x="194" y="32"/>
                  </a:lnTo>
                  <a:lnTo>
                    <a:pt x="201" y="35"/>
                  </a:lnTo>
                  <a:lnTo>
                    <a:pt x="205" y="36"/>
                  </a:lnTo>
                  <a:lnTo>
                    <a:pt x="219" y="36"/>
                  </a:lnTo>
                  <a:lnTo>
                    <a:pt x="230" y="36"/>
                  </a:lnTo>
                  <a:lnTo>
                    <a:pt x="239" y="36"/>
                  </a:lnTo>
                  <a:lnTo>
                    <a:pt x="246" y="36"/>
                  </a:lnTo>
                  <a:lnTo>
                    <a:pt x="259" y="24"/>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58" name="Freeform 343"/>
            <p:cNvSpPr>
              <a:spLocks/>
            </p:cNvSpPr>
            <p:nvPr>
              <p:custDataLst>
                <p:tags r:id="rId251"/>
              </p:custDataLst>
            </p:nvPr>
          </p:nvSpPr>
          <p:spPr bwMode="auto">
            <a:xfrm>
              <a:off x="4981825" y="2750417"/>
              <a:ext cx="160467" cy="63023"/>
            </a:xfrm>
            <a:custGeom>
              <a:avLst/>
              <a:gdLst>
                <a:gd name="T0" fmla="*/ 2147483647 w 338"/>
                <a:gd name="T1" fmla="*/ 0 h 141"/>
                <a:gd name="T2" fmla="*/ 2147483647 w 338"/>
                <a:gd name="T3" fmla="*/ 0 h 141"/>
                <a:gd name="T4" fmla="*/ 2147483647 w 338"/>
                <a:gd name="T5" fmla="*/ 2147483647 h 141"/>
                <a:gd name="T6" fmla="*/ 2147483647 w 338"/>
                <a:gd name="T7" fmla="*/ 2147483647 h 141"/>
                <a:gd name="T8" fmla="*/ 2147483647 w 338"/>
                <a:gd name="T9" fmla="*/ 2147483647 h 141"/>
                <a:gd name="T10" fmla="*/ 2147483647 w 338"/>
                <a:gd name="T11" fmla="*/ 2147483647 h 141"/>
                <a:gd name="T12" fmla="*/ 2147483647 w 338"/>
                <a:gd name="T13" fmla="*/ 2147483647 h 141"/>
                <a:gd name="T14" fmla="*/ 2147483647 w 338"/>
                <a:gd name="T15" fmla="*/ 2147483647 h 141"/>
                <a:gd name="T16" fmla="*/ 2147483647 w 338"/>
                <a:gd name="T17" fmla="*/ 2147483647 h 141"/>
                <a:gd name="T18" fmla="*/ 2147483647 w 338"/>
                <a:gd name="T19" fmla="*/ 2147483647 h 141"/>
                <a:gd name="T20" fmla="*/ 2147483647 w 338"/>
                <a:gd name="T21" fmla="*/ 2147483647 h 141"/>
                <a:gd name="T22" fmla="*/ 2147483647 w 338"/>
                <a:gd name="T23" fmla="*/ 2147483647 h 141"/>
                <a:gd name="T24" fmla="*/ 2147483647 w 338"/>
                <a:gd name="T25" fmla="*/ 2147483647 h 141"/>
                <a:gd name="T26" fmla="*/ 2147483647 w 338"/>
                <a:gd name="T27" fmla="*/ 2147483647 h 141"/>
                <a:gd name="T28" fmla="*/ 2147483647 w 338"/>
                <a:gd name="T29" fmla="*/ 2147483647 h 141"/>
                <a:gd name="T30" fmla="*/ 2147483647 w 338"/>
                <a:gd name="T31" fmla="*/ 2147483647 h 141"/>
                <a:gd name="T32" fmla="*/ 2147483647 w 338"/>
                <a:gd name="T33" fmla="*/ 2147483647 h 141"/>
                <a:gd name="T34" fmla="*/ 2147483647 w 338"/>
                <a:gd name="T35" fmla="*/ 2147483647 h 141"/>
                <a:gd name="T36" fmla="*/ 2147483647 w 338"/>
                <a:gd name="T37" fmla="*/ 2147483647 h 141"/>
                <a:gd name="T38" fmla="*/ 2147483647 w 338"/>
                <a:gd name="T39" fmla="*/ 2147483647 h 141"/>
                <a:gd name="T40" fmla="*/ 2147483647 w 338"/>
                <a:gd name="T41" fmla="*/ 2147483647 h 141"/>
                <a:gd name="T42" fmla="*/ 0 w 338"/>
                <a:gd name="T43" fmla="*/ 2147483647 h 141"/>
                <a:gd name="T44" fmla="*/ 2147483647 w 338"/>
                <a:gd name="T45" fmla="*/ 2147483647 h 141"/>
                <a:gd name="T46" fmla="*/ 2147483647 w 338"/>
                <a:gd name="T47" fmla="*/ 2147483647 h 141"/>
                <a:gd name="T48" fmla="*/ 2147483647 w 338"/>
                <a:gd name="T49" fmla="*/ 2147483647 h 141"/>
                <a:gd name="T50" fmla="*/ 2147483647 w 338"/>
                <a:gd name="T51" fmla="*/ 2147483647 h 141"/>
                <a:gd name="T52" fmla="*/ 2147483647 w 338"/>
                <a:gd name="T53" fmla="*/ 2147483647 h 141"/>
                <a:gd name="T54" fmla="*/ 2147483647 w 338"/>
                <a:gd name="T55" fmla="*/ 2147483647 h 141"/>
                <a:gd name="T56" fmla="*/ 2147483647 w 338"/>
                <a:gd name="T57" fmla="*/ 2147483647 h 141"/>
                <a:gd name="T58" fmla="*/ 2147483647 w 338"/>
                <a:gd name="T59" fmla="*/ 2147483647 h 141"/>
                <a:gd name="T60" fmla="*/ 2147483647 w 338"/>
                <a:gd name="T61" fmla="*/ 2147483647 h 141"/>
                <a:gd name="T62" fmla="*/ 2147483647 w 338"/>
                <a:gd name="T63" fmla="*/ 2147483647 h 141"/>
                <a:gd name="T64" fmla="*/ 2147483647 w 338"/>
                <a:gd name="T65" fmla="*/ 2147483647 h 141"/>
                <a:gd name="T66" fmla="*/ 2147483647 w 338"/>
                <a:gd name="T67" fmla="*/ 2147483647 h 141"/>
                <a:gd name="T68" fmla="*/ 2147483647 w 338"/>
                <a:gd name="T69" fmla="*/ 2147483647 h 141"/>
                <a:gd name="T70" fmla="*/ 2147483647 w 338"/>
                <a:gd name="T71" fmla="*/ 2147483647 h 141"/>
                <a:gd name="T72" fmla="*/ 2147483647 w 338"/>
                <a:gd name="T73" fmla="*/ 2147483647 h 141"/>
                <a:gd name="T74" fmla="*/ 2147483647 w 338"/>
                <a:gd name="T75" fmla="*/ 2147483647 h 141"/>
                <a:gd name="T76" fmla="*/ 2147483647 w 338"/>
                <a:gd name="T77" fmla="*/ 2147483647 h 141"/>
                <a:gd name="T78" fmla="*/ 2147483647 w 338"/>
                <a:gd name="T79" fmla="*/ 0 h 14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38" h="141">
                  <a:moveTo>
                    <a:pt x="312" y="0"/>
                  </a:moveTo>
                  <a:lnTo>
                    <a:pt x="186" y="0"/>
                  </a:lnTo>
                  <a:lnTo>
                    <a:pt x="168" y="8"/>
                  </a:lnTo>
                  <a:lnTo>
                    <a:pt x="144" y="21"/>
                  </a:lnTo>
                  <a:lnTo>
                    <a:pt x="132" y="27"/>
                  </a:lnTo>
                  <a:lnTo>
                    <a:pt x="119" y="32"/>
                  </a:lnTo>
                  <a:lnTo>
                    <a:pt x="112" y="34"/>
                  </a:lnTo>
                  <a:lnTo>
                    <a:pt x="105" y="35"/>
                  </a:lnTo>
                  <a:lnTo>
                    <a:pt x="99" y="36"/>
                  </a:lnTo>
                  <a:lnTo>
                    <a:pt x="93" y="37"/>
                  </a:lnTo>
                  <a:lnTo>
                    <a:pt x="88" y="36"/>
                  </a:lnTo>
                  <a:lnTo>
                    <a:pt x="84" y="35"/>
                  </a:lnTo>
                  <a:lnTo>
                    <a:pt x="78" y="32"/>
                  </a:lnTo>
                  <a:lnTo>
                    <a:pt x="74" y="30"/>
                  </a:lnTo>
                  <a:lnTo>
                    <a:pt x="66" y="24"/>
                  </a:lnTo>
                  <a:lnTo>
                    <a:pt x="59" y="18"/>
                  </a:lnTo>
                  <a:lnTo>
                    <a:pt x="49" y="34"/>
                  </a:lnTo>
                  <a:lnTo>
                    <a:pt x="37" y="51"/>
                  </a:lnTo>
                  <a:lnTo>
                    <a:pt x="30" y="60"/>
                  </a:lnTo>
                  <a:lnTo>
                    <a:pt x="21" y="68"/>
                  </a:lnTo>
                  <a:lnTo>
                    <a:pt x="11" y="75"/>
                  </a:lnTo>
                  <a:lnTo>
                    <a:pt x="0" y="80"/>
                  </a:lnTo>
                  <a:lnTo>
                    <a:pt x="12" y="90"/>
                  </a:lnTo>
                  <a:lnTo>
                    <a:pt x="23" y="100"/>
                  </a:lnTo>
                  <a:lnTo>
                    <a:pt x="33" y="108"/>
                  </a:lnTo>
                  <a:lnTo>
                    <a:pt x="44" y="116"/>
                  </a:lnTo>
                  <a:lnTo>
                    <a:pt x="55" y="122"/>
                  </a:lnTo>
                  <a:lnTo>
                    <a:pt x="66" y="129"/>
                  </a:lnTo>
                  <a:lnTo>
                    <a:pt x="79" y="135"/>
                  </a:lnTo>
                  <a:lnTo>
                    <a:pt x="93" y="141"/>
                  </a:lnTo>
                  <a:lnTo>
                    <a:pt x="259" y="141"/>
                  </a:lnTo>
                  <a:lnTo>
                    <a:pt x="269" y="124"/>
                  </a:lnTo>
                  <a:lnTo>
                    <a:pt x="281" y="107"/>
                  </a:lnTo>
                  <a:lnTo>
                    <a:pt x="292" y="92"/>
                  </a:lnTo>
                  <a:lnTo>
                    <a:pt x="304" y="78"/>
                  </a:lnTo>
                  <a:lnTo>
                    <a:pt x="315" y="64"/>
                  </a:lnTo>
                  <a:lnTo>
                    <a:pt x="324" y="48"/>
                  </a:lnTo>
                  <a:lnTo>
                    <a:pt x="333" y="34"/>
                  </a:lnTo>
                  <a:lnTo>
                    <a:pt x="338" y="18"/>
                  </a:lnTo>
                  <a:lnTo>
                    <a:pt x="312"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59" name="Freeform 344"/>
            <p:cNvSpPr>
              <a:spLocks/>
            </p:cNvSpPr>
            <p:nvPr>
              <p:custDataLst>
                <p:tags r:id="rId252"/>
              </p:custDataLst>
            </p:nvPr>
          </p:nvSpPr>
          <p:spPr bwMode="auto">
            <a:xfrm>
              <a:off x="5091709" y="2446513"/>
              <a:ext cx="122095" cy="57420"/>
            </a:xfrm>
            <a:custGeom>
              <a:avLst/>
              <a:gdLst>
                <a:gd name="T0" fmla="*/ 2147483647 w 259"/>
                <a:gd name="T1" fmla="*/ 2147483647 h 129"/>
                <a:gd name="T2" fmla="*/ 2147483647 w 259"/>
                <a:gd name="T3" fmla="*/ 2147483647 h 129"/>
                <a:gd name="T4" fmla="*/ 2147483647 w 259"/>
                <a:gd name="T5" fmla="*/ 2147483647 h 129"/>
                <a:gd name="T6" fmla="*/ 2147483647 w 259"/>
                <a:gd name="T7" fmla="*/ 2147483647 h 129"/>
                <a:gd name="T8" fmla="*/ 2147483647 w 259"/>
                <a:gd name="T9" fmla="*/ 2147483647 h 129"/>
                <a:gd name="T10" fmla="*/ 2147483647 w 259"/>
                <a:gd name="T11" fmla="*/ 2147483647 h 129"/>
                <a:gd name="T12" fmla="*/ 2147483647 w 259"/>
                <a:gd name="T13" fmla="*/ 2147483647 h 129"/>
                <a:gd name="T14" fmla="*/ 2147483647 w 259"/>
                <a:gd name="T15" fmla="*/ 2147483647 h 129"/>
                <a:gd name="T16" fmla="*/ 2147483647 w 259"/>
                <a:gd name="T17" fmla="*/ 2147483647 h 129"/>
                <a:gd name="T18" fmla="*/ 2147483647 w 259"/>
                <a:gd name="T19" fmla="*/ 2147483647 h 129"/>
                <a:gd name="T20" fmla="*/ 2147483647 w 259"/>
                <a:gd name="T21" fmla="*/ 2147483647 h 129"/>
                <a:gd name="T22" fmla="*/ 2147483647 w 259"/>
                <a:gd name="T23" fmla="*/ 2147483647 h 129"/>
                <a:gd name="T24" fmla="*/ 2147483647 w 259"/>
                <a:gd name="T25" fmla="*/ 2147483647 h 129"/>
                <a:gd name="T26" fmla="*/ 2147483647 w 259"/>
                <a:gd name="T27" fmla="*/ 2147483647 h 129"/>
                <a:gd name="T28" fmla="*/ 2147483647 w 259"/>
                <a:gd name="T29" fmla="*/ 2147483647 h 129"/>
                <a:gd name="T30" fmla="*/ 2147483647 w 259"/>
                <a:gd name="T31" fmla="*/ 2147483647 h 129"/>
                <a:gd name="T32" fmla="*/ 2147483647 w 259"/>
                <a:gd name="T33" fmla="*/ 2147483647 h 129"/>
                <a:gd name="T34" fmla="*/ 2147483647 w 259"/>
                <a:gd name="T35" fmla="*/ 2147483647 h 129"/>
                <a:gd name="T36" fmla="*/ 2147483647 w 259"/>
                <a:gd name="T37" fmla="*/ 2147483647 h 129"/>
                <a:gd name="T38" fmla="*/ 2147483647 w 259"/>
                <a:gd name="T39" fmla="*/ 2147483647 h 129"/>
                <a:gd name="T40" fmla="*/ 2147483647 w 259"/>
                <a:gd name="T41" fmla="*/ 2147483647 h 129"/>
                <a:gd name="T42" fmla="*/ 2147483647 w 259"/>
                <a:gd name="T43" fmla="*/ 2147483647 h 129"/>
                <a:gd name="T44" fmla="*/ 2147483647 w 259"/>
                <a:gd name="T45" fmla="*/ 0 h 129"/>
                <a:gd name="T46" fmla="*/ 2147483647 w 259"/>
                <a:gd name="T47" fmla="*/ 0 h 129"/>
                <a:gd name="T48" fmla="*/ 2147483647 w 259"/>
                <a:gd name="T49" fmla="*/ 0 h 129"/>
                <a:gd name="T50" fmla="*/ 2147483647 w 259"/>
                <a:gd name="T51" fmla="*/ 0 h 129"/>
                <a:gd name="T52" fmla="*/ 2147483647 w 259"/>
                <a:gd name="T53" fmla="*/ 2147483647 h 129"/>
                <a:gd name="T54" fmla="*/ 2147483647 w 259"/>
                <a:gd name="T55" fmla="*/ 2147483647 h 129"/>
                <a:gd name="T56" fmla="*/ 2147483647 w 259"/>
                <a:gd name="T57" fmla="*/ 2147483647 h 129"/>
                <a:gd name="T58" fmla="*/ 2147483647 w 259"/>
                <a:gd name="T59" fmla="*/ 2147483647 h 129"/>
                <a:gd name="T60" fmla="*/ 2147483647 w 259"/>
                <a:gd name="T61" fmla="*/ 2147483647 h 129"/>
                <a:gd name="T62" fmla="*/ 2147483647 w 259"/>
                <a:gd name="T63" fmla="*/ 2147483647 h 129"/>
                <a:gd name="T64" fmla="*/ 2147483647 w 259"/>
                <a:gd name="T65" fmla="*/ 2147483647 h 129"/>
                <a:gd name="T66" fmla="*/ 0 w 259"/>
                <a:gd name="T67" fmla="*/ 2147483647 h 129"/>
                <a:gd name="T68" fmla="*/ 0 w 259"/>
                <a:gd name="T69" fmla="*/ 2147483647 h 129"/>
                <a:gd name="T70" fmla="*/ 0 w 259"/>
                <a:gd name="T71" fmla="*/ 2147483647 h 129"/>
                <a:gd name="T72" fmla="*/ 2147483647 w 259"/>
                <a:gd name="T73" fmla="*/ 2147483647 h 129"/>
                <a:gd name="T74" fmla="*/ 2147483647 w 259"/>
                <a:gd name="T75" fmla="*/ 2147483647 h 129"/>
                <a:gd name="T76" fmla="*/ 2147483647 w 259"/>
                <a:gd name="T77" fmla="*/ 2147483647 h 129"/>
                <a:gd name="T78" fmla="*/ 2147483647 w 259"/>
                <a:gd name="T79" fmla="*/ 2147483647 h 129"/>
                <a:gd name="T80" fmla="*/ 2147483647 w 259"/>
                <a:gd name="T81" fmla="*/ 2147483647 h 129"/>
                <a:gd name="T82" fmla="*/ 2147483647 w 259"/>
                <a:gd name="T83" fmla="*/ 2147483647 h 129"/>
                <a:gd name="T84" fmla="*/ 2147483647 w 259"/>
                <a:gd name="T85" fmla="*/ 2147483647 h 129"/>
                <a:gd name="T86" fmla="*/ 2147483647 w 259"/>
                <a:gd name="T87" fmla="*/ 2147483647 h 129"/>
                <a:gd name="T88" fmla="*/ 2147483647 w 259"/>
                <a:gd name="T89" fmla="*/ 2147483647 h 129"/>
                <a:gd name="T90" fmla="*/ 2147483647 w 259"/>
                <a:gd name="T91" fmla="*/ 2147483647 h 129"/>
                <a:gd name="T92" fmla="*/ 2147483647 w 259"/>
                <a:gd name="T93" fmla="*/ 2147483647 h 129"/>
                <a:gd name="T94" fmla="*/ 2147483647 w 259"/>
                <a:gd name="T95" fmla="*/ 2147483647 h 129"/>
                <a:gd name="T96" fmla="*/ 2147483647 w 259"/>
                <a:gd name="T97" fmla="*/ 2147483647 h 129"/>
                <a:gd name="T98" fmla="*/ 2147483647 w 259"/>
                <a:gd name="T99" fmla="*/ 2147483647 h 129"/>
                <a:gd name="T100" fmla="*/ 2147483647 w 259"/>
                <a:gd name="T101" fmla="*/ 2147483647 h 129"/>
                <a:gd name="T102" fmla="*/ 2147483647 w 259"/>
                <a:gd name="T103" fmla="*/ 2147483647 h 129"/>
                <a:gd name="T104" fmla="*/ 2147483647 w 259"/>
                <a:gd name="T105" fmla="*/ 2147483647 h 129"/>
                <a:gd name="T106" fmla="*/ 2147483647 w 259"/>
                <a:gd name="T107" fmla="*/ 2147483647 h 129"/>
                <a:gd name="T108" fmla="*/ 2147483647 w 259"/>
                <a:gd name="T109" fmla="*/ 2147483647 h 129"/>
                <a:gd name="T110" fmla="*/ 2147483647 w 259"/>
                <a:gd name="T111" fmla="*/ 2147483647 h 129"/>
                <a:gd name="T112" fmla="*/ 2147483647 w 259"/>
                <a:gd name="T113" fmla="*/ 2147483647 h 129"/>
                <a:gd name="T114" fmla="*/ 2147483647 w 259"/>
                <a:gd name="T115" fmla="*/ 2147483647 h 129"/>
                <a:gd name="T116" fmla="*/ 2147483647 w 259"/>
                <a:gd name="T117" fmla="*/ 2147483647 h 12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59" h="129">
                  <a:moveTo>
                    <a:pt x="259" y="129"/>
                  </a:moveTo>
                  <a:lnTo>
                    <a:pt x="255" y="102"/>
                  </a:lnTo>
                  <a:lnTo>
                    <a:pt x="252" y="80"/>
                  </a:lnTo>
                  <a:lnTo>
                    <a:pt x="252" y="63"/>
                  </a:lnTo>
                  <a:lnTo>
                    <a:pt x="253" y="50"/>
                  </a:lnTo>
                  <a:lnTo>
                    <a:pt x="257" y="29"/>
                  </a:lnTo>
                  <a:lnTo>
                    <a:pt x="259" y="12"/>
                  </a:lnTo>
                  <a:lnTo>
                    <a:pt x="258" y="14"/>
                  </a:lnTo>
                  <a:lnTo>
                    <a:pt x="256" y="16"/>
                  </a:lnTo>
                  <a:lnTo>
                    <a:pt x="253" y="17"/>
                  </a:lnTo>
                  <a:lnTo>
                    <a:pt x="249" y="18"/>
                  </a:lnTo>
                  <a:lnTo>
                    <a:pt x="239" y="19"/>
                  </a:lnTo>
                  <a:lnTo>
                    <a:pt x="228" y="19"/>
                  </a:lnTo>
                  <a:lnTo>
                    <a:pt x="205" y="19"/>
                  </a:lnTo>
                  <a:lnTo>
                    <a:pt x="192" y="18"/>
                  </a:lnTo>
                  <a:lnTo>
                    <a:pt x="181" y="17"/>
                  </a:lnTo>
                  <a:lnTo>
                    <a:pt x="172" y="15"/>
                  </a:lnTo>
                  <a:lnTo>
                    <a:pt x="163" y="12"/>
                  </a:lnTo>
                  <a:lnTo>
                    <a:pt x="156" y="9"/>
                  </a:lnTo>
                  <a:lnTo>
                    <a:pt x="146" y="6"/>
                  </a:lnTo>
                  <a:lnTo>
                    <a:pt x="134" y="3"/>
                  </a:lnTo>
                  <a:lnTo>
                    <a:pt x="118" y="1"/>
                  </a:lnTo>
                  <a:lnTo>
                    <a:pt x="99" y="0"/>
                  </a:lnTo>
                  <a:lnTo>
                    <a:pt x="83" y="0"/>
                  </a:lnTo>
                  <a:lnTo>
                    <a:pt x="67" y="0"/>
                  </a:lnTo>
                  <a:lnTo>
                    <a:pt x="50" y="0"/>
                  </a:lnTo>
                  <a:lnTo>
                    <a:pt x="34" y="2"/>
                  </a:lnTo>
                  <a:lnTo>
                    <a:pt x="27" y="4"/>
                  </a:lnTo>
                  <a:lnTo>
                    <a:pt x="21" y="6"/>
                  </a:lnTo>
                  <a:lnTo>
                    <a:pt x="14" y="9"/>
                  </a:lnTo>
                  <a:lnTo>
                    <a:pt x="10" y="13"/>
                  </a:lnTo>
                  <a:lnTo>
                    <a:pt x="5" y="17"/>
                  </a:lnTo>
                  <a:lnTo>
                    <a:pt x="2" y="22"/>
                  </a:lnTo>
                  <a:lnTo>
                    <a:pt x="0" y="29"/>
                  </a:lnTo>
                  <a:lnTo>
                    <a:pt x="0" y="36"/>
                  </a:lnTo>
                  <a:lnTo>
                    <a:pt x="0" y="48"/>
                  </a:lnTo>
                  <a:lnTo>
                    <a:pt x="3" y="58"/>
                  </a:lnTo>
                  <a:lnTo>
                    <a:pt x="6" y="65"/>
                  </a:lnTo>
                  <a:lnTo>
                    <a:pt x="12" y="71"/>
                  </a:lnTo>
                  <a:lnTo>
                    <a:pt x="17" y="76"/>
                  </a:lnTo>
                  <a:lnTo>
                    <a:pt x="24" y="80"/>
                  </a:lnTo>
                  <a:lnTo>
                    <a:pt x="31" y="83"/>
                  </a:lnTo>
                  <a:lnTo>
                    <a:pt x="37" y="85"/>
                  </a:lnTo>
                  <a:lnTo>
                    <a:pt x="50" y="88"/>
                  </a:lnTo>
                  <a:lnTo>
                    <a:pt x="61" y="92"/>
                  </a:lnTo>
                  <a:lnTo>
                    <a:pt x="65" y="95"/>
                  </a:lnTo>
                  <a:lnTo>
                    <a:pt x="67" y="99"/>
                  </a:lnTo>
                  <a:lnTo>
                    <a:pt x="67" y="105"/>
                  </a:lnTo>
                  <a:lnTo>
                    <a:pt x="66" y="111"/>
                  </a:lnTo>
                  <a:lnTo>
                    <a:pt x="81" y="110"/>
                  </a:lnTo>
                  <a:lnTo>
                    <a:pt x="91" y="108"/>
                  </a:lnTo>
                  <a:lnTo>
                    <a:pt x="98" y="106"/>
                  </a:lnTo>
                  <a:lnTo>
                    <a:pt x="105" y="105"/>
                  </a:lnTo>
                  <a:lnTo>
                    <a:pt x="120" y="106"/>
                  </a:lnTo>
                  <a:lnTo>
                    <a:pt x="140" y="108"/>
                  </a:lnTo>
                  <a:lnTo>
                    <a:pt x="166" y="112"/>
                  </a:lnTo>
                  <a:lnTo>
                    <a:pt x="192" y="117"/>
                  </a:lnTo>
                  <a:lnTo>
                    <a:pt x="238" y="125"/>
                  </a:lnTo>
                  <a:lnTo>
                    <a:pt x="259" y="129"/>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60" name="Freeform 345"/>
            <p:cNvSpPr>
              <a:spLocks/>
            </p:cNvSpPr>
            <p:nvPr>
              <p:custDataLst>
                <p:tags r:id="rId253"/>
              </p:custDataLst>
            </p:nvPr>
          </p:nvSpPr>
          <p:spPr bwMode="auto">
            <a:xfrm>
              <a:off x="5105663" y="2753219"/>
              <a:ext cx="197097" cy="126044"/>
            </a:xfrm>
            <a:custGeom>
              <a:avLst/>
              <a:gdLst>
                <a:gd name="T0" fmla="*/ 2147483647 w 425"/>
                <a:gd name="T1" fmla="*/ 2147483647 h 272"/>
                <a:gd name="T2" fmla="*/ 2147483647 w 425"/>
                <a:gd name="T3" fmla="*/ 2147483647 h 272"/>
                <a:gd name="T4" fmla="*/ 2147483647 w 425"/>
                <a:gd name="T5" fmla="*/ 2147483647 h 272"/>
                <a:gd name="T6" fmla="*/ 2147483647 w 425"/>
                <a:gd name="T7" fmla="*/ 2147483647 h 272"/>
                <a:gd name="T8" fmla="*/ 2147483647 w 425"/>
                <a:gd name="T9" fmla="*/ 2147483647 h 272"/>
                <a:gd name="T10" fmla="*/ 2147483647 w 425"/>
                <a:gd name="T11" fmla="*/ 2147483647 h 272"/>
                <a:gd name="T12" fmla="*/ 2147483647 w 425"/>
                <a:gd name="T13" fmla="*/ 2147483647 h 272"/>
                <a:gd name="T14" fmla="*/ 2147483647 w 425"/>
                <a:gd name="T15" fmla="*/ 2147483647 h 272"/>
                <a:gd name="T16" fmla="*/ 2147483647 w 425"/>
                <a:gd name="T17" fmla="*/ 2147483647 h 272"/>
                <a:gd name="T18" fmla="*/ 2147483647 w 425"/>
                <a:gd name="T19" fmla="*/ 2147483647 h 272"/>
                <a:gd name="T20" fmla="*/ 2147483647 w 425"/>
                <a:gd name="T21" fmla="*/ 2147483647 h 272"/>
                <a:gd name="T22" fmla="*/ 2147483647 w 425"/>
                <a:gd name="T23" fmla="*/ 2147483647 h 272"/>
                <a:gd name="T24" fmla="*/ 2147483647 w 425"/>
                <a:gd name="T25" fmla="*/ 2147483647 h 272"/>
                <a:gd name="T26" fmla="*/ 2147483647 w 425"/>
                <a:gd name="T27" fmla="*/ 2147483647 h 272"/>
                <a:gd name="T28" fmla="*/ 2147483647 w 425"/>
                <a:gd name="T29" fmla="*/ 2147483647 h 272"/>
                <a:gd name="T30" fmla="*/ 2147483647 w 425"/>
                <a:gd name="T31" fmla="*/ 2147483647 h 272"/>
                <a:gd name="T32" fmla="*/ 2147483647 w 425"/>
                <a:gd name="T33" fmla="*/ 2147483647 h 272"/>
                <a:gd name="T34" fmla="*/ 2147483647 w 425"/>
                <a:gd name="T35" fmla="*/ 2147483647 h 272"/>
                <a:gd name="T36" fmla="*/ 2147483647 w 425"/>
                <a:gd name="T37" fmla="*/ 2147483647 h 272"/>
                <a:gd name="T38" fmla="*/ 0 w 425"/>
                <a:gd name="T39" fmla="*/ 2147483647 h 272"/>
                <a:gd name="T40" fmla="*/ 2147483647 w 425"/>
                <a:gd name="T41" fmla="*/ 2147483647 h 272"/>
                <a:gd name="T42" fmla="*/ 2147483647 w 425"/>
                <a:gd name="T43" fmla="*/ 2147483647 h 272"/>
                <a:gd name="T44" fmla="*/ 2147483647 w 425"/>
                <a:gd name="T45" fmla="*/ 2147483647 h 272"/>
                <a:gd name="T46" fmla="*/ 2147483647 w 425"/>
                <a:gd name="T47" fmla="*/ 2147483647 h 272"/>
                <a:gd name="T48" fmla="*/ 2147483647 w 425"/>
                <a:gd name="T49" fmla="*/ 2147483647 h 272"/>
                <a:gd name="T50" fmla="*/ 2147483647 w 425"/>
                <a:gd name="T51" fmla="*/ 2147483647 h 272"/>
                <a:gd name="T52" fmla="*/ 2147483647 w 425"/>
                <a:gd name="T53" fmla="*/ 2147483647 h 272"/>
                <a:gd name="T54" fmla="*/ 2147483647 w 425"/>
                <a:gd name="T55" fmla="*/ 2147483647 h 272"/>
                <a:gd name="T56" fmla="*/ 2147483647 w 425"/>
                <a:gd name="T57" fmla="*/ 2147483647 h 272"/>
                <a:gd name="T58" fmla="*/ 2147483647 w 425"/>
                <a:gd name="T59" fmla="*/ 2147483647 h 272"/>
                <a:gd name="T60" fmla="*/ 2147483647 w 425"/>
                <a:gd name="T61" fmla="*/ 2147483647 h 272"/>
                <a:gd name="T62" fmla="*/ 2147483647 w 425"/>
                <a:gd name="T63" fmla="*/ 2147483647 h 272"/>
                <a:gd name="T64" fmla="*/ 2147483647 w 425"/>
                <a:gd name="T65" fmla="*/ 2147483647 h 272"/>
                <a:gd name="T66" fmla="*/ 2147483647 w 425"/>
                <a:gd name="T67" fmla="*/ 0 h 272"/>
                <a:gd name="T68" fmla="*/ 2147483647 w 425"/>
                <a:gd name="T69" fmla="*/ 2147483647 h 272"/>
                <a:gd name="T70" fmla="*/ 2147483647 w 425"/>
                <a:gd name="T71" fmla="*/ 2147483647 h 272"/>
                <a:gd name="T72" fmla="*/ 2147483647 w 425"/>
                <a:gd name="T73" fmla="*/ 2147483647 h 272"/>
                <a:gd name="T74" fmla="*/ 2147483647 w 425"/>
                <a:gd name="T75" fmla="*/ 2147483647 h 272"/>
                <a:gd name="T76" fmla="*/ 2147483647 w 425"/>
                <a:gd name="T77" fmla="*/ 2147483647 h 272"/>
                <a:gd name="T78" fmla="*/ 2147483647 w 425"/>
                <a:gd name="T79" fmla="*/ 2147483647 h 272"/>
                <a:gd name="T80" fmla="*/ 2147483647 w 425"/>
                <a:gd name="T81" fmla="*/ 2147483647 h 272"/>
                <a:gd name="T82" fmla="*/ 2147483647 w 425"/>
                <a:gd name="T83" fmla="*/ 2147483647 h 272"/>
                <a:gd name="T84" fmla="*/ 2147483647 w 425"/>
                <a:gd name="T85" fmla="*/ 2147483647 h 272"/>
                <a:gd name="T86" fmla="*/ 2147483647 w 425"/>
                <a:gd name="T87" fmla="*/ 2147483647 h 272"/>
                <a:gd name="T88" fmla="*/ 2147483647 w 425"/>
                <a:gd name="T89" fmla="*/ 2147483647 h 272"/>
                <a:gd name="T90" fmla="*/ 2147483647 w 425"/>
                <a:gd name="T91" fmla="*/ 2147483647 h 272"/>
                <a:gd name="T92" fmla="*/ 2147483647 w 425"/>
                <a:gd name="T93" fmla="*/ 2147483647 h 27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25" h="272">
                  <a:moveTo>
                    <a:pt x="425" y="161"/>
                  </a:moveTo>
                  <a:lnTo>
                    <a:pt x="418" y="170"/>
                  </a:lnTo>
                  <a:lnTo>
                    <a:pt x="409" y="179"/>
                  </a:lnTo>
                  <a:lnTo>
                    <a:pt x="398" y="188"/>
                  </a:lnTo>
                  <a:lnTo>
                    <a:pt x="385" y="197"/>
                  </a:lnTo>
                  <a:lnTo>
                    <a:pt x="383" y="206"/>
                  </a:lnTo>
                  <a:lnTo>
                    <a:pt x="383" y="214"/>
                  </a:lnTo>
                  <a:lnTo>
                    <a:pt x="384" y="221"/>
                  </a:lnTo>
                  <a:lnTo>
                    <a:pt x="385" y="227"/>
                  </a:lnTo>
                  <a:lnTo>
                    <a:pt x="389" y="237"/>
                  </a:lnTo>
                  <a:lnTo>
                    <a:pt x="392" y="246"/>
                  </a:lnTo>
                  <a:lnTo>
                    <a:pt x="375" y="244"/>
                  </a:lnTo>
                  <a:lnTo>
                    <a:pt x="356" y="240"/>
                  </a:lnTo>
                  <a:lnTo>
                    <a:pt x="347" y="238"/>
                  </a:lnTo>
                  <a:lnTo>
                    <a:pt x="336" y="236"/>
                  </a:lnTo>
                  <a:lnTo>
                    <a:pt x="324" y="235"/>
                  </a:lnTo>
                  <a:lnTo>
                    <a:pt x="311" y="234"/>
                  </a:lnTo>
                  <a:lnTo>
                    <a:pt x="295" y="235"/>
                  </a:lnTo>
                  <a:lnTo>
                    <a:pt x="278" y="238"/>
                  </a:lnTo>
                  <a:lnTo>
                    <a:pt x="263" y="243"/>
                  </a:lnTo>
                  <a:lnTo>
                    <a:pt x="248" y="248"/>
                  </a:lnTo>
                  <a:lnTo>
                    <a:pt x="232" y="254"/>
                  </a:lnTo>
                  <a:lnTo>
                    <a:pt x="215" y="260"/>
                  </a:lnTo>
                  <a:lnTo>
                    <a:pt x="197" y="267"/>
                  </a:lnTo>
                  <a:lnTo>
                    <a:pt x="179" y="272"/>
                  </a:lnTo>
                  <a:lnTo>
                    <a:pt x="100" y="240"/>
                  </a:lnTo>
                  <a:lnTo>
                    <a:pt x="92" y="233"/>
                  </a:lnTo>
                  <a:lnTo>
                    <a:pt x="85" y="226"/>
                  </a:lnTo>
                  <a:lnTo>
                    <a:pt x="78" y="220"/>
                  </a:lnTo>
                  <a:lnTo>
                    <a:pt x="70" y="214"/>
                  </a:lnTo>
                  <a:lnTo>
                    <a:pt x="52" y="202"/>
                  </a:lnTo>
                  <a:lnTo>
                    <a:pt x="37" y="192"/>
                  </a:lnTo>
                  <a:lnTo>
                    <a:pt x="29" y="186"/>
                  </a:lnTo>
                  <a:lnTo>
                    <a:pt x="22" y="180"/>
                  </a:lnTo>
                  <a:lnTo>
                    <a:pt x="16" y="174"/>
                  </a:lnTo>
                  <a:lnTo>
                    <a:pt x="11" y="167"/>
                  </a:lnTo>
                  <a:lnTo>
                    <a:pt x="6" y="159"/>
                  </a:lnTo>
                  <a:lnTo>
                    <a:pt x="2" y="150"/>
                  </a:lnTo>
                  <a:lnTo>
                    <a:pt x="0" y="140"/>
                  </a:lnTo>
                  <a:lnTo>
                    <a:pt x="0" y="129"/>
                  </a:lnTo>
                  <a:lnTo>
                    <a:pt x="25" y="95"/>
                  </a:lnTo>
                  <a:lnTo>
                    <a:pt x="50" y="66"/>
                  </a:lnTo>
                  <a:lnTo>
                    <a:pt x="61" y="52"/>
                  </a:lnTo>
                  <a:lnTo>
                    <a:pt x="71" y="36"/>
                  </a:lnTo>
                  <a:lnTo>
                    <a:pt x="75" y="29"/>
                  </a:lnTo>
                  <a:lnTo>
                    <a:pt x="80" y="22"/>
                  </a:lnTo>
                  <a:lnTo>
                    <a:pt x="83" y="14"/>
                  </a:lnTo>
                  <a:lnTo>
                    <a:pt x="85" y="6"/>
                  </a:lnTo>
                  <a:lnTo>
                    <a:pt x="105" y="7"/>
                  </a:lnTo>
                  <a:lnTo>
                    <a:pt x="123" y="10"/>
                  </a:lnTo>
                  <a:lnTo>
                    <a:pt x="138" y="14"/>
                  </a:lnTo>
                  <a:lnTo>
                    <a:pt x="153" y="18"/>
                  </a:lnTo>
                  <a:lnTo>
                    <a:pt x="166" y="23"/>
                  </a:lnTo>
                  <a:lnTo>
                    <a:pt x="180" y="27"/>
                  </a:lnTo>
                  <a:lnTo>
                    <a:pt x="193" y="30"/>
                  </a:lnTo>
                  <a:lnTo>
                    <a:pt x="205" y="31"/>
                  </a:lnTo>
                  <a:lnTo>
                    <a:pt x="210" y="30"/>
                  </a:lnTo>
                  <a:lnTo>
                    <a:pt x="214" y="29"/>
                  </a:lnTo>
                  <a:lnTo>
                    <a:pt x="218" y="28"/>
                  </a:lnTo>
                  <a:lnTo>
                    <a:pt x="221" y="26"/>
                  </a:lnTo>
                  <a:lnTo>
                    <a:pt x="227" y="21"/>
                  </a:lnTo>
                  <a:lnTo>
                    <a:pt x="232" y="15"/>
                  </a:lnTo>
                  <a:lnTo>
                    <a:pt x="237" y="10"/>
                  </a:lnTo>
                  <a:lnTo>
                    <a:pt x="242" y="5"/>
                  </a:lnTo>
                  <a:lnTo>
                    <a:pt x="246" y="3"/>
                  </a:lnTo>
                  <a:lnTo>
                    <a:pt x="250" y="2"/>
                  </a:lnTo>
                  <a:lnTo>
                    <a:pt x="253" y="1"/>
                  </a:lnTo>
                  <a:lnTo>
                    <a:pt x="259" y="0"/>
                  </a:lnTo>
                  <a:lnTo>
                    <a:pt x="268" y="1"/>
                  </a:lnTo>
                  <a:lnTo>
                    <a:pt x="275" y="2"/>
                  </a:lnTo>
                  <a:lnTo>
                    <a:pt x="283" y="4"/>
                  </a:lnTo>
                  <a:lnTo>
                    <a:pt x="289" y="7"/>
                  </a:lnTo>
                  <a:lnTo>
                    <a:pt x="296" y="11"/>
                  </a:lnTo>
                  <a:lnTo>
                    <a:pt x="302" y="15"/>
                  </a:lnTo>
                  <a:lnTo>
                    <a:pt x="306" y="20"/>
                  </a:lnTo>
                  <a:lnTo>
                    <a:pt x="310" y="26"/>
                  </a:lnTo>
                  <a:lnTo>
                    <a:pt x="318" y="38"/>
                  </a:lnTo>
                  <a:lnTo>
                    <a:pt x="325" y="53"/>
                  </a:lnTo>
                  <a:lnTo>
                    <a:pt x="331" y="67"/>
                  </a:lnTo>
                  <a:lnTo>
                    <a:pt x="337" y="82"/>
                  </a:lnTo>
                  <a:lnTo>
                    <a:pt x="342" y="98"/>
                  </a:lnTo>
                  <a:lnTo>
                    <a:pt x="349" y="113"/>
                  </a:lnTo>
                  <a:lnTo>
                    <a:pt x="352" y="119"/>
                  </a:lnTo>
                  <a:lnTo>
                    <a:pt x="356" y="126"/>
                  </a:lnTo>
                  <a:lnTo>
                    <a:pt x="360" y="132"/>
                  </a:lnTo>
                  <a:lnTo>
                    <a:pt x="365" y="138"/>
                  </a:lnTo>
                  <a:lnTo>
                    <a:pt x="370" y="143"/>
                  </a:lnTo>
                  <a:lnTo>
                    <a:pt x="376" y="147"/>
                  </a:lnTo>
                  <a:lnTo>
                    <a:pt x="382" y="151"/>
                  </a:lnTo>
                  <a:lnTo>
                    <a:pt x="389" y="156"/>
                  </a:lnTo>
                  <a:lnTo>
                    <a:pt x="397" y="158"/>
                  </a:lnTo>
                  <a:lnTo>
                    <a:pt x="405" y="160"/>
                  </a:lnTo>
                  <a:lnTo>
                    <a:pt x="415" y="161"/>
                  </a:lnTo>
                  <a:lnTo>
                    <a:pt x="425" y="161"/>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61" name="Freeform 346"/>
            <p:cNvSpPr>
              <a:spLocks/>
            </p:cNvSpPr>
            <p:nvPr>
              <p:custDataLst>
                <p:tags r:id="rId254"/>
              </p:custDataLst>
            </p:nvPr>
          </p:nvSpPr>
          <p:spPr bwMode="auto">
            <a:xfrm>
              <a:off x="2907808" y="3668552"/>
              <a:ext cx="15942" cy="49367"/>
            </a:xfrm>
            <a:custGeom>
              <a:avLst/>
              <a:gdLst>
                <a:gd name="T0" fmla="*/ 5628 w 33"/>
                <a:gd name="T1" fmla="*/ 10754 h 31"/>
                <a:gd name="T2" fmla="*/ 0 w 33"/>
                <a:gd name="T3" fmla="*/ 34055 h 31"/>
                <a:gd name="T4" fmla="*/ 2165 w 33"/>
                <a:gd name="T5" fmla="*/ 37639 h 31"/>
                <a:gd name="T6" fmla="*/ 6061 w 33"/>
                <a:gd name="T7" fmla="*/ 44809 h 31"/>
                <a:gd name="T8" fmla="*/ 8226 w 33"/>
                <a:gd name="T9" fmla="*/ 48394 h 31"/>
                <a:gd name="T10" fmla="*/ 9958 w 33"/>
                <a:gd name="T11" fmla="*/ 51978 h 31"/>
                <a:gd name="T12" fmla="*/ 11689 w 33"/>
                <a:gd name="T13" fmla="*/ 53771 h 31"/>
                <a:gd name="T14" fmla="*/ 14287 w 33"/>
                <a:gd name="T15" fmla="*/ 55563 h 31"/>
                <a:gd name="T16" fmla="*/ 14287 w 33"/>
                <a:gd name="T17" fmla="*/ 0 h 31"/>
                <a:gd name="T18" fmla="*/ 8659 w 33"/>
                <a:gd name="T19" fmla="*/ 0 h 31"/>
                <a:gd name="T20" fmla="*/ 5628 w 33"/>
                <a:gd name="T21" fmla="*/ 10754 h 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 h="31">
                  <a:moveTo>
                    <a:pt x="13" y="6"/>
                  </a:moveTo>
                  <a:lnTo>
                    <a:pt x="0" y="19"/>
                  </a:lnTo>
                  <a:lnTo>
                    <a:pt x="5" y="21"/>
                  </a:lnTo>
                  <a:lnTo>
                    <a:pt x="14" y="25"/>
                  </a:lnTo>
                  <a:lnTo>
                    <a:pt x="19" y="27"/>
                  </a:lnTo>
                  <a:lnTo>
                    <a:pt x="23" y="29"/>
                  </a:lnTo>
                  <a:lnTo>
                    <a:pt x="27" y="30"/>
                  </a:lnTo>
                  <a:lnTo>
                    <a:pt x="33" y="31"/>
                  </a:lnTo>
                  <a:lnTo>
                    <a:pt x="33" y="0"/>
                  </a:lnTo>
                  <a:lnTo>
                    <a:pt x="20" y="0"/>
                  </a:lnTo>
                  <a:lnTo>
                    <a:pt x="13"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62" name="Freeform 348"/>
            <p:cNvSpPr>
              <a:spLocks/>
            </p:cNvSpPr>
            <p:nvPr>
              <p:custDataLst>
                <p:tags r:id="rId255"/>
              </p:custDataLst>
            </p:nvPr>
          </p:nvSpPr>
          <p:spPr bwMode="auto">
            <a:xfrm>
              <a:off x="5130116" y="2642434"/>
              <a:ext cx="419274" cy="218622"/>
            </a:xfrm>
            <a:custGeom>
              <a:avLst/>
              <a:gdLst>
                <a:gd name="T0" fmla="*/ 392 w 877"/>
                <a:gd name="T1" fmla="*/ 340 h 469"/>
                <a:gd name="T2" fmla="*/ 319 w 877"/>
                <a:gd name="T3" fmla="*/ 253 h 469"/>
                <a:gd name="T4" fmla="*/ 206 w 877"/>
                <a:gd name="T5" fmla="*/ 241 h 469"/>
                <a:gd name="T6" fmla="*/ 191 w 877"/>
                <a:gd name="T7" fmla="*/ 243 h 469"/>
                <a:gd name="T8" fmla="*/ 178 w 877"/>
                <a:gd name="T9" fmla="*/ 251 h 469"/>
                <a:gd name="T10" fmla="*/ 162 w 877"/>
                <a:gd name="T11" fmla="*/ 267 h 469"/>
                <a:gd name="T12" fmla="*/ 151 w 877"/>
                <a:gd name="T13" fmla="*/ 271 h 469"/>
                <a:gd name="T14" fmla="*/ 121 w 877"/>
                <a:gd name="T15" fmla="*/ 268 h 469"/>
                <a:gd name="T16" fmla="*/ 79 w 877"/>
                <a:gd name="T17" fmla="*/ 255 h 469"/>
                <a:gd name="T18" fmla="*/ 26 w 877"/>
                <a:gd name="T19" fmla="*/ 247 h 469"/>
                <a:gd name="T20" fmla="*/ 8 w 877"/>
                <a:gd name="T21" fmla="*/ 212 h 469"/>
                <a:gd name="T22" fmla="*/ 13 w 877"/>
                <a:gd name="T23" fmla="*/ 187 h 469"/>
                <a:gd name="T24" fmla="*/ 13 w 877"/>
                <a:gd name="T25" fmla="*/ 180 h 469"/>
                <a:gd name="T26" fmla="*/ 23 w 877"/>
                <a:gd name="T27" fmla="*/ 144 h 469"/>
                <a:gd name="T28" fmla="*/ 44 w 877"/>
                <a:gd name="T29" fmla="*/ 112 h 469"/>
                <a:gd name="T30" fmla="*/ 54 w 877"/>
                <a:gd name="T31" fmla="*/ 92 h 469"/>
                <a:gd name="T32" fmla="*/ 26 w 877"/>
                <a:gd name="T33" fmla="*/ 50 h 469"/>
                <a:gd name="T34" fmla="*/ 173 w 877"/>
                <a:gd name="T35" fmla="*/ 26 h 469"/>
                <a:gd name="T36" fmla="*/ 339 w 877"/>
                <a:gd name="T37" fmla="*/ 50 h 469"/>
                <a:gd name="T38" fmla="*/ 392 w 877"/>
                <a:gd name="T39" fmla="*/ 13 h 469"/>
                <a:gd name="T40" fmla="*/ 485 w 877"/>
                <a:gd name="T41" fmla="*/ 0 h 469"/>
                <a:gd name="T42" fmla="*/ 579 w 877"/>
                <a:gd name="T43" fmla="*/ 38 h 469"/>
                <a:gd name="T44" fmla="*/ 638 w 877"/>
                <a:gd name="T45" fmla="*/ 111 h 469"/>
                <a:gd name="T46" fmla="*/ 725 w 877"/>
                <a:gd name="T47" fmla="*/ 111 h 469"/>
                <a:gd name="T48" fmla="*/ 838 w 877"/>
                <a:gd name="T49" fmla="*/ 155 h 469"/>
                <a:gd name="T50" fmla="*/ 864 w 877"/>
                <a:gd name="T51" fmla="*/ 235 h 469"/>
                <a:gd name="T52" fmla="*/ 804 w 877"/>
                <a:gd name="T53" fmla="*/ 272 h 469"/>
                <a:gd name="T54" fmla="*/ 754 w 877"/>
                <a:gd name="T55" fmla="*/ 313 h 469"/>
                <a:gd name="T56" fmla="*/ 688 w 877"/>
                <a:gd name="T57" fmla="*/ 330 h 469"/>
                <a:gd name="T58" fmla="*/ 663 w 877"/>
                <a:gd name="T59" fmla="*/ 343 h 469"/>
                <a:gd name="T60" fmla="*/ 648 w 877"/>
                <a:gd name="T61" fmla="*/ 358 h 469"/>
                <a:gd name="T62" fmla="*/ 646 w 877"/>
                <a:gd name="T63" fmla="*/ 375 h 469"/>
                <a:gd name="T64" fmla="*/ 653 w 877"/>
                <a:gd name="T65" fmla="*/ 390 h 469"/>
                <a:gd name="T66" fmla="*/ 666 w 877"/>
                <a:gd name="T67" fmla="*/ 401 h 469"/>
                <a:gd name="T68" fmla="*/ 711 w 877"/>
                <a:gd name="T69" fmla="*/ 396 h 469"/>
                <a:gd name="T70" fmla="*/ 741 w 877"/>
                <a:gd name="T71" fmla="*/ 394 h 469"/>
                <a:gd name="T72" fmla="*/ 734 w 877"/>
                <a:gd name="T73" fmla="*/ 403 h 469"/>
                <a:gd name="T74" fmla="*/ 716 w 877"/>
                <a:gd name="T75" fmla="*/ 421 h 469"/>
                <a:gd name="T76" fmla="*/ 698 w 877"/>
                <a:gd name="T77" fmla="*/ 438 h 469"/>
                <a:gd name="T78" fmla="*/ 689 w 877"/>
                <a:gd name="T79" fmla="*/ 419 h 469"/>
                <a:gd name="T80" fmla="*/ 671 w 877"/>
                <a:gd name="T81" fmla="*/ 408 h 469"/>
                <a:gd name="T82" fmla="*/ 666 w 877"/>
                <a:gd name="T83" fmla="*/ 423 h 469"/>
                <a:gd name="T84" fmla="*/ 643 w 877"/>
                <a:gd name="T85" fmla="*/ 442 h 469"/>
                <a:gd name="T86" fmla="*/ 619 w 877"/>
                <a:gd name="T87" fmla="*/ 460 h 469"/>
                <a:gd name="T88" fmla="*/ 611 w 877"/>
                <a:gd name="T89" fmla="*/ 469 h 469"/>
                <a:gd name="T90" fmla="*/ 595 w 877"/>
                <a:gd name="T91" fmla="*/ 464 h 469"/>
                <a:gd name="T92" fmla="*/ 584 w 877"/>
                <a:gd name="T93" fmla="*/ 455 h 469"/>
                <a:gd name="T94" fmla="*/ 575 w 877"/>
                <a:gd name="T95" fmla="*/ 439 h 469"/>
                <a:gd name="T96" fmla="*/ 572 w 877"/>
                <a:gd name="T97" fmla="*/ 408 h 469"/>
                <a:gd name="T98" fmla="*/ 548 w 877"/>
                <a:gd name="T99" fmla="*/ 404 h 469"/>
                <a:gd name="T100" fmla="*/ 518 w 877"/>
                <a:gd name="T101" fmla="*/ 389 h 469"/>
                <a:gd name="T102" fmla="*/ 559 w 877"/>
                <a:gd name="T103" fmla="*/ 379 h 469"/>
                <a:gd name="T104" fmla="*/ 625 w 877"/>
                <a:gd name="T105" fmla="*/ 370 h 469"/>
                <a:gd name="T106" fmla="*/ 493 w 877"/>
                <a:gd name="T107" fmla="*/ 354 h 469"/>
                <a:gd name="T108" fmla="*/ 445 w 877"/>
                <a:gd name="T109" fmla="*/ 333 h 469"/>
                <a:gd name="T110" fmla="*/ 398 w 877"/>
                <a:gd name="T111" fmla="*/ 369 h 469"/>
                <a:gd name="T112" fmla="*/ 380 w 877"/>
                <a:gd name="T113" fmla="*/ 395 h 469"/>
                <a:gd name="T114" fmla="*/ 353 w 877"/>
                <a:gd name="T115" fmla="*/ 400 h 469"/>
                <a:gd name="T116" fmla="*/ 328 w 877"/>
                <a:gd name="T117" fmla="*/ 392 h 469"/>
                <a:gd name="T118" fmla="*/ 306 w 877"/>
                <a:gd name="T119" fmla="*/ 376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77" h="469">
                  <a:moveTo>
                    <a:pt x="326" y="352"/>
                  </a:moveTo>
                  <a:lnTo>
                    <a:pt x="352" y="346"/>
                  </a:lnTo>
                  <a:lnTo>
                    <a:pt x="392" y="340"/>
                  </a:lnTo>
                  <a:lnTo>
                    <a:pt x="366" y="315"/>
                  </a:lnTo>
                  <a:lnTo>
                    <a:pt x="346" y="285"/>
                  </a:lnTo>
                  <a:lnTo>
                    <a:pt x="319" y="253"/>
                  </a:lnTo>
                  <a:lnTo>
                    <a:pt x="292" y="241"/>
                  </a:lnTo>
                  <a:lnTo>
                    <a:pt x="252" y="222"/>
                  </a:lnTo>
                  <a:lnTo>
                    <a:pt x="206" y="241"/>
                  </a:lnTo>
                  <a:lnTo>
                    <a:pt x="200" y="241"/>
                  </a:lnTo>
                  <a:lnTo>
                    <a:pt x="194" y="242"/>
                  </a:lnTo>
                  <a:lnTo>
                    <a:pt x="191" y="243"/>
                  </a:lnTo>
                  <a:lnTo>
                    <a:pt x="187" y="244"/>
                  </a:lnTo>
                  <a:lnTo>
                    <a:pt x="183" y="246"/>
                  </a:lnTo>
                  <a:lnTo>
                    <a:pt x="178" y="251"/>
                  </a:lnTo>
                  <a:lnTo>
                    <a:pt x="173" y="256"/>
                  </a:lnTo>
                  <a:lnTo>
                    <a:pt x="168" y="262"/>
                  </a:lnTo>
                  <a:lnTo>
                    <a:pt x="162" y="267"/>
                  </a:lnTo>
                  <a:lnTo>
                    <a:pt x="159" y="269"/>
                  </a:lnTo>
                  <a:lnTo>
                    <a:pt x="155" y="270"/>
                  </a:lnTo>
                  <a:lnTo>
                    <a:pt x="151" y="271"/>
                  </a:lnTo>
                  <a:lnTo>
                    <a:pt x="146" y="272"/>
                  </a:lnTo>
                  <a:lnTo>
                    <a:pt x="134" y="271"/>
                  </a:lnTo>
                  <a:lnTo>
                    <a:pt x="121" y="268"/>
                  </a:lnTo>
                  <a:lnTo>
                    <a:pt x="107" y="264"/>
                  </a:lnTo>
                  <a:lnTo>
                    <a:pt x="94" y="259"/>
                  </a:lnTo>
                  <a:lnTo>
                    <a:pt x="79" y="255"/>
                  </a:lnTo>
                  <a:lnTo>
                    <a:pt x="64" y="251"/>
                  </a:lnTo>
                  <a:lnTo>
                    <a:pt x="46" y="248"/>
                  </a:lnTo>
                  <a:lnTo>
                    <a:pt x="26" y="247"/>
                  </a:lnTo>
                  <a:lnTo>
                    <a:pt x="0" y="222"/>
                  </a:lnTo>
                  <a:lnTo>
                    <a:pt x="4" y="217"/>
                  </a:lnTo>
                  <a:lnTo>
                    <a:pt x="8" y="212"/>
                  </a:lnTo>
                  <a:lnTo>
                    <a:pt x="10" y="206"/>
                  </a:lnTo>
                  <a:lnTo>
                    <a:pt x="12" y="200"/>
                  </a:lnTo>
                  <a:lnTo>
                    <a:pt x="13" y="187"/>
                  </a:lnTo>
                  <a:lnTo>
                    <a:pt x="13" y="174"/>
                  </a:lnTo>
                  <a:lnTo>
                    <a:pt x="6" y="174"/>
                  </a:lnTo>
                  <a:lnTo>
                    <a:pt x="13" y="180"/>
                  </a:lnTo>
                  <a:lnTo>
                    <a:pt x="14" y="167"/>
                  </a:lnTo>
                  <a:lnTo>
                    <a:pt x="17" y="155"/>
                  </a:lnTo>
                  <a:lnTo>
                    <a:pt x="23" y="144"/>
                  </a:lnTo>
                  <a:lnTo>
                    <a:pt x="30" y="133"/>
                  </a:lnTo>
                  <a:lnTo>
                    <a:pt x="36" y="122"/>
                  </a:lnTo>
                  <a:lnTo>
                    <a:pt x="44" y="112"/>
                  </a:lnTo>
                  <a:lnTo>
                    <a:pt x="53" y="105"/>
                  </a:lnTo>
                  <a:lnTo>
                    <a:pt x="60" y="99"/>
                  </a:lnTo>
                  <a:lnTo>
                    <a:pt x="54" y="92"/>
                  </a:lnTo>
                  <a:lnTo>
                    <a:pt x="46" y="82"/>
                  </a:lnTo>
                  <a:lnTo>
                    <a:pt x="36" y="68"/>
                  </a:lnTo>
                  <a:lnTo>
                    <a:pt x="26" y="50"/>
                  </a:lnTo>
                  <a:lnTo>
                    <a:pt x="60" y="38"/>
                  </a:lnTo>
                  <a:lnTo>
                    <a:pt x="113" y="26"/>
                  </a:lnTo>
                  <a:lnTo>
                    <a:pt x="173" y="26"/>
                  </a:lnTo>
                  <a:lnTo>
                    <a:pt x="239" y="44"/>
                  </a:lnTo>
                  <a:lnTo>
                    <a:pt x="285" y="38"/>
                  </a:lnTo>
                  <a:lnTo>
                    <a:pt x="339" y="50"/>
                  </a:lnTo>
                  <a:lnTo>
                    <a:pt x="385" y="63"/>
                  </a:lnTo>
                  <a:lnTo>
                    <a:pt x="385" y="38"/>
                  </a:lnTo>
                  <a:lnTo>
                    <a:pt x="392" y="13"/>
                  </a:lnTo>
                  <a:lnTo>
                    <a:pt x="433" y="13"/>
                  </a:lnTo>
                  <a:lnTo>
                    <a:pt x="465" y="13"/>
                  </a:lnTo>
                  <a:lnTo>
                    <a:pt x="485" y="0"/>
                  </a:lnTo>
                  <a:lnTo>
                    <a:pt x="531" y="0"/>
                  </a:lnTo>
                  <a:lnTo>
                    <a:pt x="551" y="13"/>
                  </a:lnTo>
                  <a:lnTo>
                    <a:pt x="579" y="38"/>
                  </a:lnTo>
                  <a:lnTo>
                    <a:pt x="565" y="63"/>
                  </a:lnTo>
                  <a:lnTo>
                    <a:pt x="618" y="63"/>
                  </a:lnTo>
                  <a:lnTo>
                    <a:pt x="638" y="111"/>
                  </a:lnTo>
                  <a:lnTo>
                    <a:pt x="664" y="105"/>
                  </a:lnTo>
                  <a:lnTo>
                    <a:pt x="692" y="124"/>
                  </a:lnTo>
                  <a:lnTo>
                    <a:pt x="725" y="111"/>
                  </a:lnTo>
                  <a:lnTo>
                    <a:pt x="758" y="136"/>
                  </a:lnTo>
                  <a:lnTo>
                    <a:pt x="797" y="136"/>
                  </a:lnTo>
                  <a:lnTo>
                    <a:pt x="838" y="155"/>
                  </a:lnTo>
                  <a:lnTo>
                    <a:pt x="877" y="167"/>
                  </a:lnTo>
                  <a:lnTo>
                    <a:pt x="871" y="198"/>
                  </a:lnTo>
                  <a:lnTo>
                    <a:pt x="864" y="235"/>
                  </a:lnTo>
                  <a:lnTo>
                    <a:pt x="877" y="259"/>
                  </a:lnTo>
                  <a:lnTo>
                    <a:pt x="844" y="259"/>
                  </a:lnTo>
                  <a:lnTo>
                    <a:pt x="804" y="272"/>
                  </a:lnTo>
                  <a:lnTo>
                    <a:pt x="797" y="303"/>
                  </a:lnTo>
                  <a:lnTo>
                    <a:pt x="777" y="309"/>
                  </a:lnTo>
                  <a:lnTo>
                    <a:pt x="754" y="313"/>
                  </a:lnTo>
                  <a:lnTo>
                    <a:pt x="731" y="318"/>
                  </a:lnTo>
                  <a:lnTo>
                    <a:pt x="709" y="324"/>
                  </a:lnTo>
                  <a:lnTo>
                    <a:pt x="688" y="330"/>
                  </a:lnTo>
                  <a:lnTo>
                    <a:pt x="680" y="334"/>
                  </a:lnTo>
                  <a:lnTo>
                    <a:pt x="671" y="337"/>
                  </a:lnTo>
                  <a:lnTo>
                    <a:pt x="663" y="343"/>
                  </a:lnTo>
                  <a:lnTo>
                    <a:pt x="656" y="347"/>
                  </a:lnTo>
                  <a:lnTo>
                    <a:pt x="652" y="352"/>
                  </a:lnTo>
                  <a:lnTo>
                    <a:pt x="648" y="358"/>
                  </a:lnTo>
                  <a:lnTo>
                    <a:pt x="646" y="364"/>
                  </a:lnTo>
                  <a:lnTo>
                    <a:pt x="644" y="370"/>
                  </a:lnTo>
                  <a:lnTo>
                    <a:pt x="646" y="375"/>
                  </a:lnTo>
                  <a:lnTo>
                    <a:pt x="647" y="380"/>
                  </a:lnTo>
                  <a:lnTo>
                    <a:pt x="650" y="385"/>
                  </a:lnTo>
                  <a:lnTo>
                    <a:pt x="653" y="390"/>
                  </a:lnTo>
                  <a:lnTo>
                    <a:pt x="656" y="395"/>
                  </a:lnTo>
                  <a:lnTo>
                    <a:pt x="661" y="399"/>
                  </a:lnTo>
                  <a:lnTo>
                    <a:pt x="666" y="401"/>
                  </a:lnTo>
                  <a:lnTo>
                    <a:pt x="671" y="402"/>
                  </a:lnTo>
                  <a:lnTo>
                    <a:pt x="692" y="400"/>
                  </a:lnTo>
                  <a:lnTo>
                    <a:pt x="711" y="396"/>
                  </a:lnTo>
                  <a:lnTo>
                    <a:pt x="721" y="395"/>
                  </a:lnTo>
                  <a:lnTo>
                    <a:pt x="731" y="394"/>
                  </a:lnTo>
                  <a:lnTo>
                    <a:pt x="741" y="394"/>
                  </a:lnTo>
                  <a:lnTo>
                    <a:pt x="751" y="396"/>
                  </a:lnTo>
                  <a:lnTo>
                    <a:pt x="742" y="399"/>
                  </a:lnTo>
                  <a:lnTo>
                    <a:pt x="734" y="403"/>
                  </a:lnTo>
                  <a:lnTo>
                    <a:pt x="728" y="408"/>
                  </a:lnTo>
                  <a:lnTo>
                    <a:pt x="721" y="414"/>
                  </a:lnTo>
                  <a:lnTo>
                    <a:pt x="716" y="421"/>
                  </a:lnTo>
                  <a:lnTo>
                    <a:pt x="710" y="427"/>
                  </a:lnTo>
                  <a:lnTo>
                    <a:pt x="705" y="433"/>
                  </a:lnTo>
                  <a:lnTo>
                    <a:pt x="698" y="438"/>
                  </a:lnTo>
                  <a:lnTo>
                    <a:pt x="695" y="430"/>
                  </a:lnTo>
                  <a:lnTo>
                    <a:pt x="693" y="424"/>
                  </a:lnTo>
                  <a:lnTo>
                    <a:pt x="689" y="419"/>
                  </a:lnTo>
                  <a:lnTo>
                    <a:pt x="687" y="416"/>
                  </a:lnTo>
                  <a:lnTo>
                    <a:pt x="680" y="412"/>
                  </a:lnTo>
                  <a:lnTo>
                    <a:pt x="671" y="408"/>
                  </a:lnTo>
                  <a:lnTo>
                    <a:pt x="671" y="413"/>
                  </a:lnTo>
                  <a:lnTo>
                    <a:pt x="669" y="418"/>
                  </a:lnTo>
                  <a:lnTo>
                    <a:pt x="666" y="423"/>
                  </a:lnTo>
                  <a:lnTo>
                    <a:pt x="663" y="427"/>
                  </a:lnTo>
                  <a:lnTo>
                    <a:pt x="654" y="435"/>
                  </a:lnTo>
                  <a:lnTo>
                    <a:pt x="643" y="442"/>
                  </a:lnTo>
                  <a:lnTo>
                    <a:pt x="633" y="450"/>
                  </a:lnTo>
                  <a:lnTo>
                    <a:pt x="624" y="456"/>
                  </a:lnTo>
                  <a:lnTo>
                    <a:pt x="619" y="460"/>
                  </a:lnTo>
                  <a:lnTo>
                    <a:pt x="616" y="463"/>
                  </a:lnTo>
                  <a:lnTo>
                    <a:pt x="613" y="466"/>
                  </a:lnTo>
                  <a:lnTo>
                    <a:pt x="611" y="469"/>
                  </a:lnTo>
                  <a:lnTo>
                    <a:pt x="605" y="468"/>
                  </a:lnTo>
                  <a:lnTo>
                    <a:pt x="600" y="466"/>
                  </a:lnTo>
                  <a:lnTo>
                    <a:pt x="595" y="464"/>
                  </a:lnTo>
                  <a:lnTo>
                    <a:pt x="591" y="461"/>
                  </a:lnTo>
                  <a:lnTo>
                    <a:pt x="587" y="459"/>
                  </a:lnTo>
                  <a:lnTo>
                    <a:pt x="584" y="455"/>
                  </a:lnTo>
                  <a:lnTo>
                    <a:pt x="582" y="452"/>
                  </a:lnTo>
                  <a:lnTo>
                    <a:pt x="579" y="447"/>
                  </a:lnTo>
                  <a:lnTo>
                    <a:pt x="575" y="439"/>
                  </a:lnTo>
                  <a:lnTo>
                    <a:pt x="573" y="429"/>
                  </a:lnTo>
                  <a:lnTo>
                    <a:pt x="572" y="419"/>
                  </a:lnTo>
                  <a:lnTo>
                    <a:pt x="572" y="408"/>
                  </a:lnTo>
                  <a:lnTo>
                    <a:pt x="563" y="407"/>
                  </a:lnTo>
                  <a:lnTo>
                    <a:pt x="555" y="406"/>
                  </a:lnTo>
                  <a:lnTo>
                    <a:pt x="548" y="404"/>
                  </a:lnTo>
                  <a:lnTo>
                    <a:pt x="540" y="401"/>
                  </a:lnTo>
                  <a:lnTo>
                    <a:pt x="527" y="395"/>
                  </a:lnTo>
                  <a:lnTo>
                    <a:pt x="518" y="389"/>
                  </a:lnTo>
                  <a:lnTo>
                    <a:pt x="532" y="385"/>
                  </a:lnTo>
                  <a:lnTo>
                    <a:pt x="547" y="381"/>
                  </a:lnTo>
                  <a:lnTo>
                    <a:pt x="559" y="379"/>
                  </a:lnTo>
                  <a:lnTo>
                    <a:pt x="572" y="377"/>
                  </a:lnTo>
                  <a:lnTo>
                    <a:pt x="597" y="374"/>
                  </a:lnTo>
                  <a:lnTo>
                    <a:pt x="625" y="370"/>
                  </a:lnTo>
                  <a:lnTo>
                    <a:pt x="512" y="370"/>
                  </a:lnTo>
                  <a:lnTo>
                    <a:pt x="503" y="362"/>
                  </a:lnTo>
                  <a:lnTo>
                    <a:pt x="493" y="354"/>
                  </a:lnTo>
                  <a:lnTo>
                    <a:pt x="481" y="348"/>
                  </a:lnTo>
                  <a:lnTo>
                    <a:pt x="469" y="342"/>
                  </a:lnTo>
                  <a:lnTo>
                    <a:pt x="445" y="333"/>
                  </a:lnTo>
                  <a:lnTo>
                    <a:pt x="425" y="327"/>
                  </a:lnTo>
                  <a:lnTo>
                    <a:pt x="412" y="350"/>
                  </a:lnTo>
                  <a:lnTo>
                    <a:pt x="398" y="369"/>
                  </a:lnTo>
                  <a:lnTo>
                    <a:pt x="393" y="378"/>
                  </a:lnTo>
                  <a:lnTo>
                    <a:pt x="386" y="386"/>
                  </a:lnTo>
                  <a:lnTo>
                    <a:pt x="380" y="395"/>
                  </a:lnTo>
                  <a:lnTo>
                    <a:pt x="372" y="402"/>
                  </a:lnTo>
                  <a:lnTo>
                    <a:pt x="362" y="401"/>
                  </a:lnTo>
                  <a:lnTo>
                    <a:pt x="353" y="400"/>
                  </a:lnTo>
                  <a:lnTo>
                    <a:pt x="345" y="399"/>
                  </a:lnTo>
                  <a:lnTo>
                    <a:pt x="337" y="396"/>
                  </a:lnTo>
                  <a:lnTo>
                    <a:pt x="328" y="392"/>
                  </a:lnTo>
                  <a:lnTo>
                    <a:pt x="321" y="388"/>
                  </a:lnTo>
                  <a:lnTo>
                    <a:pt x="313" y="383"/>
                  </a:lnTo>
                  <a:lnTo>
                    <a:pt x="306" y="376"/>
                  </a:lnTo>
                  <a:lnTo>
                    <a:pt x="326" y="35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endParaRPr lang="en-US" sz="1350">
                <a:solidFill>
                  <a:srgbClr val="004538">
                    <a:lumMod val="75000"/>
                  </a:srgbClr>
                </a:solidFill>
                <a:ea typeface="ＭＳ Ｐゴシック" charset="0"/>
              </a:endParaRPr>
            </a:p>
          </p:txBody>
        </p:sp>
        <p:sp>
          <p:nvSpPr>
            <p:cNvPr id="263" name="Freeform 349"/>
            <p:cNvSpPr>
              <a:spLocks/>
            </p:cNvSpPr>
            <p:nvPr>
              <p:custDataLst>
                <p:tags r:id="rId256"/>
              </p:custDataLst>
            </p:nvPr>
          </p:nvSpPr>
          <p:spPr bwMode="auto">
            <a:xfrm>
              <a:off x="5691272" y="2945685"/>
              <a:ext cx="52609" cy="54656"/>
            </a:xfrm>
            <a:custGeom>
              <a:avLst/>
              <a:gdLst>
                <a:gd name="T0" fmla="*/ 21364 w 107"/>
                <a:gd name="T1" fmla="*/ 0 h 123"/>
                <a:gd name="T2" fmla="*/ 36053 w 107"/>
                <a:gd name="T3" fmla="*/ 16004 h 123"/>
                <a:gd name="T4" fmla="*/ 41839 w 107"/>
                <a:gd name="T5" fmla="*/ 34589 h 123"/>
                <a:gd name="T6" fmla="*/ 47625 w 107"/>
                <a:gd name="T7" fmla="*/ 44398 h 123"/>
                <a:gd name="T8" fmla="*/ 47625 w 107"/>
                <a:gd name="T9" fmla="*/ 60402 h 123"/>
                <a:gd name="T10" fmla="*/ 47625 w 107"/>
                <a:gd name="T11" fmla="*/ 63500 h 123"/>
                <a:gd name="T12" fmla="*/ 39168 w 107"/>
                <a:gd name="T13" fmla="*/ 58854 h 123"/>
                <a:gd name="T14" fmla="*/ 32492 w 107"/>
                <a:gd name="T15" fmla="*/ 54207 h 123"/>
                <a:gd name="T16" fmla="*/ 27151 w 107"/>
                <a:gd name="T17" fmla="*/ 50593 h 123"/>
                <a:gd name="T18" fmla="*/ 24035 w 107"/>
                <a:gd name="T19" fmla="*/ 47496 h 123"/>
                <a:gd name="T20" fmla="*/ 22700 w 107"/>
                <a:gd name="T21" fmla="*/ 42850 h 123"/>
                <a:gd name="T22" fmla="*/ 21364 w 107"/>
                <a:gd name="T23" fmla="*/ 37687 h 123"/>
                <a:gd name="T24" fmla="*/ 17359 w 107"/>
                <a:gd name="T25" fmla="*/ 38203 h 123"/>
                <a:gd name="T26" fmla="*/ 14243 w 107"/>
                <a:gd name="T27" fmla="*/ 37687 h 123"/>
                <a:gd name="T28" fmla="*/ 11572 w 107"/>
                <a:gd name="T29" fmla="*/ 37171 h 123"/>
                <a:gd name="T30" fmla="*/ 9347 w 107"/>
                <a:gd name="T31" fmla="*/ 36138 h 123"/>
                <a:gd name="T32" fmla="*/ 7567 w 107"/>
                <a:gd name="T33" fmla="*/ 34589 h 123"/>
                <a:gd name="T34" fmla="*/ 6231 w 107"/>
                <a:gd name="T35" fmla="*/ 32524 h 123"/>
                <a:gd name="T36" fmla="*/ 4896 w 107"/>
                <a:gd name="T37" fmla="*/ 30459 h 123"/>
                <a:gd name="T38" fmla="*/ 4006 w 107"/>
                <a:gd name="T39" fmla="*/ 27878 h 123"/>
                <a:gd name="T40" fmla="*/ 1780 w 107"/>
                <a:gd name="T41" fmla="*/ 16004 h 123"/>
                <a:gd name="T42" fmla="*/ 0 w 107"/>
                <a:gd name="T43" fmla="*/ 3098 h 123"/>
                <a:gd name="T44" fmla="*/ 15133 w 107"/>
                <a:gd name="T45" fmla="*/ 0 h 123"/>
                <a:gd name="T46" fmla="*/ 21364 w 107"/>
                <a:gd name="T47" fmla="*/ 0 h 1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7" h="123">
                  <a:moveTo>
                    <a:pt x="48" y="0"/>
                  </a:moveTo>
                  <a:lnTo>
                    <a:pt x="81" y="31"/>
                  </a:lnTo>
                  <a:lnTo>
                    <a:pt x="94" y="67"/>
                  </a:lnTo>
                  <a:lnTo>
                    <a:pt x="107" y="86"/>
                  </a:lnTo>
                  <a:lnTo>
                    <a:pt x="107" y="117"/>
                  </a:lnTo>
                  <a:lnTo>
                    <a:pt x="107" y="123"/>
                  </a:lnTo>
                  <a:lnTo>
                    <a:pt x="88" y="114"/>
                  </a:lnTo>
                  <a:lnTo>
                    <a:pt x="73" y="105"/>
                  </a:lnTo>
                  <a:lnTo>
                    <a:pt x="61" y="98"/>
                  </a:lnTo>
                  <a:lnTo>
                    <a:pt x="54" y="92"/>
                  </a:lnTo>
                  <a:lnTo>
                    <a:pt x="51" y="83"/>
                  </a:lnTo>
                  <a:lnTo>
                    <a:pt x="48" y="73"/>
                  </a:lnTo>
                  <a:lnTo>
                    <a:pt x="39" y="74"/>
                  </a:lnTo>
                  <a:lnTo>
                    <a:pt x="32" y="73"/>
                  </a:lnTo>
                  <a:lnTo>
                    <a:pt x="26" y="72"/>
                  </a:lnTo>
                  <a:lnTo>
                    <a:pt x="21" y="70"/>
                  </a:lnTo>
                  <a:lnTo>
                    <a:pt x="17" y="67"/>
                  </a:lnTo>
                  <a:lnTo>
                    <a:pt x="14" y="63"/>
                  </a:lnTo>
                  <a:lnTo>
                    <a:pt x="11" y="59"/>
                  </a:lnTo>
                  <a:lnTo>
                    <a:pt x="9" y="54"/>
                  </a:lnTo>
                  <a:lnTo>
                    <a:pt x="4" y="31"/>
                  </a:lnTo>
                  <a:lnTo>
                    <a:pt x="0" y="6"/>
                  </a:lnTo>
                  <a:lnTo>
                    <a:pt x="34" y="0"/>
                  </a:lnTo>
                  <a:lnTo>
                    <a:pt x="48"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64" name="Freeform 350"/>
            <p:cNvSpPr>
              <a:spLocks/>
            </p:cNvSpPr>
            <p:nvPr>
              <p:custDataLst>
                <p:tags r:id="rId257"/>
              </p:custDataLst>
            </p:nvPr>
          </p:nvSpPr>
          <p:spPr bwMode="auto">
            <a:xfrm>
              <a:off x="6287501" y="2958026"/>
              <a:ext cx="229564" cy="107550"/>
            </a:xfrm>
            <a:custGeom>
              <a:avLst/>
              <a:gdLst>
                <a:gd name="T0" fmla="*/ 46802 w 471"/>
                <a:gd name="T1" fmla="*/ 35000 h 234"/>
                <a:gd name="T2" fmla="*/ 73294 w 471"/>
                <a:gd name="T3" fmla="*/ 44925 h 234"/>
                <a:gd name="T4" fmla="*/ 120097 w 471"/>
                <a:gd name="T5" fmla="*/ 54850 h 234"/>
                <a:gd name="T6" fmla="*/ 164250 w 471"/>
                <a:gd name="T7" fmla="*/ 44925 h 234"/>
                <a:gd name="T8" fmla="*/ 169107 w 471"/>
                <a:gd name="T9" fmla="*/ 49627 h 234"/>
                <a:gd name="T10" fmla="*/ 172639 w 471"/>
                <a:gd name="T11" fmla="*/ 59552 h 234"/>
                <a:gd name="T12" fmla="*/ 179262 w 471"/>
                <a:gd name="T13" fmla="*/ 64776 h 234"/>
                <a:gd name="T14" fmla="*/ 187210 w 471"/>
                <a:gd name="T15" fmla="*/ 67388 h 234"/>
                <a:gd name="T16" fmla="*/ 191184 w 471"/>
                <a:gd name="T17" fmla="*/ 70000 h 234"/>
                <a:gd name="T18" fmla="*/ 194716 w 471"/>
                <a:gd name="T19" fmla="*/ 73656 h 234"/>
                <a:gd name="T20" fmla="*/ 197807 w 471"/>
                <a:gd name="T21" fmla="*/ 78880 h 234"/>
                <a:gd name="T22" fmla="*/ 200897 w 471"/>
                <a:gd name="T23" fmla="*/ 88805 h 234"/>
                <a:gd name="T24" fmla="*/ 207962 w 471"/>
                <a:gd name="T25" fmla="*/ 99253 h 234"/>
                <a:gd name="T26" fmla="*/ 154537 w 471"/>
                <a:gd name="T27" fmla="*/ 105522 h 234"/>
                <a:gd name="T28" fmla="*/ 145706 w 471"/>
                <a:gd name="T29" fmla="*/ 117014 h 234"/>
                <a:gd name="T30" fmla="*/ 139966 w 471"/>
                <a:gd name="T31" fmla="*/ 121716 h 234"/>
                <a:gd name="T32" fmla="*/ 135109 w 471"/>
                <a:gd name="T33" fmla="*/ 121716 h 234"/>
                <a:gd name="T34" fmla="*/ 131577 w 471"/>
                <a:gd name="T35" fmla="*/ 120148 h 234"/>
                <a:gd name="T36" fmla="*/ 128928 w 471"/>
                <a:gd name="T37" fmla="*/ 117014 h 234"/>
                <a:gd name="T38" fmla="*/ 127603 w 471"/>
                <a:gd name="T39" fmla="*/ 112835 h 234"/>
                <a:gd name="T40" fmla="*/ 125395 w 471"/>
                <a:gd name="T41" fmla="*/ 103955 h 234"/>
                <a:gd name="T42" fmla="*/ 122746 w 471"/>
                <a:gd name="T43" fmla="*/ 90895 h 234"/>
                <a:gd name="T44" fmla="*/ 118772 w 471"/>
                <a:gd name="T45" fmla="*/ 80970 h 234"/>
                <a:gd name="T46" fmla="*/ 113915 w 471"/>
                <a:gd name="T47" fmla="*/ 77313 h 234"/>
                <a:gd name="T48" fmla="*/ 108617 w 471"/>
                <a:gd name="T49" fmla="*/ 73656 h 234"/>
                <a:gd name="T50" fmla="*/ 104202 w 471"/>
                <a:gd name="T51" fmla="*/ 69477 h 234"/>
                <a:gd name="T52" fmla="*/ 98903 w 471"/>
                <a:gd name="T53" fmla="*/ 73134 h 234"/>
                <a:gd name="T54" fmla="*/ 91397 w 471"/>
                <a:gd name="T55" fmla="*/ 84626 h 234"/>
                <a:gd name="T56" fmla="*/ 88307 w 471"/>
                <a:gd name="T57" fmla="*/ 92462 h 234"/>
                <a:gd name="T58" fmla="*/ 83008 w 471"/>
                <a:gd name="T59" fmla="*/ 99253 h 234"/>
                <a:gd name="T60" fmla="*/ 73736 w 471"/>
                <a:gd name="T61" fmla="*/ 104999 h 234"/>
                <a:gd name="T62" fmla="*/ 64905 w 471"/>
                <a:gd name="T63" fmla="*/ 111268 h 234"/>
                <a:gd name="T64" fmla="*/ 57399 w 471"/>
                <a:gd name="T65" fmla="*/ 114402 h 234"/>
                <a:gd name="T66" fmla="*/ 50335 w 471"/>
                <a:gd name="T67" fmla="*/ 115969 h 234"/>
                <a:gd name="T68" fmla="*/ 42829 w 471"/>
                <a:gd name="T69" fmla="*/ 115447 h 234"/>
                <a:gd name="T70" fmla="*/ 36206 w 471"/>
                <a:gd name="T71" fmla="*/ 113357 h 234"/>
                <a:gd name="T72" fmla="*/ 27817 w 471"/>
                <a:gd name="T73" fmla="*/ 107089 h 234"/>
                <a:gd name="T74" fmla="*/ 26050 w 471"/>
                <a:gd name="T75" fmla="*/ 102910 h 234"/>
                <a:gd name="T76" fmla="*/ 26050 w 471"/>
                <a:gd name="T77" fmla="*/ 70522 h 234"/>
                <a:gd name="T78" fmla="*/ 0 w 471"/>
                <a:gd name="T79" fmla="*/ 51194 h 234"/>
                <a:gd name="T80" fmla="*/ 23401 w 471"/>
                <a:gd name="T81" fmla="*/ 41791 h 234"/>
                <a:gd name="T82" fmla="*/ 37972 w 471"/>
                <a:gd name="T83" fmla="*/ 15672 h 234"/>
                <a:gd name="T84" fmla="*/ 58724 w 471"/>
                <a:gd name="T85" fmla="*/ 0 h 234"/>
                <a:gd name="T86" fmla="*/ 73294 w 471"/>
                <a:gd name="T87" fmla="*/ 21940 h 23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71" h="234">
                  <a:moveTo>
                    <a:pt x="159" y="30"/>
                  </a:moveTo>
                  <a:lnTo>
                    <a:pt x="106" y="67"/>
                  </a:lnTo>
                  <a:lnTo>
                    <a:pt x="126" y="86"/>
                  </a:lnTo>
                  <a:lnTo>
                    <a:pt x="166" y="86"/>
                  </a:lnTo>
                  <a:lnTo>
                    <a:pt x="218" y="98"/>
                  </a:lnTo>
                  <a:lnTo>
                    <a:pt x="272" y="105"/>
                  </a:lnTo>
                  <a:lnTo>
                    <a:pt x="325" y="92"/>
                  </a:lnTo>
                  <a:lnTo>
                    <a:pt x="372" y="86"/>
                  </a:lnTo>
                  <a:lnTo>
                    <a:pt x="379" y="86"/>
                  </a:lnTo>
                  <a:lnTo>
                    <a:pt x="383" y="95"/>
                  </a:lnTo>
                  <a:lnTo>
                    <a:pt x="388" y="105"/>
                  </a:lnTo>
                  <a:lnTo>
                    <a:pt x="391" y="114"/>
                  </a:lnTo>
                  <a:lnTo>
                    <a:pt x="392" y="123"/>
                  </a:lnTo>
                  <a:lnTo>
                    <a:pt x="406" y="124"/>
                  </a:lnTo>
                  <a:lnTo>
                    <a:pt x="418" y="126"/>
                  </a:lnTo>
                  <a:lnTo>
                    <a:pt x="424" y="129"/>
                  </a:lnTo>
                  <a:lnTo>
                    <a:pt x="428" y="131"/>
                  </a:lnTo>
                  <a:lnTo>
                    <a:pt x="433" y="134"/>
                  </a:lnTo>
                  <a:lnTo>
                    <a:pt x="437" y="137"/>
                  </a:lnTo>
                  <a:lnTo>
                    <a:pt x="441" y="141"/>
                  </a:lnTo>
                  <a:lnTo>
                    <a:pt x="445" y="146"/>
                  </a:lnTo>
                  <a:lnTo>
                    <a:pt x="448" y="151"/>
                  </a:lnTo>
                  <a:lnTo>
                    <a:pt x="450" y="156"/>
                  </a:lnTo>
                  <a:lnTo>
                    <a:pt x="455" y="170"/>
                  </a:lnTo>
                  <a:lnTo>
                    <a:pt x="458" y="184"/>
                  </a:lnTo>
                  <a:lnTo>
                    <a:pt x="471" y="190"/>
                  </a:lnTo>
                  <a:lnTo>
                    <a:pt x="359" y="190"/>
                  </a:lnTo>
                  <a:lnTo>
                    <a:pt x="350" y="202"/>
                  </a:lnTo>
                  <a:lnTo>
                    <a:pt x="338" y="217"/>
                  </a:lnTo>
                  <a:lnTo>
                    <a:pt x="330" y="224"/>
                  </a:lnTo>
                  <a:lnTo>
                    <a:pt x="324" y="229"/>
                  </a:lnTo>
                  <a:lnTo>
                    <a:pt x="317" y="233"/>
                  </a:lnTo>
                  <a:lnTo>
                    <a:pt x="312" y="234"/>
                  </a:lnTo>
                  <a:lnTo>
                    <a:pt x="306" y="233"/>
                  </a:lnTo>
                  <a:lnTo>
                    <a:pt x="302" y="232"/>
                  </a:lnTo>
                  <a:lnTo>
                    <a:pt x="298" y="230"/>
                  </a:lnTo>
                  <a:lnTo>
                    <a:pt x="294" y="228"/>
                  </a:lnTo>
                  <a:lnTo>
                    <a:pt x="292" y="224"/>
                  </a:lnTo>
                  <a:lnTo>
                    <a:pt x="290" y="220"/>
                  </a:lnTo>
                  <a:lnTo>
                    <a:pt x="289" y="216"/>
                  </a:lnTo>
                  <a:lnTo>
                    <a:pt x="287" y="210"/>
                  </a:lnTo>
                  <a:lnTo>
                    <a:pt x="284" y="199"/>
                  </a:lnTo>
                  <a:lnTo>
                    <a:pt x="282" y="187"/>
                  </a:lnTo>
                  <a:lnTo>
                    <a:pt x="278" y="174"/>
                  </a:lnTo>
                  <a:lnTo>
                    <a:pt x="272" y="160"/>
                  </a:lnTo>
                  <a:lnTo>
                    <a:pt x="269" y="155"/>
                  </a:lnTo>
                  <a:lnTo>
                    <a:pt x="265" y="151"/>
                  </a:lnTo>
                  <a:lnTo>
                    <a:pt x="258" y="148"/>
                  </a:lnTo>
                  <a:lnTo>
                    <a:pt x="253" y="144"/>
                  </a:lnTo>
                  <a:lnTo>
                    <a:pt x="246" y="141"/>
                  </a:lnTo>
                  <a:lnTo>
                    <a:pt x="240" y="137"/>
                  </a:lnTo>
                  <a:lnTo>
                    <a:pt x="236" y="133"/>
                  </a:lnTo>
                  <a:lnTo>
                    <a:pt x="233" y="129"/>
                  </a:lnTo>
                  <a:lnTo>
                    <a:pt x="224" y="140"/>
                  </a:lnTo>
                  <a:lnTo>
                    <a:pt x="213" y="154"/>
                  </a:lnTo>
                  <a:lnTo>
                    <a:pt x="207" y="162"/>
                  </a:lnTo>
                  <a:lnTo>
                    <a:pt x="203" y="170"/>
                  </a:lnTo>
                  <a:lnTo>
                    <a:pt x="200" y="177"/>
                  </a:lnTo>
                  <a:lnTo>
                    <a:pt x="199" y="184"/>
                  </a:lnTo>
                  <a:lnTo>
                    <a:pt x="188" y="190"/>
                  </a:lnTo>
                  <a:lnTo>
                    <a:pt x="177" y="195"/>
                  </a:lnTo>
                  <a:lnTo>
                    <a:pt x="167" y="201"/>
                  </a:lnTo>
                  <a:lnTo>
                    <a:pt x="157" y="207"/>
                  </a:lnTo>
                  <a:lnTo>
                    <a:pt x="147" y="213"/>
                  </a:lnTo>
                  <a:lnTo>
                    <a:pt x="135" y="218"/>
                  </a:lnTo>
                  <a:lnTo>
                    <a:pt x="130" y="219"/>
                  </a:lnTo>
                  <a:lnTo>
                    <a:pt x="122" y="221"/>
                  </a:lnTo>
                  <a:lnTo>
                    <a:pt x="114" y="222"/>
                  </a:lnTo>
                  <a:lnTo>
                    <a:pt x="106" y="222"/>
                  </a:lnTo>
                  <a:lnTo>
                    <a:pt x="97" y="221"/>
                  </a:lnTo>
                  <a:lnTo>
                    <a:pt x="89" y="220"/>
                  </a:lnTo>
                  <a:lnTo>
                    <a:pt x="82" y="217"/>
                  </a:lnTo>
                  <a:lnTo>
                    <a:pt x="76" y="213"/>
                  </a:lnTo>
                  <a:lnTo>
                    <a:pt x="63" y="205"/>
                  </a:lnTo>
                  <a:lnTo>
                    <a:pt x="46" y="197"/>
                  </a:lnTo>
                  <a:lnTo>
                    <a:pt x="59" y="197"/>
                  </a:lnTo>
                  <a:lnTo>
                    <a:pt x="72" y="166"/>
                  </a:lnTo>
                  <a:lnTo>
                    <a:pt x="59" y="135"/>
                  </a:lnTo>
                  <a:lnTo>
                    <a:pt x="39" y="117"/>
                  </a:lnTo>
                  <a:lnTo>
                    <a:pt x="0" y="98"/>
                  </a:lnTo>
                  <a:lnTo>
                    <a:pt x="13" y="86"/>
                  </a:lnTo>
                  <a:lnTo>
                    <a:pt x="53" y="80"/>
                  </a:lnTo>
                  <a:lnTo>
                    <a:pt x="66" y="49"/>
                  </a:lnTo>
                  <a:lnTo>
                    <a:pt x="86" y="30"/>
                  </a:lnTo>
                  <a:lnTo>
                    <a:pt x="93" y="6"/>
                  </a:lnTo>
                  <a:lnTo>
                    <a:pt x="133" y="0"/>
                  </a:lnTo>
                  <a:lnTo>
                    <a:pt x="153" y="12"/>
                  </a:lnTo>
                  <a:lnTo>
                    <a:pt x="166" y="42"/>
                  </a:lnTo>
                  <a:lnTo>
                    <a:pt x="159" y="3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65" name="Freeform 351"/>
            <p:cNvSpPr>
              <a:spLocks/>
            </p:cNvSpPr>
            <p:nvPr>
              <p:custDataLst>
                <p:tags r:id="rId258"/>
              </p:custDataLst>
            </p:nvPr>
          </p:nvSpPr>
          <p:spPr bwMode="auto">
            <a:xfrm>
              <a:off x="6341703" y="2894555"/>
              <a:ext cx="248694" cy="111076"/>
            </a:xfrm>
            <a:custGeom>
              <a:avLst/>
              <a:gdLst>
                <a:gd name="T0" fmla="*/ 45514 w 525"/>
                <a:gd name="T1" fmla="*/ 96271 h 241"/>
                <a:gd name="T2" fmla="*/ 74283 w 525"/>
                <a:gd name="T3" fmla="*/ 77016 h 241"/>
                <a:gd name="T4" fmla="*/ 39932 w 525"/>
                <a:gd name="T5" fmla="*/ 54640 h 241"/>
                <a:gd name="T6" fmla="*/ 20181 w 525"/>
                <a:gd name="T7" fmla="*/ 60885 h 241"/>
                <a:gd name="T8" fmla="*/ 28339 w 525"/>
                <a:gd name="T9" fmla="*/ 31743 h 241"/>
                <a:gd name="T10" fmla="*/ 17175 w 525"/>
                <a:gd name="T11" fmla="*/ 22376 h 241"/>
                <a:gd name="T12" fmla="*/ 48091 w 525"/>
                <a:gd name="T13" fmla="*/ 13010 h 241"/>
                <a:gd name="T14" fmla="*/ 79865 w 525"/>
                <a:gd name="T15" fmla="*/ 0 h 241"/>
                <a:gd name="T16" fmla="*/ 133967 w 525"/>
                <a:gd name="T17" fmla="*/ 9887 h 241"/>
                <a:gd name="T18" fmla="*/ 188498 w 525"/>
                <a:gd name="T19" fmla="*/ 13010 h 241"/>
                <a:gd name="T20" fmla="*/ 225425 w 525"/>
                <a:gd name="T21" fmla="*/ 28621 h 241"/>
                <a:gd name="T22" fmla="*/ 222849 w 525"/>
                <a:gd name="T23" fmla="*/ 35906 h 241"/>
                <a:gd name="T24" fmla="*/ 218984 w 525"/>
                <a:gd name="T25" fmla="*/ 42671 h 241"/>
                <a:gd name="T26" fmla="*/ 214261 w 525"/>
                <a:gd name="T27" fmla="*/ 47875 h 241"/>
                <a:gd name="T28" fmla="*/ 208250 w 525"/>
                <a:gd name="T29" fmla="*/ 51518 h 241"/>
                <a:gd name="T30" fmla="*/ 189786 w 525"/>
                <a:gd name="T31" fmla="*/ 53599 h 241"/>
                <a:gd name="T32" fmla="*/ 179481 w 525"/>
                <a:gd name="T33" fmla="*/ 55681 h 241"/>
                <a:gd name="T34" fmla="*/ 174758 w 525"/>
                <a:gd name="T35" fmla="*/ 57762 h 241"/>
                <a:gd name="T36" fmla="*/ 171323 w 525"/>
                <a:gd name="T37" fmla="*/ 60885 h 241"/>
                <a:gd name="T38" fmla="*/ 166170 w 525"/>
                <a:gd name="T39" fmla="*/ 70772 h 241"/>
                <a:gd name="T40" fmla="*/ 162306 w 525"/>
                <a:gd name="T41" fmla="*/ 76496 h 241"/>
                <a:gd name="T42" fmla="*/ 156724 w 525"/>
                <a:gd name="T43" fmla="*/ 80139 h 241"/>
                <a:gd name="T44" fmla="*/ 130961 w 525"/>
                <a:gd name="T45" fmla="*/ 86383 h 241"/>
                <a:gd name="T46" fmla="*/ 117221 w 525"/>
                <a:gd name="T47" fmla="*/ 90026 h 241"/>
                <a:gd name="T48" fmla="*/ 111639 w 525"/>
                <a:gd name="T49" fmla="*/ 92628 h 241"/>
                <a:gd name="T50" fmla="*/ 112068 w 525"/>
                <a:gd name="T51" fmla="*/ 99913 h 241"/>
                <a:gd name="T52" fmla="*/ 112927 w 525"/>
                <a:gd name="T53" fmla="*/ 105637 h 241"/>
                <a:gd name="T54" fmla="*/ 117221 w 525"/>
                <a:gd name="T55" fmla="*/ 115525 h 241"/>
                <a:gd name="T56" fmla="*/ 94034 w 525"/>
                <a:gd name="T57" fmla="*/ 118647 h 241"/>
                <a:gd name="T58" fmla="*/ 48091 w 525"/>
                <a:gd name="T59" fmla="*/ 121769 h 241"/>
                <a:gd name="T60" fmla="*/ 8588 w 525"/>
                <a:gd name="T61" fmla="*/ 115525 h 241"/>
                <a:gd name="T62" fmla="*/ 22757 w 525"/>
                <a:gd name="T63" fmla="*/ 86383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25" h="241">
                  <a:moveTo>
                    <a:pt x="60" y="178"/>
                  </a:moveTo>
                  <a:lnTo>
                    <a:pt x="106" y="185"/>
                  </a:lnTo>
                  <a:lnTo>
                    <a:pt x="140" y="178"/>
                  </a:lnTo>
                  <a:lnTo>
                    <a:pt x="173" y="148"/>
                  </a:lnTo>
                  <a:lnTo>
                    <a:pt x="133" y="123"/>
                  </a:lnTo>
                  <a:lnTo>
                    <a:pt x="93" y="105"/>
                  </a:lnTo>
                  <a:lnTo>
                    <a:pt x="73" y="123"/>
                  </a:lnTo>
                  <a:lnTo>
                    <a:pt x="47" y="117"/>
                  </a:lnTo>
                  <a:lnTo>
                    <a:pt x="33" y="93"/>
                  </a:lnTo>
                  <a:lnTo>
                    <a:pt x="66" y="61"/>
                  </a:lnTo>
                  <a:lnTo>
                    <a:pt x="40" y="55"/>
                  </a:lnTo>
                  <a:lnTo>
                    <a:pt x="40" y="43"/>
                  </a:lnTo>
                  <a:lnTo>
                    <a:pt x="66" y="19"/>
                  </a:lnTo>
                  <a:lnTo>
                    <a:pt x="112" y="25"/>
                  </a:lnTo>
                  <a:lnTo>
                    <a:pt x="173" y="49"/>
                  </a:lnTo>
                  <a:lnTo>
                    <a:pt x="186" y="0"/>
                  </a:lnTo>
                  <a:lnTo>
                    <a:pt x="232" y="12"/>
                  </a:lnTo>
                  <a:lnTo>
                    <a:pt x="312" y="19"/>
                  </a:lnTo>
                  <a:lnTo>
                    <a:pt x="372" y="25"/>
                  </a:lnTo>
                  <a:lnTo>
                    <a:pt x="439" y="25"/>
                  </a:lnTo>
                  <a:lnTo>
                    <a:pt x="519" y="49"/>
                  </a:lnTo>
                  <a:lnTo>
                    <a:pt x="525" y="55"/>
                  </a:lnTo>
                  <a:lnTo>
                    <a:pt x="522" y="62"/>
                  </a:lnTo>
                  <a:lnTo>
                    <a:pt x="519" y="69"/>
                  </a:lnTo>
                  <a:lnTo>
                    <a:pt x="514" y="76"/>
                  </a:lnTo>
                  <a:lnTo>
                    <a:pt x="510" y="82"/>
                  </a:lnTo>
                  <a:lnTo>
                    <a:pt x="504" y="87"/>
                  </a:lnTo>
                  <a:lnTo>
                    <a:pt x="499" y="92"/>
                  </a:lnTo>
                  <a:lnTo>
                    <a:pt x="492" y="96"/>
                  </a:lnTo>
                  <a:lnTo>
                    <a:pt x="485" y="99"/>
                  </a:lnTo>
                  <a:lnTo>
                    <a:pt x="466" y="101"/>
                  </a:lnTo>
                  <a:lnTo>
                    <a:pt x="442" y="103"/>
                  </a:lnTo>
                  <a:lnTo>
                    <a:pt x="430" y="105"/>
                  </a:lnTo>
                  <a:lnTo>
                    <a:pt x="418" y="107"/>
                  </a:lnTo>
                  <a:lnTo>
                    <a:pt x="412" y="109"/>
                  </a:lnTo>
                  <a:lnTo>
                    <a:pt x="407" y="111"/>
                  </a:lnTo>
                  <a:lnTo>
                    <a:pt x="402" y="114"/>
                  </a:lnTo>
                  <a:lnTo>
                    <a:pt x="399" y="117"/>
                  </a:lnTo>
                  <a:lnTo>
                    <a:pt x="394" y="124"/>
                  </a:lnTo>
                  <a:lnTo>
                    <a:pt x="387" y="136"/>
                  </a:lnTo>
                  <a:lnTo>
                    <a:pt x="383" y="142"/>
                  </a:lnTo>
                  <a:lnTo>
                    <a:pt x="378" y="147"/>
                  </a:lnTo>
                  <a:lnTo>
                    <a:pt x="373" y="151"/>
                  </a:lnTo>
                  <a:lnTo>
                    <a:pt x="365" y="154"/>
                  </a:lnTo>
                  <a:lnTo>
                    <a:pt x="341" y="160"/>
                  </a:lnTo>
                  <a:lnTo>
                    <a:pt x="305" y="166"/>
                  </a:lnTo>
                  <a:lnTo>
                    <a:pt x="287" y="170"/>
                  </a:lnTo>
                  <a:lnTo>
                    <a:pt x="273" y="173"/>
                  </a:lnTo>
                  <a:lnTo>
                    <a:pt x="263" y="176"/>
                  </a:lnTo>
                  <a:lnTo>
                    <a:pt x="260" y="178"/>
                  </a:lnTo>
                  <a:lnTo>
                    <a:pt x="260" y="186"/>
                  </a:lnTo>
                  <a:lnTo>
                    <a:pt x="261" y="192"/>
                  </a:lnTo>
                  <a:lnTo>
                    <a:pt x="262" y="197"/>
                  </a:lnTo>
                  <a:lnTo>
                    <a:pt x="263" y="203"/>
                  </a:lnTo>
                  <a:lnTo>
                    <a:pt x="267" y="212"/>
                  </a:lnTo>
                  <a:lnTo>
                    <a:pt x="273" y="222"/>
                  </a:lnTo>
                  <a:lnTo>
                    <a:pt x="266" y="222"/>
                  </a:lnTo>
                  <a:lnTo>
                    <a:pt x="219" y="228"/>
                  </a:lnTo>
                  <a:lnTo>
                    <a:pt x="166" y="241"/>
                  </a:lnTo>
                  <a:lnTo>
                    <a:pt x="112" y="234"/>
                  </a:lnTo>
                  <a:lnTo>
                    <a:pt x="60" y="222"/>
                  </a:lnTo>
                  <a:lnTo>
                    <a:pt x="20" y="222"/>
                  </a:lnTo>
                  <a:lnTo>
                    <a:pt x="0" y="203"/>
                  </a:lnTo>
                  <a:lnTo>
                    <a:pt x="53" y="166"/>
                  </a:lnTo>
                  <a:lnTo>
                    <a:pt x="60" y="17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66" name="Freeform 352"/>
            <p:cNvSpPr>
              <a:spLocks/>
            </p:cNvSpPr>
            <p:nvPr>
              <p:custDataLst>
                <p:tags r:id="rId259"/>
              </p:custDataLst>
            </p:nvPr>
          </p:nvSpPr>
          <p:spPr bwMode="auto">
            <a:xfrm>
              <a:off x="5909678" y="2908660"/>
              <a:ext cx="376230" cy="200993"/>
            </a:xfrm>
            <a:custGeom>
              <a:avLst/>
              <a:gdLst>
                <a:gd name="T0" fmla="*/ 335902 w 784"/>
                <a:gd name="T1" fmla="*/ 154157 h 430"/>
                <a:gd name="T2" fmla="*/ 328467 w 784"/>
                <a:gd name="T3" fmla="*/ 154685 h 430"/>
                <a:gd name="T4" fmla="*/ 319719 w 784"/>
                <a:gd name="T5" fmla="*/ 159436 h 430"/>
                <a:gd name="T6" fmla="*/ 316220 w 784"/>
                <a:gd name="T7" fmla="*/ 162604 h 430"/>
                <a:gd name="T8" fmla="*/ 313596 w 784"/>
                <a:gd name="T9" fmla="*/ 175274 h 430"/>
                <a:gd name="T10" fmla="*/ 311847 w 784"/>
                <a:gd name="T11" fmla="*/ 190057 h 430"/>
                <a:gd name="T12" fmla="*/ 307910 w 784"/>
                <a:gd name="T13" fmla="*/ 198504 h 430"/>
                <a:gd name="T14" fmla="*/ 293477 w 784"/>
                <a:gd name="T15" fmla="*/ 212230 h 430"/>
                <a:gd name="T16" fmla="*/ 276857 w 784"/>
                <a:gd name="T17" fmla="*/ 221733 h 430"/>
                <a:gd name="T18" fmla="*/ 267672 w 784"/>
                <a:gd name="T19" fmla="*/ 223844 h 430"/>
                <a:gd name="T20" fmla="*/ 256738 w 784"/>
                <a:gd name="T21" fmla="*/ 226484 h 430"/>
                <a:gd name="T22" fmla="*/ 247990 w 784"/>
                <a:gd name="T23" fmla="*/ 225956 h 430"/>
                <a:gd name="T24" fmla="*/ 238368 w 784"/>
                <a:gd name="T25" fmla="*/ 204839 h 430"/>
                <a:gd name="T26" fmla="*/ 225247 w 784"/>
                <a:gd name="T27" fmla="*/ 181610 h 430"/>
                <a:gd name="T28" fmla="*/ 209064 w 784"/>
                <a:gd name="T29" fmla="*/ 176330 h 430"/>
                <a:gd name="T30" fmla="*/ 195943 w 784"/>
                <a:gd name="T31" fmla="*/ 166299 h 430"/>
                <a:gd name="T32" fmla="*/ 182384 w 784"/>
                <a:gd name="T33" fmla="*/ 155213 h 430"/>
                <a:gd name="T34" fmla="*/ 163140 w 784"/>
                <a:gd name="T35" fmla="*/ 144654 h 430"/>
                <a:gd name="T36" fmla="*/ 133836 w 784"/>
                <a:gd name="T37" fmla="*/ 136207 h 430"/>
                <a:gd name="T38" fmla="*/ 79602 w 784"/>
                <a:gd name="T39" fmla="*/ 149406 h 430"/>
                <a:gd name="T40" fmla="*/ 66043 w 784"/>
                <a:gd name="T41" fmla="*/ 161548 h 430"/>
                <a:gd name="T42" fmla="*/ 55546 w 784"/>
                <a:gd name="T43" fmla="*/ 162604 h 430"/>
                <a:gd name="T44" fmla="*/ 28867 w 784"/>
                <a:gd name="T45" fmla="*/ 133040 h 430"/>
                <a:gd name="T46" fmla="*/ 28867 w 784"/>
                <a:gd name="T47" fmla="*/ 107699 h 430"/>
                <a:gd name="T48" fmla="*/ 17495 w 784"/>
                <a:gd name="T49" fmla="*/ 94500 h 430"/>
                <a:gd name="T50" fmla="*/ 18370 w 784"/>
                <a:gd name="T51" fmla="*/ 105059 h 430"/>
                <a:gd name="T52" fmla="*/ 15745 w 784"/>
                <a:gd name="T53" fmla="*/ 115090 h 430"/>
                <a:gd name="T54" fmla="*/ 13121 w 784"/>
                <a:gd name="T55" fmla="*/ 116674 h 430"/>
                <a:gd name="T56" fmla="*/ 13559 w 784"/>
                <a:gd name="T57" fmla="*/ 107171 h 430"/>
                <a:gd name="T58" fmla="*/ 11809 w 784"/>
                <a:gd name="T59" fmla="*/ 91861 h 430"/>
                <a:gd name="T60" fmla="*/ 14433 w 784"/>
                <a:gd name="T61" fmla="*/ 86053 h 430"/>
                <a:gd name="T62" fmla="*/ 17495 w 784"/>
                <a:gd name="T63" fmla="*/ 80246 h 430"/>
                <a:gd name="T64" fmla="*/ 11809 w 784"/>
                <a:gd name="T65" fmla="*/ 68104 h 430"/>
                <a:gd name="T66" fmla="*/ 3062 w 784"/>
                <a:gd name="T67" fmla="*/ 66520 h 430"/>
                <a:gd name="T68" fmla="*/ 0 w 784"/>
                <a:gd name="T69" fmla="*/ 61768 h 430"/>
                <a:gd name="T70" fmla="*/ 1312 w 784"/>
                <a:gd name="T71" fmla="*/ 54905 h 430"/>
                <a:gd name="T72" fmla="*/ 4811 w 784"/>
                <a:gd name="T73" fmla="*/ 49626 h 430"/>
                <a:gd name="T74" fmla="*/ 11809 w 784"/>
                <a:gd name="T75" fmla="*/ 48570 h 430"/>
                <a:gd name="T76" fmla="*/ 17932 w 784"/>
                <a:gd name="T77" fmla="*/ 52266 h 430"/>
                <a:gd name="T78" fmla="*/ 24930 w 784"/>
                <a:gd name="T79" fmla="*/ 54905 h 430"/>
                <a:gd name="T80" fmla="*/ 31053 w 784"/>
                <a:gd name="T81" fmla="*/ 48570 h 430"/>
                <a:gd name="T82" fmla="*/ 36302 w 784"/>
                <a:gd name="T83" fmla="*/ 40651 h 430"/>
                <a:gd name="T84" fmla="*/ 38051 w 784"/>
                <a:gd name="T85" fmla="*/ 33788 h 430"/>
                <a:gd name="T86" fmla="*/ 34115 w 784"/>
                <a:gd name="T87" fmla="*/ 29036 h 430"/>
                <a:gd name="T88" fmla="*/ 24055 w 784"/>
                <a:gd name="T89" fmla="*/ 25869 h 430"/>
                <a:gd name="T90" fmla="*/ 20557 w 784"/>
                <a:gd name="T91" fmla="*/ 21117 h 430"/>
                <a:gd name="T92" fmla="*/ 17932 w 784"/>
                <a:gd name="T93" fmla="*/ 14782 h 430"/>
                <a:gd name="T94" fmla="*/ 46799 w 784"/>
                <a:gd name="T95" fmla="*/ 22701 h 430"/>
                <a:gd name="T96" fmla="*/ 95785 w 784"/>
                <a:gd name="T97" fmla="*/ 39067 h 430"/>
                <a:gd name="T98" fmla="*/ 119403 w 784"/>
                <a:gd name="T99" fmla="*/ 0 h 430"/>
                <a:gd name="T100" fmla="*/ 163140 w 784"/>
                <a:gd name="T101" fmla="*/ 22701 h 430"/>
                <a:gd name="T102" fmla="*/ 203378 w 784"/>
                <a:gd name="T103" fmla="*/ 48570 h 430"/>
                <a:gd name="T104" fmla="*/ 258487 w 784"/>
                <a:gd name="T105" fmla="*/ 110866 h 430"/>
                <a:gd name="T106" fmla="*/ 316658 w 784"/>
                <a:gd name="T107" fmla="*/ 139903 h 430"/>
                <a:gd name="T108" fmla="*/ 340276 w 784"/>
                <a:gd name="T109" fmla="*/ 155741 h 43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84" h="430">
                  <a:moveTo>
                    <a:pt x="778" y="295"/>
                  </a:moveTo>
                  <a:lnTo>
                    <a:pt x="772" y="294"/>
                  </a:lnTo>
                  <a:lnTo>
                    <a:pt x="768" y="292"/>
                  </a:lnTo>
                  <a:lnTo>
                    <a:pt x="762" y="292"/>
                  </a:lnTo>
                  <a:lnTo>
                    <a:pt x="757" y="292"/>
                  </a:lnTo>
                  <a:lnTo>
                    <a:pt x="751" y="293"/>
                  </a:lnTo>
                  <a:lnTo>
                    <a:pt x="745" y="295"/>
                  </a:lnTo>
                  <a:lnTo>
                    <a:pt x="738" y="298"/>
                  </a:lnTo>
                  <a:lnTo>
                    <a:pt x="731" y="302"/>
                  </a:lnTo>
                  <a:lnTo>
                    <a:pt x="727" y="303"/>
                  </a:lnTo>
                  <a:lnTo>
                    <a:pt x="725" y="305"/>
                  </a:lnTo>
                  <a:lnTo>
                    <a:pt x="723" y="308"/>
                  </a:lnTo>
                  <a:lnTo>
                    <a:pt x="721" y="312"/>
                  </a:lnTo>
                  <a:lnTo>
                    <a:pt x="718" y="322"/>
                  </a:lnTo>
                  <a:lnTo>
                    <a:pt x="717" y="332"/>
                  </a:lnTo>
                  <a:lnTo>
                    <a:pt x="716" y="343"/>
                  </a:lnTo>
                  <a:lnTo>
                    <a:pt x="714" y="354"/>
                  </a:lnTo>
                  <a:lnTo>
                    <a:pt x="713" y="360"/>
                  </a:lnTo>
                  <a:lnTo>
                    <a:pt x="711" y="365"/>
                  </a:lnTo>
                  <a:lnTo>
                    <a:pt x="708" y="370"/>
                  </a:lnTo>
                  <a:lnTo>
                    <a:pt x="704" y="376"/>
                  </a:lnTo>
                  <a:lnTo>
                    <a:pt x="694" y="385"/>
                  </a:lnTo>
                  <a:lnTo>
                    <a:pt x="683" y="394"/>
                  </a:lnTo>
                  <a:lnTo>
                    <a:pt x="671" y="402"/>
                  </a:lnTo>
                  <a:lnTo>
                    <a:pt x="659" y="409"/>
                  </a:lnTo>
                  <a:lnTo>
                    <a:pt x="647" y="416"/>
                  </a:lnTo>
                  <a:lnTo>
                    <a:pt x="633" y="420"/>
                  </a:lnTo>
                  <a:lnTo>
                    <a:pt x="626" y="422"/>
                  </a:lnTo>
                  <a:lnTo>
                    <a:pt x="620" y="424"/>
                  </a:lnTo>
                  <a:lnTo>
                    <a:pt x="612" y="424"/>
                  </a:lnTo>
                  <a:lnTo>
                    <a:pt x="604" y="425"/>
                  </a:lnTo>
                  <a:lnTo>
                    <a:pt x="596" y="426"/>
                  </a:lnTo>
                  <a:lnTo>
                    <a:pt x="587" y="429"/>
                  </a:lnTo>
                  <a:lnTo>
                    <a:pt x="581" y="430"/>
                  </a:lnTo>
                  <a:lnTo>
                    <a:pt x="575" y="430"/>
                  </a:lnTo>
                  <a:lnTo>
                    <a:pt x="567" y="428"/>
                  </a:lnTo>
                  <a:lnTo>
                    <a:pt x="558" y="425"/>
                  </a:lnTo>
                  <a:lnTo>
                    <a:pt x="553" y="406"/>
                  </a:lnTo>
                  <a:lnTo>
                    <a:pt x="545" y="388"/>
                  </a:lnTo>
                  <a:lnTo>
                    <a:pt x="537" y="367"/>
                  </a:lnTo>
                  <a:lnTo>
                    <a:pt x="532" y="345"/>
                  </a:lnTo>
                  <a:lnTo>
                    <a:pt x="515" y="344"/>
                  </a:lnTo>
                  <a:lnTo>
                    <a:pt x="501" y="342"/>
                  </a:lnTo>
                  <a:lnTo>
                    <a:pt x="489" y="339"/>
                  </a:lnTo>
                  <a:lnTo>
                    <a:pt x="478" y="334"/>
                  </a:lnTo>
                  <a:lnTo>
                    <a:pt x="467" y="329"/>
                  </a:lnTo>
                  <a:lnTo>
                    <a:pt x="458" y="323"/>
                  </a:lnTo>
                  <a:lnTo>
                    <a:pt x="448" y="315"/>
                  </a:lnTo>
                  <a:lnTo>
                    <a:pt x="439" y="308"/>
                  </a:lnTo>
                  <a:lnTo>
                    <a:pt x="429" y="301"/>
                  </a:lnTo>
                  <a:lnTo>
                    <a:pt x="417" y="294"/>
                  </a:lnTo>
                  <a:lnTo>
                    <a:pt x="404" y="287"/>
                  </a:lnTo>
                  <a:lnTo>
                    <a:pt x="389" y="280"/>
                  </a:lnTo>
                  <a:lnTo>
                    <a:pt x="373" y="274"/>
                  </a:lnTo>
                  <a:lnTo>
                    <a:pt x="354" y="268"/>
                  </a:lnTo>
                  <a:lnTo>
                    <a:pt x="331" y="262"/>
                  </a:lnTo>
                  <a:lnTo>
                    <a:pt x="306" y="258"/>
                  </a:lnTo>
                  <a:lnTo>
                    <a:pt x="212" y="258"/>
                  </a:lnTo>
                  <a:lnTo>
                    <a:pt x="204" y="267"/>
                  </a:lnTo>
                  <a:lnTo>
                    <a:pt x="182" y="283"/>
                  </a:lnTo>
                  <a:lnTo>
                    <a:pt x="171" y="292"/>
                  </a:lnTo>
                  <a:lnTo>
                    <a:pt x="160" y="300"/>
                  </a:lnTo>
                  <a:lnTo>
                    <a:pt x="151" y="306"/>
                  </a:lnTo>
                  <a:lnTo>
                    <a:pt x="146" y="308"/>
                  </a:lnTo>
                  <a:lnTo>
                    <a:pt x="137" y="308"/>
                  </a:lnTo>
                  <a:lnTo>
                    <a:pt x="127" y="308"/>
                  </a:lnTo>
                  <a:lnTo>
                    <a:pt x="119" y="308"/>
                  </a:lnTo>
                  <a:lnTo>
                    <a:pt x="113" y="308"/>
                  </a:lnTo>
                  <a:lnTo>
                    <a:pt x="66" y="252"/>
                  </a:lnTo>
                  <a:lnTo>
                    <a:pt x="66" y="237"/>
                  </a:lnTo>
                  <a:lnTo>
                    <a:pt x="66" y="223"/>
                  </a:lnTo>
                  <a:lnTo>
                    <a:pt x="66" y="204"/>
                  </a:lnTo>
                  <a:lnTo>
                    <a:pt x="66" y="179"/>
                  </a:lnTo>
                  <a:lnTo>
                    <a:pt x="53" y="179"/>
                  </a:lnTo>
                  <a:lnTo>
                    <a:pt x="40" y="179"/>
                  </a:lnTo>
                  <a:lnTo>
                    <a:pt x="42" y="185"/>
                  </a:lnTo>
                  <a:lnTo>
                    <a:pt x="42" y="192"/>
                  </a:lnTo>
                  <a:lnTo>
                    <a:pt x="42" y="199"/>
                  </a:lnTo>
                  <a:lnTo>
                    <a:pt x="41" y="205"/>
                  </a:lnTo>
                  <a:lnTo>
                    <a:pt x="39" y="212"/>
                  </a:lnTo>
                  <a:lnTo>
                    <a:pt x="36" y="218"/>
                  </a:lnTo>
                  <a:lnTo>
                    <a:pt x="31" y="223"/>
                  </a:lnTo>
                  <a:lnTo>
                    <a:pt x="27" y="228"/>
                  </a:lnTo>
                  <a:lnTo>
                    <a:pt x="30" y="221"/>
                  </a:lnTo>
                  <a:lnTo>
                    <a:pt x="32" y="215"/>
                  </a:lnTo>
                  <a:lnTo>
                    <a:pt x="32" y="208"/>
                  </a:lnTo>
                  <a:lnTo>
                    <a:pt x="31" y="203"/>
                  </a:lnTo>
                  <a:lnTo>
                    <a:pt x="29" y="191"/>
                  </a:lnTo>
                  <a:lnTo>
                    <a:pt x="27" y="179"/>
                  </a:lnTo>
                  <a:lnTo>
                    <a:pt x="27" y="174"/>
                  </a:lnTo>
                  <a:lnTo>
                    <a:pt x="29" y="170"/>
                  </a:lnTo>
                  <a:lnTo>
                    <a:pt x="31" y="167"/>
                  </a:lnTo>
                  <a:lnTo>
                    <a:pt x="33" y="163"/>
                  </a:lnTo>
                  <a:lnTo>
                    <a:pt x="36" y="160"/>
                  </a:lnTo>
                  <a:lnTo>
                    <a:pt x="38" y="156"/>
                  </a:lnTo>
                  <a:lnTo>
                    <a:pt x="40" y="152"/>
                  </a:lnTo>
                  <a:lnTo>
                    <a:pt x="40" y="147"/>
                  </a:lnTo>
                  <a:lnTo>
                    <a:pt x="31" y="136"/>
                  </a:lnTo>
                  <a:lnTo>
                    <a:pt x="27" y="129"/>
                  </a:lnTo>
                  <a:lnTo>
                    <a:pt x="20" y="129"/>
                  </a:lnTo>
                  <a:lnTo>
                    <a:pt x="11" y="128"/>
                  </a:lnTo>
                  <a:lnTo>
                    <a:pt x="7" y="126"/>
                  </a:lnTo>
                  <a:lnTo>
                    <a:pt x="4" y="124"/>
                  </a:lnTo>
                  <a:lnTo>
                    <a:pt x="1" y="121"/>
                  </a:lnTo>
                  <a:lnTo>
                    <a:pt x="0" y="117"/>
                  </a:lnTo>
                  <a:lnTo>
                    <a:pt x="0" y="113"/>
                  </a:lnTo>
                  <a:lnTo>
                    <a:pt x="1" y="108"/>
                  </a:lnTo>
                  <a:lnTo>
                    <a:pt x="3" y="104"/>
                  </a:lnTo>
                  <a:lnTo>
                    <a:pt x="5" y="100"/>
                  </a:lnTo>
                  <a:lnTo>
                    <a:pt x="8" y="96"/>
                  </a:lnTo>
                  <a:lnTo>
                    <a:pt x="11" y="94"/>
                  </a:lnTo>
                  <a:lnTo>
                    <a:pt x="16" y="92"/>
                  </a:lnTo>
                  <a:lnTo>
                    <a:pt x="20" y="92"/>
                  </a:lnTo>
                  <a:lnTo>
                    <a:pt x="27" y="92"/>
                  </a:lnTo>
                  <a:lnTo>
                    <a:pt x="32" y="94"/>
                  </a:lnTo>
                  <a:lnTo>
                    <a:pt x="37" y="96"/>
                  </a:lnTo>
                  <a:lnTo>
                    <a:pt x="41" y="99"/>
                  </a:lnTo>
                  <a:lnTo>
                    <a:pt x="45" y="101"/>
                  </a:lnTo>
                  <a:lnTo>
                    <a:pt x="51" y="103"/>
                  </a:lnTo>
                  <a:lnTo>
                    <a:pt x="57" y="104"/>
                  </a:lnTo>
                  <a:lnTo>
                    <a:pt x="66" y="105"/>
                  </a:lnTo>
                  <a:lnTo>
                    <a:pt x="67" y="99"/>
                  </a:lnTo>
                  <a:lnTo>
                    <a:pt x="71" y="92"/>
                  </a:lnTo>
                  <a:lnTo>
                    <a:pt x="75" y="87"/>
                  </a:lnTo>
                  <a:lnTo>
                    <a:pt x="79" y="82"/>
                  </a:lnTo>
                  <a:lnTo>
                    <a:pt x="83" y="77"/>
                  </a:lnTo>
                  <a:lnTo>
                    <a:pt x="86" y="71"/>
                  </a:lnTo>
                  <a:lnTo>
                    <a:pt x="87" y="67"/>
                  </a:lnTo>
                  <a:lnTo>
                    <a:pt x="87" y="64"/>
                  </a:lnTo>
                  <a:lnTo>
                    <a:pt x="87" y="60"/>
                  </a:lnTo>
                  <a:lnTo>
                    <a:pt x="86" y="56"/>
                  </a:lnTo>
                  <a:lnTo>
                    <a:pt x="78" y="55"/>
                  </a:lnTo>
                  <a:lnTo>
                    <a:pt x="71" y="54"/>
                  </a:lnTo>
                  <a:lnTo>
                    <a:pt x="63" y="52"/>
                  </a:lnTo>
                  <a:lnTo>
                    <a:pt x="55" y="49"/>
                  </a:lnTo>
                  <a:lnTo>
                    <a:pt x="52" y="47"/>
                  </a:lnTo>
                  <a:lnTo>
                    <a:pt x="50" y="44"/>
                  </a:lnTo>
                  <a:lnTo>
                    <a:pt x="47" y="40"/>
                  </a:lnTo>
                  <a:lnTo>
                    <a:pt x="44" y="37"/>
                  </a:lnTo>
                  <a:lnTo>
                    <a:pt x="42" y="33"/>
                  </a:lnTo>
                  <a:lnTo>
                    <a:pt x="41" y="28"/>
                  </a:lnTo>
                  <a:lnTo>
                    <a:pt x="40" y="24"/>
                  </a:lnTo>
                  <a:lnTo>
                    <a:pt x="40" y="18"/>
                  </a:lnTo>
                  <a:lnTo>
                    <a:pt x="107" y="43"/>
                  </a:lnTo>
                  <a:lnTo>
                    <a:pt x="133" y="80"/>
                  </a:lnTo>
                  <a:lnTo>
                    <a:pt x="179" y="86"/>
                  </a:lnTo>
                  <a:lnTo>
                    <a:pt x="219" y="74"/>
                  </a:lnTo>
                  <a:lnTo>
                    <a:pt x="212" y="43"/>
                  </a:lnTo>
                  <a:lnTo>
                    <a:pt x="253" y="24"/>
                  </a:lnTo>
                  <a:lnTo>
                    <a:pt x="273" y="0"/>
                  </a:lnTo>
                  <a:lnTo>
                    <a:pt x="306" y="6"/>
                  </a:lnTo>
                  <a:lnTo>
                    <a:pt x="339" y="24"/>
                  </a:lnTo>
                  <a:lnTo>
                    <a:pt x="373" y="43"/>
                  </a:lnTo>
                  <a:lnTo>
                    <a:pt x="386" y="80"/>
                  </a:lnTo>
                  <a:lnTo>
                    <a:pt x="425" y="92"/>
                  </a:lnTo>
                  <a:lnTo>
                    <a:pt x="465" y="92"/>
                  </a:lnTo>
                  <a:lnTo>
                    <a:pt x="512" y="141"/>
                  </a:lnTo>
                  <a:lnTo>
                    <a:pt x="545" y="179"/>
                  </a:lnTo>
                  <a:lnTo>
                    <a:pt x="591" y="210"/>
                  </a:lnTo>
                  <a:lnTo>
                    <a:pt x="632" y="222"/>
                  </a:lnTo>
                  <a:lnTo>
                    <a:pt x="678" y="252"/>
                  </a:lnTo>
                  <a:lnTo>
                    <a:pt x="724" y="265"/>
                  </a:lnTo>
                  <a:lnTo>
                    <a:pt x="758" y="277"/>
                  </a:lnTo>
                  <a:lnTo>
                    <a:pt x="784" y="289"/>
                  </a:lnTo>
                  <a:lnTo>
                    <a:pt x="778" y="29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67" name="Freeform 353"/>
            <p:cNvSpPr>
              <a:spLocks/>
            </p:cNvSpPr>
            <p:nvPr>
              <p:custDataLst>
                <p:tags r:id="rId260"/>
              </p:custDataLst>
            </p:nvPr>
          </p:nvSpPr>
          <p:spPr bwMode="auto">
            <a:xfrm>
              <a:off x="5041128" y="2809238"/>
              <a:ext cx="118607" cy="131646"/>
            </a:xfrm>
            <a:custGeom>
              <a:avLst/>
              <a:gdLst>
                <a:gd name="T0" fmla="*/ 2147483647 w 246"/>
                <a:gd name="T1" fmla="*/ 2147483647 h 284"/>
                <a:gd name="T2" fmla="*/ 2147483647 w 246"/>
                <a:gd name="T3" fmla="*/ 2147483647 h 284"/>
                <a:gd name="T4" fmla="*/ 2147483647 w 246"/>
                <a:gd name="T5" fmla="*/ 2147483647 h 284"/>
                <a:gd name="T6" fmla="*/ 2147483647 w 246"/>
                <a:gd name="T7" fmla="*/ 2147483647 h 284"/>
                <a:gd name="T8" fmla="*/ 2147483647 w 246"/>
                <a:gd name="T9" fmla="*/ 2147483647 h 284"/>
                <a:gd name="T10" fmla="*/ 2147483647 w 246"/>
                <a:gd name="T11" fmla="*/ 2147483647 h 284"/>
                <a:gd name="T12" fmla="*/ 2147483647 w 246"/>
                <a:gd name="T13" fmla="*/ 2147483647 h 284"/>
                <a:gd name="T14" fmla="*/ 2147483647 w 246"/>
                <a:gd name="T15" fmla="*/ 2147483647 h 284"/>
                <a:gd name="T16" fmla="*/ 2147483647 w 246"/>
                <a:gd name="T17" fmla="*/ 2147483647 h 284"/>
                <a:gd name="T18" fmla="*/ 2147483647 w 246"/>
                <a:gd name="T19" fmla="*/ 2147483647 h 284"/>
                <a:gd name="T20" fmla="*/ 2147483647 w 246"/>
                <a:gd name="T21" fmla="*/ 2147483647 h 284"/>
                <a:gd name="T22" fmla="*/ 2147483647 w 246"/>
                <a:gd name="T23" fmla="*/ 2147483647 h 284"/>
                <a:gd name="T24" fmla="*/ 2147483647 w 246"/>
                <a:gd name="T25" fmla="*/ 2147483647 h 284"/>
                <a:gd name="T26" fmla="*/ 2147483647 w 246"/>
                <a:gd name="T27" fmla="*/ 2147483647 h 284"/>
                <a:gd name="T28" fmla="*/ 2147483647 w 246"/>
                <a:gd name="T29" fmla="*/ 2147483647 h 284"/>
                <a:gd name="T30" fmla="*/ 2147483647 w 246"/>
                <a:gd name="T31" fmla="*/ 2147483647 h 284"/>
                <a:gd name="T32" fmla="*/ 2147483647 w 246"/>
                <a:gd name="T33" fmla="*/ 2147483647 h 284"/>
                <a:gd name="T34" fmla="*/ 2147483647 w 246"/>
                <a:gd name="T35" fmla="*/ 2147483647 h 284"/>
                <a:gd name="T36" fmla="*/ 2147483647 w 246"/>
                <a:gd name="T37" fmla="*/ 2147483647 h 284"/>
                <a:gd name="T38" fmla="*/ 2147483647 w 246"/>
                <a:gd name="T39" fmla="*/ 2147483647 h 284"/>
                <a:gd name="T40" fmla="*/ 2147483647 w 246"/>
                <a:gd name="T41" fmla="*/ 2147483647 h 284"/>
                <a:gd name="T42" fmla="*/ 2147483647 w 246"/>
                <a:gd name="T43" fmla="*/ 2147483647 h 284"/>
                <a:gd name="T44" fmla="*/ 2147483647 w 246"/>
                <a:gd name="T45" fmla="*/ 2147483647 h 284"/>
                <a:gd name="T46" fmla="*/ 2147483647 w 246"/>
                <a:gd name="T47" fmla="*/ 2147483647 h 284"/>
                <a:gd name="T48" fmla="*/ 2147483647 w 246"/>
                <a:gd name="T49" fmla="*/ 2147483647 h 284"/>
                <a:gd name="T50" fmla="*/ 2147483647 w 246"/>
                <a:gd name="T51" fmla="*/ 2147483647 h 284"/>
                <a:gd name="T52" fmla="*/ 2147483647 w 246"/>
                <a:gd name="T53" fmla="*/ 2147483647 h 284"/>
                <a:gd name="T54" fmla="*/ 2147483647 w 246"/>
                <a:gd name="T55" fmla="*/ 2147483647 h 284"/>
                <a:gd name="T56" fmla="*/ 2147483647 w 246"/>
                <a:gd name="T57" fmla="*/ 2147483647 h 284"/>
                <a:gd name="T58" fmla="*/ 2147483647 w 246"/>
                <a:gd name="T59" fmla="*/ 2147483647 h 284"/>
                <a:gd name="T60" fmla="*/ 2147483647 w 246"/>
                <a:gd name="T61" fmla="*/ 2147483647 h 284"/>
                <a:gd name="T62" fmla="*/ 2147483647 w 246"/>
                <a:gd name="T63" fmla="*/ 2147483647 h 284"/>
                <a:gd name="T64" fmla="*/ 2147483647 w 246"/>
                <a:gd name="T65" fmla="*/ 2147483647 h 284"/>
                <a:gd name="T66" fmla="*/ 2147483647 w 246"/>
                <a:gd name="T67" fmla="*/ 2147483647 h 284"/>
                <a:gd name="T68" fmla="*/ 2147483647 w 246"/>
                <a:gd name="T69" fmla="*/ 2147483647 h 284"/>
                <a:gd name="T70" fmla="*/ 2147483647 w 246"/>
                <a:gd name="T71" fmla="*/ 2147483647 h 284"/>
                <a:gd name="T72" fmla="*/ 2147483647 w 246"/>
                <a:gd name="T73" fmla="*/ 2147483647 h 284"/>
                <a:gd name="T74" fmla="*/ 2147483647 w 246"/>
                <a:gd name="T75" fmla="*/ 2147483647 h 284"/>
                <a:gd name="T76" fmla="*/ 2147483647 w 246"/>
                <a:gd name="T77" fmla="*/ 2147483647 h 284"/>
                <a:gd name="T78" fmla="*/ 2147483647 w 246"/>
                <a:gd name="T79" fmla="*/ 2147483647 h 284"/>
                <a:gd name="T80" fmla="*/ 0 w 246"/>
                <a:gd name="T81" fmla="*/ 2147483647 h 284"/>
                <a:gd name="T82" fmla="*/ 2147483647 w 246"/>
                <a:gd name="T83" fmla="*/ 2147483647 h 284"/>
                <a:gd name="T84" fmla="*/ 2147483647 w 246"/>
                <a:gd name="T85" fmla="*/ 2147483647 h 284"/>
                <a:gd name="T86" fmla="*/ 2147483647 w 246"/>
                <a:gd name="T87" fmla="*/ 2147483647 h 284"/>
                <a:gd name="T88" fmla="*/ 2147483647 w 246"/>
                <a:gd name="T89" fmla="*/ 2147483647 h 284"/>
                <a:gd name="T90" fmla="*/ 2147483647 w 246"/>
                <a:gd name="T91" fmla="*/ 2147483647 h 284"/>
                <a:gd name="T92" fmla="*/ 2147483647 w 246"/>
                <a:gd name="T93" fmla="*/ 2147483647 h 28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6" h="284">
                  <a:moveTo>
                    <a:pt x="33" y="44"/>
                  </a:moveTo>
                  <a:lnTo>
                    <a:pt x="30" y="27"/>
                  </a:lnTo>
                  <a:lnTo>
                    <a:pt x="28" y="24"/>
                  </a:lnTo>
                  <a:lnTo>
                    <a:pt x="26" y="22"/>
                  </a:lnTo>
                  <a:lnTo>
                    <a:pt x="24" y="17"/>
                  </a:lnTo>
                  <a:lnTo>
                    <a:pt x="20" y="6"/>
                  </a:lnTo>
                  <a:lnTo>
                    <a:pt x="35" y="5"/>
                  </a:lnTo>
                  <a:lnTo>
                    <a:pt x="50" y="3"/>
                  </a:lnTo>
                  <a:lnTo>
                    <a:pt x="67" y="1"/>
                  </a:lnTo>
                  <a:lnTo>
                    <a:pt x="87" y="0"/>
                  </a:lnTo>
                  <a:lnTo>
                    <a:pt x="126" y="12"/>
                  </a:lnTo>
                  <a:lnTo>
                    <a:pt x="127" y="22"/>
                  </a:lnTo>
                  <a:lnTo>
                    <a:pt x="131" y="30"/>
                  </a:lnTo>
                  <a:lnTo>
                    <a:pt x="135" y="39"/>
                  </a:lnTo>
                  <a:lnTo>
                    <a:pt x="139" y="46"/>
                  </a:lnTo>
                  <a:lnTo>
                    <a:pt x="145" y="52"/>
                  </a:lnTo>
                  <a:lnTo>
                    <a:pt x="151" y="57"/>
                  </a:lnTo>
                  <a:lnTo>
                    <a:pt x="157" y="62"/>
                  </a:lnTo>
                  <a:lnTo>
                    <a:pt x="165" y="67"/>
                  </a:lnTo>
                  <a:lnTo>
                    <a:pt x="178" y="77"/>
                  </a:lnTo>
                  <a:lnTo>
                    <a:pt x="191" y="87"/>
                  </a:lnTo>
                  <a:lnTo>
                    <a:pt x="198" y="94"/>
                  </a:lnTo>
                  <a:lnTo>
                    <a:pt x="203" y="101"/>
                  </a:lnTo>
                  <a:lnTo>
                    <a:pt x="209" y="109"/>
                  </a:lnTo>
                  <a:lnTo>
                    <a:pt x="212" y="117"/>
                  </a:lnTo>
                  <a:lnTo>
                    <a:pt x="220" y="117"/>
                  </a:lnTo>
                  <a:lnTo>
                    <a:pt x="226" y="117"/>
                  </a:lnTo>
                  <a:lnTo>
                    <a:pt x="223" y="121"/>
                  </a:lnTo>
                  <a:lnTo>
                    <a:pt x="221" y="124"/>
                  </a:lnTo>
                  <a:lnTo>
                    <a:pt x="220" y="126"/>
                  </a:lnTo>
                  <a:lnTo>
                    <a:pt x="221" y="129"/>
                  </a:lnTo>
                  <a:lnTo>
                    <a:pt x="223" y="135"/>
                  </a:lnTo>
                  <a:lnTo>
                    <a:pt x="228" y="140"/>
                  </a:lnTo>
                  <a:lnTo>
                    <a:pt x="234" y="146"/>
                  </a:lnTo>
                  <a:lnTo>
                    <a:pt x="239" y="154"/>
                  </a:lnTo>
                  <a:lnTo>
                    <a:pt x="241" y="158"/>
                  </a:lnTo>
                  <a:lnTo>
                    <a:pt x="244" y="162"/>
                  </a:lnTo>
                  <a:lnTo>
                    <a:pt x="245" y="167"/>
                  </a:lnTo>
                  <a:lnTo>
                    <a:pt x="246" y="173"/>
                  </a:lnTo>
                  <a:lnTo>
                    <a:pt x="245" y="179"/>
                  </a:lnTo>
                  <a:lnTo>
                    <a:pt x="241" y="184"/>
                  </a:lnTo>
                  <a:lnTo>
                    <a:pt x="237" y="189"/>
                  </a:lnTo>
                  <a:lnTo>
                    <a:pt x="233" y="192"/>
                  </a:lnTo>
                  <a:lnTo>
                    <a:pt x="227" y="196"/>
                  </a:lnTo>
                  <a:lnTo>
                    <a:pt x="223" y="198"/>
                  </a:lnTo>
                  <a:lnTo>
                    <a:pt x="221" y="201"/>
                  </a:lnTo>
                  <a:lnTo>
                    <a:pt x="220" y="204"/>
                  </a:lnTo>
                  <a:lnTo>
                    <a:pt x="203" y="209"/>
                  </a:lnTo>
                  <a:lnTo>
                    <a:pt x="189" y="215"/>
                  </a:lnTo>
                  <a:lnTo>
                    <a:pt x="176" y="222"/>
                  </a:lnTo>
                  <a:lnTo>
                    <a:pt x="164" y="230"/>
                  </a:lnTo>
                  <a:lnTo>
                    <a:pt x="139" y="246"/>
                  </a:lnTo>
                  <a:lnTo>
                    <a:pt x="113" y="265"/>
                  </a:lnTo>
                  <a:lnTo>
                    <a:pt x="99" y="247"/>
                  </a:lnTo>
                  <a:lnTo>
                    <a:pt x="88" y="231"/>
                  </a:lnTo>
                  <a:lnTo>
                    <a:pt x="83" y="225"/>
                  </a:lnTo>
                  <a:lnTo>
                    <a:pt x="79" y="220"/>
                  </a:lnTo>
                  <a:lnTo>
                    <a:pt x="76" y="217"/>
                  </a:lnTo>
                  <a:lnTo>
                    <a:pt x="72" y="216"/>
                  </a:lnTo>
                  <a:lnTo>
                    <a:pt x="66" y="216"/>
                  </a:lnTo>
                  <a:lnTo>
                    <a:pt x="60" y="217"/>
                  </a:lnTo>
                  <a:lnTo>
                    <a:pt x="57" y="219"/>
                  </a:lnTo>
                  <a:lnTo>
                    <a:pt x="54" y="221"/>
                  </a:lnTo>
                  <a:lnTo>
                    <a:pt x="52" y="224"/>
                  </a:lnTo>
                  <a:lnTo>
                    <a:pt x="49" y="228"/>
                  </a:lnTo>
                  <a:lnTo>
                    <a:pt x="48" y="231"/>
                  </a:lnTo>
                  <a:lnTo>
                    <a:pt x="48" y="236"/>
                  </a:lnTo>
                  <a:lnTo>
                    <a:pt x="47" y="246"/>
                  </a:lnTo>
                  <a:lnTo>
                    <a:pt x="45" y="257"/>
                  </a:lnTo>
                  <a:lnTo>
                    <a:pt x="43" y="264"/>
                  </a:lnTo>
                  <a:lnTo>
                    <a:pt x="41" y="270"/>
                  </a:lnTo>
                  <a:lnTo>
                    <a:pt x="37" y="277"/>
                  </a:lnTo>
                  <a:lnTo>
                    <a:pt x="33" y="284"/>
                  </a:lnTo>
                  <a:lnTo>
                    <a:pt x="30" y="262"/>
                  </a:lnTo>
                  <a:lnTo>
                    <a:pt x="26" y="243"/>
                  </a:lnTo>
                  <a:lnTo>
                    <a:pt x="23" y="234"/>
                  </a:lnTo>
                  <a:lnTo>
                    <a:pt x="17" y="227"/>
                  </a:lnTo>
                  <a:lnTo>
                    <a:pt x="14" y="224"/>
                  </a:lnTo>
                  <a:lnTo>
                    <a:pt x="11" y="221"/>
                  </a:lnTo>
                  <a:lnTo>
                    <a:pt x="5" y="218"/>
                  </a:lnTo>
                  <a:lnTo>
                    <a:pt x="0" y="216"/>
                  </a:lnTo>
                  <a:lnTo>
                    <a:pt x="0" y="210"/>
                  </a:lnTo>
                  <a:lnTo>
                    <a:pt x="1" y="204"/>
                  </a:lnTo>
                  <a:lnTo>
                    <a:pt x="2" y="197"/>
                  </a:lnTo>
                  <a:lnTo>
                    <a:pt x="4" y="193"/>
                  </a:lnTo>
                  <a:lnTo>
                    <a:pt x="9" y="184"/>
                  </a:lnTo>
                  <a:lnTo>
                    <a:pt x="15" y="176"/>
                  </a:lnTo>
                  <a:lnTo>
                    <a:pt x="23" y="169"/>
                  </a:lnTo>
                  <a:lnTo>
                    <a:pt x="31" y="161"/>
                  </a:lnTo>
                  <a:lnTo>
                    <a:pt x="38" y="153"/>
                  </a:lnTo>
                  <a:lnTo>
                    <a:pt x="46" y="141"/>
                  </a:lnTo>
                  <a:lnTo>
                    <a:pt x="0" y="62"/>
                  </a:lnTo>
                  <a:lnTo>
                    <a:pt x="33" y="44"/>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68" name="Freeform 355"/>
            <p:cNvSpPr>
              <a:spLocks/>
            </p:cNvSpPr>
            <p:nvPr>
              <p:custDataLst>
                <p:tags r:id="rId261"/>
              </p:custDataLst>
            </p:nvPr>
          </p:nvSpPr>
          <p:spPr bwMode="auto">
            <a:xfrm>
              <a:off x="5185914" y="3455218"/>
              <a:ext cx="451157" cy="539506"/>
            </a:xfrm>
            <a:custGeom>
              <a:avLst/>
              <a:gdLst>
                <a:gd name="T0" fmla="*/ 323523 w 943"/>
                <a:gd name="T1" fmla="*/ 2607 h 1172"/>
                <a:gd name="T2" fmla="*/ 333551 w 943"/>
                <a:gd name="T3" fmla="*/ 11994 h 1172"/>
                <a:gd name="T4" fmla="*/ 350120 w 943"/>
                <a:gd name="T5" fmla="*/ 15645 h 1172"/>
                <a:gd name="T6" fmla="*/ 354916 w 943"/>
                <a:gd name="T7" fmla="*/ 28682 h 1172"/>
                <a:gd name="T8" fmla="*/ 364072 w 943"/>
                <a:gd name="T9" fmla="*/ 56842 h 1172"/>
                <a:gd name="T10" fmla="*/ 364944 w 943"/>
                <a:gd name="T11" fmla="*/ 97519 h 1172"/>
                <a:gd name="T12" fmla="*/ 373665 w 943"/>
                <a:gd name="T13" fmla="*/ 126722 h 1172"/>
                <a:gd name="T14" fmla="*/ 402006 w 943"/>
                <a:gd name="T15" fmla="*/ 152275 h 1172"/>
                <a:gd name="T16" fmla="*/ 383257 w 943"/>
                <a:gd name="T17" fmla="*/ 188258 h 1172"/>
                <a:gd name="T18" fmla="*/ 371049 w 943"/>
                <a:gd name="T19" fmla="*/ 213811 h 1172"/>
                <a:gd name="T20" fmla="*/ 352736 w 943"/>
                <a:gd name="T21" fmla="*/ 331147 h 1172"/>
                <a:gd name="T22" fmla="*/ 335731 w 943"/>
                <a:gd name="T23" fmla="*/ 353049 h 1172"/>
                <a:gd name="T24" fmla="*/ 332679 w 943"/>
                <a:gd name="T25" fmla="*/ 375995 h 1172"/>
                <a:gd name="T26" fmla="*/ 324831 w 943"/>
                <a:gd name="T27" fmla="*/ 383296 h 1172"/>
                <a:gd name="T28" fmla="*/ 315239 w 943"/>
                <a:gd name="T29" fmla="*/ 416150 h 1172"/>
                <a:gd name="T30" fmla="*/ 301722 w 943"/>
                <a:gd name="T31" fmla="*/ 457347 h 1172"/>
                <a:gd name="T32" fmla="*/ 288642 w 943"/>
                <a:gd name="T33" fmla="*/ 470906 h 1172"/>
                <a:gd name="T34" fmla="*/ 289514 w 943"/>
                <a:gd name="T35" fmla="*/ 487072 h 1172"/>
                <a:gd name="T36" fmla="*/ 299106 w 943"/>
                <a:gd name="T37" fmla="*/ 489680 h 1172"/>
                <a:gd name="T38" fmla="*/ 309135 w 943"/>
                <a:gd name="T39" fmla="*/ 495416 h 1172"/>
                <a:gd name="T40" fmla="*/ 323523 w 943"/>
                <a:gd name="T41" fmla="*/ 506367 h 1172"/>
                <a:gd name="T42" fmla="*/ 329627 w 943"/>
                <a:gd name="T43" fmla="*/ 525141 h 1172"/>
                <a:gd name="T44" fmla="*/ 337912 w 943"/>
                <a:gd name="T45" fmla="*/ 543915 h 1172"/>
                <a:gd name="T46" fmla="*/ 350120 w 943"/>
                <a:gd name="T47" fmla="*/ 549130 h 1172"/>
                <a:gd name="T48" fmla="*/ 352736 w 943"/>
                <a:gd name="T49" fmla="*/ 570511 h 1172"/>
                <a:gd name="T50" fmla="*/ 313059 w 943"/>
                <a:gd name="T51" fmla="*/ 581462 h 1172"/>
                <a:gd name="T52" fmla="*/ 299542 w 943"/>
                <a:gd name="T53" fmla="*/ 603365 h 1172"/>
                <a:gd name="T54" fmla="*/ 260737 w 943"/>
                <a:gd name="T55" fmla="*/ 610144 h 1172"/>
                <a:gd name="T56" fmla="*/ 224548 w 943"/>
                <a:gd name="T57" fmla="*/ 603886 h 1172"/>
                <a:gd name="T58" fmla="*/ 202311 w 943"/>
                <a:gd name="T59" fmla="*/ 585634 h 1172"/>
                <a:gd name="T60" fmla="*/ 170046 w 943"/>
                <a:gd name="T61" fmla="*/ 586677 h 1172"/>
                <a:gd name="T62" fmla="*/ 139089 w 943"/>
                <a:gd name="T63" fmla="*/ 584069 h 1172"/>
                <a:gd name="T64" fmla="*/ 129496 w 943"/>
                <a:gd name="T65" fmla="*/ 575726 h 1172"/>
                <a:gd name="T66" fmla="*/ 128188 w 943"/>
                <a:gd name="T67" fmla="*/ 560602 h 1172"/>
                <a:gd name="T68" fmla="*/ 119468 w 943"/>
                <a:gd name="T69" fmla="*/ 536614 h 1172"/>
                <a:gd name="T70" fmla="*/ 94179 w 943"/>
                <a:gd name="T71" fmla="*/ 507932 h 1172"/>
                <a:gd name="T72" fmla="*/ 84151 w 943"/>
                <a:gd name="T73" fmla="*/ 482379 h 1172"/>
                <a:gd name="T74" fmla="*/ 66274 w 943"/>
                <a:gd name="T75" fmla="*/ 470906 h 1172"/>
                <a:gd name="T76" fmla="*/ 52322 w 943"/>
                <a:gd name="T77" fmla="*/ 441181 h 1172"/>
                <a:gd name="T78" fmla="*/ 42293 w 943"/>
                <a:gd name="T79" fmla="*/ 410935 h 1172"/>
                <a:gd name="T80" fmla="*/ 28341 w 943"/>
                <a:gd name="T81" fmla="*/ 395290 h 1172"/>
                <a:gd name="T82" fmla="*/ 14388 w 943"/>
                <a:gd name="T83" fmla="*/ 352528 h 1172"/>
                <a:gd name="T84" fmla="*/ 1744 w 943"/>
                <a:gd name="T85" fmla="*/ 318631 h 1172"/>
                <a:gd name="T86" fmla="*/ 7848 w 943"/>
                <a:gd name="T87" fmla="*/ 300900 h 1172"/>
                <a:gd name="T88" fmla="*/ 12644 w 943"/>
                <a:gd name="T89" fmla="*/ 271697 h 1172"/>
                <a:gd name="T90" fmla="*/ 27905 w 943"/>
                <a:gd name="T91" fmla="*/ 247187 h 1172"/>
                <a:gd name="T92" fmla="*/ 49270 w 943"/>
                <a:gd name="T93" fmla="*/ 115771 h 1172"/>
                <a:gd name="T94" fmla="*/ 53630 w 943"/>
                <a:gd name="T95" fmla="*/ 93347 h 1172"/>
                <a:gd name="T96" fmla="*/ 66710 w 943"/>
                <a:gd name="T97" fmla="*/ 89175 h 1172"/>
                <a:gd name="T98" fmla="*/ 69762 w 943"/>
                <a:gd name="T99" fmla="*/ 63622 h 1172"/>
                <a:gd name="T100" fmla="*/ 69326 w 943"/>
                <a:gd name="T101" fmla="*/ 34940 h 1172"/>
                <a:gd name="T102" fmla="*/ 296054 w 943"/>
                <a:gd name="T103" fmla="*/ 35983 h 117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43" h="1172">
                  <a:moveTo>
                    <a:pt x="711" y="30"/>
                  </a:moveTo>
                  <a:lnTo>
                    <a:pt x="715" y="25"/>
                  </a:lnTo>
                  <a:lnTo>
                    <a:pt x="728" y="15"/>
                  </a:lnTo>
                  <a:lnTo>
                    <a:pt x="735" y="9"/>
                  </a:lnTo>
                  <a:lnTo>
                    <a:pt x="742" y="5"/>
                  </a:lnTo>
                  <a:lnTo>
                    <a:pt x="747" y="1"/>
                  </a:lnTo>
                  <a:lnTo>
                    <a:pt x="751" y="0"/>
                  </a:lnTo>
                  <a:lnTo>
                    <a:pt x="755" y="10"/>
                  </a:lnTo>
                  <a:lnTo>
                    <a:pt x="759" y="17"/>
                  </a:lnTo>
                  <a:lnTo>
                    <a:pt x="765" y="23"/>
                  </a:lnTo>
                  <a:lnTo>
                    <a:pt x="769" y="26"/>
                  </a:lnTo>
                  <a:lnTo>
                    <a:pt x="776" y="28"/>
                  </a:lnTo>
                  <a:lnTo>
                    <a:pt x="784" y="30"/>
                  </a:lnTo>
                  <a:lnTo>
                    <a:pt x="792" y="30"/>
                  </a:lnTo>
                  <a:lnTo>
                    <a:pt x="803" y="30"/>
                  </a:lnTo>
                  <a:lnTo>
                    <a:pt x="804" y="40"/>
                  </a:lnTo>
                  <a:lnTo>
                    <a:pt x="808" y="48"/>
                  </a:lnTo>
                  <a:lnTo>
                    <a:pt x="810" y="51"/>
                  </a:lnTo>
                  <a:lnTo>
                    <a:pt x="812" y="53"/>
                  </a:lnTo>
                  <a:lnTo>
                    <a:pt x="814" y="55"/>
                  </a:lnTo>
                  <a:lnTo>
                    <a:pt x="816" y="55"/>
                  </a:lnTo>
                  <a:lnTo>
                    <a:pt x="823" y="76"/>
                  </a:lnTo>
                  <a:lnTo>
                    <a:pt x="830" y="94"/>
                  </a:lnTo>
                  <a:lnTo>
                    <a:pt x="832" y="102"/>
                  </a:lnTo>
                  <a:lnTo>
                    <a:pt x="835" y="109"/>
                  </a:lnTo>
                  <a:lnTo>
                    <a:pt x="836" y="116"/>
                  </a:lnTo>
                  <a:lnTo>
                    <a:pt x="837" y="123"/>
                  </a:lnTo>
                  <a:lnTo>
                    <a:pt x="836" y="150"/>
                  </a:lnTo>
                  <a:lnTo>
                    <a:pt x="836" y="175"/>
                  </a:lnTo>
                  <a:lnTo>
                    <a:pt x="837" y="187"/>
                  </a:lnTo>
                  <a:lnTo>
                    <a:pt x="838" y="200"/>
                  </a:lnTo>
                  <a:lnTo>
                    <a:pt x="842" y="211"/>
                  </a:lnTo>
                  <a:lnTo>
                    <a:pt x="845" y="222"/>
                  </a:lnTo>
                  <a:lnTo>
                    <a:pt x="851" y="232"/>
                  </a:lnTo>
                  <a:lnTo>
                    <a:pt x="857" y="243"/>
                  </a:lnTo>
                  <a:lnTo>
                    <a:pt x="866" y="253"/>
                  </a:lnTo>
                  <a:lnTo>
                    <a:pt x="876" y="264"/>
                  </a:lnTo>
                  <a:lnTo>
                    <a:pt x="889" y="273"/>
                  </a:lnTo>
                  <a:lnTo>
                    <a:pt x="904" y="283"/>
                  </a:lnTo>
                  <a:lnTo>
                    <a:pt x="922" y="292"/>
                  </a:lnTo>
                  <a:lnTo>
                    <a:pt x="943" y="301"/>
                  </a:lnTo>
                  <a:lnTo>
                    <a:pt x="928" y="314"/>
                  </a:lnTo>
                  <a:lnTo>
                    <a:pt x="913" y="328"/>
                  </a:lnTo>
                  <a:lnTo>
                    <a:pt x="896" y="344"/>
                  </a:lnTo>
                  <a:lnTo>
                    <a:pt x="879" y="361"/>
                  </a:lnTo>
                  <a:lnTo>
                    <a:pt x="871" y="370"/>
                  </a:lnTo>
                  <a:lnTo>
                    <a:pt x="865" y="380"/>
                  </a:lnTo>
                  <a:lnTo>
                    <a:pt x="859" y="389"/>
                  </a:lnTo>
                  <a:lnTo>
                    <a:pt x="854" y="399"/>
                  </a:lnTo>
                  <a:lnTo>
                    <a:pt x="851" y="410"/>
                  </a:lnTo>
                  <a:lnTo>
                    <a:pt x="849" y="420"/>
                  </a:lnTo>
                  <a:lnTo>
                    <a:pt x="848" y="432"/>
                  </a:lnTo>
                  <a:lnTo>
                    <a:pt x="851" y="443"/>
                  </a:lnTo>
                  <a:lnTo>
                    <a:pt x="830" y="616"/>
                  </a:lnTo>
                  <a:lnTo>
                    <a:pt x="809" y="635"/>
                  </a:lnTo>
                  <a:lnTo>
                    <a:pt x="787" y="652"/>
                  </a:lnTo>
                  <a:lnTo>
                    <a:pt x="782" y="658"/>
                  </a:lnTo>
                  <a:lnTo>
                    <a:pt x="778" y="663"/>
                  </a:lnTo>
                  <a:lnTo>
                    <a:pt x="774" y="670"/>
                  </a:lnTo>
                  <a:lnTo>
                    <a:pt x="770" y="677"/>
                  </a:lnTo>
                  <a:lnTo>
                    <a:pt x="767" y="686"/>
                  </a:lnTo>
                  <a:lnTo>
                    <a:pt x="766" y="696"/>
                  </a:lnTo>
                  <a:lnTo>
                    <a:pt x="764" y="708"/>
                  </a:lnTo>
                  <a:lnTo>
                    <a:pt x="764" y="721"/>
                  </a:lnTo>
                  <a:lnTo>
                    <a:pt x="763" y="721"/>
                  </a:lnTo>
                  <a:lnTo>
                    <a:pt x="758" y="721"/>
                  </a:lnTo>
                  <a:lnTo>
                    <a:pt x="755" y="723"/>
                  </a:lnTo>
                  <a:lnTo>
                    <a:pt x="752" y="726"/>
                  </a:lnTo>
                  <a:lnTo>
                    <a:pt x="748" y="730"/>
                  </a:lnTo>
                  <a:lnTo>
                    <a:pt x="745" y="735"/>
                  </a:lnTo>
                  <a:lnTo>
                    <a:pt x="741" y="743"/>
                  </a:lnTo>
                  <a:lnTo>
                    <a:pt x="736" y="752"/>
                  </a:lnTo>
                  <a:lnTo>
                    <a:pt x="732" y="766"/>
                  </a:lnTo>
                  <a:lnTo>
                    <a:pt x="728" y="780"/>
                  </a:lnTo>
                  <a:lnTo>
                    <a:pt x="723" y="798"/>
                  </a:lnTo>
                  <a:lnTo>
                    <a:pt x="719" y="821"/>
                  </a:lnTo>
                  <a:lnTo>
                    <a:pt x="714" y="845"/>
                  </a:lnTo>
                  <a:lnTo>
                    <a:pt x="711" y="875"/>
                  </a:lnTo>
                  <a:lnTo>
                    <a:pt x="701" y="875"/>
                  </a:lnTo>
                  <a:lnTo>
                    <a:pt x="692" y="877"/>
                  </a:lnTo>
                  <a:lnTo>
                    <a:pt x="684" y="880"/>
                  </a:lnTo>
                  <a:lnTo>
                    <a:pt x="677" y="884"/>
                  </a:lnTo>
                  <a:lnTo>
                    <a:pt x="670" y="890"/>
                  </a:lnTo>
                  <a:lnTo>
                    <a:pt x="665" y="896"/>
                  </a:lnTo>
                  <a:lnTo>
                    <a:pt x="662" y="903"/>
                  </a:lnTo>
                  <a:lnTo>
                    <a:pt x="659" y="910"/>
                  </a:lnTo>
                  <a:lnTo>
                    <a:pt x="658" y="917"/>
                  </a:lnTo>
                  <a:lnTo>
                    <a:pt x="658" y="924"/>
                  </a:lnTo>
                  <a:lnTo>
                    <a:pt x="661" y="929"/>
                  </a:lnTo>
                  <a:lnTo>
                    <a:pt x="664" y="934"/>
                  </a:lnTo>
                  <a:lnTo>
                    <a:pt x="666" y="936"/>
                  </a:lnTo>
                  <a:lnTo>
                    <a:pt x="669" y="937"/>
                  </a:lnTo>
                  <a:lnTo>
                    <a:pt x="673" y="938"/>
                  </a:lnTo>
                  <a:lnTo>
                    <a:pt x="677" y="939"/>
                  </a:lnTo>
                  <a:lnTo>
                    <a:pt x="686" y="939"/>
                  </a:lnTo>
                  <a:lnTo>
                    <a:pt x="697" y="936"/>
                  </a:lnTo>
                  <a:lnTo>
                    <a:pt x="700" y="941"/>
                  </a:lnTo>
                  <a:lnTo>
                    <a:pt x="702" y="944"/>
                  </a:lnTo>
                  <a:lnTo>
                    <a:pt x="706" y="947"/>
                  </a:lnTo>
                  <a:lnTo>
                    <a:pt x="709" y="950"/>
                  </a:lnTo>
                  <a:lnTo>
                    <a:pt x="717" y="955"/>
                  </a:lnTo>
                  <a:lnTo>
                    <a:pt x="724" y="958"/>
                  </a:lnTo>
                  <a:lnTo>
                    <a:pt x="731" y="963"/>
                  </a:lnTo>
                  <a:lnTo>
                    <a:pt x="739" y="968"/>
                  </a:lnTo>
                  <a:lnTo>
                    <a:pt x="742" y="971"/>
                  </a:lnTo>
                  <a:lnTo>
                    <a:pt x="745" y="975"/>
                  </a:lnTo>
                  <a:lnTo>
                    <a:pt x="747" y="981"/>
                  </a:lnTo>
                  <a:lnTo>
                    <a:pt x="751" y="986"/>
                  </a:lnTo>
                  <a:lnTo>
                    <a:pt x="753" y="996"/>
                  </a:lnTo>
                  <a:lnTo>
                    <a:pt x="756" y="1007"/>
                  </a:lnTo>
                  <a:lnTo>
                    <a:pt x="759" y="1018"/>
                  </a:lnTo>
                  <a:lnTo>
                    <a:pt x="765" y="1028"/>
                  </a:lnTo>
                  <a:lnTo>
                    <a:pt x="767" y="1033"/>
                  </a:lnTo>
                  <a:lnTo>
                    <a:pt x="771" y="1039"/>
                  </a:lnTo>
                  <a:lnTo>
                    <a:pt x="775" y="1043"/>
                  </a:lnTo>
                  <a:lnTo>
                    <a:pt x="779" y="1046"/>
                  </a:lnTo>
                  <a:lnTo>
                    <a:pt x="785" y="1049"/>
                  </a:lnTo>
                  <a:lnTo>
                    <a:pt x="790" y="1052"/>
                  </a:lnTo>
                  <a:lnTo>
                    <a:pt x="797" y="1053"/>
                  </a:lnTo>
                  <a:lnTo>
                    <a:pt x="803" y="1053"/>
                  </a:lnTo>
                  <a:lnTo>
                    <a:pt x="810" y="1063"/>
                  </a:lnTo>
                  <a:lnTo>
                    <a:pt x="814" y="1071"/>
                  </a:lnTo>
                  <a:lnTo>
                    <a:pt x="815" y="1076"/>
                  </a:lnTo>
                  <a:lnTo>
                    <a:pt x="815" y="1081"/>
                  </a:lnTo>
                  <a:lnTo>
                    <a:pt x="809" y="1094"/>
                  </a:lnTo>
                  <a:lnTo>
                    <a:pt x="797" y="1115"/>
                  </a:lnTo>
                  <a:lnTo>
                    <a:pt x="776" y="1115"/>
                  </a:lnTo>
                  <a:lnTo>
                    <a:pt x="755" y="1115"/>
                  </a:lnTo>
                  <a:lnTo>
                    <a:pt x="734" y="1115"/>
                  </a:lnTo>
                  <a:lnTo>
                    <a:pt x="718" y="1115"/>
                  </a:lnTo>
                  <a:lnTo>
                    <a:pt x="718" y="1127"/>
                  </a:lnTo>
                  <a:lnTo>
                    <a:pt x="718" y="1139"/>
                  </a:lnTo>
                  <a:lnTo>
                    <a:pt x="711" y="1143"/>
                  </a:lnTo>
                  <a:lnTo>
                    <a:pt x="697" y="1152"/>
                  </a:lnTo>
                  <a:lnTo>
                    <a:pt x="687" y="1157"/>
                  </a:lnTo>
                  <a:lnTo>
                    <a:pt x="675" y="1161"/>
                  </a:lnTo>
                  <a:lnTo>
                    <a:pt x="663" y="1163"/>
                  </a:lnTo>
                  <a:lnTo>
                    <a:pt x="651" y="1164"/>
                  </a:lnTo>
                  <a:lnTo>
                    <a:pt x="628" y="1166"/>
                  </a:lnTo>
                  <a:lnTo>
                    <a:pt x="598" y="1170"/>
                  </a:lnTo>
                  <a:lnTo>
                    <a:pt x="583" y="1171"/>
                  </a:lnTo>
                  <a:lnTo>
                    <a:pt x="566" y="1172"/>
                  </a:lnTo>
                  <a:lnTo>
                    <a:pt x="549" y="1172"/>
                  </a:lnTo>
                  <a:lnTo>
                    <a:pt x="531" y="1170"/>
                  </a:lnTo>
                  <a:lnTo>
                    <a:pt x="515" y="1158"/>
                  </a:lnTo>
                  <a:lnTo>
                    <a:pt x="496" y="1141"/>
                  </a:lnTo>
                  <a:lnTo>
                    <a:pt x="486" y="1133"/>
                  </a:lnTo>
                  <a:lnTo>
                    <a:pt x="475" y="1127"/>
                  </a:lnTo>
                  <a:lnTo>
                    <a:pt x="470" y="1124"/>
                  </a:lnTo>
                  <a:lnTo>
                    <a:pt x="464" y="1123"/>
                  </a:lnTo>
                  <a:lnTo>
                    <a:pt x="457" y="1121"/>
                  </a:lnTo>
                  <a:lnTo>
                    <a:pt x="452" y="1121"/>
                  </a:lnTo>
                  <a:lnTo>
                    <a:pt x="432" y="1122"/>
                  </a:lnTo>
                  <a:lnTo>
                    <a:pt x="405" y="1124"/>
                  </a:lnTo>
                  <a:lnTo>
                    <a:pt x="390" y="1125"/>
                  </a:lnTo>
                  <a:lnTo>
                    <a:pt x="375" y="1126"/>
                  </a:lnTo>
                  <a:lnTo>
                    <a:pt x="360" y="1126"/>
                  </a:lnTo>
                  <a:lnTo>
                    <a:pt x="345" y="1125"/>
                  </a:lnTo>
                  <a:lnTo>
                    <a:pt x="331" y="1123"/>
                  </a:lnTo>
                  <a:lnTo>
                    <a:pt x="319" y="1120"/>
                  </a:lnTo>
                  <a:lnTo>
                    <a:pt x="314" y="1117"/>
                  </a:lnTo>
                  <a:lnTo>
                    <a:pt x="308" y="1115"/>
                  </a:lnTo>
                  <a:lnTo>
                    <a:pt x="304" y="1112"/>
                  </a:lnTo>
                  <a:lnTo>
                    <a:pt x="300" y="1108"/>
                  </a:lnTo>
                  <a:lnTo>
                    <a:pt x="297" y="1104"/>
                  </a:lnTo>
                  <a:lnTo>
                    <a:pt x="295" y="1100"/>
                  </a:lnTo>
                  <a:lnTo>
                    <a:pt x="293" y="1095"/>
                  </a:lnTo>
                  <a:lnTo>
                    <a:pt x="292" y="1088"/>
                  </a:lnTo>
                  <a:lnTo>
                    <a:pt x="293" y="1082"/>
                  </a:lnTo>
                  <a:lnTo>
                    <a:pt x="294" y="1075"/>
                  </a:lnTo>
                  <a:lnTo>
                    <a:pt x="295" y="1068"/>
                  </a:lnTo>
                  <a:lnTo>
                    <a:pt x="298" y="1060"/>
                  </a:lnTo>
                  <a:lnTo>
                    <a:pt x="291" y="1049"/>
                  </a:lnTo>
                  <a:lnTo>
                    <a:pt x="283" y="1039"/>
                  </a:lnTo>
                  <a:lnTo>
                    <a:pt x="274" y="1029"/>
                  </a:lnTo>
                  <a:lnTo>
                    <a:pt x="265" y="1021"/>
                  </a:lnTo>
                  <a:lnTo>
                    <a:pt x="248" y="1005"/>
                  </a:lnTo>
                  <a:lnTo>
                    <a:pt x="230" y="990"/>
                  </a:lnTo>
                  <a:lnTo>
                    <a:pt x="222" y="983"/>
                  </a:lnTo>
                  <a:lnTo>
                    <a:pt x="216" y="974"/>
                  </a:lnTo>
                  <a:lnTo>
                    <a:pt x="209" y="966"/>
                  </a:lnTo>
                  <a:lnTo>
                    <a:pt x="204" y="957"/>
                  </a:lnTo>
                  <a:lnTo>
                    <a:pt x="198" y="947"/>
                  </a:lnTo>
                  <a:lnTo>
                    <a:pt x="195" y="937"/>
                  </a:lnTo>
                  <a:lnTo>
                    <a:pt x="193" y="925"/>
                  </a:lnTo>
                  <a:lnTo>
                    <a:pt x="193" y="911"/>
                  </a:lnTo>
                  <a:lnTo>
                    <a:pt x="180" y="911"/>
                  </a:lnTo>
                  <a:lnTo>
                    <a:pt x="169" y="909"/>
                  </a:lnTo>
                  <a:lnTo>
                    <a:pt x="160" y="907"/>
                  </a:lnTo>
                  <a:lnTo>
                    <a:pt x="152" y="903"/>
                  </a:lnTo>
                  <a:lnTo>
                    <a:pt x="146" y="898"/>
                  </a:lnTo>
                  <a:lnTo>
                    <a:pt x="140" y="893"/>
                  </a:lnTo>
                  <a:lnTo>
                    <a:pt x="136" y="887"/>
                  </a:lnTo>
                  <a:lnTo>
                    <a:pt x="131" y="880"/>
                  </a:lnTo>
                  <a:lnTo>
                    <a:pt x="120" y="846"/>
                  </a:lnTo>
                  <a:lnTo>
                    <a:pt x="106" y="806"/>
                  </a:lnTo>
                  <a:lnTo>
                    <a:pt x="105" y="801"/>
                  </a:lnTo>
                  <a:lnTo>
                    <a:pt x="103" y="796"/>
                  </a:lnTo>
                  <a:lnTo>
                    <a:pt x="99" y="792"/>
                  </a:lnTo>
                  <a:lnTo>
                    <a:pt x="97" y="788"/>
                  </a:lnTo>
                  <a:lnTo>
                    <a:pt x="90" y="780"/>
                  </a:lnTo>
                  <a:lnTo>
                    <a:pt x="83" y="774"/>
                  </a:lnTo>
                  <a:lnTo>
                    <a:pt x="75" y="768"/>
                  </a:lnTo>
                  <a:lnTo>
                    <a:pt x="69" y="761"/>
                  </a:lnTo>
                  <a:lnTo>
                    <a:pt x="65" y="758"/>
                  </a:lnTo>
                  <a:lnTo>
                    <a:pt x="63" y="753"/>
                  </a:lnTo>
                  <a:lnTo>
                    <a:pt x="61" y="749"/>
                  </a:lnTo>
                  <a:lnTo>
                    <a:pt x="60" y="745"/>
                  </a:lnTo>
                  <a:lnTo>
                    <a:pt x="46" y="711"/>
                  </a:lnTo>
                  <a:lnTo>
                    <a:pt x="33" y="676"/>
                  </a:lnTo>
                  <a:lnTo>
                    <a:pt x="25" y="659"/>
                  </a:lnTo>
                  <a:lnTo>
                    <a:pt x="17" y="643"/>
                  </a:lnTo>
                  <a:lnTo>
                    <a:pt x="9" y="628"/>
                  </a:lnTo>
                  <a:lnTo>
                    <a:pt x="0" y="616"/>
                  </a:lnTo>
                  <a:lnTo>
                    <a:pt x="4" y="611"/>
                  </a:lnTo>
                  <a:lnTo>
                    <a:pt x="8" y="607"/>
                  </a:lnTo>
                  <a:lnTo>
                    <a:pt x="11" y="602"/>
                  </a:lnTo>
                  <a:lnTo>
                    <a:pt x="13" y="598"/>
                  </a:lnTo>
                  <a:lnTo>
                    <a:pt x="16" y="587"/>
                  </a:lnTo>
                  <a:lnTo>
                    <a:pt x="18" y="577"/>
                  </a:lnTo>
                  <a:lnTo>
                    <a:pt x="19" y="567"/>
                  </a:lnTo>
                  <a:lnTo>
                    <a:pt x="20" y="555"/>
                  </a:lnTo>
                  <a:lnTo>
                    <a:pt x="23" y="543"/>
                  </a:lnTo>
                  <a:lnTo>
                    <a:pt x="26" y="529"/>
                  </a:lnTo>
                  <a:lnTo>
                    <a:pt x="29" y="521"/>
                  </a:lnTo>
                  <a:lnTo>
                    <a:pt x="33" y="514"/>
                  </a:lnTo>
                  <a:lnTo>
                    <a:pt x="37" y="507"/>
                  </a:lnTo>
                  <a:lnTo>
                    <a:pt x="41" y="500"/>
                  </a:lnTo>
                  <a:lnTo>
                    <a:pt x="52" y="487"/>
                  </a:lnTo>
                  <a:lnTo>
                    <a:pt x="64" y="474"/>
                  </a:lnTo>
                  <a:lnTo>
                    <a:pt x="78" y="464"/>
                  </a:lnTo>
                  <a:lnTo>
                    <a:pt x="90" y="456"/>
                  </a:lnTo>
                  <a:lnTo>
                    <a:pt x="102" y="449"/>
                  </a:lnTo>
                  <a:lnTo>
                    <a:pt x="113" y="443"/>
                  </a:lnTo>
                  <a:lnTo>
                    <a:pt x="113" y="222"/>
                  </a:lnTo>
                  <a:lnTo>
                    <a:pt x="113" y="212"/>
                  </a:lnTo>
                  <a:lnTo>
                    <a:pt x="113" y="200"/>
                  </a:lnTo>
                  <a:lnTo>
                    <a:pt x="113" y="188"/>
                  </a:lnTo>
                  <a:lnTo>
                    <a:pt x="113" y="178"/>
                  </a:lnTo>
                  <a:lnTo>
                    <a:pt x="123" y="179"/>
                  </a:lnTo>
                  <a:lnTo>
                    <a:pt x="131" y="179"/>
                  </a:lnTo>
                  <a:lnTo>
                    <a:pt x="139" y="178"/>
                  </a:lnTo>
                  <a:lnTo>
                    <a:pt x="146" y="176"/>
                  </a:lnTo>
                  <a:lnTo>
                    <a:pt x="150" y="174"/>
                  </a:lnTo>
                  <a:lnTo>
                    <a:pt x="153" y="171"/>
                  </a:lnTo>
                  <a:lnTo>
                    <a:pt x="157" y="167"/>
                  </a:lnTo>
                  <a:lnTo>
                    <a:pt x="159" y="162"/>
                  </a:lnTo>
                  <a:lnTo>
                    <a:pt x="160" y="152"/>
                  </a:lnTo>
                  <a:lnTo>
                    <a:pt x="160" y="137"/>
                  </a:lnTo>
                  <a:lnTo>
                    <a:pt x="160" y="122"/>
                  </a:lnTo>
                  <a:lnTo>
                    <a:pt x="159" y="105"/>
                  </a:lnTo>
                  <a:lnTo>
                    <a:pt x="159" y="93"/>
                  </a:lnTo>
                  <a:lnTo>
                    <a:pt x="159" y="83"/>
                  </a:lnTo>
                  <a:lnTo>
                    <a:pt x="159" y="76"/>
                  </a:lnTo>
                  <a:lnTo>
                    <a:pt x="159" y="67"/>
                  </a:lnTo>
                  <a:lnTo>
                    <a:pt x="664" y="73"/>
                  </a:lnTo>
                  <a:lnTo>
                    <a:pt x="668" y="74"/>
                  </a:lnTo>
                  <a:lnTo>
                    <a:pt x="672" y="73"/>
                  </a:lnTo>
                  <a:lnTo>
                    <a:pt x="676" y="72"/>
                  </a:lnTo>
                  <a:lnTo>
                    <a:pt x="679" y="69"/>
                  </a:lnTo>
                  <a:lnTo>
                    <a:pt x="688" y="63"/>
                  </a:lnTo>
                  <a:lnTo>
                    <a:pt x="695" y="54"/>
                  </a:lnTo>
                  <a:lnTo>
                    <a:pt x="707" y="38"/>
                  </a:lnTo>
                  <a:lnTo>
                    <a:pt x="711" y="3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69" name="Freeform 356"/>
            <p:cNvSpPr>
              <a:spLocks/>
            </p:cNvSpPr>
            <p:nvPr>
              <p:custDataLst>
                <p:tags r:id="rId262"/>
              </p:custDataLst>
            </p:nvPr>
          </p:nvSpPr>
          <p:spPr bwMode="auto">
            <a:xfrm>
              <a:off x="5718374" y="3754943"/>
              <a:ext cx="267824" cy="380828"/>
            </a:xfrm>
            <a:custGeom>
              <a:avLst/>
              <a:gdLst>
                <a:gd name="T0" fmla="*/ 43091 w 556"/>
                <a:gd name="T1" fmla="*/ 32688 h 819"/>
                <a:gd name="T2" fmla="*/ 49247 w 556"/>
                <a:gd name="T3" fmla="*/ 29525 h 819"/>
                <a:gd name="T4" fmla="*/ 56722 w 556"/>
                <a:gd name="T5" fmla="*/ 36379 h 819"/>
                <a:gd name="T6" fmla="*/ 65516 w 556"/>
                <a:gd name="T7" fmla="*/ 44814 h 819"/>
                <a:gd name="T8" fmla="*/ 75189 w 556"/>
                <a:gd name="T9" fmla="*/ 48505 h 819"/>
                <a:gd name="T10" fmla="*/ 94536 w 556"/>
                <a:gd name="T11" fmla="*/ 46396 h 819"/>
                <a:gd name="T12" fmla="*/ 113004 w 556"/>
                <a:gd name="T13" fmla="*/ 43233 h 819"/>
                <a:gd name="T14" fmla="*/ 127954 w 556"/>
                <a:gd name="T15" fmla="*/ 41651 h 819"/>
                <a:gd name="T16" fmla="*/ 132351 w 556"/>
                <a:gd name="T17" fmla="*/ 39015 h 819"/>
                <a:gd name="T18" fmla="*/ 132351 w 556"/>
                <a:gd name="T19" fmla="*/ 35852 h 819"/>
                <a:gd name="T20" fmla="*/ 156095 w 556"/>
                <a:gd name="T21" fmla="*/ 33215 h 819"/>
                <a:gd name="T22" fmla="*/ 190831 w 556"/>
                <a:gd name="T23" fmla="*/ 23725 h 819"/>
                <a:gd name="T24" fmla="*/ 210618 w 556"/>
                <a:gd name="T25" fmla="*/ 14762 h 819"/>
                <a:gd name="T26" fmla="*/ 226007 w 556"/>
                <a:gd name="T27" fmla="*/ 4218 h 819"/>
                <a:gd name="T28" fmla="*/ 240518 w 556"/>
                <a:gd name="T29" fmla="*/ 16344 h 819"/>
                <a:gd name="T30" fmla="*/ 244035 w 556"/>
                <a:gd name="T31" fmla="*/ 30052 h 819"/>
                <a:gd name="T32" fmla="*/ 242716 w 556"/>
                <a:gd name="T33" fmla="*/ 59577 h 819"/>
                <a:gd name="T34" fmla="*/ 233922 w 556"/>
                <a:gd name="T35" fmla="*/ 91738 h 819"/>
                <a:gd name="T36" fmla="*/ 220731 w 556"/>
                <a:gd name="T37" fmla="*/ 121790 h 819"/>
                <a:gd name="T38" fmla="*/ 196547 w 556"/>
                <a:gd name="T39" fmla="*/ 169240 h 819"/>
                <a:gd name="T40" fmla="*/ 185994 w 556"/>
                <a:gd name="T41" fmla="*/ 197711 h 819"/>
                <a:gd name="T42" fmla="*/ 180278 w 556"/>
                <a:gd name="T43" fmla="*/ 218800 h 819"/>
                <a:gd name="T44" fmla="*/ 166648 w 556"/>
                <a:gd name="T45" fmla="*/ 249379 h 819"/>
                <a:gd name="T46" fmla="*/ 145102 w 556"/>
                <a:gd name="T47" fmla="*/ 279958 h 819"/>
                <a:gd name="T48" fmla="*/ 126635 w 556"/>
                <a:gd name="T49" fmla="*/ 298411 h 819"/>
                <a:gd name="T50" fmla="*/ 105089 w 556"/>
                <a:gd name="T51" fmla="*/ 316337 h 819"/>
                <a:gd name="T52" fmla="*/ 73870 w 556"/>
                <a:gd name="T53" fmla="*/ 343226 h 819"/>
                <a:gd name="T54" fmla="*/ 62878 w 556"/>
                <a:gd name="T55" fmla="*/ 358515 h 819"/>
                <a:gd name="T56" fmla="*/ 57601 w 556"/>
                <a:gd name="T57" fmla="*/ 369060 h 819"/>
                <a:gd name="T58" fmla="*/ 51006 w 556"/>
                <a:gd name="T59" fmla="*/ 378023 h 819"/>
                <a:gd name="T60" fmla="*/ 31219 w 556"/>
                <a:gd name="T61" fmla="*/ 392785 h 819"/>
                <a:gd name="T62" fmla="*/ 8354 w 556"/>
                <a:gd name="T63" fmla="*/ 422310 h 819"/>
                <a:gd name="T64" fmla="*/ 879 w 556"/>
                <a:gd name="T65" fmla="*/ 297357 h 819"/>
                <a:gd name="T66" fmla="*/ 1319 w 556"/>
                <a:gd name="T67" fmla="*/ 292084 h 819"/>
                <a:gd name="T68" fmla="*/ 11872 w 556"/>
                <a:gd name="T69" fmla="*/ 281013 h 819"/>
                <a:gd name="T70" fmla="*/ 18468 w 556"/>
                <a:gd name="T71" fmla="*/ 272050 h 819"/>
                <a:gd name="T72" fmla="*/ 26382 w 556"/>
                <a:gd name="T73" fmla="*/ 262032 h 819"/>
                <a:gd name="T74" fmla="*/ 48807 w 556"/>
                <a:gd name="T75" fmla="*/ 253070 h 819"/>
                <a:gd name="T76" fmla="*/ 52325 w 556"/>
                <a:gd name="T77" fmla="*/ 247797 h 819"/>
                <a:gd name="T78" fmla="*/ 56722 w 556"/>
                <a:gd name="T79" fmla="*/ 238307 h 819"/>
                <a:gd name="T80" fmla="*/ 66835 w 556"/>
                <a:gd name="T81" fmla="*/ 231980 h 819"/>
                <a:gd name="T82" fmla="*/ 76508 w 556"/>
                <a:gd name="T83" fmla="*/ 231453 h 819"/>
                <a:gd name="T84" fmla="*/ 86182 w 556"/>
                <a:gd name="T85" fmla="*/ 231453 h 819"/>
                <a:gd name="T86" fmla="*/ 100252 w 556"/>
                <a:gd name="T87" fmla="*/ 226181 h 819"/>
                <a:gd name="T88" fmla="*/ 110366 w 556"/>
                <a:gd name="T89" fmla="*/ 213527 h 819"/>
                <a:gd name="T90" fmla="*/ 116521 w 556"/>
                <a:gd name="T91" fmla="*/ 199820 h 819"/>
                <a:gd name="T92" fmla="*/ 130152 w 556"/>
                <a:gd name="T93" fmla="*/ 182948 h 819"/>
                <a:gd name="T94" fmla="*/ 155655 w 556"/>
                <a:gd name="T95" fmla="*/ 154478 h 819"/>
                <a:gd name="T96" fmla="*/ 165768 w 556"/>
                <a:gd name="T97" fmla="*/ 140243 h 819"/>
                <a:gd name="T98" fmla="*/ 142464 w 556"/>
                <a:gd name="T99" fmla="*/ 129698 h 819"/>
                <a:gd name="T100" fmla="*/ 113004 w 556"/>
                <a:gd name="T101" fmla="*/ 120208 h 819"/>
                <a:gd name="T102" fmla="*/ 80905 w 556"/>
                <a:gd name="T103" fmla="*/ 110191 h 819"/>
                <a:gd name="T104" fmla="*/ 65516 w 556"/>
                <a:gd name="T105" fmla="*/ 98592 h 819"/>
                <a:gd name="T106" fmla="*/ 49247 w 556"/>
                <a:gd name="T107" fmla="*/ 81193 h 819"/>
                <a:gd name="T108" fmla="*/ 39134 w 556"/>
                <a:gd name="T109" fmla="*/ 63795 h 819"/>
                <a:gd name="T110" fmla="*/ 33857 w 556"/>
                <a:gd name="T111" fmla="*/ 42178 h 819"/>
                <a:gd name="T112" fmla="*/ 28581 w 556"/>
                <a:gd name="T113" fmla="*/ 45869 h 819"/>
                <a:gd name="T114" fmla="*/ 36935 w 556"/>
                <a:gd name="T115" fmla="*/ 35852 h 81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56" h="819">
                  <a:moveTo>
                    <a:pt x="84" y="68"/>
                  </a:moveTo>
                  <a:lnTo>
                    <a:pt x="90" y="66"/>
                  </a:lnTo>
                  <a:lnTo>
                    <a:pt x="98" y="62"/>
                  </a:lnTo>
                  <a:lnTo>
                    <a:pt x="103" y="59"/>
                  </a:lnTo>
                  <a:lnTo>
                    <a:pt x="108" y="58"/>
                  </a:lnTo>
                  <a:lnTo>
                    <a:pt x="112" y="56"/>
                  </a:lnTo>
                  <a:lnTo>
                    <a:pt x="118" y="56"/>
                  </a:lnTo>
                  <a:lnTo>
                    <a:pt x="122" y="62"/>
                  </a:lnTo>
                  <a:lnTo>
                    <a:pt x="129" y="69"/>
                  </a:lnTo>
                  <a:lnTo>
                    <a:pt x="134" y="75"/>
                  </a:lnTo>
                  <a:lnTo>
                    <a:pt x="141" y="81"/>
                  </a:lnTo>
                  <a:lnTo>
                    <a:pt x="149" y="85"/>
                  </a:lnTo>
                  <a:lnTo>
                    <a:pt x="155" y="89"/>
                  </a:lnTo>
                  <a:lnTo>
                    <a:pt x="163" y="91"/>
                  </a:lnTo>
                  <a:lnTo>
                    <a:pt x="171" y="92"/>
                  </a:lnTo>
                  <a:lnTo>
                    <a:pt x="186" y="91"/>
                  </a:lnTo>
                  <a:lnTo>
                    <a:pt x="200" y="90"/>
                  </a:lnTo>
                  <a:lnTo>
                    <a:pt x="215" y="88"/>
                  </a:lnTo>
                  <a:lnTo>
                    <a:pt x="230" y="86"/>
                  </a:lnTo>
                  <a:lnTo>
                    <a:pt x="244" y="84"/>
                  </a:lnTo>
                  <a:lnTo>
                    <a:pt x="257" y="82"/>
                  </a:lnTo>
                  <a:lnTo>
                    <a:pt x="271" y="80"/>
                  </a:lnTo>
                  <a:lnTo>
                    <a:pt x="284" y="80"/>
                  </a:lnTo>
                  <a:lnTo>
                    <a:pt x="291" y="79"/>
                  </a:lnTo>
                  <a:lnTo>
                    <a:pt x="297" y="78"/>
                  </a:lnTo>
                  <a:lnTo>
                    <a:pt x="300" y="76"/>
                  </a:lnTo>
                  <a:lnTo>
                    <a:pt x="301" y="74"/>
                  </a:lnTo>
                  <a:lnTo>
                    <a:pt x="301" y="72"/>
                  </a:lnTo>
                  <a:lnTo>
                    <a:pt x="301" y="70"/>
                  </a:lnTo>
                  <a:lnTo>
                    <a:pt x="301" y="68"/>
                  </a:lnTo>
                  <a:lnTo>
                    <a:pt x="303" y="68"/>
                  </a:lnTo>
                  <a:lnTo>
                    <a:pt x="327" y="67"/>
                  </a:lnTo>
                  <a:lnTo>
                    <a:pt x="355" y="63"/>
                  </a:lnTo>
                  <a:lnTo>
                    <a:pt x="386" y="58"/>
                  </a:lnTo>
                  <a:lnTo>
                    <a:pt x="418" y="50"/>
                  </a:lnTo>
                  <a:lnTo>
                    <a:pt x="434" y="45"/>
                  </a:lnTo>
                  <a:lnTo>
                    <a:pt x="450" y="40"/>
                  </a:lnTo>
                  <a:lnTo>
                    <a:pt x="465" y="34"/>
                  </a:lnTo>
                  <a:lnTo>
                    <a:pt x="479" y="28"/>
                  </a:lnTo>
                  <a:lnTo>
                    <a:pt x="492" y="22"/>
                  </a:lnTo>
                  <a:lnTo>
                    <a:pt x="504" y="15"/>
                  </a:lnTo>
                  <a:lnTo>
                    <a:pt x="514" y="8"/>
                  </a:lnTo>
                  <a:lnTo>
                    <a:pt x="523" y="0"/>
                  </a:lnTo>
                  <a:lnTo>
                    <a:pt x="536" y="17"/>
                  </a:lnTo>
                  <a:lnTo>
                    <a:pt x="547" y="31"/>
                  </a:lnTo>
                  <a:lnTo>
                    <a:pt x="551" y="39"/>
                  </a:lnTo>
                  <a:lnTo>
                    <a:pt x="554" y="48"/>
                  </a:lnTo>
                  <a:lnTo>
                    <a:pt x="555" y="57"/>
                  </a:lnTo>
                  <a:lnTo>
                    <a:pt x="556" y="68"/>
                  </a:lnTo>
                  <a:lnTo>
                    <a:pt x="555" y="90"/>
                  </a:lnTo>
                  <a:lnTo>
                    <a:pt x="552" y="113"/>
                  </a:lnTo>
                  <a:lnTo>
                    <a:pt x="546" y="133"/>
                  </a:lnTo>
                  <a:lnTo>
                    <a:pt x="540" y="153"/>
                  </a:lnTo>
                  <a:lnTo>
                    <a:pt x="532" y="174"/>
                  </a:lnTo>
                  <a:lnTo>
                    <a:pt x="523" y="193"/>
                  </a:lnTo>
                  <a:lnTo>
                    <a:pt x="512" y="212"/>
                  </a:lnTo>
                  <a:lnTo>
                    <a:pt x="502" y="231"/>
                  </a:lnTo>
                  <a:lnTo>
                    <a:pt x="479" y="267"/>
                  </a:lnTo>
                  <a:lnTo>
                    <a:pt x="458" y="303"/>
                  </a:lnTo>
                  <a:lnTo>
                    <a:pt x="447" y="321"/>
                  </a:lnTo>
                  <a:lnTo>
                    <a:pt x="439" y="339"/>
                  </a:lnTo>
                  <a:lnTo>
                    <a:pt x="430" y="357"/>
                  </a:lnTo>
                  <a:lnTo>
                    <a:pt x="423" y="375"/>
                  </a:lnTo>
                  <a:lnTo>
                    <a:pt x="419" y="390"/>
                  </a:lnTo>
                  <a:lnTo>
                    <a:pt x="414" y="403"/>
                  </a:lnTo>
                  <a:lnTo>
                    <a:pt x="410" y="415"/>
                  </a:lnTo>
                  <a:lnTo>
                    <a:pt x="404" y="427"/>
                  </a:lnTo>
                  <a:lnTo>
                    <a:pt x="392" y="452"/>
                  </a:lnTo>
                  <a:lnTo>
                    <a:pt x="379" y="473"/>
                  </a:lnTo>
                  <a:lnTo>
                    <a:pt x="364" y="495"/>
                  </a:lnTo>
                  <a:lnTo>
                    <a:pt x="347" y="514"/>
                  </a:lnTo>
                  <a:lnTo>
                    <a:pt x="330" y="531"/>
                  </a:lnTo>
                  <a:lnTo>
                    <a:pt x="310" y="549"/>
                  </a:lnTo>
                  <a:lnTo>
                    <a:pt x="300" y="558"/>
                  </a:lnTo>
                  <a:lnTo>
                    <a:pt x="288" y="566"/>
                  </a:lnTo>
                  <a:lnTo>
                    <a:pt x="277" y="575"/>
                  </a:lnTo>
                  <a:lnTo>
                    <a:pt x="264" y="583"/>
                  </a:lnTo>
                  <a:lnTo>
                    <a:pt x="239" y="600"/>
                  </a:lnTo>
                  <a:lnTo>
                    <a:pt x="213" y="617"/>
                  </a:lnTo>
                  <a:lnTo>
                    <a:pt x="189" y="634"/>
                  </a:lnTo>
                  <a:lnTo>
                    <a:pt x="168" y="651"/>
                  </a:lnTo>
                  <a:lnTo>
                    <a:pt x="159" y="661"/>
                  </a:lnTo>
                  <a:lnTo>
                    <a:pt x="150" y="670"/>
                  </a:lnTo>
                  <a:lnTo>
                    <a:pt x="143" y="680"/>
                  </a:lnTo>
                  <a:lnTo>
                    <a:pt x="138" y="690"/>
                  </a:lnTo>
                  <a:lnTo>
                    <a:pt x="134" y="695"/>
                  </a:lnTo>
                  <a:lnTo>
                    <a:pt x="131" y="700"/>
                  </a:lnTo>
                  <a:lnTo>
                    <a:pt x="128" y="705"/>
                  </a:lnTo>
                  <a:lnTo>
                    <a:pt x="125" y="709"/>
                  </a:lnTo>
                  <a:lnTo>
                    <a:pt x="116" y="717"/>
                  </a:lnTo>
                  <a:lnTo>
                    <a:pt x="107" y="723"/>
                  </a:lnTo>
                  <a:lnTo>
                    <a:pt x="88" y="733"/>
                  </a:lnTo>
                  <a:lnTo>
                    <a:pt x="71" y="745"/>
                  </a:lnTo>
                  <a:lnTo>
                    <a:pt x="52" y="763"/>
                  </a:lnTo>
                  <a:lnTo>
                    <a:pt x="36" y="783"/>
                  </a:lnTo>
                  <a:lnTo>
                    <a:pt x="19" y="801"/>
                  </a:lnTo>
                  <a:lnTo>
                    <a:pt x="5" y="819"/>
                  </a:lnTo>
                  <a:lnTo>
                    <a:pt x="5" y="567"/>
                  </a:lnTo>
                  <a:lnTo>
                    <a:pt x="2" y="564"/>
                  </a:lnTo>
                  <a:lnTo>
                    <a:pt x="0" y="560"/>
                  </a:lnTo>
                  <a:lnTo>
                    <a:pt x="0" y="557"/>
                  </a:lnTo>
                  <a:lnTo>
                    <a:pt x="3" y="554"/>
                  </a:lnTo>
                  <a:lnTo>
                    <a:pt x="8" y="547"/>
                  </a:lnTo>
                  <a:lnTo>
                    <a:pt x="17" y="540"/>
                  </a:lnTo>
                  <a:lnTo>
                    <a:pt x="27" y="533"/>
                  </a:lnTo>
                  <a:lnTo>
                    <a:pt x="36" y="525"/>
                  </a:lnTo>
                  <a:lnTo>
                    <a:pt x="39" y="521"/>
                  </a:lnTo>
                  <a:lnTo>
                    <a:pt x="42" y="516"/>
                  </a:lnTo>
                  <a:lnTo>
                    <a:pt x="43" y="511"/>
                  </a:lnTo>
                  <a:lnTo>
                    <a:pt x="44" y="505"/>
                  </a:lnTo>
                  <a:lnTo>
                    <a:pt x="60" y="497"/>
                  </a:lnTo>
                  <a:lnTo>
                    <a:pt x="75" y="490"/>
                  </a:lnTo>
                  <a:lnTo>
                    <a:pt x="92" y="485"/>
                  </a:lnTo>
                  <a:lnTo>
                    <a:pt x="111" y="480"/>
                  </a:lnTo>
                  <a:lnTo>
                    <a:pt x="114" y="479"/>
                  </a:lnTo>
                  <a:lnTo>
                    <a:pt x="116" y="475"/>
                  </a:lnTo>
                  <a:lnTo>
                    <a:pt x="119" y="470"/>
                  </a:lnTo>
                  <a:lnTo>
                    <a:pt x="121" y="464"/>
                  </a:lnTo>
                  <a:lnTo>
                    <a:pt x="125" y="458"/>
                  </a:lnTo>
                  <a:lnTo>
                    <a:pt x="129" y="452"/>
                  </a:lnTo>
                  <a:lnTo>
                    <a:pt x="132" y="447"/>
                  </a:lnTo>
                  <a:lnTo>
                    <a:pt x="138" y="444"/>
                  </a:lnTo>
                  <a:lnTo>
                    <a:pt x="152" y="440"/>
                  </a:lnTo>
                  <a:lnTo>
                    <a:pt x="162" y="439"/>
                  </a:lnTo>
                  <a:lnTo>
                    <a:pt x="168" y="438"/>
                  </a:lnTo>
                  <a:lnTo>
                    <a:pt x="174" y="439"/>
                  </a:lnTo>
                  <a:lnTo>
                    <a:pt x="179" y="439"/>
                  </a:lnTo>
                  <a:lnTo>
                    <a:pt x="186" y="440"/>
                  </a:lnTo>
                  <a:lnTo>
                    <a:pt x="196" y="439"/>
                  </a:lnTo>
                  <a:lnTo>
                    <a:pt x="210" y="438"/>
                  </a:lnTo>
                  <a:lnTo>
                    <a:pt x="220" y="434"/>
                  </a:lnTo>
                  <a:lnTo>
                    <a:pt x="228" y="429"/>
                  </a:lnTo>
                  <a:lnTo>
                    <a:pt x="235" y="424"/>
                  </a:lnTo>
                  <a:lnTo>
                    <a:pt x="241" y="418"/>
                  </a:lnTo>
                  <a:lnTo>
                    <a:pt x="251" y="405"/>
                  </a:lnTo>
                  <a:lnTo>
                    <a:pt x="257" y="394"/>
                  </a:lnTo>
                  <a:lnTo>
                    <a:pt x="261" y="387"/>
                  </a:lnTo>
                  <a:lnTo>
                    <a:pt x="265" y="379"/>
                  </a:lnTo>
                  <a:lnTo>
                    <a:pt x="272" y="371"/>
                  </a:lnTo>
                  <a:lnTo>
                    <a:pt x="278" y="363"/>
                  </a:lnTo>
                  <a:lnTo>
                    <a:pt x="296" y="347"/>
                  </a:lnTo>
                  <a:lnTo>
                    <a:pt x="316" y="329"/>
                  </a:lnTo>
                  <a:lnTo>
                    <a:pt x="335" y="310"/>
                  </a:lnTo>
                  <a:lnTo>
                    <a:pt x="354" y="293"/>
                  </a:lnTo>
                  <a:lnTo>
                    <a:pt x="363" y="284"/>
                  </a:lnTo>
                  <a:lnTo>
                    <a:pt x="370" y="276"/>
                  </a:lnTo>
                  <a:lnTo>
                    <a:pt x="377" y="266"/>
                  </a:lnTo>
                  <a:lnTo>
                    <a:pt x="384" y="258"/>
                  </a:lnTo>
                  <a:lnTo>
                    <a:pt x="351" y="252"/>
                  </a:lnTo>
                  <a:lnTo>
                    <a:pt x="324" y="246"/>
                  </a:lnTo>
                  <a:lnTo>
                    <a:pt x="300" y="240"/>
                  </a:lnTo>
                  <a:lnTo>
                    <a:pt x="278" y="234"/>
                  </a:lnTo>
                  <a:lnTo>
                    <a:pt x="257" y="228"/>
                  </a:lnTo>
                  <a:lnTo>
                    <a:pt x="235" y="223"/>
                  </a:lnTo>
                  <a:lnTo>
                    <a:pt x="211" y="216"/>
                  </a:lnTo>
                  <a:lnTo>
                    <a:pt x="184" y="209"/>
                  </a:lnTo>
                  <a:lnTo>
                    <a:pt x="177" y="205"/>
                  </a:lnTo>
                  <a:lnTo>
                    <a:pt x="165" y="198"/>
                  </a:lnTo>
                  <a:lnTo>
                    <a:pt x="149" y="187"/>
                  </a:lnTo>
                  <a:lnTo>
                    <a:pt x="131" y="173"/>
                  </a:lnTo>
                  <a:lnTo>
                    <a:pt x="121" y="164"/>
                  </a:lnTo>
                  <a:lnTo>
                    <a:pt x="112" y="154"/>
                  </a:lnTo>
                  <a:lnTo>
                    <a:pt x="104" y="144"/>
                  </a:lnTo>
                  <a:lnTo>
                    <a:pt x="96" y="133"/>
                  </a:lnTo>
                  <a:lnTo>
                    <a:pt x="89" y="121"/>
                  </a:lnTo>
                  <a:lnTo>
                    <a:pt x="84" y="109"/>
                  </a:lnTo>
                  <a:lnTo>
                    <a:pt x="79" y="94"/>
                  </a:lnTo>
                  <a:lnTo>
                    <a:pt x="77" y="80"/>
                  </a:lnTo>
                  <a:lnTo>
                    <a:pt x="69" y="86"/>
                  </a:lnTo>
                  <a:lnTo>
                    <a:pt x="64" y="88"/>
                  </a:lnTo>
                  <a:lnTo>
                    <a:pt x="65" y="87"/>
                  </a:lnTo>
                  <a:lnTo>
                    <a:pt x="69" y="83"/>
                  </a:lnTo>
                  <a:lnTo>
                    <a:pt x="78" y="73"/>
                  </a:lnTo>
                  <a:lnTo>
                    <a:pt x="84" y="6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70" name="Freeform 357"/>
            <p:cNvSpPr>
              <a:spLocks/>
            </p:cNvSpPr>
            <p:nvPr>
              <p:custDataLst>
                <p:tags r:id="rId263"/>
              </p:custDataLst>
            </p:nvPr>
          </p:nvSpPr>
          <p:spPr bwMode="auto">
            <a:xfrm>
              <a:off x="5726344" y="3742601"/>
              <a:ext cx="41449" cy="52893"/>
            </a:xfrm>
            <a:custGeom>
              <a:avLst/>
              <a:gdLst>
                <a:gd name="T0" fmla="*/ 26138 w 86"/>
                <a:gd name="T1" fmla="*/ 0 h 97"/>
                <a:gd name="T2" fmla="*/ 24809 w 86"/>
                <a:gd name="T3" fmla="*/ 1211 h 97"/>
                <a:gd name="T4" fmla="*/ 23037 w 86"/>
                <a:gd name="T5" fmla="*/ 1817 h 97"/>
                <a:gd name="T6" fmla="*/ 20379 w 86"/>
                <a:gd name="T7" fmla="*/ 1817 h 97"/>
                <a:gd name="T8" fmla="*/ 17721 w 86"/>
                <a:gd name="T9" fmla="*/ 1817 h 97"/>
                <a:gd name="T10" fmla="*/ 14620 w 86"/>
                <a:gd name="T11" fmla="*/ 1817 h 97"/>
                <a:gd name="T12" fmla="*/ 11962 w 86"/>
                <a:gd name="T13" fmla="*/ 1817 h 97"/>
                <a:gd name="T14" fmla="*/ 10190 w 86"/>
                <a:gd name="T15" fmla="*/ 2422 h 97"/>
                <a:gd name="T16" fmla="*/ 8860 w 86"/>
                <a:gd name="T17" fmla="*/ 3633 h 97"/>
                <a:gd name="T18" fmla="*/ 7088 w 86"/>
                <a:gd name="T19" fmla="*/ 5450 h 97"/>
                <a:gd name="T20" fmla="*/ 5759 w 86"/>
                <a:gd name="T21" fmla="*/ 7266 h 97"/>
                <a:gd name="T22" fmla="*/ 4873 w 86"/>
                <a:gd name="T23" fmla="*/ 9083 h 97"/>
                <a:gd name="T24" fmla="*/ 3544 w 86"/>
                <a:gd name="T25" fmla="*/ 12111 h 97"/>
                <a:gd name="T26" fmla="*/ 1772 w 86"/>
                <a:gd name="T27" fmla="*/ 17561 h 97"/>
                <a:gd name="T28" fmla="*/ 886 w 86"/>
                <a:gd name="T29" fmla="*/ 23010 h 97"/>
                <a:gd name="T30" fmla="*/ 0 w 86"/>
                <a:gd name="T31" fmla="*/ 34516 h 97"/>
                <a:gd name="T32" fmla="*/ 0 w 86"/>
                <a:gd name="T33" fmla="*/ 45415 h 97"/>
                <a:gd name="T34" fmla="*/ 0 w 86"/>
                <a:gd name="T35" fmla="*/ 49048 h 97"/>
                <a:gd name="T36" fmla="*/ 443 w 86"/>
                <a:gd name="T37" fmla="*/ 52076 h 97"/>
                <a:gd name="T38" fmla="*/ 1329 w 86"/>
                <a:gd name="T39" fmla="*/ 54498 h 97"/>
                <a:gd name="T40" fmla="*/ 3101 w 86"/>
                <a:gd name="T41" fmla="*/ 56315 h 97"/>
                <a:gd name="T42" fmla="*/ 4430 w 86"/>
                <a:gd name="T43" fmla="*/ 57526 h 97"/>
                <a:gd name="T44" fmla="*/ 5759 w 86"/>
                <a:gd name="T45" fmla="*/ 58131 h 97"/>
                <a:gd name="T46" fmla="*/ 7974 w 86"/>
                <a:gd name="T47" fmla="*/ 58737 h 97"/>
                <a:gd name="T48" fmla="*/ 9303 w 86"/>
                <a:gd name="T49" fmla="*/ 58737 h 97"/>
                <a:gd name="T50" fmla="*/ 17721 w 86"/>
                <a:gd name="T51" fmla="*/ 57526 h 97"/>
                <a:gd name="T52" fmla="*/ 23480 w 86"/>
                <a:gd name="T53" fmla="*/ 56315 h 97"/>
                <a:gd name="T54" fmla="*/ 38100 w 86"/>
                <a:gd name="T55" fmla="*/ 41176 h 97"/>
                <a:gd name="T56" fmla="*/ 26138 w 86"/>
                <a:gd name="T57" fmla="*/ 0 h 9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86" h="97">
                  <a:moveTo>
                    <a:pt x="59" y="0"/>
                  </a:moveTo>
                  <a:lnTo>
                    <a:pt x="56" y="2"/>
                  </a:lnTo>
                  <a:lnTo>
                    <a:pt x="52" y="3"/>
                  </a:lnTo>
                  <a:lnTo>
                    <a:pt x="46" y="3"/>
                  </a:lnTo>
                  <a:lnTo>
                    <a:pt x="40" y="3"/>
                  </a:lnTo>
                  <a:lnTo>
                    <a:pt x="33" y="3"/>
                  </a:lnTo>
                  <a:lnTo>
                    <a:pt x="27" y="3"/>
                  </a:lnTo>
                  <a:lnTo>
                    <a:pt x="23" y="4"/>
                  </a:lnTo>
                  <a:lnTo>
                    <a:pt x="20" y="6"/>
                  </a:lnTo>
                  <a:lnTo>
                    <a:pt x="16" y="9"/>
                  </a:lnTo>
                  <a:lnTo>
                    <a:pt x="13" y="12"/>
                  </a:lnTo>
                  <a:lnTo>
                    <a:pt x="11" y="15"/>
                  </a:lnTo>
                  <a:lnTo>
                    <a:pt x="8" y="20"/>
                  </a:lnTo>
                  <a:lnTo>
                    <a:pt x="4" y="29"/>
                  </a:lnTo>
                  <a:lnTo>
                    <a:pt x="2" y="38"/>
                  </a:lnTo>
                  <a:lnTo>
                    <a:pt x="0" y="57"/>
                  </a:lnTo>
                  <a:lnTo>
                    <a:pt x="0" y="75"/>
                  </a:lnTo>
                  <a:lnTo>
                    <a:pt x="0" y="81"/>
                  </a:lnTo>
                  <a:lnTo>
                    <a:pt x="1" y="86"/>
                  </a:lnTo>
                  <a:lnTo>
                    <a:pt x="3" y="90"/>
                  </a:lnTo>
                  <a:lnTo>
                    <a:pt x="7" y="93"/>
                  </a:lnTo>
                  <a:lnTo>
                    <a:pt x="10" y="95"/>
                  </a:lnTo>
                  <a:lnTo>
                    <a:pt x="13" y="96"/>
                  </a:lnTo>
                  <a:lnTo>
                    <a:pt x="18" y="97"/>
                  </a:lnTo>
                  <a:lnTo>
                    <a:pt x="21" y="97"/>
                  </a:lnTo>
                  <a:lnTo>
                    <a:pt x="40" y="95"/>
                  </a:lnTo>
                  <a:lnTo>
                    <a:pt x="53" y="93"/>
                  </a:lnTo>
                  <a:lnTo>
                    <a:pt x="86" y="68"/>
                  </a:lnTo>
                  <a:lnTo>
                    <a:pt x="59"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71" name="Line 359"/>
            <p:cNvSpPr>
              <a:spLocks noChangeShapeType="1"/>
            </p:cNvSpPr>
            <p:nvPr>
              <p:custDataLst>
                <p:tags r:id="rId264"/>
              </p:custDataLst>
            </p:nvPr>
          </p:nvSpPr>
          <p:spPr bwMode="auto">
            <a:xfrm flipH="1">
              <a:off x="2055032" y="4122895"/>
              <a:ext cx="5232" cy="7003"/>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272" name="Freeform 360"/>
            <p:cNvSpPr>
              <a:spLocks/>
            </p:cNvSpPr>
            <p:nvPr>
              <p:custDataLst>
                <p:tags r:id="rId265"/>
              </p:custDataLst>
            </p:nvPr>
          </p:nvSpPr>
          <p:spPr bwMode="auto">
            <a:xfrm>
              <a:off x="2054914" y="4130483"/>
              <a:ext cx="14347" cy="51128"/>
            </a:xfrm>
            <a:custGeom>
              <a:avLst/>
              <a:gdLst>
                <a:gd name="T0" fmla="*/ 0 w 33"/>
                <a:gd name="T1" fmla="*/ 0 h 6"/>
                <a:gd name="T2" fmla="*/ 2694 w 33"/>
                <a:gd name="T3" fmla="*/ 9790 h 6"/>
                <a:gd name="T4" fmla="*/ 5773 w 33"/>
                <a:gd name="T5" fmla="*/ 29369 h 6"/>
                <a:gd name="T6" fmla="*/ 8852 w 33"/>
                <a:gd name="T7" fmla="*/ 48948 h 6"/>
                <a:gd name="T8" fmla="*/ 12700 w 33"/>
                <a:gd name="T9" fmla="*/ 58737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 h="6">
                  <a:moveTo>
                    <a:pt x="0" y="0"/>
                  </a:moveTo>
                  <a:lnTo>
                    <a:pt x="7" y="1"/>
                  </a:lnTo>
                  <a:lnTo>
                    <a:pt x="15" y="3"/>
                  </a:lnTo>
                  <a:lnTo>
                    <a:pt x="23" y="5"/>
                  </a:lnTo>
                  <a:lnTo>
                    <a:pt x="33"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73" name="Freeform 361"/>
            <p:cNvSpPr>
              <a:spLocks/>
            </p:cNvSpPr>
            <p:nvPr>
              <p:custDataLst>
                <p:tags r:id="rId266"/>
              </p:custDataLst>
            </p:nvPr>
          </p:nvSpPr>
          <p:spPr bwMode="auto">
            <a:xfrm>
              <a:off x="2064479" y="4118139"/>
              <a:ext cx="4782" cy="51129"/>
            </a:xfrm>
            <a:custGeom>
              <a:avLst/>
              <a:gdLst>
                <a:gd name="T0" fmla="*/ 4762 w 13"/>
                <a:gd name="T1" fmla="*/ 57150 h 30"/>
                <a:gd name="T2" fmla="*/ 4762 w 13"/>
                <a:gd name="T3" fmla="*/ 0 h 30"/>
                <a:gd name="T4" fmla="*/ 0 w 13"/>
                <a:gd name="T5" fmla="*/ 0 h 30"/>
                <a:gd name="T6" fmla="*/ 0 60000 65536"/>
                <a:gd name="T7" fmla="*/ 0 60000 65536"/>
                <a:gd name="T8" fmla="*/ 0 60000 65536"/>
              </a:gdLst>
              <a:ahLst/>
              <a:cxnLst>
                <a:cxn ang="T6">
                  <a:pos x="T0" y="T1"/>
                </a:cxn>
                <a:cxn ang="T7">
                  <a:pos x="T2" y="T3"/>
                </a:cxn>
                <a:cxn ang="T8">
                  <a:pos x="T4" y="T5"/>
                </a:cxn>
              </a:cxnLst>
              <a:rect l="0" t="0" r="r" b="b"/>
              <a:pathLst>
                <a:path w="13" h="30">
                  <a:moveTo>
                    <a:pt x="13" y="30"/>
                  </a:moveTo>
                  <a:lnTo>
                    <a:pt x="13"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20" name="Group 362"/>
            <p:cNvGrpSpPr>
              <a:grpSpLocks/>
            </p:cNvGrpSpPr>
            <p:nvPr>
              <p:custDataLst>
                <p:tags r:id="rId267"/>
              </p:custDataLst>
            </p:nvPr>
          </p:nvGrpSpPr>
          <p:grpSpPr bwMode="auto">
            <a:xfrm>
              <a:off x="2055097" y="4061415"/>
              <a:ext cx="458749" cy="177869"/>
              <a:chOff x="912" y="2626"/>
              <a:chExt cx="311" cy="127"/>
            </a:xfrm>
            <a:grpFill/>
          </p:grpSpPr>
          <p:sp>
            <p:nvSpPr>
              <p:cNvPr id="443" name="Freeform 363"/>
              <p:cNvSpPr>
                <a:spLocks/>
              </p:cNvSpPr>
              <p:nvPr/>
            </p:nvSpPr>
            <p:spPr bwMode="auto">
              <a:xfrm>
                <a:off x="1109" y="2626"/>
                <a:ext cx="114" cy="127"/>
              </a:xfrm>
              <a:custGeom>
                <a:avLst/>
                <a:gdLst>
                  <a:gd name="T0" fmla="*/ 312 w 352"/>
                  <a:gd name="T1" fmla="*/ 79 h 387"/>
                  <a:gd name="T2" fmla="*/ 286 w 352"/>
                  <a:gd name="T3" fmla="*/ 79 h 387"/>
                  <a:gd name="T4" fmla="*/ 265 w 352"/>
                  <a:gd name="T5" fmla="*/ 79 h 387"/>
                  <a:gd name="T6" fmla="*/ 249 w 352"/>
                  <a:gd name="T7" fmla="*/ 74 h 387"/>
                  <a:gd name="T8" fmla="*/ 222 w 352"/>
                  <a:gd name="T9" fmla="*/ 59 h 387"/>
                  <a:gd name="T10" fmla="*/ 168 w 352"/>
                  <a:gd name="T11" fmla="*/ 20 h 387"/>
                  <a:gd name="T12" fmla="*/ 137 w 352"/>
                  <a:gd name="T13" fmla="*/ 6 h 387"/>
                  <a:gd name="T14" fmla="*/ 129 w 352"/>
                  <a:gd name="T15" fmla="*/ 19 h 387"/>
                  <a:gd name="T16" fmla="*/ 119 w 352"/>
                  <a:gd name="T17" fmla="*/ 29 h 387"/>
                  <a:gd name="T18" fmla="*/ 107 w 352"/>
                  <a:gd name="T19" fmla="*/ 35 h 387"/>
                  <a:gd name="T20" fmla="*/ 86 w 352"/>
                  <a:gd name="T21" fmla="*/ 56 h 387"/>
                  <a:gd name="T22" fmla="*/ 53 w 352"/>
                  <a:gd name="T23" fmla="*/ 97 h 387"/>
                  <a:gd name="T24" fmla="*/ 30 w 352"/>
                  <a:gd name="T25" fmla="*/ 131 h 387"/>
                  <a:gd name="T26" fmla="*/ 17 w 352"/>
                  <a:gd name="T27" fmla="*/ 154 h 387"/>
                  <a:gd name="T28" fmla="*/ 7 w 352"/>
                  <a:gd name="T29" fmla="*/ 177 h 387"/>
                  <a:gd name="T30" fmla="*/ 0 w 352"/>
                  <a:gd name="T31" fmla="*/ 198 h 387"/>
                  <a:gd name="T32" fmla="*/ 0 w 352"/>
                  <a:gd name="T33" fmla="*/ 213 h 387"/>
                  <a:gd name="T34" fmla="*/ 3 w 352"/>
                  <a:gd name="T35" fmla="*/ 222 h 387"/>
                  <a:gd name="T36" fmla="*/ 9 w 352"/>
                  <a:gd name="T37" fmla="*/ 231 h 387"/>
                  <a:gd name="T38" fmla="*/ 24 w 352"/>
                  <a:gd name="T39" fmla="*/ 241 h 387"/>
                  <a:gd name="T40" fmla="*/ 39 w 352"/>
                  <a:gd name="T41" fmla="*/ 245 h 387"/>
                  <a:gd name="T42" fmla="*/ 52 w 352"/>
                  <a:gd name="T43" fmla="*/ 245 h 387"/>
                  <a:gd name="T44" fmla="*/ 63 w 352"/>
                  <a:gd name="T45" fmla="*/ 241 h 387"/>
                  <a:gd name="T46" fmla="*/ 73 w 352"/>
                  <a:gd name="T47" fmla="*/ 236 h 387"/>
                  <a:gd name="T48" fmla="*/ 78 w 352"/>
                  <a:gd name="T49" fmla="*/ 236 h 387"/>
                  <a:gd name="T50" fmla="*/ 80 w 352"/>
                  <a:gd name="T51" fmla="*/ 238 h 387"/>
                  <a:gd name="T52" fmla="*/ 80 w 352"/>
                  <a:gd name="T53" fmla="*/ 257 h 387"/>
                  <a:gd name="T54" fmla="*/ 76 w 352"/>
                  <a:gd name="T55" fmla="*/ 279 h 387"/>
                  <a:gd name="T56" fmla="*/ 71 w 352"/>
                  <a:gd name="T57" fmla="*/ 290 h 387"/>
                  <a:gd name="T58" fmla="*/ 73 w 352"/>
                  <a:gd name="T59" fmla="*/ 307 h 387"/>
                  <a:gd name="T60" fmla="*/ 80 w 352"/>
                  <a:gd name="T61" fmla="*/ 331 h 387"/>
                  <a:gd name="T62" fmla="*/ 89 w 352"/>
                  <a:gd name="T63" fmla="*/ 351 h 387"/>
                  <a:gd name="T64" fmla="*/ 122 w 352"/>
                  <a:gd name="T65" fmla="*/ 373 h 387"/>
                  <a:gd name="T66" fmla="*/ 142 w 352"/>
                  <a:gd name="T67" fmla="*/ 385 h 387"/>
                  <a:gd name="T68" fmla="*/ 152 w 352"/>
                  <a:gd name="T69" fmla="*/ 386 h 387"/>
                  <a:gd name="T70" fmla="*/ 163 w 352"/>
                  <a:gd name="T71" fmla="*/ 377 h 387"/>
                  <a:gd name="T72" fmla="*/ 173 w 352"/>
                  <a:gd name="T73" fmla="*/ 363 h 387"/>
                  <a:gd name="T74" fmla="*/ 178 w 352"/>
                  <a:gd name="T75" fmla="*/ 350 h 387"/>
                  <a:gd name="T76" fmla="*/ 181 w 352"/>
                  <a:gd name="T77" fmla="*/ 338 h 387"/>
                  <a:gd name="T78" fmla="*/ 184 w 352"/>
                  <a:gd name="T79" fmla="*/ 323 h 387"/>
                  <a:gd name="T80" fmla="*/ 195 w 352"/>
                  <a:gd name="T81" fmla="*/ 304 h 387"/>
                  <a:gd name="T82" fmla="*/ 216 w 352"/>
                  <a:gd name="T83" fmla="*/ 281 h 387"/>
                  <a:gd name="T84" fmla="*/ 238 w 352"/>
                  <a:gd name="T85" fmla="*/ 263 h 387"/>
                  <a:gd name="T86" fmla="*/ 264 w 352"/>
                  <a:gd name="T87" fmla="*/ 249 h 387"/>
                  <a:gd name="T88" fmla="*/ 300 w 352"/>
                  <a:gd name="T89" fmla="*/ 229 h 387"/>
                  <a:gd name="T90" fmla="*/ 324 w 352"/>
                  <a:gd name="T91" fmla="*/ 212 h 387"/>
                  <a:gd name="T92" fmla="*/ 338 w 352"/>
                  <a:gd name="T93" fmla="*/ 199 h 387"/>
                  <a:gd name="T94" fmla="*/ 346 w 352"/>
                  <a:gd name="T95" fmla="*/ 185 h 387"/>
                  <a:gd name="T96" fmla="*/ 352 w 352"/>
                  <a:gd name="T97" fmla="*/ 169 h 387"/>
                  <a:gd name="T98" fmla="*/ 351 w 352"/>
                  <a:gd name="T99" fmla="*/ 149 h 387"/>
                  <a:gd name="T100" fmla="*/ 344 w 352"/>
                  <a:gd name="T101" fmla="*/ 125 h 387"/>
                  <a:gd name="T102" fmla="*/ 330 w 352"/>
                  <a:gd name="T103" fmla="*/ 91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2" h="387">
                    <a:moveTo>
                      <a:pt x="325" y="79"/>
                    </a:moveTo>
                    <a:lnTo>
                      <a:pt x="312" y="79"/>
                    </a:lnTo>
                    <a:lnTo>
                      <a:pt x="299" y="79"/>
                    </a:lnTo>
                    <a:lnTo>
                      <a:pt x="286" y="79"/>
                    </a:lnTo>
                    <a:lnTo>
                      <a:pt x="273" y="79"/>
                    </a:lnTo>
                    <a:lnTo>
                      <a:pt x="265" y="79"/>
                    </a:lnTo>
                    <a:lnTo>
                      <a:pt x="256" y="77"/>
                    </a:lnTo>
                    <a:lnTo>
                      <a:pt x="249" y="74"/>
                    </a:lnTo>
                    <a:lnTo>
                      <a:pt x="240" y="70"/>
                    </a:lnTo>
                    <a:lnTo>
                      <a:pt x="222" y="59"/>
                    </a:lnTo>
                    <a:lnTo>
                      <a:pt x="204" y="46"/>
                    </a:lnTo>
                    <a:lnTo>
                      <a:pt x="168" y="20"/>
                    </a:lnTo>
                    <a:lnTo>
                      <a:pt x="140" y="0"/>
                    </a:lnTo>
                    <a:lnTo>
                      <a:pt x="137" y="6"/>
                    </a:lnTo>
                    <a:lnTo>
                      <a:pt x="133" y="13"/>
                    </a:lnTo>
                    <a:lnTo>
                      <a:pt x="129" y="19"/>
                    </a:lnTo>
                    <a:lnTo>
                      <a:pt x="125" y="25"/>
                    </a:lnTo>
                    <a:lnTo>
                      <a:pt x="119" y="29"/>
                    </a:lnTo>
                    <a:lnTo>
                      <a:pt x="114" y="33"/>
                    </a:lnTo>
                    <a:lnTo>
                      <a:pt x="107" y="35"/>
                    </a:lnTo>
                    <a:lnTo>
                      <a:pt x="100" y="36"/>
                    </a:lnTo>
                    <a:lnTo>
                      <a:pt x="86" y="56"/>
                    </a:lnTo>
                    <a:lnTo>
                      <a:pt x="71" y="76"/>
                    </a:lnTo>
                    <a:lnTo>
                      <a:pt x="53" y="97"/>
                    </a:lnTo>
                    <a:lnTo>
                      <a:pt x="38" y="120"/>
                    </a:lnTo>
                    <a:lnTo>
                      <a:pt x="30" y="131"/>
                    </a:lnTo>
                    <a:lnTo>
                      <a:pt x="22" y="143"/>
                    </a:lnTo>
                    <a:lnTo>
                      <a:pt x="17" y="154"/>
                    </a:lnTo>
                    <a:lnTo>
                      <a:pt x="11" y="165"/>
                    </a:lnTo>
                    <a:lnTo>
                      <a:pt x="7" y="177"/>
                    </a:lnTo>
                    <a:lnTo>
                      <a:pt x="3" y="187"/>
                    </a:lnTo>
                    <a:lnTo>
                      <a:pt x="0" y="198"/>
                    </a:lnTo>
                    <a:lnTo>
                      <a:pt x="0" y="208"/>
                    </a:lnTo>
                    <a:lnTo>
                      <a:pt x="0" y="213"/>
                    </a:lnTo>
                    <a:lnTo>
                      <a:pt x="2" y="217"/>
                    </a:lnTo>
                    <a:lnTo>
                      <a:pt x="3" y="222"/>
                    </a:lnTo>
                    <a:lnTo>
                      <a:pt x="5" y="225"/>
                    </a:lnTo>
                    <a:lnTo>
                      <a:pt x="9" y="231"/>
                    </a:lnTo>
                    <a:lnTo>
                      <a:pt x="16" y="237"/>
                    </a:lnTo>
                    <a:lnTo>
                      <a:pt x="24" y="241"/>
                    </a:lnTo>
                    <a:lnTo>
                      <a:pt x="31" y="243"/>
                    </a:lnTo>
                    <a:lnTo>
                      <a:pt x="39" y="245"/>
                    </a:lnTo>
                    <a:lnTo>
                      <a:pt x="47" y="246"/>
                    </a:lnTo>
                    <a:lnTo>
                      <a:pt x="52" y="245"/>
                    </a:lnTo>
                    <a:lnTo>
                      <a:pt x="58" y="243"/>
                    </a:lnTo>
                    <a:lnTo>
                      <a:pt x="63" y="241"/>
                    </a:lnTo>
                    <a:lnTo>
                      <a:pt x="69" y="238"/>
                    </a:lnTo>
                    <a:lnTo>
                      <a:pt x="73" y="236"/>
                    </a:lnTo>
                    <a:lnTo>
                      <a:pt x="76" y="235"/>
                    </a:lnTo>
                    <a:lnTo>
                      <a:pt x="78" y="236"/>
                    </a:lnTo>
                    <a:lnTo>
                      <a:pt x="80" y="236"/>
                    </a:lnTo>
                    <a:lnTo>
                      <a:pt x="80" y="238"/>
                    </a:lnTo>
                    <a:lnTo>
                      <a:pt x="80" y="240"/>
                    </a:lnTo>
                    <a:lnTo>
                      <a:pt x="80" y="257"/>
                    </a:lnTo>
                    <a:lnTo>
                      <a:pt x="78" y="271"/>
                    </a:lnTo>
                    <a:lnTo>
                      <a:pt x="76" y="279"/>
                    </a:lnTo>
                    <a:lnTo>
                      <a:pt x="74" y="285"/>
                    </a:lnTo>
                    <a:lnTo>
                      <a:pt x="71" y="290"/>
                    </a:lnTo>
                    <a:lnTo>
                      <a:pt x="66" y="295"/>
                    </a:lnTo>
                    <a:lnTo>
                      <a:pt x="73" y="307"/>
                    </a:lnTo>
                    <a:lnTo>
                      <a:pt x="80" y="319"/>
                    </a:lnTo>
                    <a:lnTo>
                      <a:pt x="80" y="331"/>
                    </a:lnTo>
                    <a:lnTo>
                      <a:pt x="80" y="344"/>
                    </a:lnTo>
                    <a:lnTo>
                      <a:pt x="89" y="351"/>
                    </a:lnTo>
                    <a:lnTo>
                      <a:pt x="110" y="366"/>
                    </a:lnTo>
                    <a:lnTo>
                      <a:pt x="122" y="373"/>
                    </a:lnTo>
                    <a:lnTo>
                      <a:pt x="133" y="380"/>
                    </a:lnTo>
                    <a:lnTo>
                      <a:pt x="142" y="385"/>
                    </a:lnTo>
                    <a:lnTo>
                      <a:pt x="147" y="387"/>
                    </a:lnTo>
                    <a:lnTo>
                      <a:pt x="152" y="386"/>
                    </a:lnTo>
                    <a:lnTo>
                      <a:pt x="158" y="382"/>
                    </a:lnTo>
                    <a:lnTo>
                      <a:pt x="163" y="377"/>
                    </a:lnTo>
                    <a:lnTo>
                      <a:pt x="168" y="370"/>
                    </a:lnTo>
                    <a:lnTo>
                      <a:pt x="173" y="363"/>
                    </a:lnTo>
                    <a:lnTo>
                      <a:pt x="176" y="356"/>
                    </a:lnTo>
                    <a:lnTo>
                      <a:pt x="178" y="350"/>
                    </a:lnTo>
                    <a:lnTo>
                      <a:pt x="179" y="344"/>
                    </a:lnTo>
                    <a:lnTo>
                      <a:pt x="181" y="338"/>
                    </a:lnTo>
                    <a:lnTo>
                      <a:pt x="182" y="330"/>
                    </a:lnTo>
                    <a:lnTo>
                      <a:pt x="184" y="323"/>
                    </a:lnTo>
                    <a:lnTo>
                      <a:pt x="187" y="317"/>
                    </a:lnTo>
                    <a:lnTo>
                      <a:pt x="195" y="304"/>
                    </a:lnTo>
                    <a:lnTo>
                      <a:pt x="206" y="292"/>
                    </a:lnTo>
                    <a:lnTo>
                      <a:pt x="216" y="281"/>
                    </a:lnTo>
                    <a:lnTo>
                      <a:pt x="228" y="271"/>
                    </a:lnTo>
                    <a:lnTo>
                      <a:pt x="238" y="263"/>
                    </a:lnTo>
                    <a:lnTo>
                      <a:pt x="246" y="258"/>
                    </a:lnTo>
                    <a:lnTo>
                      <a:pt x="264" y="249"/>
                    </a:lnTo>
                    <a:lnTo>
                      <a:pt x="283" y="239"/>
                    </a:lnTo>
                    <a:lnTo>
                      <a:pt x="300" y="229"/>
                    </a:lnTo>
                    <a:lnTo>
                      <a:pt x="317" y="217"/>
                    </a:lnTo>
                    <a:lnTo>
                      <a:pt x="324" y="212"/>
                    </a:lnTo>
                    <a:lnTo>
                      <a:pt x="331" y="205"/>
                    </a:lnTo>
                    <a:lnTo>
                      <a:pt x="338" y="199"/>
                    </a:lnTo>
                    <a:lnTo>
                      <a:pt x="342" y="192"/>
                    </a:lnTo>
                    <a:lnTo>
                      <a:pt x="346" y="185"/>
                    </a:lnTo>
                    <a:lnTo>
                      <a:pt x="350" y="177"/>
                    </a:lnTo>
                    <a:lnTo>
                      <a:pt x="352" y="169"/>
                    </a:lnTo>
                    <a:lnTo>
                      <a:pt x="352" y="159"/>
                    </a:lnTo>
                    <a:lnTo>
                      <a:pt x="351" y="149"/>
                    </a:lnTo>
                    <a:lnTo>
                      <a:pt x="349" y="137"/>
                    </a:lnTo>
                    <a:lnTo>
                      <a:pt x="344" y="125"/>
                    </a:lnTo>
                    <a:lnTo>
                      <a:pt x="339" y="113"/>
                    </a:lnTo>
                    <a:lnTo>
                      <a:pt x="330" y="91"/>
                    </a:lnTo>
                    <a:lnTo>
                      <a:pt x="325" y="79"/>
                    </a:lnTo>
                  </a:path>
                </a:pathLst>
              </a:custGeom>
              <a:solidFill>
                <a:srgbClr val="006600"/>
              </a:solid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44" name="Freeform 364"/>
              <p:cNvSpPr>
                <a:spLocks/>
              </p:cNvSpPr>
              <p:nvPr/>
            </p:nvSpPr>
            <p:spPr bwMode="auto">
              <a:xfrm>
                <a:off x="923" y="2662"/>
                <a:ext cx="18" cy="26"/>
              </a:xfrm>
              <a:custGeom>
                <a:avLst/>
                <a:gdLst>
                  <a:gd name="T0" fmla="*/ 14 w 52"/>
                  <a:gd name="T1" fmla="*/ 0 h 78"/>
                  <a:gd name="T2" fmla="*/ 20 w 52"/>
                  <a:gd name="T3" fmla="*/ 0 h 78"/>
                  <a:gd name="T4" fmla="*/ 25 w 52"/>
                  <a:gd name="T5" fmla="*/ 2 h 78"/>
                  <a:gd name="T6" fmla="*/ 30 w 52"/>
                  <a:gd name="T7" fmla="*/ 6 h 78"/>
                  <a:gd name="T8" fmla="*/ 36 w 52"/>
                  <a:gd name="T9" fmla="*/ 9 h 78"/>
                  <a:gd name="T10" fmla="*/ 40 w 52"/>
                  <a:gd name="T11" fmla="*/ 13 h 78"/>
                  <a:gd name="T12" fmla="*/ 45 w 52"/>
                  <a:gd name="T13" fmla="*/ 17 h 78"/>
                  <a:gd name="T14" fmla="*/ 47 w 52"/>
                  <a:gd name="T15" fmla="*/ 21 h 78"/>
                  <a:gd name="T16" fmla="*/ 48 w 52"/>
                  <a:gd name="T17" fmla="*/ 24 h 78"/>
                  <a:gd name="T18" fmla="*/ 51 w 52"/>
                  <a:gd name="T19" fmla="*/ 34 h 78"/>
                  <a:gd name="T20" fmla="*/ 52 w 52"/>
                  <a:gd name="T21" fmla="*/ 41 h 78"/>
                  <a:gd name="T22" fmla="*/ 51 w 52"/>
                  <a:gd name="T23" fmla="*/ 46 h 78"/>
                  <a:gd name="T24" fmla="*/ 49 w 52"/>
                  <a:gd name="T25" fmla="*/ 50 h 78"/>
                  <a:gd name="T26" fmla="*/ 47 w 52"/>
                  <a:gd name="T27" fmla="*/ 54 h 78"/>
                  <a:gd name="T28" fmla="*/ 44 w 52"/>
                  <a:gd name="T29" fmla="*/ 60 h 78"/>
                  <a:gd name="T30" fmla="*/ 41 w 52"/>
                  <a:gd name="T31" fmla="*/ 65 h 78"/>
                  <a:gd name="T32" fmla="*/ 41 w 52"/>
                  <a:gd name="T33" fmla="*/ 73 h 78"/>
                  <a:gd name="T34" fmla="*/ 29 w 52"/>
                  <a:gd name="T35" fmla="*/ 75 h 78"/>
                  <a:gd name="T36" fmla="*/ 16 w 52"/>
                  <a:gd name="T37" fmla="*/ 78 h 78"/>
                  <a:gd name="T38" fmla="*/ 11 w 52"/>
                  <a:gd name="T39" fmla="*/ 78 h 78"/>
                  <a:gd name="T40" fmla="*/ 5 w 52"/>
                  <a:gd name="T41" fmla="*/ 78 h 78"/>
                  <a:gd name="T42" fmla="*/ 4 w 52"/>
                  <a:gd name="T43" fmla="*/ 78 h 78"/>
                  <a:gd name="T44" fmla="*/ 2 w 52"/>
                  <a:gd name="T45" fmla="*/ 77 h 78"/>
                  <a:gd name="T46" fmla="*/ 2 w 52"/>
                  <a:gd name="T47" fmla="*/ 75 h 78"/>
                  <a:gd name="T48" fmla="*/ 1 w 52"/>
                  <a:gd name="T49" fmla="*/ 73 h 78"/>
                  <a:gd name="T50" fmla="*/ 0 w 52"/>
                  <a:gd name="T51" fmla="*/ 69 h 78"/>
                  <a:gd name="T52" fmla="*/ 1 w 52"/>
                  <a:gd name="T53" fmla="*/ 64 h 78"/>
                  <a:gd name="T54" fmla="*/ 3 w 52"/>
                  <a:gd name="T55" fmla="*/ 60 h 78"/>
                  <a:gd name="T56" fmla="*/ 7 w 52"/>
                  <a:gd name="T57" fmla="*/ 56 h 78"/>
                  <a:gd name="T58" fmla="*/ 17 w 52"/>
                  <a:gd name="T59" fmla="*/ 47 h 78"/>
                  <a:gd name="T60" fmla="*/ 28 w 52"/>
                  <a:gd name="T61" fmla="*/ 42 h 78"/>
                  <a:gd name="T62" fmla="*/ 24 w 52"/>
                  <a:gd name="T63" fmla="*/ 32 h 78"/>
                  <a:gd name="T64" fmla="*/ 21 w 52"/>
                  <a:gd name="T65" fmla="*/ 21 h 78"/>
                  <a:gd name="T66" fmla="*/ 18 w 52"/>
                  <a:gd name="T67" fmla="*/ 10 h 78"/>
                  <a:gd name="T68" fmla="*/ 14 w 52"/>
                  <a:gd name="T69"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 h="78">
                    <a:moveTo>
                      <a:pt x="14" y="0"/>
                    </a:moveTo>
                    <a:lnTo>
                      <a:pt x="20" y="0"/>
                    </a:lnTo>
                    <a:lnTo>
                      <a:pt x="25" y="2"/>
                    </a:lnTo>
                    <a:lnTo>
                      <a:pt x="30" y="6"/>
                    </a:lnTo>
                    <a:lnTo>
                      <a:pt x="36" y="9"/>
                    </a:lnTo>
                    <a:lnTo>
                      <a:pt x="40" y="13"/>
                    </a:lnTo>
                    <a:lnTo>
                      <a:pt x="45" y="17"/>
                    </a:lnTo>
                    <a:lnTo>
                      <a:pt x="47" y="21"/>
                    </a:lnTo>
                    <a:lnTo>
                      <a:pt x="48" y="24"/>
                    </a:lnTo>
                    <a:lnTo>
                      <a:pt x="51" y="34"/>
                    </a:lnTo>
                    <a:lnTo>
                      <a:pt x="52" y="41"/>
                    </a:lnTo>
                    <a:lnTo>
                      <a:pt x="51" y="46"/>
                    </a:lnTo>
                    <a:lnTo>
                      <a:pt x="49" y="50"/>
                    </a:lnTo>
                    <a:lnTo>
                      <a:pt x="47" y="54"/>
                    </a:lnTo>
                    <a:lnTo>
                      <a:pt x="44" y="60"/>
                    </a:lnTo>
                    <a:lnTo>
                      <a:pt x="41" y="65"/>
                    </a:lnTo>
                    <a:lnTo>
                      <a:pt x="41" y="73"/>
                    </a:lnTo>
                    <a:lnTo>
                      <a:pt x="29" y="75"/>
                    </a:lnTo>
                    <a:lnTo>
                      <a:pt x="16" y="78"/>
                    </a:lnTo>
                    <a:lnTo>
                      <a:pt x="11" y="78"/>
                    </a:lnTo>
                    <a:lnTo>
                      <a:pt x="5" y="78"/>
                    </a:lnTo>
                    <a:lnTo>
                      <a:pt x="4" y="78"/>
                    </a:lnTo>
                    <a:lnTo>
                      <a:pt x="2" y="77"/>
                    </a:lnTo>
                    <a:lnTo>
                      <a:pt x="2" y="75"/>
                    </a:lnTo>
                    <a:lnTo>
                      <a:pt x="1" y="73"/>
                    </a:lnTo>
                    <a:lnTo>
                      <a:pt x="0" y="69"/>
                    </a:lnTo>
                    <a:lnTo>
                      <a:pt x="1" y="64"/>
                    </a:lnTo>
                    <a:lnTo>
                      <a:pt x="3" y="60"/>
                    </a:lnTo>
                    <a:lnTo>
                      <a:pt x="7" y="56"/>
                    </a:lnTo>
                    <a:lnTo>
                      <a:pt x="17" y="47"/>
                    </a:lnTo>
                    <a:lnTo>
                      <a:pt x="28" y="42"/>
                    </a:lnTo>
                    <a:lnTo>
                      <a:pt x="24" y="32"/>
                    </a:lnTo>
                    <a:lnTo>
                      <a:pt x="21" y="21"/>
                    </a:lnTo>
                    <a:lnTo>
                      <a:pt x="18" y="10"/>
                    </a:lnTo>
                    <a:lnTo>
                      <a:pt x="14"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45" name="Freeform 365"/>
              <p:cNvSpPr>
                <a:spLocks/>
              </p:cNvSpPr>
              <p:nvPr/>
            </p:nvSpPr>
            <p:spPr bwMode="auto">
              <a:xfrm>
                <a:off x="912" y="2666"/>
                <a:ext cx="9" cy="10"/>
              </a:xfrm>
              <a:custGeom>
                <a:avLst/>
                <a:gdLst>
                  <a:gd name="T0" fmla="*/ 13 w 33"/>
                  <a:gd name="T1" fmla="*/ 6 h 30"/>
                  <a:gd name="T2" fmla="*/ 0 w 33"/>
                  <a:gd name="T3" fmla="*/ 24 h 30"/>
                  <a:gd name="T4" fmla="*/ 7 w 33"/>
                  <a:gd name="T5" fmla="*/ 25 h 30"/>
                  <a:gd name="T6" fmla="*/ 15 w 33"/>
                  <a:gd name="T7" fmla="*/ 27 h 30"/>
                  <a:gd name="T8" fmla="*/ 23 w 33"/>
                  <a:gd name="T9" fmla="*/ 29 h 30"/>
                  <a:gd name="T10" fmla="*/ 33 w 33"/>
                  <a:gd name="T11" fmla="*/ 30 h 30"/>
                  <a:gd name="T12" fmla="*/ 33 w 33"/>
                  <a:gd name="T13" fmla="*/ 0 h 30"/>
                  <a:gd name="T14" fmla="*/ 20 w 33"/>
                  <a:gd name="T15" fmla="*/ 0 h 30"/>
                  <a:gd name="T16" fmla="*/ 13 w 33"/>
                  <a:gd name="T17" fmla="*/ 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30">
                    <a:moveTo>
                      <a:pt x="13" y="6"/>
                    </a:moveTo>
                    <a:lnTo>
                      <a:pt x="0" y="24"/>
                    </a:lnTo>
                    <a:lnTo>
                      <a:pt x="7" y="25"/>
                    </a:lnTo>
                    <a:lnTo>
                      <a:pt x="15" y="27"/>
                    </a:lnTo>
                    <a:lnTo>
                      <a:pt x="23" y="29"/>
                    </a:lnTo>
                    <a:lnTo>
                      <a:pt x="33" y="30"/>
                    </a:lnTo>
                    <a:lnTo>
                      <a:pt x="33" y="0"/>
                    </a:lnTo>
                    <a:lnTo>
                      <a:pt x="20" y="0"/>
                    </a:lnTo>
                    <a:lnTo>
                      <a:pt x="13" y="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grpSp>
        <p:sp>
          <p:nvSpPr>
            <p:cNvPr id="275" name="Freeform 366"/>
            <p:cNvSpPr>
              <a:spLocks/>
            </p:cNvSpPr>
            <p:nvPr>
              <p:custDataLst>
                <p:tags r:id="rId268"/>
              </p:custDataLst>
            </p:nvPr>
          </p:nvSpPr>
          <p:spPr bwMode="auto">
            <a:xfrm>
              <a:off x="6062719" y="4694671"/>
              <a:ext cx="20724" cy="51128"/>
            </a:xfrm>
            <a:custGeom>
              <a:avLst/>
              <a:gdLst>
                <a:gd name="T0" fmla="*/ 5269 w 47"/>
                <a:gd name="T1" fmla="*/ 0 h 28"/>
                <a:gd name="T2" fmla="*/ 10133 w 47"/>
                <a:gd name="T3" fmla="*/ 0 h 28"/>
                <a:gd name="T4" fmla="*/ 12565 w 47"/>
                <a:gd name="T5" fmla="*/ 4196 h 28"/>
                <a:gd name="T6" fmla="*/ 13376 w 47"/>
                <a:gd name="T7" fmla="*/ 8391 h 28"/>
                <a:gd name="T8" fmla="*/ 13376 w 47"/>
                <a:gd name="T9" fmla="*/ 12587 h 28"/>
                <a:gd name="T10" fmla="*/ 12970 w 47"/>
                <a:gd name="T11" fmla="*/ 16782 h 28"/>
                <a:gd name="T12" fmla="*/ 13376 w 47"/>
                <a:gd name="T13" fmla="*/ 20978 h 28"/>
                <a:gd name="T14" fmla="*/ 14997 w 47"/>
                <a:gd name="T15" fmla="*/ 25173 h 28"/>
                <a:gd name="T16" fmla="*/ 19050 w 47"/>
                <a:gd name="T17" fmla="*/ 25173 h 28"/>
                <a:gd name="T18" fmla="*/ 17023 w 47"/>
                <a:gd name="T19" fmla="*/ 39858 h 28"/>
                <a:gd name="T20" fmla="*/ 14997 w 47"/>
                <a:gd name="T21" fmla="*/ 52445 h 28"/>
                <a:gd name="T22" fmla="*/ 13376 w 47"/>
                <a:gd name="T23" fmla="*/ 56640 h 28"/>
                <a:gd name="T24" fmla="*/ 11349 w 47"/>
                <a:gd name="T25" fmla="*/ 58738 h 28"/>
                <a:gd name="T26" fmla="*/ 6485 w 47"/>
                <a:gd name="T27" fmla="*/ 56640 h 28"/>
                <a:gd name="T28" fmla="*/ 0 w 47"/>
                <a:gd name="T29" fmla="*/ 52445 h 28"/>
                <a:gd name="T30" fmla="*/ 405 w 47"/>
                <a:gd name="T31" fmla="*/ 39858 h 28"/>
                <a:gd name="T32" fmla="*/ 811 w 47"/>
                <a:gd name="T33" fmla="*/ 31467 h 28"/>
                <a:gd name="T34" fmla="*/ 1621 w 47"/>
                <a:gd name="T35" fmla="*/ 27271 h 28"/>
                <a:gd name="T36" fmla="*/ 2432 w 47"/>
                <a:gd name="T37" fmla="*/ 25173 h 28"/>
                <a:gd name="T38" fmla="*/ 3648 w 47"/>
                <a:gd name="T39" fmla="*/ 23076 h 28"/>
                <a:gd name="T40" fmla="*/ 4459 w 47"/>
                <a:gd name="T41" fmla="*/ 18880 h 28"/>
                <a:gd name="T42" fmla="*/ 5269 w 47"/>
                <a:gd name="T43" fmla="*/ 10489 h 28"/>
                <a:gd name="T44" fmla="*/ 5269 w 47"/>
                <a:gd name="T45" fmla="*/ 0 h 2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7" h="28">
                  <a:moveTo>
                    <a:pt x="13" y="0"/>
                  </a:moveTo>
                  <a:lnTo>
                    <a:pt x="25" y="0"/>
                  </a:lnTo>
                  <a:lnTo>
                    <a:pt x="31" y="2"/>
                  </a:lnTo>
                  <a:lnTo>
                    <a:pt x="33" y="4"/>
                  </a:lnTo>
                  <a:lnTo>
                    <a:pt x="33" y="6"/>
                  </a:lnTo>
                  <a:lnTo>
                    <a:pt x="32" y="8"/>
                  </a:lnTo>
                  <a:lnTo>
                    <a:pt x="33" y="10"/>
                  </a:lnTo>
                  <a:lnTo>
                    <a:pt x="37" y="12"/>
                  </a:lnTo>
                  <a:lnTo>
                    <a:pt x="47" y="12"/>
                  </a:lnTo>
                  <a:lnTo>
                    <a:pt x="42" y="19"/>
                  </a:lnTo>
                  <a:lnTo>
                    <a:pt x="37" y="25"/>
                  </a:lnTo>
                  <a:lnTo>
                    <a:pt x="33" y="27"/>
                  </a:lnTo>
                  <a:lnTo>
                    <a:pt x="28" y="28"/>
                  </a:lnTo>
                  <a:lnTo>
                    <a:pt x="16" y="27"/>
                  </a:lnTo>
                  <a:lnTo>
                    <a:pt x="0" y="25"/>
                  </a:lnTo>
                  <a:lnTo>
                    <a:pt x="1" y="19"/>
                  </a:lnTo>
                  <a:lnTo>
                    <a:pt x="2" y="15"/>
                  </a:lnTo>
                  <a:lnTo>
                    <a:pt x="4" y="13"/>
                  </a:lnTo>
                  <a:lnTo>
                    <a:pt x="6" y="12"/>
                  </a:lnTo>
                  <a:lnTo>
                    <a:pt x="9" y="11"/>
                  </a:lnTo>
                  <a:lnTo>
                    <a:pt x="11" y="9"/>
                  </a:lnTo>
                  <a:lnTo>
                    <a:pt x="13" y="5"/>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76" name="Freeform 367"/>
            <p:cNvSpPr>
              <a:spLocks/>
            </p:cNvSpPr>
            <p:nvPr>
              <p:custDataLst>
                <p:tags r:id="rId269"/>
              </p:custDataLst>
            </p:nvPr>
          </p:nvSpPr>
          <p:spPr bwMode="auto">
            <a:xfrm>
              <a:off x="6032430" y="4717590"/>
              <a:ext cx="25507" cy="51129"/>
            </a:xfrm>
            <a:custGeom>
              <a:avLst/>
              <a:gdLst>
                <a:gd name="T0" fmla="*/ 5841 w 53"/>
                <a:gd name="T1" fmla="*/ 0 h 33"/>
                <a:gd name="T2" fmla="*/ 11682 w 53"/>
                <a:gd name="T3" fmla="*/ 1732 h 33"/>
                <a:gd name="T4" fmla="*/ 15276 w 53"/>
                <a:gd name="T5" fmla="*/ 1732 h 33"/>
                <a:gd name="T6" fmla="*/ 16624 w 53"/>
                <a:gd name="T7" fmla="*/ 5195 h 33"/>
                <a:gd name="T8" fmla="*/ 16624 w 53"/>
                <a:gd name="T9" fmla="*/ 6927 h 33"/>
                <a:gd name="T10" fmla="*/ 16624 w 53"/>
                <a:gd name="T11" fmla="*/ 10391 h 33"/>
                <a:gd name="T12" fmla="*/ 17523 w 53"/>
                <a:gd name="T13" fmla="*/ 13855 h 33"/>
                <a:gd name="T14" fmla="*/ 19769 w 53"/>
                <a:gd name="T15" fmla="*/ 17318 h 33"/>
                <a:gd name="T16" fmla="*/ 23813 w 53"/>
                <a:gd name="T17" fmla="*/ 20782 h 33"/>
                <a:gd name="T18" fmla="*/ 21566 w 53"/>
                <a:gd name="T19" fmla="*/ 38100 h 33"/>
                <a:gd name="T20" fmla="*/ 19769 w 53"/>
                <a:gd name="T21" fmla="*/ 48491 h 33"/>
                <a:gd name="T22" fmla="*/ 18871 w 53"/>
                <a:gd name="T23" fmla="*/ 53686 h 33"/>
                <a:gd name="T24" fmla="*/ 17073 w 53"/>
                <a:gd name="T25" fmla="*/ 55418 h 33"/>
                <a:gd name="T26" fmla="*/ 16175 w 53"/>
                <a:gd name="T27" fmla="*/ 57150 h 33"/>
                <a:gd name="T28" fmla="*/ 15276 w 53"/>
                <a:gd name="T29" fmla="*/ 57150 h 33"/>
                <a:gd name="T30" fmla="*/ 8986 w 53"/>
                <a:gd name="T31" fmla="*/ 51955 h 33"/>
                <a:gd name="T32" fmla="*/ 0 w 53"/>
                <a:gd name="T33" fmla="*/ 41564 h 33"/>
                <a:gd name="T34" fmla="*/ 0 w 53"/>
                <a:gd name="T35" fmla="*/ 32905 h 33"/>
                <a:gd name="T36" fmla="*/ 899 w 53"/>
                <a:gd name="T37" fmla="*/ 27709 h 33"/>
                <a:gd name="T38" fmla="*/ 1797 w 53"/>
                <a:gd name="T39" fmla="*/ 24245 h 33"/>
                <a:gd name="T40" fmla="*/ 3145 w 53"/>
                <a:gd name="T41" fmla="*/ 20782 h 33"/>
                <a:gd name="T42" fmla="*/ 4044 w 53"/>
                <a:gd name="T43" fmla="*/ 19050 h 33"/>
                <a:gd name="T44" fmla="*/ 4942 w 53"/>
                <a:gd name="T45" fmla="*/ 15586 h 33"/>
                <a:gd name="T46" fmla="*/ 5392 w 53"/>
                <a:gd name="T47" fmla="*/ 10391 h 33"/>
                <a:gd name="T48" fmla="*/ 5841 w 53"/>
                <a:gd name="T49" fmla="*/ 0 h 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33">
                  <a:moveTo>
                    <a:pt x="13" y="0"/>
                  </a:moveTo>
                  <a:lnTo>
                    <a:pt x="26" y="1"/>
                  </a:lnTo>
                  <a:lnTo>
                    <a:pt x="34" y="1"/>
                  </a:lnTo>
                  <a:lnTo>
                    <a:pt x="37" y="3"/>
                  </a:lnTo>
                  <a:lnTo>
                    <a:pt x="37" y="4"/>
                  </a:lnTo>
                  <a:lnTo>
                    <a:pt x="37" y="6"/>
                  </a:lnTo>
                  <a:lnTo>
                    <a:pt x="39" y="8"/>
                  </a:lnTo>
                  <a:lnTo>
                    <a:pt x="44" y="10"/>
                  </a:lnTo>
                  <a:lnTo>
                    <a:pt x="53" y="12"/>
                  </a:lnTo>
                  <a:lnTo>
                    <a:pt x="48" y="22"/>
                  </a:lnTo>
                  <a:lnTo>
                    <a:pt x="44" y="28"/>
                  </a:lnTo>
                  <a:lnTo>
                    <a:pt x="42" y="31"/>
                  </a:lnTo>
                  <a:lnTo>
                    <a:pt x="38" y="32"/>
                  </a:lnTo>
                  <a:lnTo>
                    <a:pt x="36" y="33"/>
                  </a:lnTo>
                  <a:lnTo>
                    <a:pt x="34" y="33"/>
                  </a:lnTo>
                  <a:lnTo>
                    <a:pt x="20" y="30"/>
                  </a:lnTo>
                  <a:lnTo>
                    <a:pt x="0" y="24"/>
                  </a:lnTo>
                  <a:lnTo>
                    <a:pt x="0" y="19"/>
                  </a:lnTo>
                  <a:lnTo>
                    <a:pt x="2" y="16"/>
                  </a:lnTo>
                  <a:lnTo>
                    <a:pt x="4" y="14"/>
                  </a:lnTo>
                  <a:lnTo>
                    <a:pt x="7" y="12"/>
                  </a:lnTo>
                  <a:lnTo>
                    <a:pt x="9" y="11"/>
                  </a:lnTo>
                  <a:lnTo>
                    <a:pt x="11" y="9"/>
                  </a:lnTo>
                  <a:lnTo>
                    <a:pt x="12" y="6"/>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21" name="Group 368"/>
            <p:cNvGrpSpPr>
              <a:grpSpLocks/>
            </p:cNvGrpSpPr>
            <p:nvPr>
              <p:custDataLst>
                <p:tags r:id="rId270"/>
              </p:custDataLst>
            </p:nvPr>
          </p:nvGrpSpPr>
          <p:grpSpPr bwMode="auto">
            <a:xfrm>
              <a:off x="5857527" y="4270305"/>
              <a:ext cx="184891" cy="91040"/>
              <a:chOff x="3481" y="2773"/>
              <a:chExt cx="125" cy="65"/>
            </a:xfrm>
            <a:grpFill/>
          </p:grpSpPr>
          <p:sp>
            <p:nvSpPr>
              <p:cNvPr id="432" name="Freeform 369"/>
              <p:cNvSpPr>
                <a:spLocks/>
              </p:cNvSpPr>
              <p:nvPr/>
            </p:nvSpPr>
            <p:spPr bwMode="auto">
              <a:xfrm>
                <a:off x="3583" y="2798"/>
                <a:ext cx="5" cy="6"/>
              </a:xfrm>
              <a:custGeom>
                <a:avLst/>
                <a:gdLst>
                  <a:gd name="T0" fmla="*/ 5 w 13"/>
                  <a:gd name="T1" fmla="*/ 0 h 18"/>
                  <a:gd name="T2" fmla="*/ 4 w 13"/>
                  <a:gd name="T3" fmla="*/ 3 h 18"/>
                  <a:gd name="T4" fmla="*/ 2 w 13"/>
                  <a:gd name="T5" fmla="*/ 6 h 18"/>
                  <a:gd name="T6" fmla="*/ 2 w 13"/>
                  <a:gd name="T7" fmla="*/ 6 h 18"/>
                  <a:gd name="T8" fmla="*/ 1 w 13"/>
                  <a:gd name="T9" fmla="*/ 5 h 18"/>
                  <a:gd name="T10" fmla="*/ 0 w 13"/>
                  <a:gd name="T11" fmla="*/ 3 h 18"/>
                  <a:gd name="T12" fmla="*/ 0 w 13"/>
                  <a:gd name="T13" fmla="*/ 2 h 1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 h="18">
                    <a:moveTo>
                      <a:pt x="13" y="0"/>
                    </a:moveTo>
                    <a:lnTo>
                      <a:pt x="10" y="9"/>
                    </a:lnTo>
                    <a:lnTo>
                      <a:pt x="6" y="18"/>
                    </a:lnTo>
                    <a:lnTo>
                      <a:pt x="5" y="17"/>
                    </a:lnTo>
                    <a:lnTo>
                      <a:pt x="3" y="14"/>
                    </a:lnTo>
                    <a:lnTo>
                      <a:pt x="1" y="10"/>
                    </a:lnTo>
                    <a:lnTo>
                      <a:pt x="0"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3" name="Line 370"/>
              <p:cNvSpPr>
                <a:spLocks noChangeShapeType="1"/>
              </p:cNvSpPr>
              <p:nvPr/>
            </p:nvSpPr>
            <p:spPr bwMode="auto">
              <a:xfrm>
                <a:off x="3583" y="2800"/>
                <a:ext cx="2" cy="1"/>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4" name="Freeform 371"/>
              <p:cNvSpPr>
                <a:spLocks/>
              </p:cNvSpPr>
              <p:nvPr/>
            </p:nvSpPr>
            <p:spPr bwMode="auto">
              <a:xfrm>
                <a:off x="3554" y="2819"/>
                <a:ext cx="5" cy="6"/>
              </a:xfrm>
              <a:custGeom>
                <a:avLst/>
                <a:gdLst>
                  <a:gd name="T0" fmla="*/ 5 w 14"/>
                  <a:gd name="T1" fmla="*/ 6 h 19"/>
                  <a:gd name="T2" fmla="*/ 0 w 14"/>
                  <a:gd name="T3" fmla="*/ 0 h 19"/>
                  <a:gd name="T4" fmla="*/ 5 w 14"/>
                  <a:gd name="T5" fmla="*/ 6 h 19"/>
                  <a:gd name="T6" fmla="*/ 0 60000 65536"/>
                  <a:gd name="T7" fmla="*/ 0 60000 65536"/>
                  <a:gd name="T8" fmla="*/ 0 60000 65536"/>
                </a:gdLst>
                <a:ahLst/>
                <a:cxnLst>
                  <a:cxn ang="T6">
                    <a:pos x="T0" y="T1"/>
                  </a:cxn>
                  <a:cxn ang="T7">
                    <a:pos x="T2" y="T3"/>
                  </a:cxn>
                  <a:cxn ang="T8">
                    <a:pos x="T4" y="T5"/>
                  </a:cxn>
                </a:cxnLst>
                <a:rect l="0" t="0" r="r" b="b"/>
                <a:pathLst>
                  <a:path w="14" h="19">
                    <a:moveTo>
                      <a:pt x="14" y="19"/>
                    </a:moveTo>
                    <a:lnTo>
                      <a:pt x="0" y="0"/>
                    </a:lnTo>
                    <a:lnTo>
                      <a:pt x="14" y="1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5" name="Freeform 372"/>
              <p:cNvSpPr>
                <a:spLocks/>
              </p:cNvSpPr>
              <p:nvPr/>
            </p:nvSpPr>
            <p:spPr bwMode="auto">
              <a:xfrm>
                <a:off x="3528" y="2832"/>
                <a:ext cx="2" cy="6"/>
              </a:xfrm>
              <a:custGeom>
                <a:avLst/>
                <a:gdLst>
                  <a:gd name="T0" fmla="*/ 0 w 7"/>
                  <a:gd name="T1" fmla="*/ 2 h 18"/>
                  <a:gd name="T2" fmla="*/ 2 w 7"/>
                  <a:gd name="T3" fmla="*/ 6 h 18"/>
                  <a:gd name="T4" fmla="*/ 0 w 7"/>
                  <a:gd name="T5" fmla="*/ 6 h 18"/>
                  <a:gd name="T6" fmla="*/ 0 w 7"/>
                  <a:gd name="T7" fmla="*/ 0 h 18"/>
                  <a:gd name="T8" fmla="*/ 2 w 7"/>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8">
                    <a:moveTo>
                      <a:pt x="0" y="6"/>
                    </a:moveTo>
                    <a:lnTo>
                      <a:pt x="7" y="18"/>
                    </a:lnTo>
                    <a:lnTo>
                      <a:pt x="0" y="18"/>
                    </a:lnTo>
                    <a:lnTo>
                      <a:pt x="0" y="0"/>
                    </a:lnTo>
                    <a:lnTo>
                      <a:pt x="7"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6" name="Freeform 373"/>
              <p:cNvSpPr>
                <a:spLocks/>
              </p:cNvSpPr>
              <p:nvPr/>
            </p:nvSpPr>
            <p:spPr bwMode="auto">
              <a:xfrm>
                <a:off x="3599" y="2773"/>
                <a:ext cx="7" cy="4"/>
              </a:xfrm>
              <a:custGeom>
                <a:avLst/>
                <a:gdLst>
                  <a:gd name="T0" fmla="*/ 7 w 20"/>
                  <a:gd name="T1" fmla="*/ 4 h 12"/>
                  <a:gd name="T2" fmla="*/ 4 w 20"/>
                  <a:gd name="T3" fmla="*/ 3 h 12"/>
                  <a:gd name="T4" fmla="*/ 0 w 20"/>
                  <a:gd name="T5" fmla="*/ 2 h 12"/>
                  <a:gd name="T6" fmla="*/ 0 w 20"/>
                  <a:gd name="T7" fmla="*/ 2 h 12"/>
                  <a:gd name="T8" fmla="*/ 1 w 20"/>
                  <a:gd name="T9" fmla="*/ 1 h 12"/>
                  <a:gd name="T10" fmla="*/ 3 w 20"/>
                  <a:gd name="T11" fmla="*/ 0 h 12"/>
                  <a:gd name="T12" fmla="*/ 5 w 20"/>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12">
                    <a:moveTo>
                      <a:pt x="20" y="12"/>
                    </a:moveTo>
                    <a:lnTo>
                      <a:pt x="10" y="9"/>
                    </a:lnTo>
                    <a:lnTo>
                      <a:pt x="0" y="6"/>
                    </a:lnTo>
                    <a:lnTo>
                      <a:pt x="1" y="5"/>
                    </a:lnTo>
                    <a:lnTo>
                      <a:pt x="3" y="3"/>
                    </a:lnTo>
                    <a:lnTo>
                      <a:pt x="8" y="1"/>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7" name="Line 374"/>
              <p:cNvSpPr>
                <a:spLocks noChangeShapeType="1"/>
              </p:cNvSpPr>
              <p:nvPr/>
            </p:nvSpPr>
            <p:spPr bwMode="auto">
              <a:xfrm>
                <a:off x="3603" y="2773"/>
                <a:ext cx="1" cy="2"/>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8" name="Freeform 375"/>
              <p:cNvSpPr>
                <a:spLocks/>
              </p:cNvSpPr>
              <p:nvPr/>
            </p:nvSpPr>
            <p:spPr bwMode="auto">
              <a:xfrm>
                <a:off x="3481" y="2828"/>
                <a:ext cx="7" cy="6"/>
              </a:xfrm>
              <a:custGeom>
                <a:avLst/>
                <a:gdLst>
                  <a:gd name="T0" fmla="*/ 0 w 20"/>
                  <a:gd name="T1" fmla="*/ 0 h 18"/>
                  <a:gd name="T2" fmla="*/ 0 w 20"/>
                  <a:gd name="T3" fmla="*/ 6 h 18"/>
                  <a:gd name="T4" fmla="*/ 7 w 20"/>
                  <a:gd name="T5" fmla="*/ 6 h 18"/>
                  <a:gd name="T6" fmla="*/ 0 60000 65536"/>
                  <a:gd name="T7" fmla="*/ 0 60000 65536"/>
                  <a:gd name="T8" fmla="*/ 0 60000 65536"/>
                </a:gdLst>
                <a:ahLst/>
                <a:cxnLst>
                  <a:cxn ang="T6">
                    <a:pos x="T0" y="T1"/>
                  </a:cxn>
                  <a:cxn ang="T7">
                    <a:pos x="T2" y="T3"/>
                  </a:cxn>
                  <a:cxn ang="T8">
                    <a:pos x="T4" y="T5"/>
                  </a:cxn>
                </a:cxnLst>
                <a:rect l="0" t="0" r="r" b="b"/>
                <a:pathLst>
                  <a:path w="20" h="18">
                    <a:moveTo>
                      <a:pt x="0" y="0"/>
                    </a:moveTo>
                    <a:lnTo>
                      <a:pt x="0" y="18"/>
                    </a:lnTo>
                    <a:lnTo>
                      <a:pt x="2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9" name="Freeform 376"/>
              <p:cNvSpPr>
                <a:spLocks/>
              </p:cNvSpPr>
              <p:nvPr/>
            </p:nvSpPr>
            <p:spPr bwMode="auto">
              <a:xfrm>
                <a:off x="3485" y="2830"/>
                <a:ext cx="3" cy="4"/>
              </a:xfrm>
              <a:custGeom>
                <a:avLst/>
                <a:gdLst>
                  <a:gd name="T0" fmla="*/ 3 w 7"/>
                  <a:gd name="T1" fmla="*/ 4 h 12"/>
                  <a:gd name="T2" fmla="*/ 2 w 7"/>
                  <a:gd name="T3" fmla="*/ 2 h 12"/>
                  <a:gd name="T4" fmla="*/ 0 w 7"/>
                  <a:gd name="T5" fmla="*/ 0 h 12"/>
                  <a:gd name="T6" fmla="*/ 0 60000 65536"/>
                  <a:gd name="T7" fmla="*/ 0 60000 65536"/>
                  <a:gd name="T8" fmla="*/ 0 60000 65536"/>
                </a:gdLst>
                <a:ahLst/>
                <a:cxnLst>
                  <a:cxn ang="T6">
                    <a:pos x="T0" y="T1"/>
                  </a:cxn>
                  <a:cxn ang="T7">
                    <a:pos x="T2" y="T3"/>
                  </a:cxn>
                  <a:cxn ang="T8">
                    <a:pos x="T4" y="T5"/>
                  </a:cxn>
                </a:cxnLst>
                <a:rect l="0" t="0" r="r" b="b"/>
                <a:pathLst>
                  <a:path w="7" h="12">
                    <a:moveTo>
                      <a:pt x="7" y="12"/>
                    </a:moveTo>
                    <a:lnTo>
                      <a:pt x="4" y="6"/>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0" name="Freeform 377"/>
              <p:cNvSpPr>
                <a:spLocks/>
              </p:cNvSpPr>
              <p:nvPr/>
            </p:nvSpPr>
            <p:spPr bwMode="auto">
              <a:xfrm>
                <a:off x="3481" y="2828"/>
                <a:ext cx="7" cy="6"/>
              </a:xfrm>
              <a:custGeom>
                <a:avLst/>
                <a:gdLst>
                  <a:gd name="T0" fmla="*/ 0 w 20"/>
                  <a:gd name="T1" fmla="*/ 0 h 18"/>
                  <a:gd name="T2" fmla="*/ 0 w 20"/>
                  <a:gd name="T3" fmla="*/ 6 h 18"/>
                  <a:gd name="T4" fmla="*/ 7 w 20"/>
                  <a:gd name="T5" fmla="*/ 6 h 18"/>
                  <a:gd name="T6" fmla="*/ 6 w 20"/>
                  <a:gd name="T7" fmla="*/ 4 h 18"/>
                  <a:gd name="T8" fmla="*/ 5 w 20"/>
                  <a:gd name="T9" fmla="*/ 2 h 18"/>
                  <a:gd name="T10" fmla="*/ 0 w 20"/>
                  <a:gd name="T11" fmla="*/ 0 h 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 h="18">
                    <a:moveTo>
                      <a:pt x="0" y="0"/>
                    </a:moveTo>
                    <a:lnTo>
                      <a:pt x="0" y="18"/>
                    </a:lnTo>
                    <a:lnTo>
                      <a:pt x="20" y="18"/>
                    </a:lnTo>
                    <a:lnTo>
                      <a:pt x="17" y="12"/>
                    </a:lnTo>
                    <a:lnTo>
                      <a:pt x="13" y="6"/>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1" name="Freeform 378"/>
              <p:cNvSpPr>
                <a:spLocks/>
              </p:cNvSpPr>
              <p:nvPr/>
            </p:nvSpPr>
            <p:spPr bwMode="auto">
              <a:xfrm>
                <a:off x="3528" y="2832"/>
                <a:ext cx="2" cy="6"/>
              </a:xfrm>
              <a:custGeom>
                <a:avLst/>
                <a:gdLst>
                  <a:gd name="T0" fmla="*/ 0 w 7"/>
                  <a:gd name="T1" fmla="*/ 2 h 18"/>
                  <a:gd name="T2" fmla="*/ 2 w 7"/>
                  <a:gd name="T3" fmla="*/ 6 h 18"/>
                  <a:gd name="T4" fmla="*/ 0 w 7"/>
                  <a:gd name="T5" fmla="*/ 6 h 18"/>
                  <a:gd name="T6" fmla="*/ 0 w 7"/>
                  <a:gd name="T7" fmla="*/ 0 h 18"/>
                  <a:gd name="T8" fmla="*/ 2 w 7"/>
                  <a:gd name="T9" fmla="*/ 0 h 18"/>
                  <a:gd name="T10" fmla="*/ 0 w 7"/>
                  <a:gd name="T11" fmla="*/ 2 h 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 h="18">
                    <a:moveTo>
                      <a:pt x="0" y="6"/>
                    </a:moveTo>
                    <a:lnTo>
                      <a:pt x="7" y="18"/>
                    </a:lnTo>
                    <a:lnTo>
                      <a:pt x="0" y="18"/>
                    </a:lnTo>
                    <a:lnTo>
                      <a:pt x="0" y="0"/>
                    </a:lnTo>
                    <a:lnTo>
                      <a:pt x="7" y="0"/>
                    </a:lnTo>
                    <a:lnTo>
                      <a:pt x="0"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2" name="Freeform 379"/>
              <p:cNvSpPr>
                <a:spLocks/>
              </p:cNvSpPr>
              <p:nvPr/>
            </p:nvSpPr>
            <p:spPr bwMode="auto">
              <a:xfrm>
                <a:off x="3583" y="2798"/>
                <a:ext cx="5" cy="6"/>
              </a:xfrm>
              <a:custGeom>
                <a:avLst/>
                <a:gdLst>
                  <a:gd name="T0" fmla="*/ 5 w 13"/>
                  <a:gd name="T1" fmla="*/ 0 h 18"/>
                  <a:gd name="T2" fmla="*/ 4 w 13"/>
                  <a:gd name="T3" fmla="*/ 3 h 18"/>
                  <a:gd name="T4" fmla="*/ 2 w 13"/>
                  <a:gd name="T5" fmla="*/ 6 h 18"/>
                  <a:gd name="T6" fmla="*/ 2 w 13"/>
                  <a:gd name="T7" fmla="*/ 6 h 18"/>
                  <a:gd name="T8" fmla="*/ 1 w 13"/>
                  <a:gd name="T9" fmla="*/ 5 h 18"/>
                  <a:gd name="T10" fmla="*/ 0 w 13"/>
                  <a:gd name="T11" fmla="*/ 3 h 18"/>
                  <a:gd name="T12" fmla="*/ 0 w 13"/>
                  <a:gd name="T13" fmla="*/ 2 h 18"/>
                  <a:gd name="T14" fmla="*/ 2 w 13"/>
                  <a:gd name="T15" fmla="*/ 2 h 18"/>
                  <a:gd name="T16" fmla="*/ 5 w 13"/>
                  <a:gd name="T17" fmla="*/ 0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 h="18">
                    <a:moveTo>
                      <a:pt x="13" y="0"/>
                    </a:moveTo>
                    <a:lnTo>
                      <a:pt x="10" y="9"/>
                    </a:lnTo>
                    <a:lnTo>
                      <a:pt x="6" y="18"/>
                    </a:lnTo>
                    <a:lnTo>
                      <a:pt x="5" y="17"/>
                    </a:lnTo>
                    <a:lnTo>
                      <a:pt x="3" y="14"/>
                    </a:lnTo>
                    <a:lnTo>
                      <a:pt x="1" y="10"/>
                    </a:lnTo>
                    <a:lnTo>
                      <a:pt x="0" y="6"/>
                    </a:lnTo>
                    <a:lnTo>
                      <a:pt x="6" y="6"/>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278" name="Freeform 380"/>
            <p:cNvSpPr>
              <a:spLocks/>
            </p:cNvSpPr>
            <p:nvPr>
              <p:custDataLst>
                <p:tags r:id="rId271"/>
              </p:custDataLst>
            </p:nvPr>
          </p:nvSpPr>
          <p:spPr bwMode="auto">
            <a:xfrm>
              <a:off x="4900552" y="4262712"/>
              <a:ext cx="349130" cy="334988"/>
            </a:xfrm>
            <a:custGeom>
              <a:avLst/>
              <a:gdLst>
                <a:gd name="T0" fmla="*/ 26013 w 736"/>
                <a:gd name="T1" fmla="*/ 360469 h 721"/>
                <a:gd name="T2" fmla="*/ 39452 w 736"/>
                <a:gd name="T3" fmla="*/ 351523 h 721"/>
                <a:gd name="T4" fmla="*/ 54626 w 736"/>
                <a:gd name="T5" fmla="*/ 351523 h 721"/>
                <a:gd name="T6" fmla="*/ 84974 w 736"/>
                <a:gd name="T7" fmla="*/ 364152 h 721"/>
                <a:gd name="T8" fmla="*/ 106218 w 736"/>
                <a:gd name="T9" fmla="*/ 370993 h 721"/>
                <a:gd name="T10" fmla="*/ 126594 w 736"/>
                <a:gd name="T11" fmla="*/ 369941 h 721"/>
                <a:gd name="T12" fmla="*/ 264894 w 736"/>
                <a:gd name="T13" fmla="*/ 377308 h 721"/>
                <a:gd name="T14" fmla="*/ 282236 w 736"/>
                <a:gd name="T15" fmla="*/ 372046 h 721"/>
                <a:gd name="T16" fmla="*/ 271831 w 736"/>
                <a:gd name="T17" fmla="*/ 345734 h 721"/>
                <a:gd name="T18" fmla="*/ 287872 w 736"/>
                <a:gd name="T19" fmla="*/ 227858 h 721"/>
                <a:gd name="T20" fmla="*/ 307381 w 736"/>
                <a:gd name="T21" fmla="*/ 225753 h 721"/>
                <a:gd name="T22" fmla="*/ 313451 w 736"/>
                <a:gd name="T23" fmla="*/ 218912 h 721"/>
                <a:gd name="T24" fmla="*/ 318220 w 736"/>
                <a:gd name="T25" fmla="*/ 189443 h 721"/>
                <a:gd name="T26" fmla="*/ 313017 w 736"/>
                <a:gd name="T27" fmla="*/ 158922 h 721"/>
                <a:gd name="T28" fmla="*/ 306948 w 736"/>
                <a:gd name="T29" fmla="*/ 159974 h 721"/>
                <a:gd name="T30" fmla="*/ 293074 w 736"/>
                <a:gd name="T31" fmla="*/ 157869 h 721"/>
                <a:gd name="T32" fmla="*/ 274866 w 736"/>
                <a:gd name="T33" fmla="*/ 157343 h 721"/>
                <a:gd name="T34" fmla="*/ 270097 w 736"/>
                <a:gd name="T35" fmla="*/ 152607 h 721"/>
                <a:gd name="T36" fmla="*/ 267495 w 736"/>
                <a:gd name="T37" fmla="*/ 133137 h 721"/>
                <a:gd name="T38" fmla="*/ 263160 w 736"/>
                <a:gd name="T39" fmla="*/ 115245 h 721"/>
                <a:gd name="T40" fmla="*/ 258825 w 736"/>
                <a:gd name="T41" fmla="*/ 97879 h 721"/>
                <a:gd name="T42" fmla="*/ 263160 w 736"/>
                <a:gd name="T43" fmla="*/ 87881 h 721"/>
                <a:gd name="T44" fmla="*/ 267495 w 736"/>
                <a:gd name="T45" fmla="*/ 77882 h 721"/>
                <a:gd name="T46" fmla="*/ 264894 w 736"/>
                <a:gd name="T47" fmla="*/ 52623 h 721"/>
                <a:gd name="T48" fmla="*/ 235847 w 736"/>
                <a:gd name="T49" fmla="*/ 36836 h 721"/>
                <a:gd name="T50" fmla="*/ 206800 w 736"/>
                <a:gd name="T51" fmla="*/ 34731 h 721"/>
                <a:gd name="T52" fmla="*/ 204198 w 736"/>
                <a:gd name="T53" fmla="*/ 42625 h 721"/>
                <a:gd name="T54" fmla="*/ 200730 w 736"/>
                <a:gd name="T55" fmla="*/ 53149 h 721"/>
                <a:gd name="T56" fmla="*/ 190759 w 736"/>
                <a:gd name="T57" fmla="*/ 64200 h 721"/>
                <a:gd name="T58" fmla="*/ 169949 w 736"/>
                <a:gd name="T59" fmla="*/ 68410 h 721"/>
                <a:gd name="T60" fmla="*/ 157809 w 736"/>
                <a:gd name="T61" fmla="*/ 60517 h 721"/>
                <a:gd name="T62" fmla="*/ 146971 w 736"/>
                <a:gd name="T63" fmla="*/ 43151 h 721"/>
                <a:gd name="T64" fmla="*/ 138300 w 736"/>
                <a:gd name="T65" fmla="*/ 20523 h 721"/>
                <a:gd name="T66" fmla="*/ 135265 w 736"/>
                <a:gd name="T67" fmla="*/ 0 h 721"/>
                <a:gd name="T68" fmla="*/ 13006 w 736"/>
                <a:gd name="T69" fmla="*/ 7893 h 721"/>
                <a:gd name="T70" fmla="*/ 20376 w 736"/>
                <a:gd name="T71" fmla="*/ 15261 h 721"/>
                <a:gd name="T72" fmla="*/ 32516 w 736"/>
                <a:gd name="T73" fmla="*/ 39467 h 721"/>
                <a:gd name="T74" fmla="*/ 44221 w 736"/>
                <a:gd name="T75" fmla="*/ 68410 h 721"/>
                <a:gd name="T76" fmla="*/ 44655 w 736"/>
                <a:gd name="T77" fmla="*/ 89986 h 721"/>
                <a:gd name="T78" fmla="*/ 40319 w 736"/>
                <a:gd name="T79" fmla="*/ 106825 h 721"/>
                <a:gd name="T80" fmla="*/ 41620 w 736"/>
                <a:gd name="T81" fmla="*/ 120507 h 721"/>
                <a:gd name="T82" fmla="*/ 51592 w 736"/>
                <a:gd name="T83" fmla="*/ 143135 h 721"/>
                <a:gd name="T84" fmla="*/ 56794 w 736"/>
                <a:gd name="T85" fmla="*/ 161553 h 721"/>
                <a:gd name="T86" fmla="*/ 55060 w 736"/>
                <a:gd name="T87" fmla="*/ 185234 h 721"/>
                <a:gd name="T88" fmla="*/ 45955 w 736"/>
                <a:gd name="T89" fmla="*/ 212071 h 721"/>
                <a:gd name="T90" fmla="*/ 33383 w 736"/>
                <a:gd name="T91" fmla="*/ 234699 h 721"/>
                <a:gd name="T92" fmla="*/ 17775 w 736"/>
                <a:gd name="T93" fmla="*/ 251012 h 721"/>
                <a:gd name="T94" fmla="*/ 10839 w 736"/>
                <a:gd name="T95" fmla="*/ 311003 h 721"/>
                <a:gd name="T96" fmla="*/ 4769 w 736"/>
                <a:gd name="T97" fmla="*/ 329947 h 72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36" h="721">
                  <a:moveTo>
                    <a:pt x="0" y="691"/>
                  </a:moveTo>
                  <a:lnTo>
                    <a:pt x="46" y="697"/>
                  </a:lnTo>
                  <a:lnTo>
                    <a:pt x="53" y="690"/>
                  </a:lnTo>
                  <a:lnTo>
                    <a:pt x="60" y="685"/>
                  </a:lnTo>
                  <a:lnTo>
                    <a:pt x="68" y="679"/>
                  </a:lnTo>
                  <a:lnTo>
                    <a:pt x="75" y="674"/>
                  </a:lnTo>
                  <a:lnTo>
                    <a:pt x="83" y="671"/>
                  </a:lnTo>
                  <a:lnTo>
                    <a:pt x="91" y="668"/>
                  </a:lnTo>
                  <a:lnTo>
                    <a:pt x="97" y="666"/>
                  </a:lnTo>
                  <a:lnTo>
                    <a:pt x="105" y="666"/>
                  </a:lnTo>
                  <a:lnTo>
                    <a:pt x="116" y="666"/>
                  </a:lnTo>
                  <a:lnTo>
                    <a:pt x="126" y="668"/>
                  </a:lnTo>
                  <a:lnTo>
                    <a:pt x="137" y="671"/>
                  </a:lnTo>
                  <a:lnTo>
                    <a:pt x="149" y="674"/>
                  </a:lnTo>
                  <a:lnTo>
                    <a:pt x="172" y="683"/>
                  </a:lnTo>
                  <a:lnTo>
                    <a:pt x="196" y="692"/>
                  </a:lnTo>
                  <a:lnTo>
                    <a:pt x="208" y="696"/>
                  </a:lnTo>
                  <a:lnTo>
                    <a:pt x="220" y="700"/>
                  </a:lnTo>
                  <a:lnTo>
                    <a:pt x="232" y="703"/>
                  </a:lnTo>
                  <a:lnTo>
                    <a:pt x="245" y="705"/>
                  </a:lnTo>
                  <a:lnTo>
                    <a:pt x="257" y="706"/>
                  </a:lnTo>
                  <a:lnTo>
                    <a:pt x="269" y="707"/>
                  </a:lnTo>
                  <a:lnTo>
                    <a:pt x="280" y="706"/>
                  </a:lnTo>
                  <a:lnTo>
                    <a:pt x="292" y="703"/>
                  </a:lnTo>
                  <a:lnTo>
                    <a:pt x="411" y="703"/>
                  </a:lnTo>
                  <a:lnTo>
                    <a:pt x="411" y="721"/>
                  </a:lnTo>
                  <a:lnTo>
                    <a:pt x="604" y="721"/>
                  </a:lnTo>
                  <a:lnTo>
                    <a:pt x="611" y="717"/>
                  </a:lnTo>
                  <a:lnTo>
                    <a:pt x="619" y="714"/>
                  </a:lnTo>
                  <a:lnTo>
                    <a:pt x="627" y="712"/>
                  </a:lnTo>
                  <a:lnTo>
                    <a:pt x="634" y="710"/>
                  </a:lnTo>
                  <a:lnTo>
                    <a:pt x="651" y="707"/>
                  </a:lnTo>
                  <a:lnTo>
                    <a:pt x="671" y="703"/>
                  </a:lnTo>
                  <a:lnTo>
                    <a:pt x="658" y="691"/>
                  </a:lnTo>
                  <a:lnTo>
                    <a:pt x="643" y="674"/>
                  </a:lnTo>
                  <a:lnTo>
                    <a:pt x="627" y="657"/>
                  </a:lnTo>
                  <a:lnTo>
                    <a:pt x="610" y="641"/>
                  </a:lnTo>
                  <a:lnTo>
                    <a:pt x="610" y="432"/>
                  </a:lnTo>
                  <a:lnTo>
                    <a:pt x="631" y="433"/>
                  </a:lnTo>
                  <a:lnTo>
                    <a:pt x="664" y="433"/>
                  </a:lnTo>
                  <a:lnTo>
                    <a:pt x="680" y="433"/>
                  </a:lnTo>
                  <a:lnTo>
                    <a:pt x="696" y="432"/>
                  </a:lnTo>
                  <a:lnTo>
                    <a:pt x="703" y="431"/>
                  </a:lnTo>
                  <a:lnTo>
                    <a:pt x="709" y="429"/>
                  </a:lnTo>
                  <a:lnTo>
                    <a:pt x="713" y="428"/>
                  </a:lnTo>
                  <a:lnTo>
                    <a:pt x="717" y="426"/>
                  </a:lnTo>
                  <a:lnTo>
                    <a:pt x="720" y="421"/>
                  </a:lnTo>
                  <a:lnTo>
                    <a:pt x="723" y="416"/>
                  </a:lnTo>
                  <a:lnTo>
                    <a:pt x="725" y="408"/>
                  </a:lnTo>
                  <a:lnTo>
                    <a:pt x="728" y="400"/>
                  </a:lnTo>
                  <a:lnTo>
                    <a:pt x="732" y="380"/>
                  </a:lnTo>
                  <a:lnTo>
                    <a:pt x="734" y="360"/>
                  </a:lnTo>
                  <a:lnTo>
                    <a:pt x="736" y="324"/>
                  </a:lnTo>
                  <a:lnTo>
                    <a:pt x="736" y="309"/>
                  </a:lnTo>
                  <a:lnTo>
                    <a:pt x="728" y="304"/>
                  </a:lnTo>
                  <a:lnTo>
                    <a:pt x="722" y="302"/>
                  </a:lnTo>
                  <a:lnTo>
                    <a:pt x="718" y="302"/>
                  </a:lnTo>
                  <a:lnTo>
                    <a:pt x="714" y="303"/>
                  </a:lnTo>
                  <a:lnTo>
                    <a:pt x="711" y="304"/>
                  </a:lnTo>
                  <a:lnTo>
                    <a:pt x="708" y="304"/>
                  </a:lnTo>
                  <a:lnTo>
                    <a:pt x="703" y="302"/>
                  </a:lnTo>
                  <a:lnTo>
                    <a:pt x="697" y="297"/>
                  </a:lnTo>
                  <a:lnTo>
                    <a:pt x="685" y="298"/>
                  </a:lnTo>
                  <a:lnTo>
                    <a:pt x="676" y="300"/>
                  </a:lnTo>
                  <a:lnTo>
                    <a:pt x="666" y="302"/>
                  </a:lnTo>
                  <a:lnTo>
                    <a:pt x="650" y="303"/>
                  </a:lnTo>
                  <a:lnTo>
                    <a:pt x="641" y="302"/>
                  </a:lnTo>
                  <a:lnTo>
                    <a:pt x="634" y="299"/>
                  </a:lnTo>
                  <a:lnTo>
                    <a:pt x="631" y="298"/>
                  </a:lnTo>
                  <a:lnTo>
                    <a:pt x="628" y="295"/>
                  </a:lnTo>
                  <a:lnTo>
                    <a:pt x="626" y="293"/>
                  </a:lnTo>
                  <a:lnTo>
                    <a:pt x="623" y="290"/>
                  </a:lnTo>
                  <a:lnTo>
                    <a:pt x="620" y="282"/>
                  </a:lnTo>
                  <a:lnTo>
                    <a:pt x="619" y="274"/>
                  </a:lnTo>
                  <a:lnTo>
                    <a:pt x="618" y="264"/>
                  </a:lnTo>
                  <a:lnTo>
                    <a:pt x="617" y="253"/>
                  </a:lnTo>
                  <a:lnTo>
                    <a:pt x="616" y="244"/>
                  </a:lnTo>
                  <a:lnTo>
                    <a:pt x="613" y="236"/>
                  </a:lnTo>
                  <a:lnTo>
                    <a:pt x="610" y="227"/>
                  </a:lnTo>
                  <a:lnTo>
                    <a:pt x="607" y="219"/>
                  </a:lnTo>
                  <a:lnTo>
                    <a:pt x="604" y="211"/>
                  </a:lnTo>
                  <a:lnTo>
                    <a:pt x="600" y="203"/>
                  </a:lnTo>
                  <a:lnTo>
                    <a:pt x="598" y="195"/>
                  </a:lnTo>
                  <a:lnTo>
                    <a:pt x="597" y="186"/>
                  </a:lnTo>
                  <a:lnTo>
                    <a:pt x="598" y="181"/>
                  </a:lnTo>
                  <a:lnTo>
                    <a:pt x="600" y="177"/>
                  </a:lnTo>
                  <a:lnTo>
                    <a:pt x="604" y="171"/>
                  </a:lnTo>
                  <a:lnTo>
                    <a:pt x="607" y="167"/>
                  </a:lnTo>
                  <a:lnTo>
                    <a:pt x="610" y="162"/>
                  </a:lnTo>
                  <a:lnTo>
                    <a:pt x="613" y="157"/>
                  </a:lnTo>
                  <a:lnTo>
                    <a:pt x="616" y="153"/>
                  </a:lnTo>
                  <a:lnTo>
                    <a:pt x="617" y="148"/>
                  </a:lnTo>
                  <a:lnTo>
                    <a:pt x="616" y="136"/>
                  </a:lnTo>
                  <a:lnTo>
                    <a:pt x="612" y="120"/>
                  </a:lnTo>
                  <a:lnTo>
                    <a:pt x="611" y="109"/>
                  </a:lnTo>
                  <a:lnTo>
                    <a:pt x="611" y="100"/>
                  </a:lnTo>
                  <a:lnTo>
                    <a:pt x="613" y="90"/>
                  </a:lnTo>
                  <a:lnTo>
                    <a:pt x="617" y="81"/>
                  </a:lnTo>
                  <a:lnTo>
                    <a:pt x="594" y="77"/>
                  </a:lnTo>
                  <a:lnTo>
                    <a:pt x="544" y="70"/>
                  </a:lnTo>
                  <a:lnTo>
                    <a:pt x="517" y="67"/>
                  </a:lnTo>
                  <a:lnTo>
                    <a:pt x="494" y="66"/>
                  </a:lnTo>
                  <a:lnTo>
                    <a:pt x="484" y="65"/>
                  </a:lnTo>
                  <a:lnTo>
                    <a:pt x="477" y="66"/>
                  </a:lnTo>
                  <a:lnTo>
                    <a:pt x="473" y="67"/>
                  </a:lnTo>
                  <a:lnTo>
                    <a:pt x="471" y="69"/>
                  </a:lnTo>
                  <a:lnTo>
                    <a:pt x="471" y="73"/>
                  </a:lnTo>
                  <a:lnTo>
                    <a:pt x="471" y="81"/>
                  </a:lnTo>
                  <a:lnTo>
                    <a:pt x="470" y="86"/>
                  </a:lnTo>
                  <a:lnTo>
                    <a:pt x="469" y="91"/>
                  </a:lnTo>
                  <a:lnTo>
                    <a:pt x="466" y="96"/>
                  </a:lnTo>
                  <a:lnTo>
                    <a:pt x="463" y="101"/>
                  </a:lnTo>
                  <a:lnTo>
                    <a:pt x="460" y="107"/>
                  </a:lnTo>
                  <a:lnTo>
                    <a:pt x="454" y="112"/>
                  </a:lnTo>
                  <a:lnTo>
                    <a:pt x="448" y="117"/>
                  </a:lnTo>
                  <a:lnTo>
                    <a:pt x="440" y="122"/>
                  </a:lnTo>
                  <a:lnTo>
                    <a:pt x="430" y="125"/>
                  </a:lnTo>
                  <a:lnTo>
                    <a:pt x="419" y="128"/>
                  </a:lnTo>
                  <a:lnTo>
                    <a:pt x="406" y="130"/>
                  </a:lnTo>
                  <a:lnTo>
                    <a:pt x="392" y="130"/>
                  </a:lnTo>
                  <a:lnTo>
                    <a:pt x="385" y="129"/>
                  </a:lnTo>
                  <a:lnTo>
                    <a:pt x="378" y="127"/>
                  </a:lnTo>
                  <a:lnTo>
                    <a:pt x="372" y="122"/>
                  </a:lnTo>
                  <a:lnTo>
                    <a:pt x="364" y="115"/>
                  </a:lnTo>
                  <a:lnTo>
                    <a:pt x="358" y="108"/>
                  </a:lnTo>
                  <a:lnTo>
                    <a:pt x="351" y="100"/>
                  </a:lnTo>
                  <a:lnTo>
                    <a:pt x="344" y="91"/>
                  </a:lnTo>
                  <a:lnTo>
                    <a:pt x="339" y="82"/>
                  </a:lnTo>
                  <a:lnTo>
                    <a:pt x="333" y="72"/>
                  </a:lnTo>
                  <a:lnTo>
                    <a:pt x="328" y="60"/>
                  </a:lnTo>
                  <a:lnTo>
                    <a:pt x="324" y="50"/>
                  </a:lnTo>
                  <a:lnTo>
                    <a:pt x="319" y="39"/>
                  </a:lnTo>
                  <a:lnTo>
                    <a:pt x="316" y="29"/>
                  </a:lnTo>
                  <a:lnTo>
                    <a:pt x="314" y="19"/>
                  </a:lnTo>
                  <a:lnTo>
                    <a:pt x="312" y="10"/>
                  </a:lnTo>
                  <a:lnTo>
                    <a:pt x="312" y="0"/>
                  </a:lnTo>
                  <a:lnTo>
                    <a:pt x="26" y="0"/>
                  </a:lnTo>
                  <a:lnTo>
                    <a:pt x="26" y="5"/>
                  </a:lnTo>
                  <a:lnTo>
                    <a:pt x="28" y="10"/>
                  </a:lnTo>
                  <a:lnTo>
                    <a:pt x="30" y="15"/>
                  </a:lnTo>
                  <a:lnTo>
                    <a:pt x="34" y="19"/>
                  </a:lnTo>
                  <a:lnTo>
                    <a:pt x="38" y="22"/>
                  </a:lnTo>
                  <a:lnTo>
                    <a:pt x="42" y="26"/>
                  </a:lnTo>
                  <a:lnTo>
                    <a:pt x="47" y="29"/>
                  </a:lnTo>
                  <a:lnTo>
                    <a:pt x="52" y="31"/>
                  </a:lnTo>
                  <a:lnTo>
                    <a:pt x="58" y="47"/>
                  </a:lnTo>
                  <a:lnTo>
                    <a:pt x="67" y="61"/>
                  </a:lnTo>
                  <a:lnTo>
                    <a:pt x="75" y="75"/>
                  </a:lnTo>
                  <a:lnTo>
                    <a:pt x="84" y="89"/>
                  </a:lnTo>
                  <a:lnTo>
                    <a:pt x="92" y="104"/>
                  </a:lnTo>
                  <a:lnTo>
                    <a:pt x="98" y="121"/>
                  </a:lnTo>
                  <a:lnTo>
                    <a:pt x="102" y="130"/>
                  </a:lnTo>
                  <a:lnTo>
                    <a:pt x="104" y="139"/>
                  </a:lnTo>
                  <a:lnTo>
                    <a:pt x="105" y="150"/>
                  </a:lnTo>
                  <a:lnTo>
                    <a:pt x="105" y="161"/>
                  </a:lnTo>
                  <a:lnTo>
                    <a:pt x="103" y="171"/>
                  </a:lnTo>
                  <a:lnTo>
                    <a:pt x="98" y="183"/>
                  </a:lnTo>
                  <a:lnTo>
                    <a:pt x="96" y="190"/>
                  </a:lnTo>
                  <a:lnTo>
                    <a:pt x="94" y="196"/>
                  </a:lnTo>
                  <a:lnTo>
                    <a:pt x="93" y="203"/>
                  </a:lnTo>
                  <a:lnTo>
                    <a:pt x="92" y="210"/>
                  </a:lnTo>
                  <a:lnTo>
                    <a:pt x="93" y="217"/>
                  </a:lnTo>
                  <a:lnTo>
                    <a:pt x="94" y="223"/>
                  </a:lnTo>
                  <a:lnTo>
                    <a:pt x="96" y="229"/>
                  </a:lnTo>
                  <a:lnTo>
                    <a:pt x="98" y="236"/>
                  </a:lnTo>
                  <a:lnTo>
                    <a:pt x="105" y="248"/>
                  </a:lnTo>
                  <a:lnTo>
                    <a:pt x="112" y="260"/>
                  </a:lnTo>
                  <a:lnTo>
                    <a:pt x="119" y="272"/>
                  </a:lnTo>
                  <a:lnTo>
                    <a:pt x="126" y="285"/>
                  </a:lnTo>
                  <a:lnTo>
                    <a:pt x="128" y="293"/>
                  </a:lnTo>
                  <a:lnTo>
                    <a:pt x="130" y="300"/>
                  </a:lnTo>
                  <a:lnTo>
                    <a:pt x="131" y="307"/>
                  </a:lnTo>
                  <a:lnTo>
                    <a:pt x="133" y="315"/>
                  </a:lnTo>
                  <a:lnTo>
                    <a:pt x="131" y="326"/>
                  </a:lnTo>
                  <a:lnTo>
                    <a:pt x="129" y="338"/>
                  </a:lnTo>
                  <a:lnTo>
                    <a:pt x="127" y="352"/>
                  </a:lnTo>
                  <a:lnTo>
                    <a:pt x="123" y="364"/>
                  </a:lnTo>
                  <a:lnTo>
                    <a:pt x="118" y="377"/>
                  </a:lnTo>
                  <a:lnTo>
                    <a:pt x="113" y="389"/>
                  </a:lnTo>
                  <a:lnTo>
                    <a:pt x="106" y="403"/>
                  </a:lnTo>
                  <a:lnTo>
                    <a:pt x="100" y="414"/>
                  </a:lnTo>
                  <a:lnTo>
                    <a:pt x="92" y="426"/>
                  </a:lnTo>
                  <a:lnTo>
                    <a:pt x="84" y="436"/>
                  </a:lnTo>
                  <a:lnTo>
                    <a:pt x="77" y="446"/>
                  </a:lnTo>
                  <a:lnTo>
                    <a:pt x="68" y="457"/>
                  </a:lnTo>
                  <a:lnTo>
                    <a:pt x="59" y="465"/>
                  </a:lnTo>
                  <a:lnTo>
                    <a:pt x="50" y="471"/>
                  </a:lnTo>
                  <a:lnTo>
                    <a:pt x="41" y="477"/>
                  </a:lnTo>
                  <a:lnTo>
                    <a:pt x="33" y="481"/>
                  </a:lnTo>
                  <a:lnTo>
                    <a:pt x="33" y="586"/>
                  </a:lnTo>
                  <a:lnTo>
                    <a:pt x="28" y="588"/>
                  </a:lnTo>
                  <a:lnTo>
                    <a:pt x="25" y="591"/>
                  </a:lnTo>
                  <a:lnTo>
                    <a:pt x="23" y="595"/>
                  </a:lnTo>
                  <a:lnTo>
                    <a:pt x="19" y="600"/>
                  </a:lnTo>
                  <a:lnTo>
                    <a:pt x="15" y="612"/>
                  </a:lnTo>
                  <a:lnTo>
                    <a:pt x="11" y="627"/>
                  </a:lnTo>
                  <a:lnTo>
                    <a:pt x="4" y="659"/>
                  </a:lnTo>
                  <a:lnTo>
                    <a:pt x="0" y="69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79" name="Freeform 381"/>
            <p:cNvSpPr>
              <a:spLocks/>
            </p:cNvSpPr>
            <p:nvPr>
              <p:custDataLst>
                <p:tags r:id="rId272"/>
              </p:custDataLst>
            </p:nvPr>
          </p:nvSpPr>
          <p:spPr bwMode="auto">
            <a:xfrm>
              <a:off x="4911712" y="4239794"/>
              <a:ext cx="17536" cy="52893"/>
            </a:xfrm>
            <a:custGeom>
              <a:avLst/>
              <a:gdLst>
                <a:gd name="T0" fmla="*/ 0 w 39"/>
                <a:gd name="T1" fmla="*/ 60325 h 31"/>
                <a:gd name="T2" fmla="*/ 4885 w 39"/>
                <a:gd name="T3" fmla="*/ 54487 h 31"/>
                <a:gd name="T4" fmla="*/ 8955 w 39"/>
                <a:gd name="T5" fmla="*/ 54487 h 31"/>
                <a:gd name="T6" fmla="*/ 10583 w 39"/>
                <a:gd name="T7" fmla="*/ 54487 h 31"/>
                <a:gd name="T8" fmla="*/ 12212 w 39"/>
                <a:gd name="T9" fmla="*/ 54487 h 31"/>
                <a:gd name="T10" fmla="*/ 14247 w 39"/>
                <a:gd name="T11" fmla="*/ 52541 h 31"/>
                <a:gd name="T12" fmla="*/ 15875 w 39"/>
                <a:gd name="T13" fmla="*/ 48649 h 31"/>
                <a:gd name="T14" fmla="*/ 15875 w 39"/>
                <a:gd name="T15" fmla="*/ 0 h 31"/>
                <a:gd name="T16" fmla="*/ 10583 w 39"/>
                <a:gd name="T17" fmla="*/ 0 h 31"/>
                <a:gd name="T18" fmla="*/ 6920 w 39"/>
                <a:gd name="T19" fmla="*/ 0 h 31"/>
                <a:gd name="T20" fmla="*/ 3256 w 39"/>
                <a:gd name="T21" fmla="*/ 0 h 31"/>
                <a:gd name="T22" fmla="*/ 0 w 39"/>
                <a:gd name="T23" fmla="*/ 0 h 31"/>
                <a:gd name="T24" fmla="*/ 0 w 39"/>
                <a:gd name="T25" fmla="*/ 60325 h 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 h="31">
                  <a:moveTo>
                    <a:pt x="0" y="31"/>
                  </a:moveTo>
                  <a:lnTo>
                    <a:pt x="12" y="28"/>
                  </a:lnTo>
                  <a:lnTo>
                    <a:pt x="22" y="28"/>
                  </a:lnTo>
                  <a:lnTo>
                    <a:pt x="26" y="28"/>
                  </a:lnTo>
                  <a:lnTo>
                    <a:pt x="30" y="28"/>
                  </a:lnTo>
                  <a:lnTo>
                    <a:pt x="35" y="27"/>
                  </a:lnTo>
                  <a:lnTo>
                    <a:pt x="39" y="25"/>
                  </a:lnTo>
                  <a:lnTo>
                    <a:pt x="39" y="0"/>
                  </a:lnTo>
                  <a:lnTo>
                    <a:pt x="26" y="0"/>
                  </a:lnTo>
                  <a:lnTo>
                    <a:pt x="17" y="0"/>
                  </a:lnTo>
                  <a:lnTo>
                    <a:pt x="8" y="0"/>
                  </a:lnTo>
                  <a:lnTo>
                    <a:pt x="0" y="0"/>
                  </a:lnTo>
                  <a:lnTo>
                    <a:pt x="0" y="3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80" name="Freeform 382"/>
            <p:cNvSpPr>
              <a:spLocks/>
            </p:cNvSpPr>
            <p:nvPr>
              <p:custDataLst>
                <p:tags r:id="rId273"/>
              </p:custDataLst>
            </p:nvPr>
          </p:nvSpPr>
          <p:spPr bwMode="auto">
            <a:xfrm>
              <a:off x="5023305" y="4717590"/>
              <a:ext cx="436810" cy="352617"/>
            </a:xfrm>
            <a:custGeom>
              <a:avLst/>
              <a:gdLst>
                <a:gd name="T0" fmla="*/ 899 w 903"/>
                <a:gd name="T1" fmla="*/ 291 h 759"/>
                <a:gd name="T2" fmla="*/ 863 w 903"/>
                <a:gd name="T3" fmla="*/ 388 h 759"/>
                <a:gd name="T4" fmla="*/ 832 w 903"/>
                <a:gd name="T5" fmla="*/ 414 h 759"/>
                <a:gd name="T6" fmla="*/ 761 w 903"/>
                <a:gd name="T7" fmla="*/ 507 h 759"/>
                <a:gd name="T8" fmla="*/ 720 w 903"/>
                <a:gd name="T9" fmla="*/ 561 h 759"/>
                <a:gd name="T10" fmla="*/ 647 w 903"/>
                <a:gd name="T11" fmla="*/ 613 h 759"/>
                <a:gd name="T12" fmla="*/ 583 w 903"/>
                <a:gd name="T13" fmla="*/ 666 h 759"/>
                <a:gd name="T14" fmla="*/ 557 w 903"/>
                <a:gd name="T15" fmla="*/ 698 h 759"/>
                <a:gd name="T16" fmla="*/ 520 w 903"/>
                <a:gd name="T17" fmla="*/ 705 h 759"/>
                <a:gd name="T18" fmla="*/ 496 w 903"/>
                <a:gd name="T19" fmla="*/ 710 h 759"/>
                <a:gd name="T20" fmla="*/ 485 w 903"/>
                <a:gd name="T21" fmla="*/ 727 h 759"/>
                <a:gd name="T22" fmla="*/ 372 w 903"/>
                <a:gd name="T23" fmla="*/ 727 h 759"/>
                <a:gd name="T24" fmla="*/ 339 w 903"/>
                <a:gd name="T25" fmla="*/ 732 h 759"/>
                <a:gd name="T26" fmla="*/ 316 w 903"/>
                <a:gd name="T27" fmla="*/ 732 h 759"/>
                <a:gd name="T28" fmla="*/ 286 w 903"/>
                <a:gd name="T29" fmla="*/ 727 h 759"/>
                <a:gd name="T30" fmla="*/ 263 w 903"/>
                <a:gd name="T31" fmla="*/ 737 h 759"/>
                <a:gd name="T32" fmla="*/ 146 w 903"/>
                <a:gd name="T33" fmla="*/ 759 h 759"/>
                <a:gd name="T34" fmla="*/ 116 w 903"/>
                <a:gd name="T35" fmla="*/ 753 h 759"/>
                <a:gd name="T36" fmla="*/ 90 w 903"/>
                <a:gd name="T37" fmla="*/ 739 h 759"/>
                <a:gd name="T38" fmla="*/ 76 w 903"/>
                <a:gd name="T39" fmla="*/ 719 h 759"/>
                <a:gd name="T40" fmla="*/ 79 w 903"/>
                <a:gd name="T41" fmla="*/ 697 h 759"/>
                <a:gd name="T42" fmla="*/ 75 w 903"/>
                <a:gd name="T43" fmla="*/ 628 h 759"/>
                <a:gd name="T44" fmla="*/ 79 w 903"/>
                <a:gd name="T45" fmla="*/ 608 h 759"/>
                <a:gd name="T46" fmla="*/ 68 w 903"/>
                <a:gd name="T47" fmla="*/ 572 h 759"/>
                <a:gd name="T48" fmla="*/ 22 w 903"/>
                <a:gd name="T49" fmla="*/ 516 h 759"/>
                <a:gd name="T50" fmla="*/ 12 w 903"/>
                <a:gd name="T51" fmla="*/ 484 h 759"/>
                <a:gd name="T52" fmla="*/ 10 w 903"/>
                <a:gd name="T53" fmla="*/ 439 h 759"/>
                <a:gd name="T54" fmla="*/ 0 w 903"/>
                <a:gd name="T55" fmla="*/ 377 h 759"/>
                <a:gd name="T56" fmla="*/ 39 w 903"/>
                <a:gd name="T57" fmla="*/ 377 h 759"/>
                <a:gd name="T58" fmla="*/ 57 w 903"/>
                <a:gd name="T59" fmla="*/ 396 h 759"/>
                <a:gd name="T60" fmla="*/ 94 w 903"/>
                <a:gd name="T61" fmla="*/ 410 h 759"/>
                <a:gd name="T62" fmla="*/ 135 w 903"/>
                <a:gd name="T63" fmla="*/ 411 h 759"/>
                <a:gd name="T64" fmla="*/ 160 w 903"/>
                <a:gd name="T65" fmla="*/ 400 h 759"/>
                <a:gd name="T66" fmla="*/ 182 w 903"/>
                <a:gd name="T67" fmla="*/ 372 h 759"/>
                <a:gd name="T68" fmla="*/ 197 w 903"/>
                <a:gd name="T69" fmla="*/ 229 h 759"/>
                <a:gd name="T70" fmla="*/ 204 w 903"/>
                <a:gd name="T71" fmla="*/ 184 h 759"/>
                <a:gd name="T72" fmla="*/ 210 w 903"/>
                <a:gd name="T73" fmla="*/ 168 h 759"/>
                <a:gd name="T74" fmla="*/ 239 w 903"/>
                <a:gd name="T75" fmla="*/ 178 h 759"/>
                <a:gd name="T76" fmla="*/ 245 w 903"/>
                <a:gd name="T77" fmla="*/ 238 h 759"/>
                <a:gd name="T78" fmla="*/ 247 w 903"/>
                <a:gd name="T79" fmla="*/ 274 h 759"/>
                <a:gd name="T80" fmla="*/ 256 w 903"/>
                <a:gd name="T81" fmla="*/ 287 h 759"/>
                <a:gd name="T82" fmla="*/ 287 w 903"/>
                <a:gd name="T83" fmla="*/ 295 h 759"/>
                <a:gd name="T84" fmla="*/ 312 w 903"/>
                <a:gd name="T85" fmla="*/ 293 h 759"/>
                <a:gd name="T86" fmla="*/ 333 w 903"/>
                <a:gd name="T87" fmla="*/ 272 h 759"/>
                <a:gd name="T88" fmla="*/ 350 w 903"/>
                <a:gd name="T89" fmla="*/ 234 h 759"/>
                <a:gd name="T90" fmla="*/ 368 w 903"/>
                <a:gd name="T91" fmla="*/ 201 h 759"/>
                <a:gd name="T92" fmla="*/ 387 w 903"/>
                <a:gd name="T93" fmla="*/ 191 h 759"/>
                <a:gd name="T94" fmla="*/ 414 w 903"/>
                <a:gd name="T95" fmla="*/ 193 h 759"/>
                <a:gd name="T96" fmla="*/ 451 w 903"/>
                <a:gd name="T97" fmla="*/ 208 h 759"/>
                <a:gd name="T98" fmla="*/ 478 w 903"/>
                <a:gd name="T99" fmla="*/ 216 h 759"/>
                <a:gd name="T100" fmla="*/ 512 w 903"/>
                <a:gd name="T101" fmla="*/ 213 h 759"/>
                <a:gd name="T102" fmla="*/ 531 w 903"/>
                <a:gd name="T103" fmla="*/ 200 h 759"/>
                <a:gd name="T104" fmla="*/ 564 w 903"/>
                <a:gd name="T105" fmla="*/ 127 h 759"/>
                <a:gd name="T106" fmla="*/ 620 w 903"/>
                <a:gd name="T107" fmla="*/ 80 h 759"/>
                <a:gd name="T108" fmla="*/ 732 w 903"/>
                <a:gd name="T109" fmla="*/ 11 h 759"/>
                <a:gd name="T110" fmla="*/ 806 w 903"/>
                <a:gd name="T111" fmla="*/ 3 h 759"/>
                <a:gd name="T112" fmla="*/ 830 w 903"/>
                <a:gd name="T113" fmla="*/ 6 h 759"/>
                <a:gd name="T114" fmla="*/ 854 w 903"/>
                <a:gd name="T115" fmla="*/ 35 h 759"/>
                <a:gd name="T116" fmla="*/ 873 w 903"/>
                <a:gd name="T117" fmla="*/ 71 h 759"/>
                <a:gd name="T118" fmla="*/ 883 w 903"/>
                <a:gd name="T119" fmla="*/ 107 h 759"/>
                <a:gd name="T120" fmla="*/ 868 w 903"/>
                <a:gd name="T121" fmla="*/ 207 h 759"/>
                <a:gd name="T122" fmla="*/ 830 w 903"/>
                <a:gd name="T123" fmla="*/ 204 h 759"/>
                <a:gd name="T124" fmla="*/ 826 w 903"/>
                <a:gd name="T125" fmla="*/ 281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03" h="759">
                  <a:moveTo>
                    <a:pt x="870" y="296"/>
                  </a:moveTo>
                  <a:lnTo>
                    <a:pt x="875" y="295"/>
                  </a:lnTo>
                  <a:lnTo>
                    <a:pt x="886" y="293"/>
                  </a:lnTo>
                  <a:lnTo>
                    <a:pt x="899" y="291"/>
                  </a:lnTo>
                  <a:lnTo>
                    <a:pt x="903" y="290"/>
                  </a:lnTo>
                  <a:lnTo>
                    <a:pt x="863" y="364"/>
                  </a:lnTo>
                  <a:lnTo>
                    <a:pt x="863" y="376"/>
                  </a:lnTo>
                  <a:lnTo>
                    <a:pt x="863" y="388"/>
                  </a:lnTo>
                  <a:lnTo>
                    <a:pt x="857" y="392"/>
                  </a:lnTo>
                  <a:lnTo>
                    <a:pt x="849" y="397"/>
                  </a:lnTo>
                  <a:lnTo>
                    <a:pt x="840" y="405"/>
                  </a:lnTo>
                  <a:lnTo>
                    <a:pt x="832" y="414"/>
                  </a:lnTo>
                  <a:lnTo>
                    <a:pt x="813" y="436"/>
                  </a:lnTo>
                  <a:lnTo>
                    <a:pt x="794" y="460"/>
                  </a:lnTo>
                  <a:lnTo>
                    <a:pt x="776" y="485"/>
                  </a:lnTo>
                  <a:lnTo>
                    <a:pt x="761" y="507"/>
                  </a:lnTo>
                  <a:lnTo>
                    <a:pt x="749" y="525"/>
                  </a:lnTo>
                  <a:lnTo>
                    <a:pt x="744" y="537"/>
                  </a:lnTo>
                  <a:lnTo>
                    <a:pt x="732" y="550"/>
                  </a:lnTo>
                  <a:lnTo>
                    <a:pt x="720" y="561"/>
                  </a:lnTo>
                  <a:lnTo>
                    <a:pt x="706" y="571"/>
                  </a:lnTo>
                  <a:lnTo>
                    <a:pt x="694" y="581"/>
                  </a:lnTo>
                  <a:lnTo>
                    <a:pt x="670" y="598"/>
                  </a:lnTo>
                  <a:lnTo>
                    <a:pt x="647" y="613"/>
                  </a:lnTo>
                  <a:lnTo>
                    <a:pt x="624" y="628"/>
                  </a:lnTo>
                  <a:lnTo>
                    <a:pt x="603" y="646"/>
                  </a:lnTo>
                  <a:lnTo>
                    <a:pt x="592" y="655"/>
                  </a:lnTo>
                  <a:lnTo>
                    <a:pt x="583" y="666"/>
                  </a:lnTo>
                  <a:lnTo>
                    <a:pt x="574" y="677"/>
                  </a:lnTo>
                  <a:lnTo>
                    <a:pt x="565" y="690"/>
                  </a:lnTo>
                  <a:lnTo>
                    <a:pt x="561" y="694"/>
                  </a:lnTo>
                  <a:lnTo>
                    <a:pt x="557" y="698"/>
                  </a:lnTo>
                  <a:lnTo>
                    <a:pt x="553" y="700"/>
                  </a:lnTo>
                  <a:lnTo>
                    <a:pt x="546" y="702"/>
                  </a:lnTo>
                  <a:lnTo>
                    <a:pt x="534" y="704"/>
                  </a:lnTo>
                  <a:lnTo>
                    <a:pt x="520" y="705"/>
                  </a:lnTo>
                  <a:lnTo>
                    <a:pt x="513" y="705"/>
                  </a:lnTo>
                  <a:lnTo>
                    <a:pt x="507" y="706"/>
                  </a:lnTo>
                  <a:lnTo>
                    <a:pt x="501" y="708"/>
                  </a:lnTo>
                  <a:lnTo>
                    <a:pt x="496" y="710"/>
                  </a:lnTo>
                  <a:lnTo>
                    <a:pt x="491" y="713"/>
                  </a:lnTo>
                  <a:lnTo>
                    <a:pt x="488" y="716"/>
                  </a:lnTo>
                  <a:lnTo>
                    <a:pt x="486" y="721"/>
                  </a:lnTo>
                  <a:lnTo>
                    <a:pt x="485" y="727"/>
                  </a:lnTo>
                  <a:lnTo>
                    <a:pt x="444" y="727"/>
                  </a:lnTo>
                  <a:lnTo>
                    <a:pt x="415" y="727"/>
                  </a:lnTo>
                  <a:lnTo>
                    <a:pt x="395" y="727"/>
                  </a:lnTo>
                  <a:lnTo>
                    <a:pt x="372" y="727"/>
                  </a:lnTo>
                  <a:lnTo>
                    <a:pt x="359" y="727"/>
                  </a:lnTo>
                  <a:lnTo>
                    <a:pt x="348" y="729"/>
                  </a:lnTo>
                  <a:lnTo>
                    <a:pt x="344" y="730"/>
                  </a:lnTo>
                  <a:lnTo>
                    <a:pt x="339" y="732"/>
                  </a:lnTo>
                  <a:lnTo>
                    <a:pt x="332" y="735"/>
                  </a:lnTo>
                  <a:lnTo>
                    <a:pt x="325" y="739"/>
                  </a:lnTo>
                  <a:lnTo>
                    <a:pt x="320" y="735"/>
                  </a:lnTo>
                  <a:lnTo>
                    <a:pt x="316" y="732"/>
                  </a:lnTo>
                  <a:lnTo>
                    <a:pt x="310" y="730"/>
                  </a:lnTo>
                  <a:lnTo>
                    <a:pt x="306" y="729"/>
                  </a:lnTo>
                  <a:lnTo>
                    <a:pt x="296" y="727"/>
                  </a:lnTo>
                  <a:lnTo>
                    <a:pt x="286" y="727"/>
                  </a:lnTo>
                  <a:lnTo>
                    <a:pt x="283" y="730"/>
                  </a:lnTo>
                  <a:lnTo>
                    <a:pt x="278" y="732"/>
                  </a:lnTo>
                  <a:lnTo>
                    <a:pt x="272" y="735"/>
                  </a:lnTo>
                  <a:lnTo>
                    <a:pt x="263" y="737"/>
                  </a:lnTo>
                  <a:lnTo>
                    <a:pt x="242" y="742"/>
                  </a:lnTo>
                  <a:lnTo>
                    <a:pt x="218" y="747"/>
                  </a:lnTo>
                  <a:lnTo>
                    <a:pt x="173" y="756"/>
                  </a:lnTo>
                  <a:lnTo>
                    <a:pt x="146" y="759"/>
                  </a:lnTo>
                  <a:lnTo>
                    <a:pt x="139" y="758"/>
                  </a:lnTo>
                  <a:lnTo>
                    <a:pt x="131" y="757"/>
                  </a:lnTo>
                  <a:lnTo>
                    <a:pt x="123" y="756"/>
                  </a:lnTo>
                  <a:lnTo>
                    <a:pt x="116" y="753"/>
                  </a:lnTo>
                  <a:lnTo>
                    <a:pt x="109" y="750"/>
                  </a:lnTo>
                  <a:lnTo>
                    <a:pt x="103" y="746"/>
                  </a:lnTo>
                  <a:lnTo>
                    <a:pt x="96" y="743"/>
                  </a:lnTo>
                  <a:lnTo>
                    <a:pt x="90" y="739"/>
                  </a:lnTo>
                  <a:lnTo>
                    <a:pt x="85" y="734"/>
                  </a:lnTo>
                  <a:lnTo>
                    <a:pt x="82" y="730"/>
                  </a:lnTo>
                  <a:lnTo>
                    <a:pt x="78" y="725"/>
                  </a:lnTo>
                  <a:lnTo>
                    <a:pt x="76" y="719"/>
                  </a:lnTo>
                  <a:lnTo>
                    <a:pt x="75" y="714"/>
                  </a:lnTo>
                  <a:lnTo>
                    <a:pt x="75" y="708"/>
                  </a:lnTo>
                  <a:lnTo>
                    <a:pt x="76" y="703"/>
                  </a:lnTo>
                  <a:lnTo>
                    <a:pt x="79" y="697"/>
                  </a:lnTo>
                  <a:lnTo>
                    <a:pt x="60" y="648"/>
                  </a:lnTo>
                  <a:lnTo>
                    <a:pt x="65" y="639"/>
                  </a:lnTo>
                  <a:lnTo>
                    <a:pt x="72" y="632"/>
                  </a:lnTo>
                  <a:lnTo>
                    <a:pt x="75" y="628"/>
                  </a:lnTo>
                  <a:lnTo>
                    <a:pt x="77" y="625"/>
                  </a:lnTo>
                  <a:lnTo>
                    <a:pt x="79" y="621"/>
                  </a:lnTo>
                  <a:lnTo>
                    <a:pt x="79" y="616"/>
                  </a:lnTo>
                  <a:lnTo>
                    <a:pt x="79" y="608"/>
                  </a:lnTo>
                  <a:lnTo>
                    <a:pt x="78" y="600"/>
                  </a:lnTo>
                  <a:lnTo>
                    <a:pt x="76" y="592"/>
                  </a:lnTo>
                  <a:lnTo>
                    <a:pt x="74" y="584"/>
                  </a:lnTo>
                  <a:lnTo>
                    <a:pt x="68" y="572"/>
                  </a:lnTo>
                  <a:lnTo>
                    <a:pt x="61" y="561"/>
                  </a:lnTo>
                  <a:lnTo>
                    <a:pt x="43" y="542"/>
                  </a:lnTo>
                  <a:lnTo>
                    <a:pt x="27" y="524"/>
                  </a:lnTo>
                  <a:lnTo>
                    <a:pt x="22" y="516"/>
                  </a:lnTo>
                  <a:lnTo>
                    <a:pt x="18" y="509"/>
                  </a:lnTo>
                  <a:lnTo>
                    <a:pt x="16" y="502"/>
                  </a:lnTo>
                  <a:lnTo>
                    <a:pt x="14" y="496"/>
                  </a:lnTo>
                  <a:lnTo>
                    <a:pt x="12" y="484"/>
                  </a:lnTo>
                  <a:lnTo>
                    <a:pt x="11" y="472"/>
                  </a:lnTo>
                  <a:lnTo>
                    <a:pt x="11" y="461"/>
                  </a:lnTo>
                  <a:lnTo>
                    <a:pt x="11" y="450"/>
                  </a:lnTo>
                  <a:lnTo>
                    <a:pt x="10" y="439"/>
                  </a:lnTo>
                  <a:lnTo>
                    <a:pt x="7" y="426"/>
                  </a:lnTo>
                  <a:lnTo>
                    <a:pt x="6" y="412"/>
                  </a:lnTo>
                  <a:lnTo>
                    <a:pt x="4" y="395"/>
                  </a:lnTo>
                  <a:lnTo>
                    <a:pt x="0" y="377"/>
                  </a:lnTo>
                  <a:lnTo>
                    <a:pt x="0" y="364"/>
                  </a:lnTo>
                  <a:lnTo>
                    <a:pt x="33" y="364"/>
                  </a:lnTo>
                  <a:lnTo>
                    <a:pt x="36" y="371"/>
                  </a:lnTo>
                  <a:lnTo>
                    <a:pt x="39" y="377"/>
                  </a:lnTo>
                  <a:lnTo>
                    <a:pt x="43" y="382"/>
                  </a:lnTo>
                  <a:lnTo>
                    <a:pt x="48" y="387"/>
                  </a:lnTo>
                  <a:lnTo>
                    <a:pt x="52" y="392"/>
                  </a:lnTo>
                  <a:lnTo>
                    <a:pt x="57" y="396"/>
                  </a:lnTo>
                  <a:lnTo>
                    <a:pt x="63" y="399"/>
                  </a:lnTo>
                  <a:lnTo>
                    <a:pt x="68" y="402"/>
                  </a:lnTo>
                  <a:lnTo>
                    <a:pt x="81" y="407"/>
                  </a:lnTo>
                  <a:lnTo>
                    <a:pt x="94" y="410"/>
                  </a:lnTo>
                  <a:lnTo>
                    <a:pt x="107" y="412"/>
                  </a:lnTo>
                  <a:lnTo>
                    <a:pt x="119" y="413"/>
                  </a:lnTo>
                  <a:lnTo>
                    <a:pt x="128" y="412"/>
                  </a:lnTo>
                  <a:lnTo>
                    <a:pt x="135" y="411"/>
                  </a:lnTo>
                  <a:lnTo>
                    <a:pt x="142" y="409"/>
                  </a:lnTo>
                  <a:lnTo>
                    <a:pt x="149" y="407"/>
                  </a:lnTo>
                  <a:lnTo>
                    <a:pt x="154" y="404"/>
                  </a:lnTo>
                  <a:lnTo>
                    <a:pt x="160" y="400"/>
                  </a:lnTo>
                  <a:lnTo>
                    <a:pt x="164" y="396"/>
                  </a:lnTo>
                  <a:lnTo>
                    <a:pt x="168" y="392"/>
                  </a:lnTo>
                  <a:lnTo>
                    <a:pt x="176" y="382"/>
                  </a:lnTo>
                  <a:lnTo>
                    <a:pt x="182" y="372"/>
                  </a:lnTo>
                  <a:lnTo>
                    <a:pt x="187" y="361"/>
                  </a:lnTo>
                  <a:lnTo>
                    <a:pt x="193" y="351"/>
                  </a:lnTo>
                  <a:lnTo>
                    <a:pt x="193" y="240"/>
                  </a:lnTo>
                  <a:lnTo>
                    <a:pt x="197" y="229"/>
                  </a:lnTo>
                  <a:lnTo>
                    <a:pt x="199" y="217"/>
                  </a:lnTo>
                  <a:lnTo>
                    <a:pt x="201" y="206"/>
                  </a:lnTo>
                  <a:lnTo>
                    <a:pt x="202" y="194"/>
                  </a:lnTo>
                  <a:lnTo>
                    <a:pt x="204" y="184"/>
                  </a:lnTo>
                  <a:lnTo>
                    <a:pt x="206" y="176"/>
                  </a:lnTo>
                  <a:lnTo>
                    <a:pt x="207" y="173"/>
                  </a:lnTo>
                  <a:lnTo>
                    <a:pt x="208" y="170"/>
                  </a:lnTo>
                  <a:lnTo>
                    <a:pt x="210" y="168"/>
                  </a:lnTo>
                  <a:lnTo>
                    <a:pt x="212" y="167"/>
                  </a:lnTo>
                  <a:lnTo>
                    <a:pt x="220" y="171"/>
                  </a:lnTo>
                  <a:lnTo>
                    <a:pt x="229" y="175"/>
                  </a:lnTo>
                  <a:lnTo>
                    <a:pt x="239" y="178"/>
                  </a:lnTo>
                  <a:lnTo>
                    <a:pt x="245" y="179"/>
                  </a:lnTo>
                  <a:lnTo>
                    <a:pt x="245" y="201"/>
                  </a:lnTo>
                  <a:lnTo>
                    <a:pt x="245" y="219"/>
                  </a:lnTo>
                  <a:lnTo>
                    <a:pt x="245" y="238"/>
                  </a:lnTo>
                  <a:lnTo>
                    <a:pt x="245" y="259"/>
                  </a:lnTo>
                  <a:lnTo>
                    <a:pt x="246" y="265"/>
                  </a:lnTo>
                  <a:lnTo>
                    <a:pt x="246" y="270"/>
                  </a:lnTo>
                  <a:lnTo>
                    <a:pt x="247" y="274"/>
                  </a:lnTo>
                  <a:lnTo>
                    <a:pt x="250" y="278"/>
                  </a:lnTo>
                  <a:lnTo>
                    <a:pt x="252" y="281"/>
                  </a:lnTo>
                  <a:lnTo>
                    <a:pt x="254" y="284"/>
                  </a:lnTo>
                  <a:lnTo>
                    <a:pt x="256" y="287"/>
                  </a:lnTo>
                  <a:lnTo>
                    <a:pt x="260" y="289"/>
                  </a:lnTo>
                  <a:lnTo>
                    <a:pt x="267" y="292"/>
                  </a:lnTo>
                  <a:lnTo>
                    <a:pt x="276" y="294"/>
                  </a:lnTo>
                  <a:lnTo>
                    <a:pt x="287" y="295"/>
                  </a:lnTo>
                  <a:lnTo>
                    <a:pt x="299" y="296"/>
                  </a:lnTo>
                  <a:lnTo>
                    <a:pt x="303" y="295"/>
                  </a:lnTo>
                  <a:lnTo>
                    <a:pt x="308" y="295"/>
                  </a:lnTo>
                  <a:lnTo>
                    <a:pt x="312" y="293"/>
                  </a:lnTo>
                  <a:lnTo>
                    <a:pt x="316" y="291"/>
                  </a:lnTo>
                  <a:lnTo>
                    <a:pt x="322" y="286"/>
                  </a:lnTo>
                  <a:lnTo>
                    <a:pt x="329" y="280"/>
                  </a:lnTo>
                  <a:lnTo>
                    <a:pt x="333" y="272"/>
                  </a:lnTo>
                  <a:lnTo>
                    <a:pt x="337" y="263"/>
                  </a:lnTo>
                  <a:lnTo>
                    <a:pt x="342" y="254"/>
                  </a:lnTo>
                  <a:lnTo>
                    <a:pt x="345" y="243"/>
                  </a:lnTo>
                  <a:lnTo>
                    <a:pt x="350" y="234"/>
                  </a:lnTo>
                  <a:lnTo>
                    <a:pt x="353" y="224"/>
                  </a:lnTo>
                  <a:lnTo>
                    <a:pt x="357" y="216"/>
                  </a:lnTo>
                  <a:lnTo>
                    <a:pt x="363" y="208"/>
                  </a:lnTo>
                  <a:lnTo>
                    <a:pt x="368" y="201"/>
                  </a:lnTo>
                  <a:lnTo>
                    <a:pt x="375" y="195"/>
                  </a:lnTo>
                  <a:lnTo>
                    <a:pt x="378" y="193"/>
                  </a:lnTo>
                  <a:lnTo>
                    <a:pt x="382" y="192"/>
                  </a:lnTo>
                  <a:lnTo>
                    <a:pt x="387" y="191"/>
                  </a:lnTo>
                  <a:lnTo>
                    <a:pt x="392" y="191"/>
                  </a:lnTo>
                  <a:lnTo>
                    <a:pt x="400" y="191"/>
                  </a:lnTo>
                  <a:lnTo>
                    <a:pt x="408" y="192"/>
                  </a:lnTo>
                  <a:lnTo>
                    <a:pt x="414" y="193"/>
                  </a:lnTo>
                  <a:lnTo>
                    <a:pt x="421" y="195"/>
                  </a:lnTo>
                  <a:lnTo>
                    <a:pt x="431" y="200"/>
                  </a:lnTo>
                  <a:lnTo>
                    <a:pt x="441" y="204"/>
                  </a:lnTo>
                  <a:lnTo>
                    <a:pt x="451" y="208"/>
                  </a:lnTo>
                  <a:lnTo>
                    <a:pt x="460" y="212"/>
                  </a:lnTo>
                  <a:lnTo>
                    <a:pt x="466" y="214"/>
                  </a:lnTo>
                  <a:lnTo>
                    <a:pt x="471" y="215"/>
                  </a:lnTo>
                  <a:lnTo>
                    <a:pt x="478" y="216"/>
                  </a:lnTo>
                  <a:lnTo>
                    <a:pt x="485" y="216"/>
                  </a:lnTo>
                  <a:lnTo>
                    <a:pt x="496" y="216"/>
                  </a:lnTo>
                  <a:lnTo>
                    <a:pt x="504" y="215"/>
                  </a:lnTo>
                  <a:lnTo>
                    <a:pt x="512" y="213"/>
                  </a:lnTo>
                  <a:lnTo>
                    <a:pt x="518" y="211"/>
                  </a:lnTo>
                  <a:lnTo>
                    <a:pt x="523" y="208"/>
                  </a:lnTo>
                  <a:lnTo>
                    <a:pt x="527" y="204"/>
                  </a:lnTo>
                  <a:lnTo>
                    <a:pt x="531" y="200"/>
                  </a:lnTo>
                  <a:lnTo>
                    <a:pt x="534" y="194"/>
                  </a:lnTo>
                  <a:lnTo>
                    <a:pt x="544" y="169"/>
                  </a:lnTo>
                  <a:lnTo>
                    <a:pt x="558" y="135"/>
                  </a:lnTo>
                  <a:lnTo>
                    <a:pt x="564" y="127"/>
                  </a:lnTo>
                  <a:lnTo>
                    <a:pt x="572" y="119"/>
                  </a:lnTo>
                  <a:lnTo>
                    <a:pt x="582" y="110"/>
                  </a:lnTo>
                  <a:lnTo>
                    <a:pt x="593" y="100"/>
                  </a:lnTo>
                  <a:lnTo>
                    <a:pt x="620" y="80"/>
                  </a:lnTo>
                  <a:lnTo>
                    <a:pt x="649" y="61"/>
                  </a:lnTo>
                  <a:lnTo>
                    <a:pt x="679" y="43"/>
                  </a:lnTo>
                  <a:lnTo>
                    <a:pt x="708" y="25"/>
                  </a:lnTo>
                  <a:lnTo>
                    <a:pt x="732" y="11"/>
                  </a:lnTo>
                  <a:lnTo>
                    <a:pt x="750" y="0"/>
                  </a:lnTo>
                  <a:lnTo>
                    <a:pt x="777" y="1"/>
                  </a:lnTo>
                  <a:lnTo>
                    <a:pt x="798" y="3"/>
                  </a:lnTo>
                  <a:lnTo>
                    <a:pt x="806" y="3"/>
                  </a:lnTo>
                  <a:lnTo>
                    <a:pt x="815" y="3"/>
                  </a:lnTo>
                  <a:lnTo>
                    <a:pt x="823" y="2"/>
                  </a:lnTo>
                  <a:lnTo>
                    <a:pt x="830" y="0"/>
                  </a:lnTo>
                  <a:lnTo>
                    <a:pt x="830" y="6"/>
                  </a:lnTo>
                  <a:lnTo>
                    <a:pt x="850" y="6"/>
                  </a:lnTo>
                  <a:lnTo>
                    <a:pt x="850" y="17"/>
                  </a:lnTo>
                  <a:lnTo>
                    <a:pt x="851" y="26"/>
                  </a:lnTo>
                  <a:lnTo>
                    <a:pt x="854" y="35"/>
                  </a:lnTo>
                  <a:lnTo>
                    <a:pt x="856" y="41"/>
                  </a:lnTo>
                  <a:lnTo>
                    <a:pt x="861" y="52"/>
                  </a:lnTo>
                  <a:lnTo>
                    <a:pt x="867" y="62"/>
                  </a:lnTo>
                  <a:lnTo>
                    <a:pt x="873" y="71"/>
                  </a:lnTo>
                  <a:lnTo>
                    <a:pt x="879" y="82"/>
                  </a:lnTo>
                  <a:lnTo>
                    <a:pt x="880" y="90"/>
                  </a:lnTo>
                  <a:lnTo>
                    <a:pt x="882" y="98"/>
                  </a:lnTo>
                  <a:lnTo>
                    <a:pt x="883" y="107"/>
                  </a:lnTo>
                  <a:lnTo>
                    <a:pt x="883" y="117"/>
                  </a:lnTo>
                  <a:lnTo>
                    <a:pt x="883" y="204"/>
                  </a:lnTo>
                  <a:lnTo>
                    <a:pt x="875" y="206"/>
                  </a:lnTo>
                  <a:lnTo>
                    <a:pt x="868" y="207"/>
                  </a:lnTo>
                  <a:lnTo>
                    <a:pt x="860" y="207"/>
                  </a:lnTo>
                  <a:lnTo>
                    <a:pt x="852" y="206"/>
                  </a:lnTo>
                  <a:lnTo>
                    <a:pt x="838" y="205"/>
                  </a:lnTo>
                  <a:lnTo>
                    <a:pt x="830" y="204"/>
                  </a:lnTo>
                  <a:lnTo>
                    <a:pt x="826" y="236"/>
                  </a:lnTo>
                  <a:lnTo>
                    <a:pt x="825" y="262"/>
                  </a:lnTo>
                  <a:lnTo>
                    <a:pt x="826" y="272"/>
                  </a:lnTo>
                  <a:lnTo>
                    <a:pt x="826" y="281"/>
                  </a:lnTo>
                  <a:lnTo>
                    <a:pt x="828" y="289"/>
                  </a:lnTo>
                  <a:lnTo>
                    <a:pt x="830" y="296"/>
                  </a:lnTo>
                  <a:lnTo>
                    <a:pt x="870" y="29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81" name="Freeform 383"/>
            <p:cNvSpPr>
              <a:spLocks/>
            </p:cNvSpPr>
            <p:nvPr>
              <p:custDataLst>
                <p:tags r:id="rId274"/>
              </p:custDataLst>
            </p:nvPr>
          </p:nvSpPr>
          <p:spPr bwMode="auto">
            <a:xfrm>
              <a:off x="5185914" y="3455218"/>
              <a:ext cx="451157" cy="539506"/>
            </a:xfrm>
            <a:custGeom>
              <a:avLst/>
              <a:gdLst>
                <a:gd name="T0" fmla="*/ 323523 w 943"/>
                <a:gd name="T1" fmla="*/ 2607 h 1172"/>
                <a:gd name="T2" fmla="*/ 333551 w 943"/>
                <a:gd name="T3" fmla="*/ 11994 h 1172"/>
                <a:gd name="T4" fmla="*/ 350120 w 943"/>
                <a:gd name="T5" fmla="*/ 15645 h 1172"/>
                <a:gd name="T6" fmla="*/ 354916 w 943"/>
                <a:gd name="T7" fmla="*/ 28682 h 1172"/>
                <a:gd name="T8" fmla="*/ 364072 w 943"/>
                <a:gd name="T9" fmla="*/ 56842 h 1172"/>
                <a:gd name="T10" fmla="*/ 364944 w 943"/>
                <a:gd name="T11" fmla="*/ 97519 h 1172"/>
                <a:gd name="T12" fmla="*/ 373665 w 943"/>
                <a:gd name="T13" fmla="*/ 126722 h 1172"/>
                <a:gd name="T14" fmla="*/ 402006 w 943"/>
                <a:gd name="T15" fmla="*/ 152275 h 1172"/>
                <a:gd name="T16" fmla="*/ 383257 w 943"/>
                <a:gd name="T17" fmla="*/ 188258 h 1172"/>
                <a:gd name="T18" fmla="*/ 371049 w 943"/>
                <a:gd name="T19" fmla="*/ 213811 h 1172"/>
                <a:gd name="T20" fmla="*/ 352736 w 943"/>
                <a:gd name="T21" fmla="*/ 331147 h 1172"/>
                <a:gd name="T22" fmla="*/ 335731 w 943"/>
                <a:gd name="T23" fmla="*/ 353049 h 1172"/>
                <a:gd name="T24" fmla="*/ 332679 w 943"/>
                <a:gd name="T25" fmla="*/ 375995 h 1172"/>
                <a:gd name="T26" fmla="*/ 324831 w 943"/>
                <a:gd name="T27" fmla="*/ 383296 h 1172"/>
                <a:gd name="T28" fmla="*/ 315239 w 943"/>
                <a:gd name="T29" fmla="*/ 416150 h 1172"/>
                <a:gd name="T30" fmla="*/ 301722 w 943"/>
                <a:gd name="T31" fmla="*/ 457347 h 1172"/>
                <a:gd name="T32" fmla="*/ 288642 w 943"/>
                <a:gd name="T33" fmla="*/ 470906 h 1172"/>
                <a:gd name="T34" fmla="*/ 289514 w 943"/>
                <a:gd name="T35" fmla="*/ 487072 h 1172"/>
                <a:gd name="T36" fmla="*/ 299106 w 943"/>
                <a:gd name="T37" fmla="*/ 489680 h 1172"/>
                <a:gd name="T38" fmla="*/ 309135 w 943"/>
                <a:gd name="T39" fmla="*/ 495416 h 1172"/>
                <a:gd name="T40" fmla="*/ 323523 w 943"/>
                <a:gd name="T41" fmla="*/ 506367 h 1172"/>
                <a:gd name="T42" fmla="*/ 329627 w 943"/>
                <a:gd name="T43" fmla="*/ 525141 h 1172"/>
                <a:gd name="T44" fmla="*/ 337912 w 943"/>
                <a:gd name="T45" fmla="*/ 543915 h 1172"/>
                <a:gd name="T46" fmla="*/ 350120 w 943"/>
                <a:gd name="T47" fmla="*/ 549130 h 1172"/>
                <a:gd name="T48" fmla="*/ 352736 w 943"/>
                <a:gd name="T49" fmla="*/ 570511 h 1172"/>
                <a:gd name="T50" fmla="*/ 313059 w 943"/>
                <a:gd name="T51" fmla="*/ 581462 h 1172"/>
                <a:gd name="T52" fmla="*/ 299542 w 943"/>
                <a:gd name="T53" fmla="*/ 603365 h 1172"/>
                <a:gd name="T54" fmla="*/ 260737 w 943"/>
                <a:gd name="T55" fmla="*/ 610144 h 1172"/>
                <a:gd name="T56" fmla="*/ 224548 w 943"/>
                <a:gd name="T57" fmla="*/ 603886 h 1172"/>
                <a:gd name="T58" fmla="*/ 202311 w 943"/>
                <a:gd name="T59" fmla="*/ 585634 h 1172"/>
                <a:gd name="T60" fmla="*/ 170046 w 943"/>
                <a:gd name="T61" fmla="*/ 586677 h 1172"/>
                <a:gd name="T62" fmla="*/ 139089 w 943"/>
                <a:gd name="T63" fmla="*/ 584069 h 1172"/>
                <a:gd name="T64" fmla="*/ 129496 w 943"/>
                <a:gd name="T65" fmla="*/ 575726 h 1172"/>
                <a:gd name="T66" fmla="*/ 128188 w 943"/>
                <a:gd name="T67" fmla="*/ 560602 h 1172"/>
                <a:gd name="T68" fmla="*/ 119468 w 943"/>
                <a:gd name="T69" fmla="*/ 536614 h 1172"/>
                <a:gd name="T70" fmla="*/ 94179 w 943"/>
                <a:gd name="T71" fmla="*/ 507932 h 1172"/>
                <a:gd name="T72" fmla="*/ 84151 w 943"/>
                <a:gd name="T73" fmla="*/ 482379 h 1172"/>
                <a:gd name="T74" fmla="*/ 66274 w 943"/>
                <a:gd name="T75" fmla="*/ 470906 h 1172"/>
                <a:gd name="T76" fmla="*/ 52322 w 943"/>
                <a:gd name="T77" fmla="*/ 441181 h 1172"/>
                <a:gd name="T78" fmla="*/ 42293 w 943"/>
                <a:gd name="T79" fmla="*/ 410935 h 1172"/>
                <a:gd name="T80" fmla="*/ 28341 w 943"/>
                <a:gd name="T81" fmla="*/ 395290 h 1172"/>
                <a:gd name="T82" fmla="*/ 14388 w 943"/>
                <a:gd name="T83" fmla="*/ 352528 h 1172"/>
                <a:gd name="T84" fmla="*/ 1744 w 943"/>
                <a:gd name="T85" fmla="*/ 318631 h 1172"/>
                <a:gd name="T86" fmla="*/ 7848 w 943"/>
                <a:gd name="T87" fmla="*/ 300900 h 1172"/>
                <a:gd name="T88" fmla="*/ 12644 w 943"/>
                <a:gd name="T89" fmla="*/ 271697 h 1172"/>
                <a:gd name="T90" fmla="*/ 27905 w 943"/>
                <a:gd name="T91" fmla="*/ 247187 h 1172"/>
                <a:gd name="T92" fmla="*/ 49270 w 943"/>
                <a:gd name="T93" fmla="*/ 115771 h 1172"/>
                <a:gd name="T94" fmla="*/ 53630 w 943"/>
                <a:gd name="T95" fmla="*/ 93347 h 1172"/>
                <a:gd name="T96" fmla="*/ 66710 w 943"/>
                <a:gd name="T97" fmla="*/ 89175 h 1172"/>
                <a:gd name="T98" fmla="*/ 69762 w 943"/>
                <a:gd name="T99" fmla="*/ 63622 h 1172"/>
                <a:gd name="T100" fmla="*/ 69326 w 943"/>
                <a:gd name="T101" fmla="*/ 34940 h 1172"/>
                <a:gd name="T102" fmla="*/ 296054 w 943"/>
                <a:gd name="T103" fmla="*/ 35983 h 117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43" h="1172">
                  <a:moveTo>
                    <a:pt x="711" y="30"/>
                  </a:moveTo>
                  <a:lnTo>
                    <a:pt x="715" y="25"/>
                  </a:lnTo>
                  <a:lnTo>
                    <a:pt x="728" y="15"/>
                  </a:lnTo>
                  <a:lnTo>
                    <a:pt x="735" y="9"/>
                  </a:lnTo>
                  <a:lnTo>
                    <a:pt x="742" y="5"/>
                  </a:lnTo>
                  <a:lnTo>
                    <a:pt x="747" y="1"/>
                  </a:lnTo>
                  <a:lnTo>
                    <a:pt x="751" y="0"/>
                  </a:lnTo>
                  <a:lnTo>
                    <a:pt x="755" y="10"/>
                  </a:lnTo>
                  <a:lnTo>
                    <a:pt x="759" y="17"/>
                  </a:lnTo>
                  <a:lnTo>
                    <a:pt x="765" y="23"/>
                  </a:lnTo>
                  <a:lnTo>
                    <a:pt x="769" y="26"/>
                  </a:lnTo>
                  <a:lnTo>
                    <a:pt x="776" y="28"/>
                  </a:lnTo>
                  <a:lnTo>
                    <a:pt x="784" y="30"/>
                  </a:lnTo>
                  <a:lnTo>
                    <a:pt x="792" y="30"/>
                  </a:lnTo>
                  <a:lnTo>
                    <a:pt x="803" y="30"/>
                  </a:lnTo>
                  <a:lnTo>
                    <a:pt x="804" y="40"/>
                  </a:lnTo>
                  <a:lnTo>
                    <a:pt x="808" y="48"/>
                  </a:lnTo>
                  <a:lnTo>
                    <a:pt x="810" y="51"/>
                  </a:lnTo>
                  <a:lnTo>
                    <a:pt x="812" y="53"/>
                  </a:lnTo>
                  <a:lnTo>
                    <a:pt x="814" y="55"/>
                  </a:lnTo>
                  <a:lnTo>
                    <a:pt x="816" y="55"/>
                  </a:lnTo>
                  <a:lnTo>
                    <a:pt x="823" y="76"/>
                  </a:lnTo>
                  <a:lnTo>
                    <a:pt x="830" y="94"/>
                  </a:lnTo>
                  <a:lnTo>
                    <a:pt x="832" y="102"/>
                  </a:lnTo>
                  <a:lnTo>
                    <a:pt x="835" y="109"/>
                  </a:lnTo>
                  <a:lnTo>
                    <a:pt x="836" y="116"/>
                  </a:lnTo>
                  <a:lnTo>
                    <a:pt x="837" y="123"/>
                  </a:lnTo>
                  <a:lnTo>
                    <a:pt x="836" y="150"/>
                  </a:lnTo>
                  <a:lnTo>
                    <a:pt x="836" y="175"/>
                  </a:lnTo>
                  <a:lnTo>
                    <a:pt x="837" y="187"/>
                  </a:lnTo>
                  <a:lnTo>
                    <a:pt x="838" y="200"/>
                  </a:lnTo>
                  <a:lnTo>
                    <a:pt x="842" y="211"/>
                  </a:lnTo>
                  <a:lnTo>
                    <a:pt x="845" y="222"/>
                  </a:lnTo>
                  <a:lnTo>
                    <a:pt x="851" y="232"/>
                  </a:lnTo>
                  <a:lnTo>
                    <a:pt x="857" y="243"/>
                  </a:lnTo>
                  <a:lnTo>
                    <a:pt x="866" y="253"/>
                  </a:lnTo>
                  <a:lnTo>
                    <a:pt x="876" y="264"/>
                  </a:lnTo>
                  <a:lnTo>
                    <a:pt x="889" y="273"/>
                  </a:lnTo>
                  <a:lnTo>
                    <a:pt x="904" y="283"/>
                  </a:lnTo>
                  <a:lnTo>
                    <a:pt x="922" y="292"/>
                  </a:lnTo>
                  <a:lnTo>
                    <a:pt x="943" y="301"/>
                  </a:lnTo>
                  <a:lnTo>
                    <a:pt x="928" y="314"/>
                  </a:lnTo>
                  <a:lnTo>
                    <a:pt x="913" y="328"/>
                  </a:lnTo>
                  <a:lnTo>
                    <a:pt x="896" y="344"/>
                  </a:lnTo>
                  <a:lnTo>
                    <a:pt x="879" y="361"/>
                  </a:lnTo>
                  <a:lnTo>
                    <a:pt x="871" y="370"/>
                  </a:lnTo>
                  <a:lnTo>
                    <a:pt x="865" y="380"/>
                  </a:lnTo>
                  <a:lnTo>
                    <a:pt x="859" y="389"/>
                  </a:lnTo>
                  <a:lnTo>
                    <a:pt x="854" y="399"/>
                  </a:lnTo>
                  <a:lnTo>
                    <a:pt x="851" y="410"/>
                  </a:lnTo>
                  <a:lnTo>
                    <a:pt x="849" y="420"/>
                  </a:lnTo>
                  <a:lnTo>
                    <a:pt x="848" y="432"/>
                  </a:lnTo>
                  <a:lnTo>
                    <a:pt x="851" y="443"/>
                  </a:lnTo>
                  <a:lnTo>
                    <a:pt x="830" y="616"/>
                  </a:lnTo>
                  <a:lnTo>
                    <a:pt x="809" y="635"/>
                  </a:lnTo>
                  <a:lnTo>
                    <a:pt x="787" y="652"/>
                  </a:lnTo>
                  <a:lnTo>
                    <a:pt x="782" y="658"/>
                  </a:lnTo>
                  <a:lnTo>
                    <a:pt x="778" y="663"/>
                  </a:lnTo>
                  <a:lnTo>
                    <a:pt x="774" y="670"/>
                  </a:lnTo>
                  <a:lnTo>
                    <a:pt x="770" y="677"/>
                  </a:lnTo>
                  <a:lnTo>
                    <a:pt x="767" y="686"/>
                  </a:lnTo>
                  <a:lnTo>
                    <a:pt x="766" y="696"/>
                  </a:lnTo>
                  <a:lnTo>
                    <a:pt x="764" y="708"/>
                  </a:lnTo>
                  <a:lnTo>
                    <a:pt x="764" y="721"/>
                  </a:lnTo>
                  <a:lnTo>
                    <a:pt x="763" y="721"/>
                  </a:lnTo>
                  <a:lnTo>
                    <a:pt x="758" y="721"/>
                  </a:lnTo>
                  <a:lnTo>
                    <a:pt x="755" y="723"/>
                  </a:lnTo>
                  <a:lnTo>
                    <a:pt x="752" y="726"/>
                  </a:lnTo>
                  <a:lnTo>
                    <a:pt x="748" y="730"/>
                  </a:lnTo>
                  <a:lnTo>
                    <a:pt x="745" y="735"/>
                  </a:lnTo>
                  <a:lnTo>
                    <a:pt x="741" y="743"/>
                  </a:lnTo>
                  <a:lnTo>
                    <a:pt x="736" y="752"/>
                  </a:lnTo>
                  <a:lnTo>
                    <a:pt x="732" y="766"/>
                  </a:lnTo>
                  <a:lnTo>
                    <a:pt x="728" y="780"/>
                  </a:lnTo>
                  <a:lnTo>
                    <a:pt x="723" y="798"/>
                  </a:lnTo>
                  <a:lnTo>
                    <a:pt x="719" y="821"/>
                  </a:lnTo>
                  <a:lnTo>
                    <a:pt x="714" y="845"/>
                  </a:lnTo>
                  <a:lnTo>
                    <a:pt x="711" y="875"/>
                  </a:lnTo>
                  <a:lnTo>
                    <a:pt x="701" y="875"/>
                  </a:lnTo>
                  <a:lnTo>
                    <a:pt x="692" y="877"/>
                  </a:lnTo>
                  <a:lnTo>
                    <a:pt x="684" y="880"/>
                  </a:lnTo>
                  <a:lnTo>
                    <a:pt x="677" y="884"/>
                  </a:lnTo>
                  <a:lnTo>
                    <a:pt x="670" y="890"/>
                  </a:lnTo>
                  <a:lnTo>
                    <a:pt x="665" y="896"/>
                  </a:lnTo>
                  <a:lnTo>
                    <a:pt x="662" y="903"/>
                  </a:lnTo>
                  <a:lnTo>
                    <a:pt x="659" y="910"/>
                  </a:lnTo>
                  <a:lnTo>
                    <a:pt x="658" y="917"/>
                  </a:lnTo>
                  <a:lnTo>
                    <a:pt x="658" y="924"/>
                  </a:lnTo>
                  <a:lnTo>
                    <a:pt x="661" y="929"/>
                  </a:lnTo>
                  <a:lnTo>
                    <a:pt x="664" y="934"/>
                  </a:lnTo>
                  <a:lnTo>
                    <a:pt x="666" y="936"/>
                  </a:lnTo>
                  <a:lnTo>
                    <a:pt x="669" y="937"/>
                  </a:lnTo>
                  <a:lnTo>
                    <a:pt x="673" y="938"/>
                  </a:lnTo>
                  <a:lnTo>
                    <a:pt x="677" y="939"/>
                  </a:lnTo>
                  <a:lnTo>
                    <a:pt x="686" y="939"/>
                  </a:lnTo>
                  <a:lnTo>
                    <a:pt x="697" y="936"/>
                  </a:lnTo>
                  <a:lnTo>
                    <a:pt x="700" y="941"/>
                  </a:lnTo>
                  <a:lnTo>
                    <a:pt x="702" y="944"/>
                  </a:lnTo>
                  <a:lnTo>
                    <a:pt x="706" y="947"/>
                  </a:lnTo>
                  <a:lnTo>
                    <a:pt x="709" y="950"/>
                  </a:lnTo>
                  <a:lnTo>
                    <a:pt x="717" y="955"/>
                  </a:lnTo>
                  <a:lnTo>
                    <a:pt x="724" y="958"/>
                  </a:lnTo>
                  <a:lnTo>
                    <a:pt x="731" y="963"/>
                  </a:lnTo>
                  <a:lnTo>
                    <a:pt x="739" y="968"/>
                  </a:lnTo>
                  <a:lnTo>
                    <a:pt x="742" y="971"/>
                  </a:lnTo>
                  <a:lnTo>
                    <a:pt x="745" y="975"/>
                  </a:lnTo>
                  <a:lnTo>
                    <a:pt x="747" y="981"/>
                  </a:lnTo>
                  <a:lnTo>
                    <a:pt x="751" y="986"/>
                  </a:lnTo>
                  <a:lnTo>
                    <a:pt x="753" y="996"/>
                  </a:lnTo>
                  <a:lnTo>
                    <a:pt x="756" y="1007"/>
                  </a:lnTo>
                  <a:lnTo>
                    <a:pt x="759" y="1018"/>
                  </a:lnTo>
                  <a:lnTo>
                    <a:pt x="765" y="1028"/>
                  </a:lnTo>
                  <a:lnTo>
                    <a:pt x="767" y="1033"/>
                  </a:lnTo>
                  <a:lnTo>
                    <a:pt x="771" y="1039"/>
                  </a:lnTo>
                  <a:lnTo>
                    <a:pt x="775" y="1043"/>
                  </a:lnTo>
                  <a:lnTo>
                    <a:pt x="779" y="1046"/>
                  </a:lnTo>
                  <a:lnTo>
                    <a:pt x="785" y="1049"/>
                  </a:lnTo>
                  <a:lnTo>
                    <a:pt x="790" y="1052"/>
                  </a:lnTo>
                  <a:lnTo>
                    <a:pt x="797" y="1053"/>
                  </a:lnTo>
                  <a:lnTo>
                    <a:pt x="803" y="1053"/>
                  </a:lnTo>
                  <a:lnTo>
                    <a:pt x="810" y="1063"/>
                  </a:lnTo>
                  <a:lnTo>
                    <a:pt x="814" y="1071"/>
                  </a:lnTo>
                  <a:lnTo>
                    <a:pt x="815" y="1076"/>
                  </a:lnTo>
                  <a:lnTo>
                    <a:pt x="815" y="1081"/>
                  </a:lnTo>
                  <a:lnTo>
                    <a:pt x="809" y="1094"/>
                  </a:lnTo>
                  <a:lnTo>
                    <a:pt x="797" y="1115"/>
                  </a:lnTo>
                  <a:lnTo>
                    <a:pt x="776" y="1115"/>
                  </a:lnTo>
                  <a:lnTo>
                    <a:pt x="755" y="1115"/>
                  </a:lnTo>
                  <a:lnTo>
                    <a:pt x="734" y="1115"/>
                  </a:lnTo>
                  <a:lnTo>
                    <a:pt x="718" y="1115"/>
                  </a:lnTo>
                  <a:lnTo>
                    <a:pt x="718" y="1127"/>
                  </a:lnTo>
                  <a:lnTo>
                    <a:pt x="718" y="1139"/>
                  </a:lnTo>
                  <a:lnTo>
                    <a:pt x="711" y="1143"/>
                  </a:lnTo>
                  <a:lnTo>
                    <a:pt x="697" y="1152"/>
                  </a:lnTo>
                  <a:lnTo>
                    <a:pt x="687" y="1157"/>
                  </a:lnTo>
                  <a:lnTo>
                    <a:pt x="675" y="1161"/>
                  </a:lnTo>
                  <a:lnTo>
                    <a:pt x="663" y="1163"/>
                  </a:lnTo>
                  <a:lnTo>
                    <a:pt x="651" y="1164"/>
                  </a:lnTo>
                  <a:lnTo>
                    <a:pt x="628" y="1166"/>
                  </a:lnTo>
                  <a:lnTo>
                    <a:pt x="598" y="1170"/>
                  </a:lnTo>
                  <a:lnTo>
                    <a:pt x="583" y="1171"/>
                  </a:lnTo>
                  <a:lnTo>
                    <a:pt x="566" y="1172"/>
                  </a:lnTo>
                  <a:lnTo>
                    <a:pt x="549" y="1172"/>
                  </a:lnTo>
                  <a:lnTo>
                    <a:pt x="531" y="1170"/>
                  </a:lnTo>
                  <a:lnTo>
                    <a:pt x="515" y="1158"/>
                  </a:lnTo>
                  <a:lnTo>
                    <a:pt x="496" y="1141"/>
                  </a:lnTo>
                  <a:lnTo>
                    <a:pt x="486" y="1133"/>
                  </a:lnTo>
                  <a:lnTo>
                    <a:pt x="475" y="1127"/>
                  </a:lnTo>
                  <a:lnTo>
                    <a:pt x="470" y="1124"/>
                  </a:lnTo>
                  <a:lnTo>
                    <a:pt x="464" y="1123"/>
                  </a:lnTo>
                  <a:lnTo>
                    <a:pt x="457" y="1121"/>
                  </a:lnTo>
                  <a:lnTo>
                    <a:pt x="452" y="1121"/>
                  </a:lnTo>
                  <a:lnTo>
                    <a:pt x="432" y="1122"/>
                  </a:lnTo>
                  <a:lnTo>
                    <a:pt x="405" y="1124"/>
                  </a:lnTo>
                  <a:lnTo>
                    <a:pt x="390" y="1125"/>
                  </a:lnTo>
                  <a:lnTo>
                    <a:pt x="375" y="1126"/>
                  </a:lnTo>
                  <a:lnTo>
                    <a:pt x="360" y="1126"/>
                  </a:lnTo>
                  <a:lnTo>
                    <a:pt x="345" y="1125"/>
                  </a:lnTo>
                  <a:lnTo>
                    <a:pt x="331" y="1123"/>
                  </a:lnTo>
                  <a:lnTo>
                    <a:pt x="319" y="1120"/>
                  </a:lnTo>
                  <a:lnTo>
                    <a:pt x="314" y="1117"/>
                  </a:lnTo>
                  <a:lnTo>
                    <a:pt x="308" y="1115"/>
                  </a:lnTo>
                  <a:lnTo>
                    <a:pt x="304" y="1112"/>
                  </a:lnTo>
                  <a:lnTo>
                    <a:pt x="300" y="1108"/>
                  </a:lnTo>
                  <a:lnTo>
                    <a:pt x="297" y="1104"/>
                  </a:lnTo>
                  <a:lnTo>
                    <a:pt x="295" y="1100"/>
                  </a:lnTo>
                  <a:lnTo>
                    <a:pt x="293" y="1095"/>
                  </a:lnTo>
                  <a:lnTo>
                    <a:pt x="292" y="1088"/>
                  </a:lnTo>
                  <a:lnTo>
                    <a:pt x="293" y="1082"/>
                  </a:lnTo>
                  <a:lnTo>
                    <a:pt x="294" y="1075"/>
                  </a:lnTo>
                  <a:lnTo>
                    <a:pt x="295" y="1068"/>
                  </a:lnTo>
                  <a:lnTo>
                    <a:pt x="298" y="1060"/>
                  </a:lnTo>
                  <a:lnTo>
                    <a:pt x="291" y="1049"/>
                  </a:lnTo>
                  <a:lnTo>
                    <a:pt x="283" y="1039"/>
                  </a:lnTo>
                  <a:lnTo>
                    <a:pt x="274" y="1029"/>
                  </a:lnTo>
                  <a:lnTo>
                    <a:pt x="265" y="1021"/>
                  </a:lnTo>
                  <a:lnTo>
                    <a:pt x="248" y="1005"/>
                  </a:lnTo>
                  <a:lnTo>
                    <a:pt x="230" y="990"/>
                  </a:lnTo>
                  <a:lnTo>
                    <a:pt x="222" y="983"/>
                  </a:lnTo>
                  <a:lnTo>
                    <a:pt x="216" y="974"/>
                  </a:lnTo>
                  <a:lnTo>
                    <a:pt x="209" y="966"/>
                  </a:lnTo>
                  <a:lnTo>
                    <a:pt x="204" y="957"/>
                  </a:lnTo>
                  <a:lnTo>
                    <a:pt x="198" y="947"/>
                  </a:lnTo>
                  <a:lnTo>
                    <a:pt x="195" y="937"/>
                  </a:lnTo>
                  <a:lnTo>
                    <a:pt x="193" y="925"/>
                  </a:lnTo>
                  <a:lnTo>
                    <a:pt x="193" y="911"/>
                  </a:lnTo>
                  <a:lnTo>
                    <a:pt x="180" y="911"/>
                  </a:lnTo>
                  <a:lnTo>
                    <a:pt x="169" y="909"/>
                  </a:lnTo>
                  <a:lnTo>
                    <a:pt x="160" y="907"/>
                  </a:lnTo>
                  <a:lnTo>
                    <a:pt x="152" y="903"/>
                  </a:lnTo>
                  <a:lnTo>
                    <a:pt x="146" y="898"/>
                  </a:lnTo>
                  <a:lnTo>
                    <a:pt x="140" y="893"/>
                  </a:lnTo>
                  <a:lnTo>
                    <a:pt x="136" y="887"/>
                  </a:lnTo>
                  <a:lnTo>
                    <a:pt x="131" y="880"/>
                  </a:lnTo>
                  <a:lnTo>
                    <a:pt x="120" y="846"/>
                  </a:lnTo>
                  <a:lnTo>
                    <a:pt x="106" y="806"/>
                  </a:lnTo>
                  <a:lnTo>
                    <a:pt x="105" y="801"/>
                  </a:lnTo>
                  <a:lnTo>
                    <a:pt x="103" y="796"/>
                  </a:lnTo>
                  <a:lnTo>
                    <a:pt x="99" y="792"/>
                  </a:lnTo>
                  <a:lnTo>
                    <a:pt x="97" y="788"/>
                  </a:lnTo>
                  <a:lnTo>
                    <a:pt x="90" y="780"/>
                  </a:lnTo>
                  <a:lnTo>
                    <a:pt x="83" y="774"/>
                  </a:lnTo>
                  <a:lnTo>
                    <a:pt x="75" y="768"/>
                  </a:lnTo>
                  <a:lnTo>
                    <a:pt x="69" y="761"/>
                  </a:lnTo>
                  <a:lnTo>
                    <a:pt x="65" y="758"/>
                  </a:lnTo>
                  <a:lnTo>
                    <a:pt x="63" y="753"/>
                  </a:lnTo>
                  <a:lnTo>
                    <a:pt x="61" y="749"/>
                  </a:lnTo>
                  <a:lnTo>
                    <a:pt x="60" y="745"/>
                  </a:lnTo>
                  <a:lnTo>
                    <a:pt x="46" y="711"/>
                  </a:lnTo>
                  <a:lnTo>
                    <a:pt x="33" y="676"/>
                  </a:lnTo>
                  <a:lnTo>
                    <a:pt x="25" y="659"/>
                  </a:lnTo>
                  <a:lnTo>
                    <a:pt x="17" y="643"/>
                  </a:lnTo>
                  <a:lnTo>
                    <a:pt x="9" y="628"/>
                  </a:lnTo>
                  <a:lnTo>
                    <a:pt x="0" y="616"/>
                  </a:lnTo>
                  <a:lnTo>
                    <a:pt x="4" y="611"/>
                  </a:lnTo>
                  <a:lnTo>
                    <a:pt x="8" y="607"/>
                  </a:lnTo>
                  <a:lnTo>
                    <a:pt x="11" y="602"/>
                  </a:lnTo>
                  <a:lnTo>
                    <a:pt x="13" y="598"/>
                  </a:lnTo>
                  <a:lnTo>
                    <a:pt x="16" y="587"/>
                  </a:lnTo>
                  <a:lnTo>
                    <a:pt x="18" y="577"/>
                  </a:lnTo>
                  <a:lnTo>
                    <a:pt x="19" y="567"/>
                  </a:lnTo>
                  <a:lnTo>
                    <a:pt x="20" y="555"/>
                  </a:lnTo>
                  <a:lnTo>
                    <a:pt x="23" y="543"/>
                  </a:lnTo>
                  <a:lnTo>
                    <a:pt x="26" y="529"/>
                  </a:lnTo>
                  <a:lnTo>
                    <a:pt x="29" y="521"/>
                  </a:lnTo>
                  <a:lnTo>
                    <a:pt x="33" y="514"/>
                  </a:lnTo>
                  <a:lnTo>
                    <a:pt x="37" y="507"/>
                  </a:lnTo>
                  <a:lnTo>
                    <a:pt x="41" y="500"/>
                  </a:lnTo>
                  <a:lnTo>
                    <a:pt x="52" y="487"/>
                  </a:lnTo>
                  <a:lnTo>
                    <a:pt x="64" y="474"/>
                  </a:lnTo>
                  <a:lnTo>
                    <a:pt x="78" y="464"/>
                  </a:lnTo>
                  <a:lnTo>
                    <a:pt x="90" y="456"/>
                  </a:lnTo>
                  <a:lnTo>
                    <a:pt x="102" y="449"/>
                  </a:lnTo>
                  <a:lnTo>
                    <a:pt x="113" y="443"/>
                  </a:lnTo>
                  <a:lnTo>
                    <a:pt x="113" y="222"/>
                  </a:lnTo>
                  <a:lnTo>
                    <a:pt x="113" y="212"/>
                  </a:lnTo>
                  <a:lnTo>
                    <a:pt x="113" y="200"/>
                  </a:lnTo>
                  <a:lnTo>
                    <a:pt x="113" y="188"/>
                  </a:lnTo>
                  <a:lnTo>
                    <a:pt x="113" y="178"/>
                  </a:lnTo>
                  <a:lnTo>
                    <a:pt x="123" y="179"/>
                  </a:lnTo>
                  <a:lnTo>
                    <a:pt x="131" y="179"/>
                  </a:lnTo>
                  <a:lnTo>
                    <a:pt x="139" y="178"/>
                  </a:lnTo>
                  <a:lnTo>
                    <a:pt x="146" y="176"/>
                  </a:lnTo>
                  <a:lnTo>
                    <a:pt x="150" y="174"/>
                  </a:lnTo>
                  <a:lnTo>
                    <a:pt x="153" y="171"/>
                  </a:lnTo>
                  <a:lnTo>
                    <a:pt x="157" y="167"/>
                  </a:lnTo>
                  <a:lnTo>
                    <a:pt x="159" y="162"/>
                  </a:lnTo>
                  <a:lnTo>
                    <a:pt x="160" y="152"/>
                  </a:lnTo>
                  <a:lnTo>
                    <a:pt x="160" y="137"/>
                  </a:lnTo>
                  <a:lnTo>
                    <a:pt x="160" y="122"/>
                  </a:lnTo>
                  <a:lnTo>
                    <a:pt x="159" y="105"/>
                  </a:lnTo>
                  <a:lnTo>
                    <a:pt x="159" y="93"/>
                  </a:lnTo>
                  <a:lnTo>
                    <a:pt x="159" y="83"/>
                  </a:lnTo>
                  <a:lnTo>
                    <a:pt x="159" y="76"/>
                  </a:lnTo>
                  <a:lnTo>
                    <a:pt x="159" y="67"/>
                  </a:lnTo>
                  <a:lnTo>
                    <a:pt x="664" y="73"/>
                  </a:lnTo>
                  <a:lnTo>
                    <a:pt x="668" y="74"/>
                  </a:lnTo>
                  <a:lnTo>
                    <a:pt x="672" y="73"/>
                  </a:lnTo>
                  <a:lnTo>
                    <a:pt x="676" y="72"/>
                  </a:lnTo>
                  <a:lnTo>
                    <a:pt x="679" y="69"/>
                  </a:lnTo>
                  <a:lnTo>
                    <a:pt x="688" y="63"/>
                  </a:lnTo>
                  <a:lnTo>
                    <a:pt x="695" y="54"/>
                  </a:lnTo>
                  <a:lnTo>
                    <a:pt x="707" y="38"/>
                  </a:lnTo>
                  <a:lnTo>
                    <a:pt x="711" y="3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22" name="Group 384"/>
            <p:cNvGrpSpPr>
              <a:grpSpLocks/>
            </p:cNvGrpSpPr>
            <p:nvPr>
              <p:custDataLst>
                <p:tags r:id="rId275"/>
              </p:custDataLst>
            </p:nvPr>
          </p:nvGrpSpPr>
          <p:grpSpPr bwMode="auto">
            <a:xfrm>
              <a:off x="3849721" y="3632447"/>
              <a:ext cx="88953" cy="72819"/>
              <a:chOff x="2352" y="2343"/>
              <a:chExt cx="65" cy="53"/>
            </a:xfrm>
            <a:grpFill/>
          </p:grpSpPr>
          <p:sp>
            <p:nvSpPr>
              <p:cNvPr id="426" name="Freeform 385"/>
              <p:cNvSpPr>
                <a:spLocks/>
              </p:cNvSpPr>
              <p:nvPr/>
            </p:nvSpPr>
            <p:spPr bwMode="auto">
              <a:xfrm>
                <a:off x="2352" y="2343"/>
                <a:ext cx="16" cy="11"/>
              </a:xfrm>
              <a:custGeom>
                <a:avLst/>
                <a:gdLst>
                  <a:gd name="T0" fmla="*/ 14 w 51"/>
                  <a:gd name="T1" fmla="*/ 0 h 33"/>
                  <a:gd name="T2" fmla="*/ 0 w 51"/>
                  <a:gd name="T3" fmla="*/ 2 h 33"/>
                  <a:gd name="T4" fmla="*/ 1 w 51"/>
                  <a:gd name="T5" fmla="*/ 9 h 33"/>
                  <a:gd name="T6" fmla="*/ 3 w 51"/>
                  <a:gd name="T7" fmla="*/ 11 h 33"/>
                  <a:gd name="T8" fmla="*/ 11 w 51"/>
                  <a:gd name="T9" fmla="*/ 8 h 33"/>
                  <a:gd name="T10" fmla="*/ 15 w 51"/>
                  <a:gd name="T11" fmla="*/ 5 h 33"/>
                  <a:gd name="T12" fmla="*/ 16 w 51"/>
                  <a:gd name="T13" fmla="*/ 3 h 33"/>
                  <a:gd name="T14" fmla="*/ 14 w 51"/>
                  <a:gd name="T15" fmla="*/ 0 h 3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1" h="33">
                    <a:moveTo>
                      <a:pt x="46" y="0"/>
                    </a:moveTo>
                    <a:lnTo>
                      <a:pt x="0" y="5"/>
                    </a:lnTo>
                    <a:lnTo>
                      <a:pt x="4" y="28"/>
                    </a:lnTo>
                    <a:lnTo>
                      <a:pt x="10" y="33"/>
                    </a:lnTo>
                    <a:lnTo>
                      <a:pt x="35" y="25"/>
                    </a:lnTo>
                    <a:lnTo>
                      <a:pt x="48" y="15"/>
                    </a:lnTo>
                    <a:lnTo>
                      <a:pt x="51" y="8"/>
                    </a:lnTo>
                    <a:lnTo>
                      <a:pt x="4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27" name="Freeform 386"/>
              <p:cNvSpPr>
                <a:spLocks/>
              </p:cNvSpPr>
              <p:nvPr/>
            </p:nvSpPr>
            <p:spPr bwMode="auto">
              <a:xfrm>
                <a:off x="2372" y="2354"/>
                <a:ext cx="20" cy="7"/>
              </a:xfrm>
              <a:custGeom>
                <a:avLst/>
                <a:gdLst>
                  <a:gd name="T0" fmla="*/ 20 w 61"/>
                  <a:gd name="T1" fmla="*/ 2 h 20"/>
                  <a:gd name="T2" fmla="*/ 17 w 61"/>
                  <a:gd name="T3" fmla="*/ 1 h 20"/>
                  <a:gd name="T4" fmla="*/ 0 w 61"/>
                  <a:gd name="T5" fmla="*/ 0 h 20"/>
                  <a:gd name="T6" fmla="*/ 1 w 61"/>
                  <a:gd name="T7" fmla="*/ 5 h 20"/>
                  <a:gd name="T8" fmla="*/ 2 w 61"/>
                  <a:gd name="T9" fmla="*/ 7 h 20"/>
                  <a:gd name="T10" fmla="*/ 6 w 61"/>
                  <a:gd name="T11" fmla="*/ 5 h 20"/>
                  <a:gd name="T12" fmla="*/ 20 w 61"/>
                  <a:gd name="T13" fmla="*/ 2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1" h="20">
                    <a:moveTo>
                      <a:pt x="61" y="6"/>
                    </a:moveTo>
                    <a:lnTo>
                      <a:pt x="53" y="2"/>
                    </a:lnTo>
                    <a:lnTo>
                      <a:pt x="0" y="0"/>
                    </a:lnTo>
                    <a:lnTo>
                      <a:pt x="2" y="14"/>
                    </a:lnTo>
                    <a:lnTo>
                      <a:pt x="7" y="20"/>
                    </a:lnTo>
                    <a:lnTo>
                      <a:pt x="18" y="13"/>
                    </a:lnTo>
                    <a:lnTo>
                      <a:pt x="61"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28" name="Freeform 387"/>
              <p:cNvSpPr>
                <a:spLocks/>
              </p:cNvSpPr>
              <p:nvPr/>
            </p:nvSpPr>
            <p:spPr bwMode="auto">
              <a:xfrm>
                <a:off x="2407" y="2346"/>
                <a:ext cx="5" cy="12"/>
              </a:xfrm>
              <a:custGeom>
                <a:avLst/>
                <a:gdLst>
                  <a:gd name="T0" fmla="*/ 1 w 15"/>
                  <a:gd name="T1" fmla="*/ 0 h 36"/>
                  <a:gd name="T2" fmla="*/ 0 w 15"/>
                  <a:gd name="T3" fmla="*/ 7 h 36"/>
                  <a:gd name="T4" fmla="*/ 0 w 15"/>
                  <a:gd name="T5" fmla="*/ 12 h 36"/>
                  <a:gd name="T6" fmla="*/ 4 w 15"/>
                  <a:gd name="T7" fmla="*/ 12 h 36"/>
                  <a:gd name="T8" fmla="*/ 5 w 15"/>
                  <a:gd name="T9" fmla="*/ 5 h 36"/>
                  <a:gd name="T10" fmla="*/ 1 w 15"/>
                  <a:gd name="T11" fmla="*/ 0 h 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 h="36">
                    <a:moveTo>
                      <a:pt x="2" y="0"/>
                    </a:moveTo>
                    <a:lnTo>
                      <a:pt x="0" y="20"/>
                    </a:lnTo>
                    <a:lnTo>
                      <a:pt x="0" y="36"/>
                    </a:lnTo>
                    <a:lnTo>
                      <a:pt x="11" y="35"/>
                    </a:lnTo>
                    <a:lnTo>
                      <a:pt x="15" y="14"/>
                    </a:lnTo>
                    <a:lnTo>
                      <a:pt x="2"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29" name="Freeform 388"/>
              <p:cNvSpPr>
                <a:spLocks/>
              </p:cNvSpPr>
              <p:nvPr/>
            </p:nvSpPr>
            <p:spPr bwMode="auto">
              <a:xfrm>
                <a:off x="2406" y="2361"/>
                <a:ext cx="11" cy="11"/>
              </a:xfrm>
              <a:custGeom>
                <a:avLst/>
                <a:gdLst>
                  <a:gd name="T0" fmla="*/ 1 w 37"/>
                  <a:gd name="T1" fmla="*/ 1 h 33"/>
                  <a:gd name="T2" fmla="*/ 7 w 37"/>
                  <a:gd name="T3" fmla="*/ 0 h 33"/>
                  <a:gd name="T4" fmla="*/ 10 w 37"/>
                  <a:gd name="T5" fmla="*/ 2 h 33"/>
                  <a:gd name="T6" fmla="*/ 11 w 37"/>
                  <a:gd name="T7" fmla="*/ 7 h 33"/>
                  <a:gd name="T8" fmla="*/ 7 w 37"/>
                  <a:gd name="T9" fmla="*/ 11 h 33"/>
                  <a:gd name="T10" fmla="*/ 3 w 37"/>
                  <a:gd name="T11" fmla="*/ 11 h 33"/>
                  <a:gd name="T12" fmla="*/ 1 w 37"/>
                  <a:gd name="T13" fmla="*/ 8 h 33"/>
                  <a:gd name="T14" fmla="*/ 0 w 37"/>
                  <a:gd name="T15" fmla="*/ 5 h 33"/>
                  <a:gd name="T16" fmla="*/ 1 w 37"/>
                  <a:gd name="T17" fmla="*/ 1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 h="33">
                    <a:moveTo>
                      <a:pt x="4" y="4"/>
                    </a:moveTo>
                    <a:lnTo>
                      <a:pt x="22" y="0"/>
                    </a:lnTo>
                    <a:lnTo>
                      <a:pt x="35" y="6"/>
                    </a:lnTo>
                    <a:lnTo>
                      <a:pt x="37" y="22"/>
                    </a:lnTo>
                    <a:lnTo>
                      <a:pt x="24" y="33"/>
                    </a:lnTo>
                    <a:lnTo>
                      <a:pt x="11" y="33"/>
                    </a:lnTo>
                    <a:lnTo>
                      <a:pt x="2" y="24"/>
                    </a:lnTo>
                    <a:lnTo>
                      <a:pt x="0" y="16"/>
                    </a:lnTo>
                    <a:lnTo>
                      <a:pt x="4" y="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0" name="Freeform 389"/>
              <p:cNvSpPr>
                <a:spLocks/>
              </p:cNvSpPr>
              <p:nvPr/>
            </p:nvSpPr>
            <p:spPr bwMode="auto">
              <a:xfrm>
                <a:off x="2388" y="2378"/>
                <a:ext cx="16" cy="18"/>
              </a:xfrm>
              <a:custGeom>
                <a:avLst/>
                <a:gdLst>
                  <a:gd name="T0" fmla="*/ 1 w 49"/>
                  <a:gd name="T1" fmla="*/ 0 h 54"/>
                  <a:gd name="T2" fmla="*/ 0 w 49"/>
                  <a:gd name="T3" fmla="*/ 0 h 54"/>
                  <a:gd name="T4" fmla="*/ 1 w 49"/>
                  <a:gd name="T5" fmla="*/ 17 h 54"/>
                  <a:gd name="T6" fmla="*/ 6 w 49"/>
                  <a:gd name="T7" fmla="*/ 18 h 54"/>
                  <a:gd name="T8" fmla="*/ 14 w 49"/>
                  <a:gd name="T9" fmla="*/ 15 h 54"/>
                  <a:gd name="T10" fmla="*/ 16 w 49"/>
                  <a:gd name="T11" fmla="*/ 10 h 54"/>
                  <a:gd name="T12" fmla="*/ 13 w 49"/>
                  <a:gd name="T13" fmla="*/ 7 h 54"/>
                  <a:gd name="T14" fmla="*/ 6 w 49"/>
                  <a:gd name="T15" fmla="*/ 3 h 54"/>
                  <a:gd name="T16" fmla="*/ 1 w 49"/>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9" h="54">
                    <a:moveTo>
                      <a:pt x="2" y="0"/>
                    </a:moveTo>
                    <a:lnTo>
                      <a:pt x="0" y="0"/>
                    </a:lnTo>
                    <a:lnTo>
                      <a:pt x="2" y="50"/>
                    </a:lnTo>
                    <a:lnTo>
                      <a:pt x="18" y="54"/>
                    </a:lnTo>
                    <a:lnTo>
                      <a:pt x="44" y="45"/>
                    </a:lnTo>
                    <a:lnTo>
                      <a:pt x="49" y="31"/>
                    </a:lnTo>
                    <a:lnTo>
                      <a:pt x="40" y="21"/>
                    </a:lnTo>
                    <a:lnTo>
                      <a:pt x="19" y="8"/>
                    </a:lnTo>
                    <a:lnTo>
                      <a:pt x="2"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1" name="Freeform 390"/>
              <p:cNvSpPr>
                <a:spLocks/>
              </p:cNvSpPr>
              <p:nvPr/>
            </p:nvSpPr>
            <p:spPr bwMode="auto">
              <a:xfrm>
                <a:off x="2374" y="2388"/>
                <a:ext cx="9" cy="7"/>
              </a:xfrm>
              <a:custGeom>
                <a:avLst/>
                <a:gdLst>
                  <a:gd name="T0" fmla="*/ 6 w 26"/>
                  <a:gd name="T1" fmla="*/ 0 h 22"/>
                  <a:gd name="T2" fmla="*/ 1 w 26"/>
                  <a:gd name="T3" fmla="*/ 1 h 22"/>
                  <a:gd name="T4" fmla="*/ 0 w 26"/>
                  <a:gd name="T5" fmla="*/ 5 h 22"/>
                  <a:gd name="T6" fmla="*/ 2 w 26"/>
                  <a:gd name="T7" fmla="*/ 7 h 22"/>
                  <a:gd name="T8" fmla="*/ 7 w 26"/>
                  <a:gd name="T9" fmla="*/ 7 h 22"/>
                  <a:gd name="T10" fmla="*/ 9 w 26"/>
                  <a:gd name="T11" fmla="*/ 4 h 22"/>
                  <a:gd name="T12" fmla="*/ 6 w 26"/>
                  <a:gd name="T13" fmla="*/ 0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22">
                    <a:moveTo>
                      <a:pt x="18" y="0"/>
                    </a:moveTo>
                    <a:lnTo>
                      <a:pt x="3" y="2"/>
                    </a:lnTo>
                    <a:lnTo>
                      <a:pt x="0" y="15"/>
                    </a:lnTo>
                    <a:lnTo>
                      <a:pt x="6" y="21"/>
                    </a:lnTo>
                    <a:lnTo>
                      <a:pt x="19" y="22"/>
                    </a:lnTo>
                    <a:lnTo>
                      <a:pt x="26" y="11"/>
                    </a:lnTo>
                    <a:lnTo>
                      <a:pt x="18"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grpSp>
          <p:nvGrpSpPr>
            <p:cNvPr id="13323" name="Group 391"/>
            <p:cNvGrpSpPr>
              <a:grpSpLocks/>
            </p:cNvGrpSpPr>
            <p:nvPr>
              <p:custDataLst>
                <p:tags r:id="rId276"/>
              </p:custDataLst>
            </p:nvPr>
          </p:nvGrpSpPr>
          <p:grpSpPr bwMode="auto">
            <a:xfrm>
              <a:off x="1482930" y="1921343"/>
              <a:ext cx="2084337" cy="999957"/>
              <a:chOff x="527" y="1110"/>
              <a:chExt cx="1410" cy="709"/>
            </a:xfrm>
            <a:grpFill/>
          </p:grpSpPr>
          <p:sp>
            <p:nvSpPr>
              <p:cNvPr id="384" name="Freeform 383"/>
              <p:cNvSpPr>
                <a:spLocks/>
              </p:cNvSpPr>
              <p:nvPr/>
            </p:nvSpPr>
            <p:spPr bwMode="auto">
              <a:xfrm>
                <a:off x="1401" y="1427"/>
                <a:ext cx="31" cy="17"/>
              </a:xfrm>
              <a:custGeom>
                <a:avLst/>
                <a:gdLst>
                  <a:gd name="T0" fmla="*/ 0 w 98"/>
                  <a:gd name="T1" fmla="*/ 41 h 54"/>
                  <a:gd name="T2" fmla="*/ 5 w 98"/>
                  <a:gd name="T3" fmla="*/ 46 h 54"/>
                  <a:gd name="T4" fmla="*/ 13 w 98"/>
                  <a:gd name="T5" fmla="*/ 50 h 54"/>
                  <a:gd name="T6" fmla="*/ 23 w 98"/>
                  <a:gd name="T7" fmla="*/ 53 h 54"/>
                  <a:gd name="T8" fmla="*/ 32 w 98"/>
                  <a:gd name="T9" fmla="*/ 54 h 54"/>
                  <a:gd name="T10" fmla="*/ 38 w 98"/>
                  <a:gd name="T11" fmla="*/ 54 h 54"/>
                  <a:gd name="T12" fmla="*/ 45 w 98"/>
                  <a:gd name="T13" fmla="*/ 53 h 54"/>
                  <a:gd name="T14" fmla="*/ 50 w 98"/>
                  <a:gd name="T15" fmla="*/ 51 h 54"/>
                  <a:gd name="T16" fmla="*/ 56 w 98"/>
                  <a:gd name="T17" fmla="*/ 49 h 54"/>
                  <a:gd name="T18" fmla="*/ 67 w 98"/>
                  <a:gd name="T19" fmla="*/ 42 h 54"/>
                  <a:gd name="T20" fmla="*/ 75 w 98"/>
                  <a:gd name="T21" fmla="*/ 35 h 54"/>
                  <a:gd name="T22" fmla="*/ 84 w 98"/>
                  <a:gd name="T23" fmla="*/ 28 h 54"/>
                  <a:gd name="T24" fmla="*/ 91 w 98"/>
                  <a:gd name="T25" fmla="*/ 20 h 54"/>
                  <a:gd name="T26" fmla="*/ 95 w 98"/>
                  <a:gd name="T27" fmla="*/ 12 h 54"/>
                  <a:gd name="T28" fmla="*/ 98 w 98"/>
                  <a:gd name="T29" fmla="*/ 4 h 54"/>
                  <a:gd name="T30" fmla="*/ 91 w 98"/>
                  <a:gd name="T31" fmla="*/ 2 h 54"/>
                  <a:gd name="T32" fmla="*/ 83 w 98"/>
                  <a:gd name="T33" fmla="*/ 0 h 54"/>
                  <a:gd name="T34" fmla="*/ 75 w 98"/>
                  <a:gd name="T35" fmla="*/ 0 h 54"/>
                  <a:gd name="T36" fmla="*/ 68 w 98"/>
                  <a:gd name="T37" fmla="*/ 0 h 54"/>
                  <a:gd name="T38" fmla="*/ 59 w 98"/>
                  <a:gd name="T39" fmla="*/ 1 h 54"/>
                  <a:gd name="T40" fmla="*/ 51 w 98"/>
                  <a:gd name="T41" fmla="*/ 3 h 54"/>
                  <a:gd name="T42" fmla="*/ 43 w 98"/>
                  <a:gd name="T43" fmla="*/ 6 h 54"/>
                  <a:gd name="T44" fmla="*/ 37 w 98"/>
                  <a:gd name="T45" fmla="*/ 9 h 54"/>
                  <a:gd name="T46" fmla="*/ 23 w 98"/>
                  <a:gd name="T47" fmla="*/ 17 h 54"/>
                  <a:gd name="T48" fmla="*/ 12 w 98"/>
                  <a:gd name="T49" fmla="*/ 25 h 54"/>
                  <a:gd name="T50" fmla="*/ 7 w 98"/>
                  <a:gd name="T51" fmla="*/ 29 h 54"/>
                  <a:gd name="T52" fmla="*/ 4 w 98"/>
                  <a:gd name="T53" fmla="*/ 33 h 54"/>
                  <a:gd name="T54" fmla="*/ 1 w 98"/>
                  <a:gd name="T55" fmla="*/ 37 h 54"/>
                  <a:gd name="T56" fmla="*/ 0 w 98"/>
                  <a:gd name="T57" fmla="*/ 4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8" h="54">
                    <a:moveTo>
                      <a:pt x="0" y="41"/>
                    </a:moveTo>
                    <a:lnTo>
                      <a:pt x="5" y="46"/>
                    </a:lnTo>
                    <a:lnTo>
                      <a:pt x="13" y="50"/>
                    </a:lnTo>
                    <a:lnTo>
                      <a:pt x="23" y="53"/>
                    </a:lnTo>
                    <a:lnTo>
                      <a:pt x="32" y="54"/>
                    </a:lnTo>
                    <a:lnTo>
                      <a:pt x="38" y="54"/>
                    </a:lnTo>
                    <a:lnTo>
                      <a:pt x="45" y="53"/>
                    </a:lnTo>
                    <a:lnTo>
                      <a:pt x="50" y="51"/>
                    </a:lnTo>
                    <a:lnTo>
                      <a:pt x="56" y="49"/>
                    </a:lnTo>
                    <a:lnTo>
                      <a:pt x="67" y="42"/>
                    </a:lnTo>
                    <a:lnTo>
                      <a:pt x="75" y="35"/>
                    </a:lnTo>
                    <a:lnTo>
                      <a:pt x="84" y="28"/>
                    </a:lnTo>
                    <a:lnTo>
                      <a:pt x="91" y="20"/>
                    </a:lnTo>
                    <a:lnTo>
                      <a:pt x="95" y="12"/>
                    </a:lnTo>
                    <a:lnTo>
                      <a:pt x="98" y="4"/>
                    </a:lnTo>
                    <a:lnTo>
                      <a:pt x="91" y="2"/>
                    </a:lnTo>
                    <a:lnTo>
                      <a:pt x="83" y="0"/>
                    </a:lnTo>
                    <a:lnTo>
                      <a:pt x="75" y="0"/>
                    </a:lnTo>
                    <a:lnTo>
                      <a:pt x="68" y="0"/>
                    </a:lnTo>
                    <a:lnTo>
                      <a:pt x="59" y="1"/>
                    </a:lnTo>
                    <a:lnTo>
                      <a:pt x="51" y="3"/>
                    </a:lnTo>
                    <a:lnTo>
                      <a:pt x="43" y="6"/>
                    </a:lnTo>
                    <a:lnTo>
                      <a:pt x="37" y="9"/>
                    </a:lnTo>
                    <a:lnTo>
                      <a:pt x="23" y="17"/>
                    </a:lnTo>
                    <a:lnTo>
                      <a:pt x="12" y="25"/>
                    </a:lnTo>
                    <a:lnTo>
                      <a:pt x="7" y="29"/>
                    </a:lnTo>
                    <a:lnTo>
                      <a:pt x="4" y="33"/>
                    </a:lnTo>
                    <a:lnTo>
                      <a:pt x="1" y="37"/>
                    </a:lnTo>
                    <a:lnTo>
                      <a:pt x="0" y="41"/>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5" name="Freeform 384"/>
              <p:cNvSpPr>
                <a:spLocks/>
              </p:cNvSpPr>
              <p:nvPr/>
            </p:nvSpPr>
            <p:spPr bwMode="auto">
              <a:xfrm>
                <a:off x="1387" y="1551"/>
                <a:ext cx="21" cy="8"/>
              </a:xfrm>
              <a:custGeom>
                <a:avLst/>
                <a:gdLst>
                  <a:gd name="T0" fmla="*/ 0 w 67"/>
                  <a:gd name="T1" fmla="*/ 27 h 28"/>
                  <a:gd name="T2" fmla="*/ 11 w 67"/>
                  <a:gd name="T3" fmla="*/ 28 h 28"/>
                  <a:gd name="T4" fmla="*/ 21 w 67"/>
                  <a:gd name="T5" fmla="*/ 27 h 28"/>
                  <a:gd name="T6" fmla="*/ 31 w 67"/>
                  <a:gd name="T7" fmla="*/ 25 h 28"/>
                  <a:gd name="T8" fmla="*/ 41 w 67"/>
                  <a:gd name="T9" fmla="*/ 21 h 28"/>
                  <a:gd name="T10" fmla="*/ 49 w 67"/>
                  <a:gd name="T11" fmla="*/ 17 h 28"/>
                  <a:gd name="T12" fmla="*/ 57 w 67"/>
                  <a:gd name="T13" fmla="*/ 12 h 28"/>
                  <a:gd name="T14" fmla="*/ 63 w 67"/>
                  <a:gd name="T15" fmla="*/ 7 h 28"/>
                  <a:gd name="T16" fmla="*/ 67 w 67"/>
                  <a:gd name="T17" fmla="*/ 3 h 28"/>
                  <a:gd name="T18" fmla="*/ 57 w 67"/>
                  <a:gd name="T19" fmla="*/ 1 h 28"/>
                  <a:gd name="T20" fmla="*/ 46 w 67"/>
                  <a:gd name="T21" fmla="*/ 0 h 28"/>
                  <a:gd name="T22" fmla="*/ 36 w 67"/>
                  <a:gd name="T23" fmla="*/ 1 h 28"/>
                  <a:gd name="T24" fmla="*/ 26 w 67"/>
                  <a:gd name="T25" fmla="*/ 3 h 28"/>
                  <a:gd name="T26" fmla="*/ 17 w 67"/>
                  <a:gd name="T27" fmla="*/ 7 h 28"/>
                  <a:gd name="T28" fmla="*/ 10 w 67"/>
                  <a:gd name="T29" fmla="*/ 12 h 28"/>
                  <a:gd name="T30" fmla="*/ 7 w 67"/>
                  <a:gd name="T31" fmla="*/ 15 h 28"/>
                  <a:gd name="T32" fmla="*/ 4 w 67"/>
                  <a:gd name="T33" fmla="*/ 19 h 28"/>
                  <a:gd name="T34" fmla="*/ 2 w 67"/>
                  <a:gd name="T35" fmla="*/ 22 h 28"/>
                  <a:gd name="T36" fmla="*/ 0 w 67"/>
                  <a:gd name="T37" fmla="*/ 27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 h="28">
                    <a:moveTo>
                      <a:pt x="0" y="27"/>
                    </a:moveTo>
                    <a:lnTo>
                      <a:pt x="11" y="28"/>
                    </a:lnTo>
                    <a:lnTo>
                      <a:pt x="21" y="27"/>
                    </a:lnTo>
                    <a:lnTo>
                      <a:pt x="31" y="25"/>
                    </a:lnTo>
                    <a:lnTo>
                      <a:pt x="41" y="21"/>
                    </a:lnTo>
                    <a:lnTo>
                      <a:pt x="49" y="17"/>
                    </a:lnTo>
                    <a:lnTo>
                      <a:pt x="57" y="12"/>
                    </a:lnTo>
                    <a:lnTo>
                      <a:pt x="63" y="7"/>
                    </a:lnTo>
                    <a:lnTo>
                      <a:pt x="67" y="3"/>
                    </a:lnTo>
                    <a:lnTo>
                      <a:pt x="57" y="1"/>
                    </a:lnTo>
                    <a:lnTo>
                      <a:pt x="46" y="0"/>
                    </a:lnTo>
                    <a:lnTo>
                      <a:pt x="36" y="1"/>
                    </a:lnTo>
                    <a:lnTo>
                      <a:pt x="26" y="3"/>
                    </a:lnTo>
                    <a:lnTo>
                      <a:pt x="17" y="7"/>
                    </a:lnTo>
                    <a:lnTo>
                      <a:pt x="10" y="12"/>
                    </a:lnTo>
                    <a:lnTo>
                      <a:pt x="7" y="15"/>
                    </a:lnTo>
                    <a:lnTo>
                      <a:pt x="4" y="19"/>
                    </a:lnTo>
                    <a:lnTo>
                      <a:pt x="2" y="22"/>
                    </a:lnTo>
                    <a:lnTo>
                      <a:pt x="0" y="27"/>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6" name="Freeform 385"/>
              <p:cNvSpPr>
                <a:spLocks/>
              </p:cNvSpPr>
              <p:nvPr/>
            </p:nvSpPr>
            <p:spPr bwMode="auto">
              <a:xfrm>
                <a:off x="1332" y="1608"/>
                <a:ext cx="12" cy="11"/>
              </a:xfrm>
              <a:custGeom>
                <a:avLst/>
                <a:gdLst>
                  <a:gd name="T0" fmla="*/ 0 w 32"/>
                  <a:gd name="T1" fmla="*/ 18 h 36"/>
                  <a:gd name="T2" fmla="*/ 1 w 32"/>
                  <a:gd name="T3" fmla="*/ 24 h 36"/>
                  <a:gd name="T4" fmla="*/ 4 w 32"/>
                  <a:gd name="T5" fmla="*/ 29 h 36"/>
                  <a:gd name="T6" fmla="*/ 6 w 32"/>
                  <a:gd name="T7" fmla="*/ 32 h 36"/>
                  <a:gd name="T8" fmla="*/ 8 w 32"/>
                  <a:gd name="T9" fmla="*/ 34 h 36"/>
                  <a:gd name="T10" fmla="*/ 11 w 32"/>
                  <a:gd name="T11" fmla="*/ 36 h 36"/>
                  <a:gd name="T12" fmla="*/ 13 w 32"/>
                  <a:gd name="T13" fmla="*/ 36 h 36"/>
                  <a:gd name="T14" fmla="*/ 32 w 32"/>
                  <a:gd name="T15" fmla="*/ 36 h 36"/>
                  <a:gd name="T16" fmla="*/ 32 w 32"/>
                  <a:gd name="T17" fmla="*/ 22 h 36"/>
                  <a:gd name="T18" fmla="*/ 31 w 32"/>
                  <a:gd name="T19" fmla="*/ 14 h 36"/>
                  <a:gd name="T20" fmla="*/ 30 w 32"/>
                  <a:gd name="T21" fmla="*/ 7 h 36"/>
                  <a:gd name="T22" fmla="*/ 26 w 32"/>
                  <a:gd name="T23" fmla="*/ 0 h 36"/>
                  <a:gd name="T24" fmla="*/ 19 w 32"/>
                  <a:gd name="T25" fmla="*/ 2 h 36"/>
                  <a:gd name="T26" fmla="*/ 11 w 32"/>
                  <a:gd name="T27" fmla="*/ 7 h 36"/>
                  <a:gd name="T28" fmla="*/ 6 w 32"/>
                  <a:gd name="T29" fmla="*/ 10 h 36"/>
                  <a:gd name="T30" fmla="*/ 3 w 32"/>
                  <a:gd name="T31" fmla="*/ 13 h 36"/>
                  <a:gd name="T32" fmla="*/ 1 w 32"/>
                  <a:gd name="T33" fmla="*/ 16 h 36"/>
                  <a:gd name="T34" fmla="*/ 0 w 32"/>
                  <a:gd name="T35" fmla="*/ 18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 h="36">
                    <a:moveTo>
                      <a:pt x="0" y="18"/>
                    </a:moveTo>
                    <a:lnTo>
                      <a:pt x="1" y="24"/>
                    </a:lnTo>
                    <a:lnTo>
                      <a:pt x="4" y="29"/>
                    </a:lnTo>
                    <a:lnTo>
                      <a:pt x="6" y="32"/>
                    </a:lnTo>
                    <a:lnTo>
                      <a:pt x="8" y="34"/>
                    </a:lnTo>
                    <a:lnTo>
                      <a:pt x="11" y="36"/>
                    </a:lnTo>
                    <a:lnTo>
                      <a:pt x="13" y="36"/>
                    </a:lnTo>
                    <a:lnTo>
                      <a:pt x="32" y="36"/>
                    </a:lnTo>
                    <a:lnTo>
                      <a:pt x="32" y="22"/>
                    </a:lnTo>
                    <a:lnTo>
                      <a:pt x="31" y="14"/>
                    </a:lnTo>
                    <a:lnTo>
                      <a:pt x="30" y="7"/>
                    </a:lnTo>
                    <a:lnTo>
                      <a:pt x="26" y="0"/>
                    </a:lnTo>
                    <a:lnTo>
                      <a:pt x="19" y="2"/>
                    </a:lnTo>
                    <a:lnTo>
                      <a:pt x="11" y="7"/>
                    </a:lnTo>
                    <a:lnTo>
                      <a:pt x="6" y="10"/>
                    </a:lnTo>
                    <a:lnTo>
                      <a:pt x="3" y="13"/>
                    </a:lnTo>
                    <a:lnTo>
                      <a:pt x="1" y="16"/>
                    </a:lnTo>
                    <a:lnTo>
                      <a:pt x="0" y="18"/>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7" name="Freeform 386"/>
              <p:cNvSpPr>
                <a:spLocks/>
              </p:cNvSpPr>
              <p:nvPr/>
            </p:nvSpPr>
            <p:spPr bwMode="auto">
              <a:xfrm>
                <a:off x="1279" y="1314"/>
                <a:ext cx="46" cy="18"/>
              </a:xfrm>
              <a:custGeom>
                <a:avLst/>
                <a:gdLst>
                  <a:gd name="T0" fmla="*/ 0 w 146"/>
                  <a:gd name="T1" fmla="*/ 43 h 52"/>
                  <a:gd name="T2" fmla="*/ 11 w 146"/>
                  <a:gd name="T3" fmla="*/ 46 h 52"/>
                  <a:gd name="T4" fmla="*/ 22 w 146"/>
                  <a:gd name="T5" fmla="*/ 48 h 52"/>
                  <a:gd name="T6" fmla="*/ 33 w 146"/>
                  <a:gd name="T7" fmla="*/ 51 h 52"/>
                  <a:gd name="T8" fmla="*/ 43 w 146"/>
                  <a:gd name="T9" fmla="*/ 52 h 52"/>
                  <a:gd name="T10" fmla="*/ 63 w 146"/>
                  <a:gd name="T11" fmla="*/ 52 h 52"/>
                  <a:gd name="T12" fmla="*/ 82 w 146"/>
                  <a:gd name="T13" fmla="*/ 51 h 52"/>
                  <a:gd name="T14" fmla="*/ 117 w 146"/>
                  <a:gd name="T15" fmla="*/ 46 h 52"/>
                  <a:gd name="T16" fmla="*/ 146 w 146"/>
                  <a:gd name="T17" fmla="*/ 43 h 52"/>
                  <a:gd name="T18" fmla="*/ 144 w 146"/>
                  <a:gd name="T19" fmla="*/ 36 h 52"/>
                  <a:gd name="T20" fmla="*/ 142 w 146"/>
                  <a:gd name="T21" fmla="*/ 30 h 52"/>
                  <a:gd name="T22" fmla="*/ 139 w 146"/>
                  <a:gd name="T23" fmla="*/ 24 h 52"/>
                  <a:gd name="T24" fmla="*/ 137 w 146"/>
                  <a:gd name="T25" fmla="*/ 19 h 52"/>
                  <a:gd name="T26" fmla="*/ 134 w 146"/>
                  <a:gd name="T27" fmla="*/ 15 h 52"/>
                  <a:gd name="T28" fmla="*/ 129 w 146"/>
                  <a:gd name="T29" fmla="*/ 11 h 52"/>
                  <a:gd name="T30" fmla="*/ 125 w 146"/>
                  <a:gd name="T31" fmla="*/ 8 h 52"/>
                  <a:gd name="T32" fmla="*/ 121 w 146"/>
                  <a:gd name="T33" fmla="*/ 6 h 52"/>
                  <a:gd name="T34" fmla="*/ 111 w 146"/>
                  <a:gd name="T35" fmla="*/ 2 h 52"/>
                  <a:gd name="T36" fmla="*/ 101 w 146"/>
                  <a:gd name="T37" fmla="*/ 0 h 52"/>
                  <a:gd name="T38" fmla="*/ 89 w 146"/>
                  <a:gd name="T39" fmla="*/ 1 h 52"/>
                  <a:gd name="T40" fmla="*/ 78 w 146"/>
                  <a:gd name="T41" fmla="*/ 2 h 52"/>
                  <a:gd name="T42" fmla="*/ 66 w 146"/>
                  <a:gd name="T43" fmla="*/ 5 h 52"/>
                  <a:gd name="T44" fmla="*/ 54 w 146"/>
                  <a:gd name="T45" fmla="*/ 9 h 52"/>
                  <a:gd name="T46" fmla="*/ 43 w 146"/>
                  <a:gd name="T47" fmla="*/ 14 h 52"/>
                  <a:gd name="T48" fmla="*/ 32 w 146"/>
                  <a:gd name="T49" fmla="*/ 19 h 52"/>
                  <a:gd name="T50" fmla="*/ 22 w 146"/>
                  <a:gd name="T51" fmla="*/ 25 h 52"/>
                  <a:gd name="T52" fmla="*/ 13 w 146"/>
                  <a:gd name="T53" fmla="*/ 31 h 52"/>
                  <a:gd name="T54" fmla="*/ 5 w 146"/>
                  <a:gd name="T55" fmla="*/ 37 h 52"/>
                  <a:gd name="T56" fmla="*/ 0 w 146"/>
                  <a:gd name="T57" fmla="*/ 43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6" h="52">
                    <a:moveTo>
                      <a:pt x="0" y="43"/>
                    </a:moveTo>
                    <a:lnTo>
                      <a:pt x="11" y="46"/>
                    </a:lnTo>
                    <a:lnTo>
                      <a:pt x="22" y="48"/>
                    </a:lnTo>
                    <a:lnTo>
                      <a:pt x="33" y="51"/>
                    </a:lnTo>
                    <a:lnTo>
                      <a:pt x="43" y="52"/>
                    </a:lnTo>
                    <a:lnTo>
                      <a:pt x="63" y="52"/>
                    </a:lnTo>
                    <a:lnTo>
                      <a:pt x="82" y="51"/>
                    </a:lnTo>
                    <a:lnTo>
                      <a:pt x="117" y="46"/>
                    </a:lnTo>
                    <a:lnTo>
                      <a:pt x="146" y="43"/>
                    </a:lnTo>
                    <a:lnTo>
                      <a:pt x="144" y="36"/>
                    </a:lnTo>
                    <a:lnTo>
                      <a:pt x="142" y="30"/>
                    </a:lnTo>
                    <a:lnTo>
                      <a:pt x="139" y="24"/>
                    </a:lnTo>
                    <a:lnTo>
                      <a:pt x="137" y="19"/>
                    </a:lnTo>
                    <a:lnTo>
                      <a:pt x="134" y="15"/>
                    </a:lnTo>
                    <a:lnTo>
                      <a:pt x="129" y="11"/>
                    </a:lnTo>
                    <a:lnTo>
                      <a:pt x="125" y="8"/>
                    </a:lnTo>
                    <a:lnTo>
                      <a:pt x="121" y="6"/>
                    </a:lnTo>
                    <a:lnTo>
                      <a:pt x="111" y="2"/>
                    </a:lnTo>
                    <a:lnTo>
                      <a:pt x="101" y="0"/>
                    </a:lnTo>
                    <a:lnTo>
                      <a:pt x="89" y="1"/>
                    </a:lnTo>
                    <a:lnTo>
                      <a:pt x="78" y="2"/>
                    </a:lnTo>
                    <a:lnTo>
                      <a:pt x="66" y="5"/>
                    </a:lnTo>
                    <a:lnTo>
                      <a:pt x="54" y="9"/>
                    </a:lnTo>
                    <a:lnTo>
                      <a:pt x="43" y="14"/>
                    </a:lnTo>
                    <a:lnTo>
                      <a:pt x="32" y="19"/>
                    </a:lnTo>
                    <a:lnTo>
                      <a:pt x="22" y="25"/>
                    </a:lnTo>
                    <a:lnTo>
                      <a:pt x="13" y="31"/>
                    </a:lnTo>
                    <a:lnTo>
                      <a:pt x="5" y="37"/>
                    </a:lnTo>
                    <a:lnTo>
                      <a:pt x="0" y="4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8" name="Freeform 387"/>
              <p:cNvSpPr>
                <a:spLocks/>
              </p:cNvSpPr>
              <p:nvPr/>
            </p:nvSpPr>
            <p:spPr bwMode="auto">
              <a:xfrm>
                <a:off x="1261" y="1252"/>
                <a:ext cx="20" cy="10"/>
              </a:xfrm>
              <a:custGeom>
                <a:avLst/>
                <a:gdLst>
                  <a:gd name="T0" fmla="*/ 60 w 60"/>
                  <a:gd name="T1" fmla="*/ 0 h 31"/>
                  <a:gd name="T2" fmla="*/ 49 w 60"/>
                  <a:gd name="T3" fmla="*/ 0 h 31"/>
                  <a:gd name="T4" fmla="*/ 38 w 60"/>
                  <a:gd name="T5" fmla="*/ 0 h 31"/>
                  <a:gd name="T6" fmla="*/ 31 w 60"/>
                  <a:gd name="T7" fmla="*/ 0 h 31"/>
                  <a:gd name="T8" fmla="*/ 27 w 60"/>
                  <a:gd name="T9" fmla="*/ 0 h 31"/>
                  <a:gd name="T10" fmla="*/ 18 w 60"/>
                  <a:gd name="T11" fmla="*/ 0 h 31"/>
                  <a:gd name="T12" fmla="*/ 9 w 60"/>
                  <a:gd name="T13" fmla="*/ 2 h 31"/>
                  <a:gd name="T14" fmla="*/ 5 w 60"/>
                  <a:gd name="T15" fmla="*/ 3 h 31"/>
                  <a:gd name="T16" fmla="*/ 2 w 60"/>
                  <a:gd name="T17" fmla="*/ 5 h 31"/>
                  <a:gd name="T18" fmla="*/ 1 w 60"/>
                  <a:gd name="T19" fmla="*/ 8 h 31"/>
                  <a:gd name="T20" fmla="*/ 0 w 60"/>
                  <a:gd name="T21" fmla="*/ 12 h 31"/>
                  <a:gd name="T22" fmla="*/ 1 w 60"/>
                  <a:gd name="T23" fmla="*/ 15 h 31"/>
                  <a:gd name="T24" fmla="*/ 2 w 60"/>
                  <a:gd name="T25" fmla="*/ 18 h 31"/>
                  <a:gd name="T26" fmla="*/ 5 w 60"/>
                  <a:gd name="T27" fmla="*/ 22 h 31"/>
                  <a:gd name="T28" fmla="*/ 9 w 60"/>
                  <a:gd name="T29" fmla="*/ 24 h 31"/>
                  <a:gd name="T30" fmla="*/ 12 w 60"/>
                  <a:gd name="T31" fmla="*/ 27 h 31"/>
                  <a:gd name="T32" fmla="*/ 18 w 60"/>
                  <a:gd name="T33" fmla="*/ 29 h 31"/>
                  <a:gd name="T34" fmla="*/ 22 w 60"/>
                  <a:gd name="T35" fmla="*/ 31 h 31"/>
                  <a:gd name="T36" fmla="*/ 27 w 60"/>
                  <a:gd name="T37" fmla="*/ 31 h 31"/>
                  <a:gd name="T38" fmla="*/ 32 w 60"/>
                  <a:gd name="T39" fmla="*/ 30 h 31"/>
                  <a:gd name="T40" fmla="*/ 37 w 60"/>
                  <a:gd name="T41" fmla="*/ 28 h 31"/>
                  <a:gd name="T42" fmla="*/ 43 w 60"/>
                  <a:gd name="T43" fmla="*/ 24 h 31"/>
                  <a:gd name="T44" fmla="*/ 48 w 60"/>
                  <a:gd name="T45" fmla="*/ 18 h 31"/>
                  <a:gd name="T46" fmla="*/ 57 w 60"/>
                  <a:gd name="T47" fmla="*/ 10 h 31"/>
                  <a:gd name="T48" fmla="*/ 60 w 60"/>
                  <a:gd name="T49" fmla="*/ 6 h 31"/>
                  <a:gd name="T50" fmla="*/ 60 w 60"/>
                  <a:gd name="T5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0" h="31">
                    <a:moveTo>
                      <a:pt x="60" y="0"/>
                    </a:moveTo>
                    <a:lnTo>
                      <a:pt x="49" y="0"/>
                    </a:lnTo>
                    <a:lnTo>
                      <a:pt x="38" y="0"/>
                    </a:lnTo>
                    <a:lnTo>
                      <a:pt x="31" y="0"/>
                    </a:lnTo>
                    <a:lnTo>
                      <a:pt x="27" y="0"/>
                    </a:lnTo>
                    <a:lnTo>
                      <a:pt x="18" y="0"/>
                    </a:lnTo>
                    <a:lnTo>
                      <a:pt x="9" y="2"/>
                    </a:lnTo>
                    <a:lnTo>
                      <a:pt x="5" y="3"/>
                    </a:lnTo>
                    <a:lnTo>
                      <a:pt x="2" y="5"/>
                    </a:lnTo>
                    <a:lnTo>
                      <a:pt x="1" y="8"/>
                    </a:lnTo>
                    <a:lnTo>
                      <a:pt x="0" y="12"/>
                    </a:lnTo>
                    <a:lnTo>
                      <a:pt x="1" y="15"/>
                    </a:lnTo>
                    <a:lnTo>
                      <a:pt x="2" y="18"/>
                    </a:lnTo>
                    <a:lnTo>
                      <a:pt x="5" y="22"/>
                    </a:lnTo>
                    <a:lnTo>
                      <a:pt x="9" y="24"/>
                    </a:lnTo>
                    <a:lnTo>
                      <a:pt x="12" y="27"/>
                    </a:lnTo>
                    <a:lnTo>
                      <a:pt x="18" y="29"/>
                    </a:lnTo>
                    <a:lnTo>
                      <a:pt x="22" y="31"/>
                    </a:lnTo>
                    <a:lnTo>
                      <a:pt x="27" y="31"/>
                    </a:lnTo>
                    <a:lnTo>
                      <a:pt x="32" y="30"/>
                    </a:lnTo>
                    <a:lnTo>
                      <a:pt x="37" y="28"/>
                    </a:lnTo>
                    <a:lnTo>
                      <a:pt x="43" y="24"/>
                    </a:lnTo>
                    <a:lnTo>
                      <a:pt x="48" y="18"/>
                    </a:lnTo>
                    <a:lnTo>
                      <a:pt x="57" y="10"/>
                    </a:lnTo>
                    <a:lnTo>
                      <a:pt x="60" y="6"/>
                    </a:lnTo>
                    <a:lnTo>
                      <a:pt x="6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9" name="Freeform 388"/>
              <p:cNvSpPr>
                <a:spLocks/>
              </p:cNvSpPr>
              <p:nvPr/>
            </p:nvSpPr>
            <p:spPr bwMode="auto">
              <a:xfrm>
                <a:off x="1731" y="1713"/>
                <a:ext cx="26" cy="20"/>
              </a:xfrm>
              <a:custGeom>
                <a:avLst/>
                <a:gdLst>
                  <a:gd name="T0" fmla="*/ 0 w 80"/>
                  <a:gd name="T1" fmla="*/ 43 h 62"/>
                  <a:gd name="T2" fmla="*/ 1 w 80"/>
                  <a:gd name="T3" fmla="*/ 46 h 62"/>
                  <a:gd name="T4" fmla="*/ 1 w 80"/>
                  <a:gd name="T5" fmla="*/ 49 h 62"/>
                  <a:gd name="T6" fmla="*/ 3 w 80"/>
                  <a:gd name="T7" fmla="*/ 51 h 62"/>
                  <a:gd name="T8" fmla="*/ 4 w 80"/>
                  <a:gd name="T9" fmla="*/ 53 h 62"/>
                  <a:gd name="T10" fmla="*/ 10 w 80"/>
                  <a:gd name="T11" fmla="*/ 57 h 62"/>
                  <a:gd name="T12" fmla="*/ 15 w 80"/>
                  <a:gd name="T13" fmla="*/ 59 h 62"/>
                  <a:gd name="T14" fmla="*/ 28 w 80"/>
                  <a:gd name="T15" fmla="*/ 62 h 62"/>
                  <a:gd name="T16" fmla="*/ 40 w 80"/>
                  <a:gd name="T17" fmla="*/ 62 h 62"/>
                  <a:gd name="T18" fmla="*/ 45 w 80"/>
                  <a:gd name="T19" fmla="*/ 62 h 62"/>
                  <a:gd name="T20" fmla="*/ 49 w 80"/>
                  <a:gd name="T21" fmla="*/ 59 h 62"/>
                  <a:gd name="T22" fmla="*/ 54 w 80"/>
                  <a:gd name="T23" fmla="*/ 57 h 62"/>
                  <a:gd name="T24" fmla="*/ 58 w 80"/>
                  <a:gd name="T25" fmla="*/ 54 h 62"/>
                  <a:gd name="T26" fmla="*/ 65 w 80"/>
                  <a:gd name="T27" fmla="*/ 47 h 62"/>
                  <a:gd name="T28" fmla="*/ 70 w 80"/>
                  <a:gd name="T29" fmla="*/ 38 h 62"/>
                  <a:gd name="T30" fmla="*/ 74 w 80"/>
                  <a:gd name="T31" fmla="*/ 28 h 62"/>
                  <a:gd name="T32" fmla="*/ 78 w 80"/>
                  <a:gd name="T33" fmla="*/ 18 h 62"/>
                  <a:gd name="T34" fmla="*/ 79 w 80"/>
                  <a:gd name="T35" fmla="*/ 8 h 62"/>
                  <a:gd name="T36" fmla="*/ 80 w 80"/>
                  <a:gd name="T37" fmla="*/ 0 h 62"/>
                  <a:gd name="T38" fmla="*/ 71 w 80"/>
                  <a:gd name="T39" fmla="*/ 0 h 62"/>
                  <a:gd name="T40" fmla="*/ 59 w 80"/>
                  <a:gd name="T41" fmla="*/ 3 h 62"/>
                  <a:gd name="T42" fmla="*/ 46 w 80"/>
                  <a:gd name="T43" fmla="*/ 8 h 62"/>
                  <a:gd name="T44" fmla="*/ 33 w 80"/>
                  <a:gd name="T45" fmla="*/ 13 h 62"/>
                  <a:gd name="T46" fmla="*/ 21 w 80"/>
                  <a:gd name="T47" fmla="*/ 19 h 62"/>
                  <a:gd name="T48" fmla="*/ 10 w 80"/>
                  <a:gd name="T49" fmla="*/ 26 h 62"/>
                  <a:gd name="T50" fmla="*/ 6 w 80"/>
                  <a:gd name="T51" fmla="*/ 30 h 62"/>
                  <a:gd name="T52" fmla="*/ 3 w 80"/>
                  <a:gd name="T53" fmla="*/ 34 h 62"/>
                  <a:gd name="T54" fmla="*/ 1 w 80"/>
                  <a:gd name="T55" fmla="*/ 39 h 62"/>
                  <a:gd name="T56" fmla="*/ 0 w 80"/>
                  <a:gd name="T57" fmla="*/ 4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0" h="62">
                    <a:moveTo>
                      <a:pt x="0" y="43"/>
                    </a:moveTo>
                    <a:lnTo>
                      <a:pt x="1" y="46"/>
                    </a:lnTo>
                    <a:lnTo>
                      <a:pt x="1" y="49"/>
                    </a:lnTo>
                    <a:lnTo>
                      <a:pt x="3" y="51"/>
                    </a:lnTo>
                    <a:lnTo>
                      <a:pt x="4" y="53"/>
                    </a:lnTo>
                    <a:lnTo>
                      <a:pt x="10" y="57"/>
                    </a:lnTo>
                    <a:lnTo>
                      <a:pt x="15" y="59"/>
                    </a:lnTo>
                    <a:lnTo>
                      <a:pt x="28" y="62"/>
                    </a:lnTo>
                    <a:lnTo>
                      <a:pt x="40" y="62"/>
                    </a:lnTo>
                    <a:lnTo>
                      <a:pt x="45" y="62"/>
                    </a:lnTo>
                    <a:lnTo>
                      <a:pt x="49" y="59"/>
                    </a:lnTo>
                    <a:lnTo>
                      <a:pt x="54" y="57"/>
                    </a:lnTo>
                    <a:lnTo>
                      <a:pt x="58" y="54"/>
                    </a:lnTo>
                    <a:lnTo>
                      <a:pt x="65" y="47"/>
                    </a:lnTo>
                    <a:lnTo>
                      <a:pt x="70" y="38"/>
                    </a:lnTo>
                    <a:lnTo>
                      <a:pt x="74" y="28"/>
                    </a:lnTo>
                    <a:lnTo>
                      <a:pt x="78" y="18"/>
                    </a:lnTo>
                    <a:lnTo>
                      <a:pt x="79" y="8"/>
                    </a:lnTo>
                    <a:lnTo>
                      <a:pt x="80" y="0"/>
                    </a:lnTo>
                    <a:lnTo>
                      <a:pt x="71" y="0"/>
                    </a:lnTo>
                    <a:lnTo>
                      <a:pt x="59" y="3"/>
                    </a:lnTo>
                    <a:lnTo>
                      <a:pt x="46" y="8"/>
                    </a:lnTo>
                    <a:lnTo>
                      <a:pt x="33" y="13"/>
                    </a:lnTo>
                    <a:lnTo>
                      <a:pt x="21" y="19"/>
                    </a:lnTo>
                    <a:lnTo>
                      <a:pt x="10" y="26"/>
                    </a:lnTo>
                    <a:lnTo>
                      <a:pt x="6" y="30"/>
                    </a:lnTo>
                    <a:lnTo>
                      <a:pt x="3" y="34"/>
                    </a:lnTo>
                    <a:lnTo>
                      <a:pt x="1" y="39"/>
                    </a:lnTo>
                    <a:lnTo>
                      <a:pt x="0" y="4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0" name="Freeform 389"/>
              <p:cNvSpPr>
                <a:spLocks/>
              </p:cNvSpPr>
              <p:nvPr/>
            </p:nvSpPr>
            <p:spPr bwMode="auto">
              <a:xfrm>
                <a:off x="1583" y="1674"/>
                <a:ext cx="33" cy="16"/>
              </a:xfrm>
              <a:custGeom>
                <a:avLst/>
                <a:gdLst>
                  <a:gd name="T0" fmla="*/ 80 w 106"/>
                  <a:gd name="T1" fmla="*/ 13 h 49"/>
                  <a:gd name="T2" fmla="*/ 72 w 106"/>
                  <a:gd name="T3" fmla="*/ 12 h 49"/>
                  <a:gd name="T4" fmla="*/ 66 w 106"/>
                  <a:gd name="T5" fmla="*/ 11 h 49"/>
                  <a:gd name="T6" fmla="*/ 59 w 106"/>
                  <a:gd name="T7" fmla="*/ 8 h 49"/>
                  <a:gd name="T8" fmla="*/ 53 w 106"/>
                  <a:gd name="T9" fmla="*/ 6 h 49"/>
                  <a:gd name="T10" fmla="*/ 47 w 106"/>
                  <a:gd name="T11" fmla="*/ 4 h 49"/>
                  <a:gd name="T12" fmla="*/ 41 w 106"/>
                  <a:gd name="T13" fmla="*/ 2 h 49"/>
                  <a:gd name="T14" fmla="*/ 34 w 106"/>
                  <a:gd name="T15" fmla="*/ 0 h 49"/>
                  <a:gd name="T16" fmla="*/ 26 w 106"/>
                  <a:gd name="T17" fmla="*/ 0 h 49"/>
                  <a:gd name="T18" fmla="*/ 15 w 106"/>
                  <a:gd name="T19" fmla="*/ 0 h 49"/>
                  <a:gd name="T20" fmla="*/ 0 w 106"/>
                  <a:gd name="T21" fmla="*/ 0 h 49"/>
                  <a:gd name="T22" fmla="*/ 9 w 106"/>
                  <a:gd name="T23" fmla="*/ 11 h 49"/>
                  <a:gd name="T24" fmla="*/ 17 w 106"/>
                  <a:gd name="T25" fmla="*/ 21 h 49"/>
                  <a:gd name="T26" fmla="*/ 26 w 106"/>
                  <a:gd name="T27" fmla="*/ 29 h 49"/>
                  <a:gd name="T28" fmla="*/ 34 w 106"/>
                  <a:gd name="T29" fmla="*/ 36 h 49"/>
                  <a:gd name="T30" fmla="*/ 42 w 106"/>
                  <a:gd name="T31" fmla="*/ 42 h 49"/>
                  <a:gd name="T32" fmla="*/ 52 w 106"/>
                  <a:gd name="T33" fmla="*/ 46 h 49"/>
                  <a:gd name="T34" fmla="*/ 61 w 106"/>
                  <a:gd name="T35" fmla="*/ 48 h 49"/>
                  <a:gd name="T36" fmla="*/ 72 w 106"/>
                  <a:gd name="T37" fmla="*/ 49 h 49"/>
                  <a:gd name="T38" fmla="*/ 79 w 106"/>
                  <a:gd name="T39" fmla="*/ 48 h 49"/>
                  <a:gd name="T40" fmla="*/ 87 w 106"/>
                  <a:gd name="T41" fmla="*/ 45 h 49"/>
                  <a:gd name="T42" fmla="*/ 97 w 106"/>
                  <a:gd name="T43" fmla="*/ 39 h 49"/>
                  <a:gd name="T44" fmla="*/ 106 w 106"/>
                  <a:gd name="T45" fmla="*/ 31 h 49"/>
                  <a:gd name="T46" fmla="*/ 101 w 106"/>
                  <a:gd name="T47" fmla="*/ 30 h 49"/>
                  <a:gd name="T48" fmla="*/ 98 w 106"/>
                  <a:gd name="T49" fmla="*/ 28 h 49"/>
                  <a:gd name="T50" fmla="*/ 93 w 106"/>
                  <a:gd name="T51" fmla="*/ 25 h 49"/>
                  <a:gd name="T52" fmla="*/ 90 w 106"/>
                  <a:gd name="T53" fmla="*/ 22 h 49"/>
                  <a:gd name="T54" fmla="*/ 88 w 106"/>
                  <a:gd name="T55" fmla="*/ 19 h 49"/>
                  <a:gd name="T56" fmla="*/ 84 w 106"/>
                  <a:gd name="T57" fmla="*/ 16 h 49"/>
                  <a:gd name="T58" fmla="*/ 82 w 106"/>
                  <a:gd name="T59" fmla="*/ 14 h 49"/>
                  <a:gd name="T60" fmla="*/ 80 w 106"/>
                  <a:gd name="T61" fmla="*/ 13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6" h="49">
                    <a:moveTo>
                      <a:pt x="80" y="13"/>
                    </a:moveTo>
                    <a:lnTo>
                      <a:pt x="72" y="12"/>
                    </a:lnTo>
                    <a:lnTo>
                      <a:pt x="66" y="11"/>
                    </a:lnTo>
                    <a:lnTo>
                      <a:pt x="59" y="8"/>
                    </a:lnTo>
                    <a:lnTo>
                      <a:pt x="53" y="6"/>
                    </a:lnTo>
                    <a:lnTo>
                      <a:pt x="47" y="4"/>
                    </a:lnTo>
                    <a:lnTo>
                      <a:pt x="41" y="2"/>
                    </a:lnTo>
                    <a:lnTo>
                      <a:pt x="34" y="0"/>
                    </a:lnTo>
                    <a:lnTo>
                      <a:pt x="26" y="0"/>
                    </a:lnTo>
                    <a:lnTo>
                      <a:pt x="15" y="0"/>
                    </a:lnTo>
                    <a:lnTo>
                      <a:pt x="0" y="0"/>
                    </a:lnTo>
                    <a:lnTo>
                      <a:pt x="9" y="11"/>
                    </a:lnTo>
                    <a:lnTo>
                      <a:pt x="17" y="21"/>
                    </a:lnTo>
                    <a:lnTo>
                      <a:pt x="26" y="29"/>
                    </a:lnTo>
                    <a:lnTo>
                      <a:pt x="34" y="36"/>
                    </a:lnTo>
                    <a:lnTo>
                      <a:pt x="42" y="42"/>
                    </a:lnTo>
                    <a:lnTo>
                      <a:pt x="52" y="46"/>
                    </a:lnTo>
                    <a:lnTo>
                      <a:pt x="61" y="48"/>
                    </a:lnTo>
                    <a:lnTo>
                      <a:pt x="72" y="49"/>
                    </a:lnTo>
                    <a:lnTo>
                      <a:pt x="79" y="48"/>
                    </a:lnTo>
                    <a:lnTo>
                      <a:pt x="87" y="45"/>
                    </a:lnTo>
                    <a:lnTo>
                      <a:pt x="97" y="39"/>
                    </a:lnTo>
                    <a:lnTo>
                      <a:pt x="106" y="31"/>
                    </a:lnTo>
                    <a:lnTo>
                      <a:pt x="101" y="30"/>
                    </a:lnTo>
                    <a:lnTo>
                      <a:pt x="98" y="28"/>
                    </a:lnTo>
                    <a:lnTo>
                      <a:pt x="93" y="25"/>
                    </a:lnTo>
                    <a:lnTo>
                      <a:pt x="90" y="22"/>
                    </a:lnTo>
                    <a:lnTo>
                      <a:pt x="88" y="19"/>
                    </a:lnTo>
                    <a:lnTo>
                      <a:pt x="84" y="16"/>
                    </a:lnTo>
                    <a:lnTo>
                      <a:pt x="82" y="14"/>
                    </a:lnTo>
                    <a:lnTo>
                      <a:pt x="80" y="1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1" name="Freeform 390"/>
              <p:cNvSpPr>
                <a:spLocks/>
              </p:cNvSpPr>
              <p:nvPr/>
            </p:nvSpPr>
            <p:spPr bwMode="auto">
              <a:xfrm>
                <a:off x="1600" y="1713"/>
                <a:ext cx="14" cy="7"/>
              </a:xfrm>
              <a:custGeom>
                <a:avLst/>
                <a:gdLst>
                  <a:gd name="T0" fmla="*/ 0 w 47"/>
                  <a:gd name="T1" fmla="*/ 19 h 22"/>
                  <a:gd name="T2" fmla="*/ 5 w 47"/>
                  <a:gd name="T3" fmla="*/ 21 h 22"/>
                  <a:gd name="T4" fmla="*/ 12 w 47"/>
                  <a:gd name="T5" fmla="*/ 22 h 22"/>
                  <a:gd name="T6" fmla="*/ 18 w 47"/>
                  <a:gd name="T7" fmla="*/ 22 h 22"/>
                  <a:gd name="T8" fmla="*/ 26 w 47"/>
                  <a:gd name="T9" fmla="*/ 21 h 22"/>
                  <a:gd name="T10" fmla="*/ 33 w 47"/>
                  <a:gd name="T11" fmla="*/ 19 h 22"/>
                  <a:gd name="T12" fmla="*/ 38 w 47"/>
                  <a:gd name="T13" fmla="*/ 15 h 22"/>
                  <a:gd name="T14" fmla="*/ 41 w 47"/>
                  <a:gd name="T15" fmla="*/ 12 h 22"/>
                  <a:gd name="T16" fmla="*/ 44 w 47"/>
                  <a:gd name="T17" fmla="*/ 9 h 22"/>
                  <a:gd name="T18" fmla="*/ 45 w 47"/>
                  <a:gd name="T19" fmla="*/ 5 h 22"/>
                  <a:gd name="T20" fmla="*/ 47 w 47"/>
                  <a:gd name="T21" fmla="*/ 0 h 22"/>
                  <a:gd name="T22" fmla="*/ 0 w 47"/>
                  <a:gd name="T23" fmla="*/ 19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7" h="22">
                    <a:moveTo>
                      <a:pt x="0" y="19"/>
                    </a:moveTo>
                    <a:lnTo>
                      <a:pt x="5" y="21"/>
                    </a:lnTo>
                    <a:lnTo>
                      <a:pt x="12" y="22"/>
                    </a:lnTo>
                    <a:lnTo>
                      <a:pt x="18" y="22"/>
                    </a:lnTo>
                    <a:lnTo>
                      <a:pt x="26" y="21"/>
                    </a:lnTo>
                    <a:lnTo>
                      <a:pt x="33" y="19"/>
                    </a:lnTo>
                    <a:lnTo>
                      <a:pt x="38" y="15"/>
                    </a:lnTo>
                    <a:lnTo>
                      <a:pt x="41" y="12"/>
                    </a:lnTo>
                    <a:lnTo>
                      <a:pt x="44" y="9"/>
                    </a:lnTo>
                    <a:lnTo>
                      <a:pt x="45" y="5"/>
                    </a:lnTo>
                    <a:lnTo>
                      <a:pt x="47" y="0"/>
                    </a:lnTo>
                    <a:lnTo>
                      <a:pt x="0" y="19"/>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2" name="Freeform 391"/>
              <p:cNvSpPr>
                <a:spLocks/>
              </p:cNvSpPr>
              <p:nvPr/>
            </p:nvSpPr>
            <p:spPr bwMode="auto">
              <a:xfrm>
                <a:off x="1608" y="1742"/>
                <a:ext cx="18" cy="12"/>
              </a:xfrm>
              <a:custGeom>
                <a:avLst/>
                <a:gdLst>
                  <a:gd name="T0" fmla="*/ 53 w 53"/>
                  <a:gd name="T1" fmla="*/ 0 h 32"/>
                  <a:gd name="T2" fmla="*/ 37 w 53"/>
                  <a:gd name="T3" fmla="*/ 9 h 32"/>
                  <a:gd name="T4" fmla="*/ 23 w 53"/>
                  <a:gd name="T5" fmla="*/ 18 h 32"/>
                  <a:gd name="T6" fmla="*/ 11 w 53"/>
                  <a:gd name="T7" fmla="*/ 26 h 32"/>
                  <a:gd name="T8" fmla="*/ 0 w 53"/>
                  <a:gd name="T9" fmla="*/ 32 h 32"/>
                  <a:gd name="T10" fmla="*/ 13 w 53"/>
                  <a:gd name="T11" fmla="*/ 32 h 32"/>
                  <a:gd name="T12" fmla="*/ 26 w 53"/>
                  <a:gd name="T13" fmla="*/ 32 h 32"/>
                  <a:gd name="T14" fmla="*/ 39 w 53"/>
                  <a:gd name="T15" fmla="*/ 32 h 32"/>
                  <a:gd name="T16" fmla="*/ 53 w 53"/>
                  <a:gd name="T17" fmla="*/ 32 h 32"/>
                  <a:gd name="T18" fmla="*/ 53 w 53"/>
                  <a:gd name="T19" fmla="*/ 24 h 32"/>
                  <a:gd name="T20" fmla="*/ 53 w 53"/>
                  <a:gd name="T21" fmla="*/ 16 h 32"/>
                  <a:gd name="T22" fmla="*/ 53 w 53"/>
                  <a:gd name="T23" fmla="*/ 9 h 32"/>
                  <a:gd name="T24" fmla="*/ 53 w 53"/>
                  <a:gd name="T25"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3" h="32">
                    <a:moveTo>
                      <a:pt x="53" y="0"/>
                    </a:moveTo>
                    <a:lnTo>
                      <a:pt x="37" y="9"/>
                    </a:lnTo>
                    <a:lnTo>
                      <a:pt x="23" y="18"/>
                    </a:lnTo>
                    <a:lnTo>
                      <a:pt x="11" y="26"/>
                    </a:lnTo>
                    <a:lnTo>
                      <a:pt x="0" y="32"/>
                    </a:lnTo>
                    <a:lnTo>
                      <a:pt x="13" y="32"/>
                    </a:lnTo>
                    <a:lnTo>
                      <a:pt x="26" y="32"/>
                    </a:lnTo>
                    <a:lnTo>
                      <a:pt x="39" y="32"/>
                    </a:lnTo>
                    <a:lnTo>
                      <a:pt x="53" y="32"/>
                    </a:lnTo>
                    <a:lnTo>
                      <a:pt x="53" y="24"/>
                    </a:lnTo>
                    <a:lnTo>
                      <a:pt x="53" y="16"/>
                    </a:lnTo>
                    <a:lnTo>
                      <a:pt x="53" y="9"/>
                    </a:lnTo>
                    <a:lnTo>
                      <a:pt x="53"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3" name="Freeform 392"/>
              <p:cNvSpPr>
                <a:spLocks/>
              </p:cNvSpPr>
              <p:nvPr/>
            </p:nvSpPr>
            <p:spPr bwMode="auto">
              <a:xfrm>
                <a:off x="1450" y="1438"/>
                <a:ext cx="14" cy="12"/>
              </a:xfrm>
              <a:custGeom>
                <a:avLst/>
                <a:gdLst>
                  <a:gd name="T0" fmla="*/ 27 w 46"/>
                  <a:gd name="T1" fmla="*/ 3 h 34"/>
                  <a:gd name="T2" fmla="*/ 0 w 46"/>
                  <a:gd name="T3" fmla="*/ 16 h 34"/>
                  <a:gd name="T4" fmla="*/ 0 w 46"/>
                  <a:gd name="T5" fmla="*/ 34 h 34"/>
                  <a:gd name="T6" fmla="*/ 27 w 46"/>
                  <a:gd name="T7" fmla="*/ 34 h 34"/>
                  <a:gd name="T8" fmla="*/ 31 w 46"/>
                  <a:gd name="T9" fmla="*/ 32 h 34"/>
                  <a:gd name="T10" fmla="*/ 35 w 46"/>
                  <a:gd name="T11" fmla="*/ 28 h 34"/>
                  <a:gd name="T12" fmla="*/ 39 w 46"/>
                  <a:gd name="T13" fmla="*/ 25 h 34"/>
                  <a:gd name="T14" fmla="*/ 42 w 46"/>
                  <a:gd name="T15" fmla="*/ 21 h 34"/>
                  <a:gd name="T16" fmla="*/ 44 w 46"/>
                  <a:gd name="T17" fmla="*/ 17 h 34"/>
                  <a:gd name="T18" fmla="*/ 45 w 46"/>
                  <a:gd name="T19" fmla="*/ 13 h 34"/>
                  <a:gd name="T20" fmla="*/ 46 w 46"/>
                  <a:gd name="T21" fmla="*/ 8 h 34"/>
                  <a:gd name="T22" fmla="*/ 46 w 46"/>
                  <a:gd name="T23" fmla="*/ 3 h 34"/>
                  <a:gd name="T24" fmla="*/ 46 w 46"/>
                  <a:gd name="T25" fmla="*/ 1 h 34"/>
                  <a:gd name="T26" fmla="*/ 44 w 46"/>
                  <a:gd name="T27" fmla="*/ 0 h 34"/>
                  <a:gd name="T28" fmla="*/ 42 w 46"/>
                  <a:gd name="T29" fmla="*/ 0 h 34"/>
                  <a:gd name="T30" fmla="*/ 39 w 46"/>
                  <a:gd name="T31" fmla="*/ 0 h 34"/>
                  <a:gd name="T32" fmla="*/ 32 w 46"/>
                  <a:gd name="T33" fmla="*/ 2 h 34"/>
                  <a:gd name="T34" fmla="*/ 27 w 46"/>
                  <a:gd name="T35"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6" h="34">
                    <a:moveTo>
                      <a:pt x="27" y="3"/>
                    </a:moveTo>
                    <a:lnTo>
                      <a:pt x="0" y="16"/>
                    </a:lnTo>
                    <a:lnTo>
                      <a:pt x="0" y="34"/>
                    </a:lnTo>
                    <a:lnTo>
                      <a:pt x="27" y="34"/>
                    </a:lnTo>
                    <a:lnTo>
                      <a:pt x="31" y="32"/>
                    </a:lnTo>
                    <a:lnTo>
                      <a:pt x="35" y="28"/>
                    </a:lnTo>
                    <a:lnTo>
                      <a:pt x="39" y="25"/>
                    </a:lnTo>
                    <a:lnTo>
                      <a:pt x="42" y="21"/>
                    </a:lnTo>
                    <a:lnTo>
                      <a:pt x="44" y="17"/>
                    </a:lnTo>
                    <a:lnTo>
                      <a:pt x="45" y="13"/>
                    </a:lnTo>
                    <a:lnTo>
                      <a:pt x="46" y="8"/>
                    </a:lnTo>
                    <a:lnTo>
                      <a:pt x="46" y="3"/>
                    </a:lnTo>
                    <a:lnTo>
                      <a:pt x="46" y="1"/>
                    </a:lnTo>
                    <a:lnTo>
                      <a:pt x="44" y="0"/>
                    </a:lnTo>
                    <a:lnTo>
                      <a:pt x="42" y="0"/>
                    </a:lnTo>
                    <a:lnTo>
                      <a:pt x="39" y="0"/>
                    </a:lnTo>
                    <a:lnTo>
                      <a:pt x="32" y="2"/>
                    </a:lnTo>
                    <a:lnTo>
                      <a:pt x="27" y="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4" name="Freeform 393"/>
              <p:cNvSpPr>
                <a:spLocks/>
              </p:cNvSpPr>
              <p:nvPr/>
            </p:nvSpPr>
            <p:spPr bwMode="auto">
              <a:xfrm>
                <a:off x="1305" y="1224"/>
                <a:ext cx="17" cy="8"/>
              </a:xfrm>
              <a:custGeom>
                <a:avLst/>
                <a:gdLst>
                  <a:gd name="T0" fmla="*/ 0 w 48"/>
                  <a:gd name="T1" fmla="*/ 25 h 25"/>
                  <a:gd name="T2" fmla="*/ 14 w 48"/>
                  <a:gd name="T3" fmla="*/ 25 h 25"/>
                  <a:gd name="T4" fmla="*/ 28 w 48"/>
                  <a:gd name="T5" fmla="*/ 25 h 25"/>
                  <a:gd name="T6" fmla="*/ 30 w 48"/>
                  <a:gd name="T7" fmla="*/ 24 h 25"/>
                  <a:gd name="T8" fmla="*/ 33 w 48"/>
                  <a:gd name="T9" fmla="*/ 22 h 25"/>
                  <a:gd name="T10" fmla="*/ 37 w 48"/>
                  <a:gd name="T11" fmla="*/ 18 h 25"/>
                  <a:gd name="T12" fmla="*/ 40 w 48"/>
                  <a:gd name="T13" fmla="*/ 15 h 25"/>
                  <a:gd name="T14" fmla="*/ 45 w 48"/>
                  <a:gd name="T15" fmla="*/ 7 h 25"/>
                  <a:gd name="T16" fmla="*/ 48 w 48"/>
                  <a:gd name="T17" fmla="*/ 0 h 25"/>
                  <a:gd name="T18" fmla="*/ 40 w 48"/>
                  <a:gd name="T19" fmla="*/ 1 h 25"/>
                  <a:gd name="T20" fmla="*/ 33 w 48"/>
                  <a:gd name="T21" fmla="*/ 2 h 25"/>
                  <a:gd name="T22" fmla="*/ 28 w 48"/>
                  <a:gd name="T23" fmla="*/ 5 h 25"/>
                  <a:gd name="T24" fmla="*/ 21 w 48"/>
                  <a:gd name="T25" fmla="*/ 8 h 25"/>
                  <a:gd name="T26" fmla="*/ 11 w 48"/>
                  <a:gd name="T27" fmla="*/ 16 h 25"/>
                  <a:gd name="T28" fmla="*/ 0 w 48"/>
                  <a:gd name="T29"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8" h="25">
                    <a:moveTo>
                      <a:pt x="0" y="25"/>
                    </a:moveTo>
                    <a:lnTo>
                      <a:pt x="14" y="25"/>
                    </a:lnTo>
                    <a:lnTo>
                      <a:pt x="28" y="25"/>
                    </a:lnTo>
                    <a:lnTo>
                      <a:pt x="30" y="24"/>
                    </a:lnTo>
                    <a:lnTo>
                      <a:pt x="33" y="22"/>
                    </a:lnTo>
                    <a:lnTo>
                      <a:pt x="37" y="18"/>
                    </a:lnTo>
                    <a:lnTo>
                      <a:pt x="40" y="15"/>
                    </a:lnTo>
                    <a:lnTo>
                      <a:pt x="45" y="7"/>
                    </a:lnTo>
                    <a:lnTo>
                      <a:pt x="48" y="0"/>
                    </a:lnTo>
                    <a:lnTo>
                      <a:pt x="40" y="1"/>
                    </a:lnTo>
                    <a:lnTo>
                      <a:pt x="33" y="2"/>
                    </a:lnTo>
                    <a:lnTo>
                      <a:pt x="28" y="5"/>
                    </a:lnTo>
                    <a:lnTo>
                      <a:pt x="21" y="8"/>
                    </a:lnTo>
                    <a:lnTo>
                      <a:pt x="11" y="16"/>
                    </a:lnTo>
                    <a:lnTo>
                      <a:pt x="0" y="25"/>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5" name="Freeform 394"/>
              <p:cNvSpPr>
                <a:spLocks/>
              </p:cNvSpPr>
              <p:nvPr/>
            </p:nvSpPr>
            <p:spPr bwMode="auto">
              <a:xfrm>
                <a:off x="1344" y="1188"/>
                <a:ext cx="7" cy="11"/>
              </a:xfrm>
              <a:custGeom>
                <a:avLst/>
                <a:gdLst>
                  <a:gd name="T0" fmla="*/ 0 w 30"/>
                  <a:gd name="T1" fmla="*/ 0 h 37"/>
                  <a:gd name="T2" fmla="*/ 0 w 30"/>
                  <a:gd name="T3" fmla="*/ 37 h 37"/>
                  <a:gd name="T4" fmla="*/ 11 w 30"/>
                  <a:gd name="T5" fmla="*/ 36 h 37"/>
                  <a:gd name="T6" fmla="*/ 20 w 30"/>
                  <a:gd name="T7" fmla="*/ 34 h 37"/>
                  <a:gd name="T8" fmla="*/ 22 w 30"/>
                  <a:gd name="T9" fmla="*/ 33 h 37"/>
                  <a:gd name="T10" fmla="*/ 26 w 30"/>
                  <a:gd name="T11" fmla="*/ 32 h 37"/>
                  <a:gd name="T12" fmla="*/ 28 w 30"/>
                  <a:gd name="T13" fmla="*/ 30 h 37"/>
                  <a:gd name="T14" fmla="*/ 29 w 30"/>
                  <a:gd name="T15" fmla="*/ 28 h 37"/>
                  <a:gd name="T16" fmla="*/ 30 w 30"/>
                  <a:gd name="T17" fmla="*/ 23 h 37"/>
                  <a:gd name="T18" fmla="*/ 30 w 30"/>
                  <a:gd name="T19" fmla="*/ 16 h 37"/>
                  <a:gd name="T20" fmla="*/ 29 w 30"/>
                  <a:gd name="T21" fmla="*/ 9 h 37"/>
                  <a:gd name="T22" fmla="*/ 27 w 30"/>
                  <a:gd name="T23" fmla="*/ 0 h 37"/>
                  <a:gd name="T24" fmla="*/ 0 w 30"/>
                  <a:gd name="T25"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37">
                    <a:moveTo>
                      <a:pt x="0" y="0"/>
                    </a:moveTo>
                    <a:lnTo>
                      <a:pt x="0" y="37"/>
                    </a:lnTo>
                    <a:lnTo>
                      <a:pt x="11" y="36"/>
                    </a:lnTo>
                    <a:lnTo>
                      <a:pt x="20" y="34"/>
                    </a:lnTo>
                    <a:lnTo>
                      <a:pt x="22" y="33"/>
                    </a:lnTo>
                    <a:lnTo>
                      <a:pt x="26" y="32"/>
                    </a:lnTo>
                    <a:lnTo>
                      <a:pt x="28" y="30"/>
                    </a:lnTo>
                    <a:lnTo>
                      <a:pt x="29" y="28"/>
                    </a:lnTo>
                    <a:lnTo>
                      <a:pt x="30" y="23"/>
                    </a:lnTo>
                    <a:lnTo>
                      <a:pt x="30" y="16"/>
                    </a:lnTo>
                    <a:lnTo>
                      <a:pt x="29" y="9"/>
                    </a:lnTo>
                    <a:lnTo>
                      <a:pt x="27" y="0"/>
                    </a:lnTo>
                    <a:lnTo>
                      <a:pt x="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6" name="Freeform 395"/>
              <p:cNvSpPr>
                <a:spLocks/>
              </p:cNvSpPr>
              <p:nvPr/>
            </p:nvSpPr>
            <p:spPr bwMode="auto">
              <a:xfrm>
                <a:off x="1334" y="1208"/>
                <a:ext cx="35" cy="16"/>
              </a:xfrm>
              <a:custGeom>
                <a:avLst/>
                <a:gdLst>
                  <a:gd name="T0" fmla="*/ 33 w 113"/>
                  <a:gd name="T1" fmla="*/ 3 h 46"/>
                  <a:gd name="T2" fmla="*/ 22 w 113"/>
                  <a:gd name="T3" fmla="*/ 3 h 46"/>
                  <a:gd name="T4" fmla="*/ 12 w 113"/>
                  <a:gd name="T5" fmla="*/ 5 h 46"/>
                  <a:gd name="T6" fmla="*/ 7 w 113"/>
                  <a:gd name="T7" fmla="*/ 7 h 46"/>
                  <a:gd name="T8" fmla="*/ 3 w 113"/>
                  <a:gd name="T9" fmla="*/ 11 h 46"/>
                  <a:gd name="T10" fmla="*/ 1 w 113"/>
                  <a:gd name="T11" fmla="*/ 15 h 46"/>
                  <a:gd name="T12" fmla="*/ 0 w 113"/>
                  <a:gd name="T13" fmla="*/ 21 h 46"/>
                  <a:gd name="T14" fmla="*/ 6 w 113"/>
                  <a:gd name="T15" fmla="*/ 27 h 46"/>
                  <a:gd name="T16" fmla="*/ 10 w 113"/>
                  <a:gd name="T17" fmla="*/ 33 h 46"/>
                  <a:gd name="T18" fmla="*/ 16 w 113"/>
                  <a:gd name="T19" fmla="*/ 37 h 46"/>
                  <a:gd name="T20" fmla="*/ 20 w 113"/>
                  <a:gd name="T21" fmla="*/ 41 h 46"/>
                  <a:gd name="T22" fmla="*/ 25 w 113"/>
                  <a:gd name="T23" fmla="*/ 43 h 46"/>
                  <a:gd name="T24" fmla="*/ 30 w 113"/>
                  <a:gd name="T25" fmla="*/ 45 h 46"/>
                  <a:gd name="T26" fmla="*/ 35 w 113"/>
                  <a:gd name="T27" fmla="*/ 46 h 46"/>
                  <a:gd name="T28" fmla="*/ 40 w 113"/>
                  <a:gd name="T29" fmla="*/ 46 h 46"/>
                  <a:gd name="T30" fmla="*/ 56 w 113"/>
                  <a:gd name="T31" fmla="*/ 46 h 46"/>
                  <a:gd name="T32" fmla="*/ 70 w 113"/>
                  <a:gd name="T33" fmla="*/ 43 h 46"/>
                  <a:gd name="T34" fmla="*/ 76 w 113"/>
                  <a:gd name="T35" fmla="*/ 41 h 46"/>
                  <a:gd name="T36" fmla="*/ 81 w 113"/>
                  <a:gd name="T37" fmla="*/ 38 h 46"/>
                  <a:gd name="T38" fmla="*/ 87 w 113"/>
                  <a:gd name="T39" fmla="*/ 36 h 46"/>
                  <a:gd name="T40" fmla="*/ 91 w 113"/>
                  <a:gd name="T41" fmla="*/ 33 h 46"/>
                  <a:gd name="T42" fmla="*/ 99 w 113"/>
                  <a:gd name="T43" fmla="*/ 27 h 46"/>
                  <a:gd name="T44" fmla="*/ 106 w 113"/>
                  <a:gd name="T45" fmla="*/ 20 h 46"/>
                  <a:gd name="T46" fmla="*/ 110 w 113"/>
                  <a:gd name="T47" fmla="*/ 12 h 46"/>
                  <a:gd name="T48" fmla="*/ 113 w 113"/>
                  <a:gd name="T49" fmla="*/ 3 h 46"/>
                  <a:gd name="T50" fmla="*/ 99 w 113"/>
                  <a:gd name="T51" fmla="*/ 1 h 46"/>
                  <a:gd name="T52" fmla="*/ 87 w 113"/>
                  <a:gd name="T53" fmla="*/ 0 h 46"/>
                  <a:gd name="T54" fmla="*/ 76 w 113"/>
                  <a:gd name="T55" fmla="*/ 0 h 46"/>
                  <a:gd name="T56" fmla="*/ 66 w 113"/>
                  <a:gd name="T57" fmla="*/ 1 h 46"/>
                  <a:gd name="T58" fmla="*/ 48 w 113"/>
                  <a:gd name="T59" fmla="*/ 2 h 46"/>
                  <a:gd name="T60" fmla="*/ 33 w 113"/>
                  <a:gd name="T61" fmla="*/ 3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3" h="46">
                    <a:moveTo>
                      <a:pt x="33" y="3"/>
                    </a:moveTo>
                    <a:lnTo>
                      <a:pt x="22" y="3"/>
                    </a:lnTo>
                    <a:lnTo>
                      <a:pt x="12" y="5"/>
                    </a:lnTo>
                    <a:lnTo>
                      <a:pt x="7" y="7"/>
                    </a:lnTo>
                    <a:lnTo>
                      <a:pt x="3" y="11"/>
                    </a:lnTo>
                    <a:lnTo>
                      <a:pt x="1" y="15"/>
                    </a:lnTo>
                    <a:lnTo>
                      <a:pt x="0" y="21"/>
                    </a:lnTo>
                    <a:lnTo>
                      <a:pt x="6" y="27"/>
                    </a:lnTo>
                    <a:lnTo>
                      <a:pt x="10" y="33"/>
                    </a:lnTo>
                    <a:lnTo>
                      <a:pt x="16" y="37"/>
                    </a:lnTo>
                    <a:lnTo>
                      <a:pt x="20" y="41"/>
                    </a:lnTo>
                    <a:lnTo>
                      <a:pt x="25" y="43"/>
                    </a:lnTo>
                    <a:lnTo>
                      <a:pt x="30" y="45"/>
                    </a:lnTo>
                    <a:lnTo>
                      <a:pt x="35" y="46"/>
                    </a:lnTo>
                    <a:lnTo>
                      <a:pt x="40" y="46"/>
                    </a:lnTo>
                    <a:lnTo>
                      <a:pt x="56" y="46"/>
                    </a:lnTo>
                    <a:lnTo>
                      <a:pt x="70" y="43"/>
                    </a:lnTo>
                    <a:lnTo>
                      <a:pt x="76" y="41"/>
                    </a:lnTo>
                    <a:lnTo>
                      <a:pt x="81" y="38"/>
                    </a:lnTo>
                    <a:lnTo>
                      <a:pt x="87" y="36"/>
                    </a:lnTo>
                    <a:lnTo>
                      <a:pt x="91" y="33"/>
                    </a:lnTo>
                    <a:lnTo>
                      <a:pt x="99" y="27"/>
                    </a:lnTo>
                    <a:lnTo>
                      <a:pt x="106" y="20"/>
                    </a:lnTo>
                    <a:lnTo>
                      <a:pt x="110" y="12"/>
                    </a:lnTo>
                    <a:lnTo>
                      <a:pt x="113" y="3"/>
                    </a:lnTo>
                    <a:lnTo>
                      <a:pt x="99" y="1"/>
                    </a:lnTo>
                    <a:lnTo>
                      <a:pt x="87" y="0"/>
                    </a:lnTo>
                    <a:lnTo>
                      <a:pt x="76" y="0"/>
                    </a:lnTo>
                    <a:lnTo>
                      <a:pt x="66" y="1"/>
                    </a:lnTo>
                    <a:lnTo>
                      <a:pt x="48" y="2"/>
                    </a:lnTo>
                    <a:lnTo>
                      <a:pt x="33" y="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7" name="Freeform 396"/>
              <p:cNvSpPr>
                <a:spLocks/>
              </p:cNvSpPr>
              <p:nvPr/>
            </p:nvSpPr>
            <p:spPr bwMode="auto">
              <a:xfrm>
                <a:off x="1365" y="1201"/>
                <a:ext cx="50" cy="28"/>
              </a:xfrm>
              <a:custGeom>
                <a:avLst/>
                <a:gdLst>
                  <a:gd name="T0" fmla="*/ 0 w 153"/>
                  <a:gd name="T1" fmla="*/ 79 h 82"/>
                  <a:gd name="T2" fmla="*/ 2 w 153"/>
                  <a:gd name="T3" fmla="*/ 81 h 82"/>
                  <a:gd name="T4" fmla="*/ 6 w 153"/>
                  <a:gd name="T5" fmla="*/ 82 h 82"/>
                  <a:gd name="T6" fmla="*/ 10 w 153"/>
                  <a:gd name="T7" fmla="*/ 82 h 82"/>
                  <a:gd name="T8" fmla="*/ 14 w 153"/>
                  <a:gd name="T9" fmla="*/ 82 h 82"/>
                  <a:gd name="T10" fmla="*/ 23 w 153"/>
                  <a:gd name="T11" fmla="*/ 80 h 82"/>
                  <a:gd name="T12" fmla="*/ 33 w 153"/>
                  <a:gd name="T13" fmla="*/ 79 h 82"/>
                  <a:gd name="T14" fmla="*/ 40 w 153"/>
                  <a:gd name="T15" fmla="*/ 79 h 82"/>
                  <a:gd name="T16" fmla="*/ 47 w 153"/>
                  <a:gd name="T17" fmla="*/ 78 h 82"/>
                  <a:gd name="T18" fmla="*/ 56 w 153"/>
                  <a:gd name="T19" fmla="*/ 76 h 82"/>
                  <a:gd name="T20" fmla="*/ 65 w 153"/>
                  <a:gd name="T21" fmla="*/ 74 h 82"/>
                  <a:gd name="T22" fmla="*/ 83 w 153"/>
                  <a:gd name="T23" fmla="*/ 68 h 82"/>
                  <a:gd name="T24" fmla="*/ 103 w 153"/>
                  <a:gd name="T25" fmla="*/ 59 h 82"/>
                  <a:gd name="T26" fmla="*/ 112 w 153"/>
                  <a:gd name="T27" fmla="*/ 54 h 82"/>
                  <a:gd name="T28" fmla="*/ 121 w 153"/>
                  <a:gd name="T29" fmla="*/ 49 h 82"/>
                  <a:gd name="T30" fmla="*/ 129 w 153"/>
                  <a:gd name="T31" fmla="*/ 43 h 82"/>
                  <a:gd name="T32" fmla="*/ 136 w 153"/>
                  <a:gd name="T33" fmla="*/ 38 h 82"/>
                  <a:gd name="T34" fmla="*/ 142 w 153"/>
                  <a:gd name="T35" fmla="*/ 32 h 82"/>
                  <a:gd name="T36" fmla="*/ 147 w 153"/>
                  <a:gd name="T37" fmla="*/ 25 h 82"/>
                  <a:gd name="T38" fmla="*/ 150 w 153"/>
                  <a:gd name="T39" fmla="*/ 19 h 82"/>
                  <a:gd name="T40" fmla="*/ 153 w 153"/>
                  <a:gd name="T41" fmla="*/ 12 h 82"/>
                  <a:gd name="T42" fmla="*/ 134 w 153"/>
                  <a:gd name="T43" fmla="*/ 8 h 82"/>
                  <a:gd name="T44" fmla="*/ 115 w 153"/>
                  <a:gd name="T45" fmla="*/ 3 h 82"/>
                  <a:gd name="T46" fmla="*/ 96 w 153"/>
                  <a:gd name="T47" fmla="*/ 1 h 82"/>
                  <a:gd name="T48" fmla="*/ 77 w 153"/>
                  <a:gd name="T49" fmla="*/ 0 h 82"/>
                  <a:gd name="T50" fmla="*/ 68 w 153"/>
                  <a:gd name="T51" fmla="*/ 1 h 82"/>
                  <a:gd name="T52" fmla="*/ 60 w 153"/>
                  <a:gd name="T53" fmla="*/ 1 h 82"/>
                  <a:gd name="T54" fmla="*/ 52 w 153"/>
                  <a:gd name="T55" fmla="*/ 2 h 82"/>
                  <a:gd name="T56" fmla="*/ 45 w 153"/>
                  <a:gd name="T57" fmla="*/ 4 h 82"/>
                  <a:gd name="T58" fmla="*/ 38 w 153"/>
                  <a:gd name="T59" fmla="*/ 7 h 82"/>
                  <a:gd name="T60" fmla="*/ 34 w 153"/>
                  <a:gd name="T61" fmla="*/ 10 h 82"/>
                  <a:gd name="T62" fmla="*/ 30 w 153"/>
                  <a:gd name="T63" fmla="*/ 14 h 82"/>
                  <a:gd name="T64" fmla="*/ 26 w 153"/>
                  <a:gd name="T65" fmla="*/ 18 h 82"/>
                  <a:gd name="T66" fmla="*/ 32 w 153"/>
                  <a:gd name="T67" fmla="*/ 23 h 82"/>
                  <a:gd name="T68" fmla="*/ 36 w 153"/>
                  <a:gd name="T69" fmla="*/ 29 h 82"/>
                  <a:gd name="T70" fmla="*/ 38 w 153"/>
                  <a:gd name="T71" fmla="*/ 32 h 82"/>
                  <a:gd name="T72" fmla="*/ 42 w 153"/>
                  <a:gd name="T73" fmla="*/ 34 h 82"/>
                  <a:gd name="T74" fmla="*/ 44 w 153"/>
                  <a:gd name="T75" fmla="*/ 36 h 82"/>
                  <a:gd name="T76" fmla="*/ 46 w 153"/>
                  <a:gd name="T77" fmla="*/ 36 h 82"/>
                  <a:gd name="T78" fmla="*/ 40 w 153"/>
                  <a:gd name="T79" fmla="*/ 41 h 82"/>
                  <a:gd name="T80" fmla="*/ 33 w 153"/>
                  <a:gd name="T81" fmla="*/ 46 h 82"/>
                  <a:gd name="T82" fmla="*/ 29 w 153"/>
                  <a:gd name="T83" fmla="*/ 52 h 82"/>
                  <a:gd name="T84" fmla="*/ 23 w 153"/>
                  <a:gd name="T85" fmla="*/ 57 h 82"/>
                  <a:gd name="T86" fmla="*/ 18 w 153"/>
                  <a:gd name="T87" fmla="*/ 64 h 82"/>
                  <a:gd name="T88" fmla="*/ 13 w 153"/>
                  <a:gd name="T89" fmla="*/ 69 h 82"/>
                  <a:gd name="T90" fmla="*/ 7 w 153"/>
                  <a:gd name="T91" fmla="*/ 75 h 82"/>
                  <a:gd name="T92" fmla="*/ 0 w 153"/>
                  <a:gd name="T93" fmla="*/ 79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3" h="82">
                    <a:moveTo>
                      <a:pt x="0" y="79"/>
                    </a:moveTo>
                    <a:lnTo>
                      <a:pt x="2" y="81"/>
                    </a:lnTo>
                    <a:lnTo>
                      <a:pt x="6" y="82"/>
                    </a:lnTo>
                    <a:lnTo>
                      <a:pt x="10" y="82"/>
                    </a:lnTo>
                    <a:lnTo>
                      <a:pt x="14" y="82"/>
                    </a:lnTo>
                    <a:lnTo>
                      <a:pt x="23" y="80"/>
                    </a:lnTo>
                    <a:lnTo>
                      <a:pt x="33" y="79"/>
                    </a:lnTo>
                    <a:lnTo>
                      <a:pt x="40" y="79"/>
                    </a:lnTo>
                    <a:lnTo>
                      <a:pt x="47" y="78"/>
                    </a:lnTo>
                    <a:lnTo>
                      <a:pt x="56" y="76"/>
                    </a:lnTo>
                    <a:lnTo>
                      <a:pt x="65" y="74"/>
                    </a:lnTo>
                    <a:lnTo>
                      <a:pt x="83" y="68"/>
                    </a:lnTo>
                    <a:lnTo>
                      <a:pt x="103" y="59"/>
                    </a:lnTo>
                    <a:lnTo>
                      <a:pt x="112" y="54"/>
                    </a:lnTo>
                    <a:lnTo>
                      <a:pt x="121" y="49"/>
                    </a:lnTo>
                    <a:lnTo>
                      <a:pt x="129" y="43"/>
                    </a:lnTo>
                    <a:lnTo>
                      <a:pt x="136" y="38"/>
                    </a:lnTo>
                    <a:lnTo>
                      <a:pt x="142" y="32"/>
                    </a:lnTo>
                    <a:lnTo>
                      <a:pt x="147" y="25"/>
                    </a:lnTo>
                    <a:lnTo>
                      <a:pt x="150" y="19"/>
                    </a:lnTo>
                    <a:lnTo>
                      <a:pt x="153" y="12"/>
                    </a:lnTo>
                    <a:lnTo>
                      <a:pt x="134" y="8"/>
                    </a:lnTo>
                    <a:lnTo>
                      <a:pt x="115" y="3"/>
                    </a:lnTo>
                    <a:lnTo>
                      <a:pt x="96" y="1"/>
                    </a:lnTo>
                    <a:lnTo>
                      <a:pt x="77" y="0"/>
                    </a:lnTo>
                    <a:lnTo>
                      <a:pt x="68" y="1"/>
                    </a:lnTo>
                    <a:lnTo>
                      <a:pt x="60" y="1"/>
                    </a:lnTo>
                    <a:lnTo>
                      <a:pt x="52" y="2"/>
                    </a:lnTo>
                    <a:lnTo>
                      <a:pt x="45" y="4"/>
                    </a:lnTo>
                    <a:lnTo>
                      <a:pt x="38" y="7"/>
                    </a:lnTo>
                    <a:lnTo>
                      <a:pt x="34" y="10"/>
                    </a:lnTo>
                    <a:lnTo>
                      <a:pt x="30" y="14"/>
                    </a:lnTo>
                    <a:lnTo>
                      <a:pt x="26" y="18"/>
                    </a:lnTo>
                    <a:lnTo>
                      <a:pt x="32" y="23"/>
                    </a:lnTo>
                    <a:lnTo>
                      <a:pt x="36" y="29"/>
                    </a:lnTo>
                    <a:lnTo>
                      <a:pt x="38" y="32"/>
                    </a:lnTo>
                    <a:lnTo>
                      <a:pt x="42" y="34"/>
                    </a:lnTo>
                    <a:lnTo>
                      <a:pt x="44" y="36"/>
                    </a:lnTo>
                    <a:lnTo>
                      <a:pt x="46" y="36"/>
                    </a:lnTo>
                    <a:lnTo>
                      <a:pt x="40" y="41"/>
                    </a:lnTo>
                    <a:lnTo>
                      <a:pt x="33" y="46"/>
                    </a:lnTo>
                    <a:lnTo>
                      <a:pt x="29" y="52"/>
                    </a:lnTo>
                    <a:lnTo>
                      <a:pt x="23" y="57"/>
                    </a:lnTo>
                    <a:lnTo>
                      <a:pt x="18" y="64"/>
                    </a:lnTo>
                    <a:lnTo>
                      <a:pt x="13" y="69"/>
                    </a:lnTo>
                    <a:lnTo>
                      <a:pt x="7" y="75"/>
                    </a:lnTo>
                    <a:lnTo>
                      <a:pt x="0" y="79"/>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8" name="Freeform 397"/>
              <p:cNvSpPr>
                <a:spLocks/>
              </p:cNvSpPr>
              <p:nvPr/>
            </p:nvSpPr>
            <p:spPr bwMode="auto">
              <a:xfrm>
                <a:off x="1414" y="1217"/>
                <a:ext cx="28" cy="17"/>
              </a:xfrm>
              <a:custGeom>
                <a:avLst/>
                <a:gdLst>
                  <a:gd name="T0" fmla="*/ 0 w 86"/>
                  <a:gd name="T1" fmla="*/ 37 h 50"/>
                  <a:gd name="T2" fmla="*/ 5 w 86"/>
                  <a:gd name="T3" fmla="*/ 41 h 50"/>
                  <a:gd name="T4" fmla="*/ 11 w 86"/>
                  <a:gd name="T5" fmla="*/ 44 h 50"/>
                  <a:gd name="T6" fmla="*/ 16 w 86"/>
                  <a:gd name="T7" fmla="*/ 47 h 50"/>
                  <a:gd name="T8" fmla="*/ 23 w 86"/>
                  <a:gd name="T9" fmla="*/ 48 h 50"/>
                  <a:gd name="T10" fmla="*/ 35 w 86"/>
                  <a:gd name="T11" fmla="*/ 49 h 50"/>
                  <a:gd name="T12" fmla="*/ 46 w 86"/>
                  <a:gd name="T13" fmla="*/ 50 h 50"/>
                  <a:gd name="T14" fmla="*/ 58 w 86"/>
                  <a:gd name="T15" fmla="*/ 49 h 50"/>
                  <a:gd name="T16" fmla="*/ 67 w 86"/>
                  <a:gd name="T17" fmla="*/ 48 h 50"/>
                  <a:gd name="T18" fmla="*/ 73 w 86"/>
                  <a:gd name="T19" fmla="*/ 47 h 50"/>
                  <a:gd name="T20" fmla="*/ 79 w 86"/>
                  <a:gd name="T21" fmla="*/ 44 h 50"/>
                  <a:gd name="T22" fmla="*/ 82 w 86"/>
                  <a:gd name="T23" fmla="*/ 41 h 50"/>
                  <a:gd name="T24" fmla="*/ 84 w 86"/>
                  <a:gd name="T25" fmla="*/ 37 h 50"/>
                  <a:gd name="T26" fmla="*/ 85 w 86"/>
                  <a:gd name="T27" fmla="*/ 32 h 50"/>
                  <a:gd name="T28" fmla="*/ 86 w 86"/>
                  <a:gd name="T29" fmla="*/ 25 h 50"/>
                  <a:gd name="T30" fmla="*/ 85 w 86"/>
                  <a:gd name="T31" fmla="*/ 17 h 50"/>
                  <a:gd name="T32" fmla="*/ 84 w 86"/>
                  <a:gd name="T33" fmla="*/ 10 h 50"/>
                  <a:gd name="T34" fmla="*/ 83 w 86"/>
                  <a:gd name="T35" fmla="*/ 7 h 50"/>
                  <a:gd name="T36" fmla="*/ 81 w 86"/>
                  <a:gd name="T37" fmla="*/ 5 h 50"/>
                  <a:gd name="T38" fmla="*/ 77 w 86"/>
                  <a:gd name="T39" fmla="*/ 2 h 50"/>
                  <a:gd name="T40" fmla="*/ 73 w 86"/>
                  <a:gd name="T41" fmla="*/ 0 h 50"/>
                  <a:gd name="T42" fmla="*/ 0 w 86"/>
                  <a:gd name="T43" fmla="*/ 37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6" h="50">
                    <a:moveTo>
                      <a:pt x="0" y="37"/>
                    </a:moveTo>
                    <a:lnTo>
                      <a:pt x="5" y="41"/>
                    </a:lnTo>
                    <a:lnTo>
                      <a:pt x="11" y="44"/>
                    </a:lnTo>
                    <a:lnTo>
                      <a:pt x="16" y="47"/>
                    </a:lnTo>
                    <a:lnTo>
                      <a:pt x="23" y="48"/>
                    </a:lnTo>
                    <a:lnTo>
                      <a:pt x="35" y="49"/>
                    </a:lnTo>
                    <a:lnTo>
                      <a:pt x="46" y="50"/>
                    </a:lnTo>
                    <a:lnTo>
                      <a:pt x="58" y="49"/>
                    </a:lnTo>
                    <a:lnTo>
                      <a:pt x="67" y="48"/>
                    </a:lnTo>
                    <a:lnTo>
                      <a:pt x="73" y="47"/>
                    </a:lnTo>
                    <a:lnTo>
                      <a:pt x="79" y="44"/>
                    </a:lnTo>
                    <a:lnTo>
                      <a:pt x="82" y="41"/>
                    </a:lnTo>
                    <a:lnTo>
                      <a:pt x="84" y="37"/>
                    </a:lnTo>
                    <a:lnTo>
                      <a:pt x="85" y="32"/>
                    </a:lnTo>
                    <a:lnTo>
                      <a:pt x="86" y="25"/>
                    </a:lnTo>
                    <a:lnTo>
                      <a:pt x="85" y="17"/>
                    </a:lnTo>
                    <a:lnTo>
                      <a:pt x="84" y="10"/>
                    </a:lnTo>
                    <a:lnTo>
                      <a:pt x="83" y="7"/>
                    </a:lnTo>
                    <a:lnTo>
                      <a:pt x="81" y="5"/>
                    </a:lnTo>
                    <a:lnTo>
                      <a:pt x="77" y="2"/>
                    </a:lnTo>
                    <a:lnTo>
                      <a:pt x="73" y="0"/>
                    </a:lnTo>
                    <a:lnTo>
                      <a:pt x="0" y="37"/>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9" name="Freeform 398"/>
              <p:cNvSpPr>
                <a:spLocks/>
              </p:cNvSpPr>
              <p:nvPr/>
            </p:nvSpPr>
            <p:spPr bwMode="auto">
              <a:xfrm>
                <a:off x="1379" y="1163"/>
                <a:ext cx="55" cy="26"/>
              </a:xfrm>
              <a:custGeom>
                <a:avLst/>
                <a:gdLst>
                  <a:gd name="T0" fmla="*/ 119 w 172"/>
                  <a:gd name="T1" fmla="*/ 61 h 74"/>
                  <a:gd name="T2" fmla="*/ 109 w 172"/>
                  <a:gd name="T3" fmla="*/ 61 h 74"/>
                  <a:gd name="T4" fmla="*/ 99 w 172"/>
                  <a:gd name="T5" fmla="*/ 61 h 74"/>
                  <a:gd name="T6" fmla="*/ 90 w 172"/>
                  <a:gd name="T7" fmla="*/ 61 h 74"/>
                  <a:gd name="T8" fmla="*/ 80 w 172"/>
                  <a:gd name="T9" fmla="*/ 61 h 74"/>
                  <a:gd name="T10" fmla="*/ 60 w 172"/>
                  <a:gd name="T11" fmla="*/ 74 h 74"/>
                  <a:gd name="T12" fmla="*/ 33 w 172"/>
                  <a:gd name="T13" fmla="*/ 74 h 74"/>
                  <a:gd name="T14" fmla="*/ 36 w 172"/>
                  <a:gd name="T15" fmla="*/ 61 h 74"/>
                  <a:gd name="T16" fmla="*/ 39 w 172"/>
                  <a:gd name="T17" fmla="*/ 49 h 74"/>
                  <a:gd name="T18" fmla="*/ 30 w 172"/>
                  <a:gd name="T19" fmla="*/ 49 h 74"/>
                  <a:gd name="T20" fmla="*/ 23 w 172"/>
                  <a:gd name="T21" fmla="*/ 48 h 74"/>
                  <a:gd name="T22" fmla="*/ 15 w 172"/>
                  <a:gd name="T23" fmla="*/ 47 h 74"/>
                  <a:gd name="T24" fmla="*/ 9 w 172"/>
                  <a:gd name="T25" fmla="*/ 45 h 74"/>
                  <a:gd name="T26" fmla="*/ 5 w 172"/>
                  <a:gd name="T27" fmla="*/ 42 h 74"/>
                  <a:gd name="T28" fmla="*/ 2 w 172"/>
                  <a:gd name="T29" fmla="*/ 39 h 74"/>
                  <a:gd name="T30" fmla="*/ 1 w 172"/>
                  <a:gd name="T31" fmla="*/ 35 h 74"/>
                  <a:gd name="T32" fmla="*/ 0 w 172"/>
                  <a:gd name="T33" fmla="*/ 31 h 74"/>
                  <a:gd name="T34" fmla="*/ 1 w 172"/>
                  <a:gd name="T35" fmla="*/ 26 h 74"/>
                  <a:gd name="T36" fmla="*/ 2 w 172"/>
                  <a:gd name="T37" fmla="*/ 21 h 74"/>
                  <a:gd name="T38" fmla="*/ 5 w 172"/>
                  <a:gd name="T39" fmla="*/ 17 h 74"/>
                  <a:gd name="T40" fmla="*/ 8 w 172"/>
                  <a:gd name="T41" fmla="*/ 14 h 74"/>
                  <a:gd name="T42" fmla="*/ 13 w 172"/>
                  <a:gd name="T43" fmla="*/ 10 h 74"/>
                  <a:gd name="T44" fmla="*/ 18 w 172"/>
                  <a:gd name="T45" fmla="*/ 7 h 74"/>
                  <a:gd name="T46" fmla="*/ 24 w 172"/>
                  <a:gd name="T47" fmla="*/ 5 h 74"/>
                  <a:gd name="T48" fmla="*/ 29 w 172"/>
                  <a:gd name="T49" fmla="*/ 4 h 74"/>
                  <a:gd name="T50" fmla="*/ 42 w 172"/>
                  <a:gd name="T51" fmla="*/ 1 h 74"/>
                  <a:gd name="T52" fmla="*/ 56 w 172"/>
                  <a:gd name="T53" fmla="*/ 0 h 74"/>
                  <a:gd name="T54" fmla="*/ 69 w 172"/>
                  <a:gd name="T55" fmla="*/ 0 h 74"/>
                  <a:gd name="T56" fmla="*/ 80 w 172"/>
                  <a:gd name="T57" fmla="*/ 0 h 74"/>
                  <a:gd name="T58" fmla="*/ 94 w 172"/>
                  <a:gd name="T59" fmla="*/ 1 h 74"/>
                  <a:gd name="T60" fmla="*/ 106 w 172"/>
                  <a:gd name="T61" fmla="*/ 4 h 74"/>
                  <a:gd name="T62" fmla="*/ 117 w 172"/>
                  <a:gd name="T63" fmla="*/ 7 h 74"/>
                  <a:gd name="T64" fmla="*/ 128 w 172"/>
                  <a:gd name="T65" fmla="*/ 13 h 74"/>
                  <a:gd name="T66" fmla="*/ 139 w 172"/>
                  <a:gd name="T67" fmla="*/ 17 h 74"/>
                  <a:gd name="T68" fmla="*/ 150 w 172"/>
                  <a:gd name="T69" fmla="*/ 21 h 74"/>
                  <a:gd name="T70" fmla="*/ 161 w 172"/>
                  <a:gd name="T71" fmla="*/ 24 h 74"/>
                  <a:gd name="T72" fmla="*/ 172 w 172"/>
                  <a:gd name="T73" fmla="*/ 25 h 74"/>
                  <a:gd name="T74" fmla="*/ 172 w 172"/>
                  <a:gd name="T75" fmla="*/ 43 h 74"/>
                  <a:gd name="T76" fmla="*/ 169 w 172"/>
                  <a:gd name="T77" fmla="*/ 48 h 74"/>
                  <a:gd name="T78" fmla="*/ 165 w 172"/>
                  <a:gd name="T79" fmla="*/ 53 h 74"/>
                  <a:gd name="T80" fmla="*/ 161 w 172"/>
                  <a:gd name="T81" fmla="*/ 57 h 74"/>
                  <a:gd name="T82" fmla="*/ 158 w 172"/>
                  <a:gd name="T83" fmla="*/ 60 h 74"/>
                  <a:gd name="T84" fmla="*/ 153 w 172"/>
                  <a:gd name="T85" fmla="*/ 62 h 74"/>
                  <a:gd name="T86" fmla="*/ 149 w 172"/>
                  <a:gd name="T87" fmla="*/ 63 h 74"/>
                  <a:gd name="T88" fmla="*/ 146 w 172"/>
                  <a:gd name="T89" fmla="*/ 65 h 74"/>
                  <a:gd name="T90" fmla="*/ 141 w 172"/>
                  <a:gd name="T91" fmla="*/ 65 h 74"/>
                  <a:gd name="T92" fmla="*/ 131 w 172"/>
                  <a:gd name="T93" fmla="*/ 65 h 74"/>
                  <a:gd name="T94" fmla="*/ 121 w 172"/>
                  <a:gd name="T95" fmla="*/ 63 h 74"/>
                  <a:gd name="T96" fmla="*/ 112 w 172"/>
                  <a:gd name="T97" fmla="*/ 59 h 74"/>
                  <a:gd name="T98" fmla="*/ 99 w 172"/>
                  <a:gd name="T99" fmla="*/ 55 h 74"/>
                  <a:gd name="T100" fmla="*/ 106 w 172"/>
                  <a:gd name="T101" fmla="*/ 55 h 74"/>
                  <a:gd name="T102" fmla="*/ 119 w 172"/>
                  <a:gd name="T103" fmla="*/ 61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72" h="74">
                    <a:moveTo>
                      <a:pt x="119" y="61"/>
                    </a:moveTo>
                    <a:lnTo>
                      <a:pt x="109" y="61"/>
                    </a:lnTo>
                    <a:lnTo>
                      <a:pt x="99" y="61"/>
                    </a:lnTo>
                    <a:lnTo>
                      <a:pt x="90" y="61"/>
                    </a:lnTo>
                    <a:lnTo>
                      <a:pt x="80" y="61"/>
                    </a:lnTo>
                    <a:lnTo>
                      <a:pt x="60" y="74"/>
                    </a:lnTo>
                    <a:lnTo>
                      <a:pt x="33" y="74"/>
                    </a:lnTo>
                    <a:lnTo>
                      <a:pt x="36" y="61"/>
                    </a:lnTo>
                    <a:lnTo>
                      <a:pt x="39" y="49"/>
                    </a:lnTo>
                    <a:lnTo>
                      <a:pt x="30" y="49"/>
                    </a:lnTo>
                    <a:lnTo>
                      <a:pt x="23" y="48"/>
                    </a:lnTo>
                    <a:lnTo>
                      <a:pt x="15" y="47"/>
                    </a:lnTo>
                    <a:lnTo>
                      <a:pt x="9" y="45"/>
                    </a:lnTo>
                    <a:lnTo>
                      <a:pt x="5" y="42"/>
                    </a:lnTo>
                    <a:lnTo>
                      <a:pt x="2" y="39"/>
                    </a:lnTo>
                    <a:lnTo>
                      <a:pt x="1" y="35"/>
                    </a:lnTo>
                    <a:lnTo>
                      <a:pt x="0" y="31"/>
                    </a:lnTo>
                    <a:lnTo>
                      <a:pt x="1" y="26"/>
                    </a:lnTo>
                    <a:lnTo>
                      <a:pt x="2" y="21"/>
                    </a:lnTo>
                    <a:lnTo>
                      <a:pt x="5" y="17"/>
                    </a:lnTo>
                    <a:lnTo>
                      <a:pt x="8" y="14"/>
                    </a:lnTo>
                    <a:lnTo>
                      <a:pt x="13" y="10"/>
                    </a:lnTo>
                    <a:lnTo>
                      <a:pt x="18" y="7"/>
                    </a:lnTo>
                    <a:lnTo>
                      <a:pt x="24" y="5"/>
                    </a:lnTo>
                    <a:lnTo>
                      <a:pt x="29" y="4"/>
                    </a:lnTo>
                    <a:lnTo>
                      <a:pt x="42" y="1"/>
                    </a:lnTo>
                    <a:lnTo>
                      <a:pt x="56" y="0"/>
                    </a:lnTo>
                    <a:lnTo>
                      <a:pt x="69" y="0"/>
                    </a:lnTo>
                    <a:lnTo>
                      <a:pt x="80" y="0"/>
                    </a:lnTo>
                    <a:lnTo>
                      <a:pt x="94" y="1"/>
                    </a:lnTo>
                    <a:lnTo>
                      <a:pt x="106" y="4"/>
                    </a:lnTo>
                    <a:lnTo>
                      <a:pt x="117" y="7"/>
                    </a:lnTo>
                    <a:lnTo>
                      <a:pt x="128" y="13"/>
                    </a:lnTo>
                    <a:lnTo>
                      <a:pt x="139" y="17"/>
                    </a:lnTo>
                    <a:lnTo>
                      <a:pt x="150" y="21"/>
                    </a:lnTo>
                    <a:lnTo>
                      <a:pt x="161" y="24"/>
                    </a:lnTo>
                    <a:lnTo>
                      <a:pt x="172" y="25"/>
                    </a:lnTo>
                    <a:lnTo>
                      <a:pt x="172" y="43"/>
                    </a:lnTo>
                    <a:lnTo>
                      <a:pt x="169" y="48"/>
                    </a:lnTo>
                    <a:lnTo>
                      <a:pt x="165" y="53"/>
                    </a:lnTo>
                    <a:lnTo>
                      <a:pt x="161" y="57"/>
                    </a:lnTo>
                    <a:lnTo>
                      <a:pt x="158" y="60"/>
                    </a:lnTo>
                    <a:lnTo>
                      <a:pt x="153" y="62"/>
                    </a:lnTo>
                    <a:lnTo>
                      <a:pt x="149" y="63"/>
                    </a:lnTo>
                    <a:lnTo>
                      <a:pt x="146" y="65"/>
                    </a:lnTo>
                    <a:lnTo>
                      <a:pt x="141" y="65"/>
                    </a:lnTo>
                    <a:lnTo>
                      <a:pt x="131" y="65"/>
                    </a:lnTo>
                    <a:lnTo>
                      <a:pt x="121" y="63"/>
                    </a:lnTo>
                    <a:lnTo>
                      <a:pt x="112" y="59"/>
                    </a:lnTo>
                    <a:lnTo>
                      <a:pt x="99" y="55"/>
                    </a:lnTo>
                    <a:lnTo>
                      <a:pt x="106" y="55"/>
                    </a:lnTo>
                    <a:lnTo>
                      <a:pt x="119" y="61"/>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0" name="Freeform 399"/>
              <p:cNvSpPr>
                <a:spLocks/>
              </p:cNvSpPr>
              <p:nvPr/>
            </p:nvSpPr>
            <p:spPr bwMode="auto">
              <a:xfrm>
                <a:off x="1450" y="1171"/>
                <a:ext cx="38" cy="18"/>
              </a:xfrm>
              <a:custGeom>
                <a:avLst/>
                <a:gdLst>
                  <a:gd name="T0" fmla="*/ 27 w 120"/>
                  <a:gd name="T1" fmla="*/ 49 h 49"/>
                  <a:gd name="T2" fmla="*/ 47 w 120"/>
                  <a:gd name="T3" fmla="*/ 49 h 49"/>
                  <a:gd name="T4" fmla="*/ 64 w 120"/>
                  <a:gd name="T5" fmla="*/ 48 h 49"/>
                  <a:gd name="T6" fmla="*/ 78 w 120"/>
                  <a:gd name="T7" fmla="*/ 46 h 49"/>
                  <a:gd name="T8" fmla="*/ 90 w 120"/>
                  <a:gd name="T9" fmla="*/ 43 h 49"/>
                  <a:gd name="T10" fmla="*/ 96 w 120"/>
                  <a:gd name="T11" fmla="*/ 39 h 49"/>
                  <a:gd name="T12" fmla="*/ 100 w 120"/>
                  <a:gd name="T13" fmla="*/ 37 h 49"/>
                  <a:gd name="T14" fmla="*/ 104 w 120"/>
                  <a:gd name="T15" fmla="*/ 34 h 49"/>
                  <a:gd name="T16" fmla="*/ 108 w 120"/>
                  <a:gd name="T17" fmla="*/ 31 h 49"/>
                  <a:gd name="T18" fmla="*/ 114 w 120"/>
                  <a:gd name="T19" fmla="*/ 22 h 49"/>
                  <a:gd name="T20" fmla="*/ 120 w 120"/>
                  <a:gd name="T21" fmla="*/ 12 h 49"/>
                  <a:gd name="T22" fmla="*/ 102 w 120"/>
                  <a:gd name="T23" fmla="*/ 6 h 49"/>
                  <a:gd name="T24" fmla="*/ 84 w 120"/>
                  <a:gd name="T25" fmla="*/ 3 h 49"/>
                  <a:gd name="T26" fmla="*/ 66 w 120"/>
                  <a:gd name="T27" fmla="*/ 1 h 49"/>
                  <a:gd name="T28" fmla="*/ 50 w 120"/>
                  <a:gd name="T29" fmla="*/ 0 h 49"/>
                  <a:gd name="T30" fmla="*/ 34 w 120"/>
                  <a:gd name="T31" fmla="*/ 1 h 49"/>
                  <a:gd name="T32" fmla="*/ 20 w 120"/>
                  <a:gd name="T33" fmla="*/ 2 h 49"/>
                  <a:gd name="T34" fmla="*/ 9 w 120"/>
                  <a:gd name="T35" fmla="*/ 4 h 49"/>
                  <a:gd name="T36" fmla="*/ 0 w 120"/>
                  <a:gd name="T37" fmla="*/ 6 h 49"/>
                  <a:gd name="T38" fmla="*/ 0 w 120"/>
                  <a:gd name="T39" fmla="*/ 30 h 49"/>
                  <a:gd name="T40" fmla="*/ 2 w 120"/>
                  <a:gd name="T41" fmla="*/ 35 h 49"/>
                  <a:gd name="T42" fmla="*/ 6 w 120"/>
                  <a:gd name="T43" fmla="*/ 38 h 49"/>
                  <a:gd name="T44" fmla="*/ 9 w 120"/>
                  <a:gd name="T45" fmla="*/ 41 h 49"/>
                  <a:gd name="T46" fmla="*/ 13 w 120"/>
                  <a:gd name="T47" fmla="*/ 45 h 49"/>
                  <a:gd name="T48" fmla="*/ 20 w 120"/>
                  <a:gd name="T49" fmla="*/ 48 h 49"/>
                  <a:gd name="T50" fmla="*/ 27 w 120"/>
                  <a:gd name="T51"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0" h="49">
                    <a:moveTo>
                      <a:pt x="27" y="49"/>
                    </a:moveTo>
                    <a:lnTo>
                      <a:pt x="47" y="49"/>
                    </a:lnTo>
                    <a:lnTo>
                      <a:pt x="64" y="48"/>
                    </a:lnTo>
                    <a:lnTo>
                      <a:pt x="78" y="46"/>
                    </a:lnTo>
                    <a:lnTo>
                      <a:pt x="90" y="43"/>
                    </a:lnTo>
                    <a:lnTo>
                      <a:pt x="96" y="39"/>
                    </a:lnTo>
                    <a:lnTo>
                      <a:pt x="100" y="37"/>
                    </a:lnTo>
                    <a:lnTo>
                      <a:pt x="104" y="34"/>
                    </a:lnTo>
                    <a:lnTo>
                      <a:pt x="108" y="31"/>
                    </a:lnTo>
                    <a:lnTo>
                      <a:pt x="114" y="22"/>
                    </a:lnTo>
                    <a:lnTo>
                      <a:pt x="120" y="12"/>
                    </a:lnTo>
                    <a:lnTo>
                      <a:pt x="102" y="6"/>
                    </a:lnTo>
                    <a:lnTo>
                      <a:pt x="84" y="3"/>
                    </a:lnTo>
                    <a:lnTo>
                      <a:pt x="66" y="1"/>
                    </a:lnTo>
                    <a:lnTo>
                      <a:pt x="50" y="0"/>
                    </a:lnTo>
                    <a:lnTo>
                      <a:pt x="34" y="1"/>
                    </a:lnTo>
                    <a:lnTo>
                      <a:pt x="20" y="2"/>
                    </a:lnTo>
                    <a:lnTo>
                      <a:pt x="9" y="4"/>
                    </a:lnTo>
                    <a:lnTo>
                      <a:pt x="0" y="6"/>
                    </a:lnTo>
                    <a:lnTo>
                      <a:pt x="0" y="30"/>
                    </a:lnTo>
                    <a:lnTo>
                      <a:pt x="2" y="35"/>
                    </a:lnTo>
                    <a:lnTo>
                      <a:pt x="6" y="38"/>
                    </a:lnTo>
                    <a:lnTo>
                      <a:pt x="9" y="41"/>
                    </a:lnTo>
                    <a:lnTo>
                      <a:pt x="13" y="45"/>
                    </a:lnTo>
                    <a:lnTo>
                      <a:pt x="20" y="48"/>
                    </a:lnTo>
                    <a:lnTo>
                      <a:pt x="27" y="49"/>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1" name="Freeform 400"/>
              <p:cNvSpPr>
                <a:spLocks/>
              </p:cNvSpPr>
              <p:nvPr/>
            </p:nvSpPr>
            <p:spPr bwMode="auto">
              <a:xfrm>
                <a:off x="1441" y="1194"/>
                <a:ext cx="26" cy="19"/>
              </a:xfrm>
              <a:custGeom>
                <a:avLst/>
                <a:gdLst>
                  <a:gd name="T0" fmla="*/ 33 w 85"/>
                  <a:gd name="T1" fmla="*/ 0 h 61"/>
                  <a:gd name="T2" fmla="*/ 22 w 85"/>
                  <a:gd name="T3" fmla="*/ 5 h 61"/>
                  <a:gd name="T4" fmla="*/ 11 w 85"/>
                  <a:gd name="T5" fmla="*/ 12 h 61"/>
                  <a:gd name="T6" fmla="*/ 6 w 85"/>
                  <a:gd name="T7" fmla="*/ 17 h 61"/>
                  <a:gd name="T8" fmla="*/ 3 w 85"/>
                  <a:gd name="T9" fmla="*/ 21 h 61"/>
                  <a:gd name="T10" fmla="*/ 0 w 85"/>
                  <a:gd name="T11" fmla="*/ 25 h 61"/>
                  <a:gd name="T12" fmla="*/ 0 w 85"/>
                  <a:gd name="T13" fmla="*/ 31 h 61"/>
                  <a:gd name="T14" fmla="*/ 0 w 85"/>
                  <a:gd name="T15" fmla="*/ 34 h 61"/>
                  <a:gd name="T16" fmla="*/ 1 w 85"/>
                  <a:gd name="T17" fmla="*/ 37 h 61"/>
                  <a:gd name="T18" fmla="*/ 2 w 85"/>
                  <a:gd name="T19" fmla="*/ 40 h 61"/>
                  <a:gd name="T20" fmla="*/ 5 w 85"/>
                  <a:gd name="T21" fmla="*/ 43 h 61"/>
                  <a:gd name="T22" fmla="*/ 11 w 85"/>
                  <a:gd name="T23" fmla="*/ 48 h 61"/>
                  <a:gd name="T24" fmla="*/ 18 w 85"/>
                  <a:gd name="T25" fmla="*/ 53 h 61"/>
                  <a:gd name="T26" fmla="*/ 27 w 85"/>
                  <a:gd name="T27" fmla="*/ 56 h 61"/>
                  <a:gd name="T28" fmla="*/ 36 w 85"/>
                  <a:gd name="T29" fmla="*/ 59 h 61"/>
                  <a:gd name="T30" fmla="*/ 45 w 85"/>
                  <a:gd name="T31" fmla="*/ 61 h 61"/>
                  <a:gd name="T32" fmla="*/ 53 w 85"/>
                  <a:gd name="T33" fmla="*/ 61 h 61"/>
                  <a:gd name="T34" fmla="*/ 56 w 85"/>
                  <a:gd name="T35" fmla="*/ 61 h 61"/>
                  <a:gd name="T36" fmla="*/ 59 w 85"/>
                  <a:gd name="T37" fmla="*/ 60 h 61"/>
                  <a:gd name="T38" fmla="*/ 62 w 85"/>
                  <a:gd name="T39" fmla="*/ 59 h 61"/>
                  <a:gd name="T40" fmla="*/ 66 w 85"/>
                  <a:gd name="T41" fmla="*/ 57 h 61"/>
                  <a:gd name="T42" fmla="*/ 72 w 85"/>
                  <a:gd name="T43" fmla="*/ 52 h 61"/>
                  <a:gd name="T44" fmla="*/ 77 w 85"/>
                  <a:gd name="T45" fmla="*/ 47 h 61"/>
                  <a:gd name="T46" fmla="*/ 80 w 85"/>
                  <a:gd name="T47" fmla="*/ 40 h 61"/>
                  <a:gd name="T48" fmla="*/ 83 w 85"/>
                  <a:gd name="T49" fmla="*/ 33 h 61"/>
                  <a:gd name="T50" fmla="*/ 85 w 85"/>
                  <a:gd name="T51" fmla="*/ 25 h 61"/>
                  <a:gd name="T52" fmla="*/ 85 w 85"/>
                  <a:gd name="T53" fmla="*/ 18 h 61"/>
                  <a:gd name="T54" fmla="*/ 33 w 85"/>
                  <a:gd name="T55"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5" h="61">
                    <a:moveTo>
                      <a:pt x="33" y="0"/>
                    </a:moveTo>
                    <a:lnTo>
                      <a:pt x="22" y="5"/>
                    </a:lnTo>
                    <a:lnTo>
                      <a:pt x="11" y="12"/>
                    </a:lnTo>
                    <a:lnTo>
                      <a:pt x="6" y="17"/>
                    </a:lnTo>
                    <a:lnTo>
                      <a:pt x="3" y="21"/>
                    </a:lnTo>
                    <a:lnTo>
                      <a:pt x="0" y="25"/>
                    </a:lnTo>
                    <a:lnTo>
                      <a:pt x="0" y="31"/>
                    </a:lnTo>
                    <a:lnTo>
                      <a:pt x="0" y="34"/>
                    </a:lnTo>
                    <a:lnTo>
                      <a:pt x="1" y="37"/>
                    </a:lnTo>
                    <a:lnTo>
                      <a:pt x="2" y="40"/>
                    </a:lnTo>
                    <a:lnTo>
                      <a:pt x="5" y="43"/>
                    </a:lnTo>
                    <a:lnTo>
                      <a:pt x="11" y="48"/>
                    </a:lnTo>
                    <a:lnTo>
                      <a:pt x="18" y="53"/>
                    </a:lnTo>
                    <a:lnTo>
                      <a:pt x="27" y="56"/>
                    </a:lnTo>
                    <a:lnTo>
                      <a:pt x="36" y="59"/>
                    </a:lnTo>
                    <a:lnTo>
                      <a:pt x="45" y="61"/>
                    </a:lnTo>
                    <a:lnTo>
                      <a:pt x="53" y="61"/>
                    </a:lnTo>
                    <a:lnTo>
                      <a:pt x="56" y="61"/>
                    </a:lnTo>
                    <a:lnTo>
                      <a:pt x="59" y="60"/>
                    </a:lnTo>
                    <a:lnTo>
                      <a:pt x="62" y="59"/>
                    </a:lnTo>
                    <a:lnTo>
                      <a:pt x="66" y="57"/>
                    </a:lnTo>
                    <a:lnTo>
                      <a:pt x="72" y="52"/>
                    </a:lnTo>
                    <a:lnTo>
                      <a:pt x="77" y="47"/>
                    </a:lnTo>
                    <a:lnTo>
                      <a:pt x="80" y="40"/>
                    </a:lnTo>
                    <a:lnTo>
                      <a:pt x="83" y="33"/>
                    </a:lnTo>
                    <a:lnTo>
                      <a:pt x="85" y="25"/>
                    </a:lnTo>
                    <a:lnTo>
                      <a:pt x="85" y="18"/>
                    </a:lnTo>
                    <a:lnTo>
                      <a:pt x="33"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2" name="Freeform 401"/>
              <p:cNvSpPr>
                <a:spLocks/>
              </p:cNvSpPr>
              <p:nvPr/>
            </p:nvSpPr>
            <p:spPr bwMode="auto">
              <a:xfrm>
                <a:off x="1254" y="1188"/>
                <a:ext cx="31" cy="6"/>
              </a:xfrm>
              <a:custGeom>
                <a:avLst/>
                <a:gdLst>
                  <a:gd name="T0" fmla="*/ 0 w 100"/>
                  <a:gd name="T1" fmla="*/ 6 h 19"/>
                  <a:gd name="T2" fmla="*/ 7 w 100"/>
                  <a:gd name="T3" fmla="*/ 11 h 19"/>
                  <a:gd name="T4" fmla="*/ 13 w 100"/>
                  <a:gd name="T5" fmla="*/ 15 h 19"/>
                  <a:gd name="T6" fmla="*/ 21 w 100"/>
                  <a:gd name="T7" fmla="*/ 18 h 19"/>
                  <a:gd name="T8" fmla="*/ 27 w 100"/>
                  <a:gd name="T9" fmla="*/ 19 h 19"/>
                  <a:gd name="T10" fmla="*/ 100 w 100"/>
                  <a:gd name="T11" fmla="*/ 6 h 19"/>
                  <a:gd name="T12" fmla="*/ 73 w 100"/>
                  <a:gd name="T13" fmla="*/ 2 h 19"/>
                  <a:gd name="T14" fmla="*/ 47 w 100"/>
                  <a:gd name="T15" fmla="*/ 0 h 19"/>
                  <a:gd name="T16" fmla="*/ 36 w 100"/>
                  <a:gd name="T17" fmla="*/ 0 h 19"/>
                  <a:gd name="T18" fmla="*/ 24 w 100"/>
                  <a:gd name="T19" fmla="*/ 1 h 19"/>
                  <a:gd name="T20" fmla="*/ 12 w 100"/>
                  <a:gd name="T21" fmla="*/ 3 h 19"/>
                  <a:gd name="T22" fmla="*/ 0 w 100"/>
                  <a:gd name="T23" fmla="*/ 6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0" h="19">
                    <a:moveTo>
                      <a:pt x="0" y="6"/>
                    </a:moveTo>
                    <a:lnTo>
                      <a:pt x="7" y="11"/>
                    </a:lnTo>
                    <a:lnTo>
                      <a:pt x="13" y="15"/>
                    </a:lnTo>
                    <a:lnTo>
                      <a:pt x="21" y="18"/>
                    </a:lnTo>
                    <a:lnTo>
                      <a:pt x="27" y="19"/>
                    </a:lnTo>
                    <a:lnTo>
                      <a:pt x="100" y="6"/>
                    </a:lnTo>
                    <a:lnTo>
                      <a:pt x="73" y="2"/>
                    </a:lnTo>
                    <a:lnTo>
                      <a:pt x="47" y="0"/>
                    </a:lnTo>
                    <a:lnTo>
                      <a:pt x="36" y="0"/>
                    </a:lnTo>
                    <a:lnTo>
                      <a:pt x="24" y="1"/>
                    </a:lnTo>
                    <a:lnTo>
                      <a:pt x="12" y="3"/>
                    </a:lnTo>
                    <a:lnTo>
                      <a:pt x="0" y="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3" name="Freeform 402"/>
              <p:cNvSpPr>
                <a:spLocks/>
              </p:cNvSpPr>
              <p:nvPr/>
            </p:nvSpPr>
            <p:spPr bwMode="auto">
              <a:xfrm>
                <a:off x="1272" y="1168"/>
                <a:ext cx="53" cy="16"/>
              </a:xfrm>
              <a:custGeom>
                <a:avLst/>
                <a:gdLst>
                  <a:gd name="T0" fmla="*/ 0 w 166"/>
                  <a:gd name="T1" fmla="*/ 27 h 45"/>
                  <a:gd name="T2" fmla="*/ 0 w 166"/>
                  <a:gd name="T3" fmla="*/ 29 h 45"/>
                  <a:gd name="T4" fmla="*/ 3 w 166"/>
                  <a:gd name="T5" fmla="*/ 31 h 45"/>
                  <a:gd name="T6" fmla="*/ 8 w 166"/>
                  <a:gd name="T7" fmla="*/ 33 h 45"/>
                  <a:gd name="T8" fmla="*/ 13 w 166"/>
                  <a:gd name="T9" fmla="*/ 35 h 45"/>
                  <a:gd name="T10" fmla="*/ 27 w 166"/>
                  <a:gd name="T11" fmla="*/ 38 h 45"/>
                  <a:gd name="T12" fmla="*/ 44 w 166"/>
                  <a:gd name="T13" fmla="*/ 41 h 45"/>
                  <a:gd name="T14" fmla="*/ 75 w 166"/>
                  <a:gd name="T15" fmla="*/ 44 h 45"/>
                  <a:gd name="T16" fmla="*/ 92 w 166"/>
                  <a:gd name="T17" fmla="*/ 45 h 45"/>
                  <a:gd name="T18" fmla="*/ 166 w 166"/>
                  <a:gd name="T19" fmla="*/ 27 h 45"/>
                  <a:gd name="T20" fmla="*/ 157 w 166"/>
                  <a:gd name="T21" fmla="*/ 25 h 45"/>
                  <a:gd name="T22" fmla="*/ 137 w 166"/>
                  <a:gd name="T23" fmla="*/ 19 h 45"/>
                  <a:gd name="T24" fmla="*/ 110 w 166"/>
                  <a:gd name="T25" fmla="*/ 11 h 45"/>
                  <a:gd name="T26" fmla="*/ 80 w 166"/>
                  <a:gd name="T27" fmla="*/ 4 h 45"/>
                  <a:gd name="T28" fmla="*/ 65 w 166"/>
                  <a:gd name="T29" fmla="*/ 2 h 45"/>
                  <a:gd name="T30" fmla="*/ 50 w 166"/>
                  <a:gd name="T31" fmla="*/ 1 h 45"/>
                  <a:gd name="T32" fmla="*/ 36 w 166"/>
                  <a:gd name="T33" fmla="*/ 0 h 45"/>
                  <a:gd name="T34" fmla="*/ 24 w 166"/>
                  <a:gd name="T35" fmla="*/ 2 h 45"/>
                  <a:gd name="T36" fmla="*/ 19 w 166"/>
                  <a:gd name="T37" fmla="*/ 3 h 45"/>
                  <a:gd name="T38" fmla="*/ 14 w 166"/>
                  <a:gd name="T39" fmla="*/ 5 h 45"/>
                  <a:gd name="T40" fmla="*/ 10 w 166"/>
                  <a:gd name="T41" fmla="*/ 7 h 45"/>
                  <a:gd name="T42" fmla="*/ 7 w 166"/>
                  <a:gd name="T43" fmla="*/ 10 h 45"/>
                  <a:gd name="T44" fmla="*/ 3 w 166"/>
                  <a:gd name="T45" fmla="*/ 13 h 45"/>
                  <a:gd name="T46" fmla="*/ 1 w 166"/>
                  <a:gd name="T47" fmla="*/ 17 h 45"/>
                  <a:gd name="T48" fmla="*/ 0 w 166"/>
                  <a:gd name="T49" fmla="*/ 22 h 45"/>
                  <a:gd name="T50" fmla="*/ 0 w 166"/>
                  <a:gd name="T51" fmla="*/ 2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6" h="45">
                    <a:moveTo>
                      <a:pt x="0" y="27"/>
                    </a:moveTo>
                    <a:lnTo>
                      <a:pt x="0" y="29"/>
                    </a:lnTo>
                    <a:lnTo>
                      <a:pt x="3" y="31"/>
                    </a:lnTo>
                    <a:lnTo>
                      <a:pt x="8" y="33"/>
                    </a:lnTo>
                    <a:lnTo>
                      <a:pt x="13" y="35"/>
                    </a:lnTo>
                    <a:lnTo>
                      <a:pt x="27" y="38"/>
                    </a:lnTo>
                    <a:lnTo>
                      <a:pt x="44" y="41"/>
                    </a:lnTo>
                    <a:lnTo>
                      <a:pt x="75" y="44"/>
                    </a:lnTo>
                    <a:lnTo>
                      <a:pt x="92" y="45"/>
                    </a:lnTo>
                    <a:lnTo>
                      <a:pt x="166" y="27"/>
                    </a:lnTo>
                    <a:lnTo>
                      <a:pt x="157" y="25"/>
                    </a:lnTo>
                    <a:lnTo>
                      <a:pt x="137" y="19"/>
                    </a:lnTo>
                    <a:lnTo>
                      <a:pt x="110" y="11"/>
                    </a:lnTo>
                    <a:lnTo>
                      <a:pt x="80" y="4"/>
                    </a:lnTo>
                    <a:lnTo>
                      <a:pt x="65" y="2"/>
                    </a:lnTo>
                    <a:lnTo>
                      <a:pt x="50" y="1"/>
                    </a:lnTo>
                    <a:lnTo>
                      <a:pt x="36" y="0"/>
                    </a:lnTo>
                    <a:lnTo>
                      <a:pt x="24" y="2"/>
                    </a:lnTo>
                    <a:lnTo>
                      <a:pt x="19" y="3"/>
                    </a:lnTo>
                    <a:lnTo>
                      <a:pt x="14" y="5"/>
                    </a:lnTo>
                    <a:lnTo>
                      <a:pt x="10" y="7"/>
                    </a:lnTo>
                    <a:lnTo>
                      <a:pt x="7" y="10"/>
                    </a:lnTo>
                    <a:lnTo>
                      <a:pt x="3" y="13"/>
                    </a:lnTo>
                    <a:lnTo>
                      <a:pt x="1" y="17"/>
                    </a:lnTo>
                    <a:lnTo>
                      <a:pt x="0" y="22"/>
                    </a:lnTo>
                    <a:lnTo>
                      <a:pt x="0" y="27"/>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4" name="Freeform 403"/>
              <p:cNvSpPr>
                <a:spLocks/>
              </p:cNvSpPr>
              <p:nvPr/>
            </p:nvSpPr>
            <p:spPr bwMode="auto">
              <a:xfrm>
                <a:off x="1487" y="1422"/>
                <a:ext cx="12" cy="8"/>
              </a:xfrm>
              <a:custGeom>
                <a:avLst/>
                <a:gdLst>
                  <a:gd name="T0" fmla="*/ 0 w 33"/>
                  <a:gd name="T1" fmla="*/ 0 h 25"/>
                  <a:gd name="T2" fmla="*/ 0 w 33"/>
                  <a:gd name="T3" fmla="*/ 9 h 25"/>
                  <a:gd name="T4" fmla="*/ 3 w 33"/>
                  <a:gd name="T5" fmla="*/ 15 h 25"/>
                  <a:gd name="T6" fmla="*/ 6 w 33"/>
                  <a:gd name="T7" fmla="*/ 20 h 25"/>
                  <a:gd name="T8" fmla="*/ 11 w 33"/>
                  <a:gd name="T9" fmla="*/ 22 h 25"/>
                  <a:gd name="T10" fmla="*/ 16 w 33"/>
                  <a:gd name="T11" fmla="*/ 24 h 25"/>
                  <a:gd name="T12" fmla="*/ 22 w 33"/>
                  <a:gd name="T13" fmla="*/ 25 h 25"/>
                  <a:gd name="T14" fmla="*/ 27 w 33"/>
                  <a:gd name="T15" fmla="*/ 25 h 25"/>
                  <a:gd name="T16" fmla="*/ 33 w 33"/>
                  <a:gd name="T17" fmla="*/ 25 h 25"/>
                  <a:gd name="T18" fmla="*/ 33 w 33"/>
                  <a:gd name="T19" fmla="*/ 0 h 25"/>
                  <a:gd name="T20" fmla="*/ 24 w 33"/>
                  <a:gd name="T21" fmla="*/ 0 h 25"/>
                  <a:gd name="T22" fmla="*/ 16 w 33"/>
                  <a:gd name="T23" fmla="*/ 0 h 25"/>
                  <a:gd name="T24" fmla="*/ 9 w 33"/>
                  <a:gd name="T25" fmla="*/ 0 h 25"/>
                  <a:gd name="T26" fmla="*/ 0 w 33"/>
                  <a:gd name="T2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25">
                    <a:moveTo>
                      <a:pt x="0" y="0"/>
                    </a:moveTo>
                    <a:lnTo>
                      <a:pt x="0" y="9"/>
                    </a:lnTo>
                    <a:lnTo>
                      <a:pt x="3" y="15"/>
                    </a:lnTo>
                    <a:lnTo>
                      <a:pt x="6" y="20"/>
                    </a:lnTo>
                    <a:lnTo>
                      <a:pt x="11" y="22"/>
                    </a:lnTo>
                    <a:lnTo>
                      <a:pt x="16" y="24"/>
                    </a:lnTo>
                    <a:lnTo>
                      <a:pt x="22" y="25"/>
                    </a:lnTo>
                    <a:lnTo>
                      <a:pt x="27" y="25"/>
                    </a:lnTo>
                    <a:lnTo>
                      <a:pt x="33" y="25"/>
                    </a:lnTo>
                    <a:lnTo>
                      <a:pt x="33" y="0"/>
                    </a:lnTo>
                    <a:lnTo>
                      <a:pt x="24" y="0"/>
                    </a:lnTo>
                    <a:lnTo>
                      <a:pt x="16" y="0"/>
                    </a:lnTo>
                    <a:lnTo>
                      <a:pt x="9" y="0"/>
                    </a:lnTo>
                    <a:lnTo>
                      <a:pt x="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5" name="Freeform 404"/>
              <p:cNvSpPr>
                <a:spLocks/>
              </p:cNvSpPr>
              <p:nvPr/>
            </p:nvSpPr>
            <p:spPr bwMode="auto">
              <a:xfrm>
                <a:off x="1605" y="1729"/>
                <a:ext cx="15" cy="21"/>
              </a:xfrm>
              <a:custGeom>
                <a:avLst/>
                <a:gdLst>
                  <a:gd name="T0" fmla="*/ 0 w 48"/>
                  <a:gd name="T1" fmla="*/ 62 h 62"/>
                  <a:gd name="T2" fmla="*/ 12 w 48"/>
                  <a:gd name="T3" fmla="*/ 56 h 62"/>
                  <a:gd name="T4" fmla="*/ 22 w 48"/>
                  <a:gd name="T5" fmla="*/ 50 h 62"/>
                  <a:gd name="T6" fmla="*/ 30 w 48"/>
                  <a:gd name="T7" fmla="*/ 43 h 62"/>
                  <a:gd name="T8" fmla="*/ 37 w 48"/>
                  <a:gd name="T9" fmla="*/ 36 h 62"/>
                  <a:gd name="T10" fmla="*/ 41 w 48"/>
                  <a:gd name="T11" fmla="*/ 28 h 62"/>
                  <a:gd name="T12" fmla="*/ 44 w 48"/>
                  <a:gd name="T13" fmla="*/ 19 h 62"/>
                  <a:gd name="T14" fmla="*/ 47 w 48"/>
                  <a:gd name="T15" fmla="*/ 9 h 62"/>
                  <a:gd name="T16" fmla="*/ 48 w 48"/>
                  <a:gd name="T17" fmla="*/ 0 h 62"/>
                  <a:gd name="T18" fmla="*/ 40 w 48"/>
                  <a:gd name="T19" fmla="*/ 3 h 62"/>
                  <a:gd name="T20" fmla="*/ 32 w 48"/>
                  <a:gd name="T21" fmla="*/ 6 h 62"/>
                  <a:gd name="T22" fmla="*/ 23 w 48"/>
                  <a:gd name="T23" fmla="*/ 10 h 62"/>
                  <a:gd name="T24" fmla="*/ 17 w 48"/>
                  <a:gd name="T25" fmla="*/ 15 h 62"/>
                  <a:gd name="T26" fmla="*/ 10 w 48"/>
                  <a:gd name="T27" fmla="*/ 21 h 62"/>
                  <a:gd name="T28" fmla="*/ 6 w 48"/>
                  <a:gd name="T29" fmla="*/ 27 h 62"/>
                  <a:gd name="T30" fmla="*/ 4 w 48"/>
                  <a:gd name="T31" fmla="*/ 31 h 62"/>
                  <a:gd name="T32" fmla="*/ 3 w 48"/>
                  <a:gd name="T33" fmla="*/ 35 h 62"/>
                  <a:gd name="T34" fmla="*/ 1 w 48"/>
                  <a:gd name="T35" fmla="*/ 39 h 62"/>
                  <a:gd name="T36" fmla="*/ 0 w 48"/>
                  <a:gd name="T37" fmla="*/ 43 h 62"/>
                  <a:gd name="T38" fmla="*/ 0 w 48"/>
                  <a:gd name="T39" fmla="*/ 52 h 62"/>
                  <a:gd name="T40" fmla="*/ 0 w 48"/>
                  <a:gd name="T41"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8" h="62">
                    <a:moveTo>
                      <a:pt x="0" y="62"/>
                    </a:moveTo>
                    <a:lnTo>
                      <a:pt x="12" y="56"/>
                    </a:lnTo>
                    <a:lnTo>
                      <a:pt x="22" y="50"/>
                    </a:lnTo>
                    <a:lnTo>
                      <a:pt x="30" y="43"/>
                    </a:lnTo>
                    <a:lnTo>
                      <a:pt x="37" y="36"/>
                    </a:lnTo>
                    <a:lnTo>
                      <a:pt x="41" y="28"/>
                    </a:lnTo>
                    <a:lnTo>
                      <a:pt x="44" y="19"/>
                    </a:lnTo>
                    <a:lnTo>
                      <a:pt x="47" y="9"/>
                    </a:lnTo>
                    <a:lnTo>
                      <a:pt x="48" y="0"/>
                    </a:lnTo>
                    <a:lnTo>
                      <a:pt x="40" y="3"/>
                    </a:lnTo>
                    <a:lnTo>
                      <a:pt x="32" y="6"/>
                    </a:lnTo>
                    <a:lnTo>
                      <a:pt x="23" y="10"/>
                    </a:lnTo>
                    <a:lnTo>
                      <a:pt x="17" y="15"/>
                    </a:lnTo>
                    <a:lnTo>
                      <a:pt x="10" y="21"/>
                    </a:lnTo>
                    <a:lnTo>
                      <a:pt x="6" y="27"/>
                    </a:lnTo>
                    <a:lnTo>
                      <a:pt x="4" y="31"/>
                    </a:lnTo>
                    <a:lnTo>
                      <a:pt x="3" y="35"/>
                    </a:lnTo>
                    <a:lnTo>
                      <a:pt x="1" y="39"/>
                    </a:lnTo>
                    <a:lnTo>
                      <a:pt x="0" y="43"/>
                    </a:lnTo>
                    <a:lnTo>
                      <a:pt x="0" y="52"/>
                    </a:lnTo>
                    <a:lnTo>
                      <a:pt x="0" y="6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6" name="Freeform 405"/>
              <p:cNvSpPr>
                <a:spLocks/>
              </p:cNvSpPr>
              <p:nvPr/>
            </p:nvSpPr>
            <p:spPr bwMode="auto">
              <a:xfrm>
                <a:off x="1554" y="1729"/>
                <a:ext cx="37" cy="21"/>
              </a:xfrm>
              <a:custGeom>
                <a:avLst/>
                <a:gdLst>
                  <a:gd name="T0" fmla="*/ 47 w 113"/>
                  <a:gd name="T1" fmla="*/ 0 h 62"/>
                  <a:gd name="T2" fmla="*/ 36 w 113"/>
                  <a:gd name="T3" fmla="*/ 7 h 62"/>
                  <a:gd name="T4" fmla="*/ 23 w 113"/>
                  <a:gd name="T5" fmla="*/ 17 h 62"/>
                  <a:gd name="T6" fmla="*/ 11 w 113"/>
                  <a:gd name="T7" fmla="*/ 27 h 62"/>
                  <a:gd name="T8" fmla="*/ 0 w 113"/>
                  <a:gd name="T9" fmla="*/ 37 h 62"/>
                  <a:gd name="T10" fmla="*/ 22 w 113"/>
                  <a:gd name="T11" fmla="*/ 46 h 62"/>
                  <a:gd name="T12" fmla="*/ 41 w 113"/>
                  <a:gd name="T13" fmla="*/ 54 h 62"/>
                  <a:gd name="T14" fmla="*/ 51 w 113"/>
                  <a:gd name="T15" fmla="*/ 57 h 62"/>
                  <a:gd name="T16" fmla="*/ 62 w 113"/>
                  <a:gd name="T17" fmla="*/ 59 h 62"/>
                  <a:gd name="T18" fmla="*/ 73 w 113"/>
                  <a:gd name="T19" fmla="*/ 61 h 62"/>
                  <a:gd name="T20" fmla="*/ 87 w 113"/>
                  <a:gd name="T21" fmla="*/ 62 h 62"/>
                  <a:gd name="T22" fmla="*/ 97 w 113"/>
                  <a:gd name="T23" fmla="*/ 61 h 62"/>
                  <a:gd name="T24" fmla="*/ 106 w 113"/>
                  <a:gd name="T25" fmla="*/ 58 h 62"/>
                  <a:gd name="T26" fmla="*/ 109 w 113"/>
                  <a:gd name="T27" fmla="*/ 56 h 62"/>
                  <a:gd name="T28" fmla="*/ 111 w 113"/>
                  <a:gd name="T29" fmla="*/ 54 h 62"/>
                  <a:gd name="T30" fmla="*/ 113 w 113"/>
                  <a:gd name="T31" fmla="*/ 52 h 62"/>
                  <a:gd name="T32" fmla="*/ 113 w 113"/>
                  <a:gd name="T33" fmla="*/ 49 h 62"/>
                  <a:gd name="T34" fmla="*/ 91 w 113"/>
                  <a:gd name="T35" fmla="*/ 41 h 62"/>
                  <a:gd name="T36" fmla="*/ 70 w 113"/>
                  <a:gd name="T37" fmla="*/ 32 h 62"/>
                  <a:gd name="T38" fmla="*/ 65 w 113"/>
                  <a:gd name="T39" fmla="*/ 29 h 62"/>
                  <a:gd name="T40" fmla="*/ 61 w 113"/>
                  <a:gd name="T41" fmla="*/ 26 h 62"/>
                  <a:gd name="T42" fmla="*/ 57 w 113"/>
                  <a:gd name="T43" fmla="*/ 23 h 62"/>
                  <a:gd name="T44" fmla="*/ 54 w 113"/>
                  <a:gd name="T45" fmla="*/ 20 h 62"/>
                  <a:gd name="T46" fmla="*/ 51 w 113"/>
                  <a:gd name="T47" fmla="*/ 16 h 62"/>
                  <a:gd name="T48" fmla="*/ 48 w 113"/>
                  <a:gd name="T49" fmla="*/ 10 h 62"/>
                  <a:gd name="T50" fmla="*/ 47 w 113"/>
                  <a:gd name="T51" fmla="*/ 5 h 62"/>
                  <a:gd name="T52" fmla="*/ 47 w 113"/>
                  <a:gd name="T53"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 h="62">
                    <a:moveTo>
                      <a:pt x="47" y="0"/>
                    </a:moveTo>
                    <a:lnTo>
                      <a:pt x="36" y="7"/>
                    </a:lnTo>
                    <a:lnTo>
                      <a:pt x="23" y="17"/>
                    </a:lnTo>
                    <a:lnTo>
                      <a:pt x="11" y="27"/>
                    </a:lnTo>
                    <a:lnTo>
                      <a:pt x="0" y="37"/>
                    </a:lnTo>
                    <a:lnTo>
                      <a:pt x="22" y="46"/>
                    </a:lnTo>
                    <a:lnTo>
                      <a:pt x="41" y="54"/>
                    </a:lnTo>
                    <a:lnTo>
                      <a:pt x="51" y="57"/>
                    </a:lnTo>
                    <a:lnTo>
                      <a:pt x="62" y="59"/>
                    </a:lnTo>
                    <a:lnTo>
                      <a:pt x="73" y="61"/>
                    </a:lnTo>
                    <a:lnTo>
                      <a:pt x="87" y="62"/>
                    </a:lnTo>
                    <a:lnTo>
                      <a:pt x="97" y="61"/>
                    </a:lnTo>
                    <a:lnTo>
                      <a:pt x="106" y="58"/>
                    </a:lnTo>
                    <a:lnTo>
                      <a:pt x="109" y="56"/>
                    </a:lnTo>
                    <a:lnTo>
                      <a:pt x="111" y="54"/>
                    </a:lnTo>
                    <a:lnTo>
                      <a:pt x="113" y="52"/>
                    </a:lnTo>
                    <a:lnTo>
                      <a:pt x="113" y="49"/>
                    </a:lnTo>
                    <a:lnTo>
                      <a:pt x="91" y="41"/>
                    </a:lnTo>
                    <a:lnTo>
                      <a:pt x="70" y="32"/>
                    </a:lnTo>
                    <a:lnTo>
                      <a:pt x="65" y="29"/>
                    </a:lnTo>
                    <a:lnTo>
                      <a:pt x="61" y="26"/>
                    </a:lnTo>
                    <a:lnTo>
                      <a:pt x="57" y="23"/>
                    </a:lnTo>
                    <a:lnTo>
                      <a:pt x="54" y="20"/>
                    </a:lnTo>
                    <a:lnTo>
                      <a:pt x="51" y="16"/>
                    </a:lnTo>
                    <a:lnTo>
                      <a:pt x="48" y="10"/>
                    </a:lnTo>
                    <a:lnTo>
                      <a:pt x="47" y="5"/>
                    </a:lnTo>
                    <a:lnTo>
                      <a:pt x="47"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7" name="Freeform 406"/>
              <p:cNvSpPr>
                <a:spLocks/>
              </p:cNvSpPr>
              <p:nvPr/>
            </p:nvSpPr>
            <p:spPr bwMode="auto">
              <a:xfrm>
                <a:off x="1748" y="1188"/>
                <a:ext cx="28" cy="15"/>
              </a:xfrm>
              <a:custGeom>
                <a:avLst/>
                <a:gdLst>
                  <a:gd name="T0" fmla="*/ 0 w 93"/>
                  <a:gd name="T1" fmla="*/ 0 h 50"/>
                  <a:gd name="T2" fmla="*/ 15 w 93"/>
                  <a:gd name="T3" fmla="*/ 0 h 50"/>
                  <a:gd name="T4" fmla="*/ 30 w 93"/>
                  <a:gd name="T5" fmla="*/ 1 h 50"/>
                  <a:gd name="T6" fmla="*/ 45 w 93"/>
                  <a:gd name="T7" fmla="*/ 2 h 50"/>
                  <a:gd name="T8" fmla="*/ 59 w 93"/>
                  <a:gd name="T9" fmla="*/ 5 h 50"/>
                  <a:gd name="T10" fmla="*/ 64 w 93"/>
                  <a:gd name="T11" fmla="*/ 7 h 50"/>
                  <a:gd name="T12" fmla="*/ 71 w 93"/>
                  <a:gd name="T13" fmla="*/ 9 h 50"/>
                  <a:gd name="T14" fmla="*/ 75 w 93"/>
                  <a:gd name="T15" fmla="*/ 12 h 50"/>
                  <a:gd name="T16" fmla="*/ 81 w 93"/>
                  <a:gd name="T17" fmla="*/ 16 h 50"/>
                  <a:gd name="T18" fmla="*/ 85 w 93"/>
                  <a:gd name="T19" fmla="*/ 20 h 50"/>
                  <a:gd name="T20" fmla="*/ 89 w 93"/>
                  <a:gd name="T21" fmla="*/ 25 h 50"/>
                  <a:gd name="T22" fmla="*/ 91 w 93"/>
                  <a:gd name="T23" fmla="*/ 30 h 50"/>
                  <a:gd name="T24" fmla="*/ 93 w 93"/>
                  <a:gd name="T25" fmla="*/ 37 h 50"/>
                  <a:gd name="T26" fmla="*/ 79 w 93"/>
                  <a:gd name="T27" fmla="*/ 37 h 50"/>
                  <a:gd name="T28" fmla="*/ 68 w 93"/>
                  <a:gd name="T29" fmla="*/ 39 h 50"/>
                  <a:gd name="T30" fmla="*/ 60 w 93"/>
                  <a:gd name="T31" fmla="*/ 41 h 50"/>
                  <a:gd name="T32" fmla="*/ 52 w 93"/>
                  <a:gd name="T33" fmla="*/ 43 h 50"/>
                  <a:gd name="T34" fmla="*/ 42 w 93"/>
                  <a:gd name="T35" fmla="*/ 47 h 50"/>
                  <a:gd name="T36" fmla="*/ 33 w 93"/>
                  <a:gd name="T37" fmla="*/ 50 h 50"/>
                  <a:gd name="T38" fmla="*/ 30 w 93"/>
                  <a:gd name="T39" fmla="*/ 50 h 50"/>
                  <a:gd name="T40" fmla="*/ 28 w 93"/>
                  <a:gd name="T41" fmla="*/ 48 h 50"/>
                  <a:gd name="T42" fmla="*/ 26 w 93"/>
                  <a:gd name="T43" fmla="*/ 47 h 50"/>
                  <a:gd name="T44" fmla="*/ 25 w 93"/>
                  <a:gd name="T45" fmla="*/ 45 h 50"/>
                  <a:gd name="T46" fmla="*/ 23 w 93"/>
                  <a:gd name="T47" fmla="*/ 41 h 50"/>
                  <a:gd name="T48" fmla="*/ 22 w 93"/>
                  <a:gd name="T49" fmla="*/ 36 h 50"/>
                  <a:gd name="T50" fmla="*/ 22 w 93"/>
                  <a:gd name="T51" fmla="*/ 31 h 50"/>
                  <a:gd name="T52" fmla="*/ 23 w 93"/>
                  <a:gd name="T53" fmla="*/ 26 h 50"/>
                  <a:gd name="T54" fmla="*/ 24 w 93"/>
                  <a:gd name="T55" fmla="*/ 22 h 50"/>
                  <a:gd name="T56" fmla="*/ 26 w 93"/>
                  <a:gd name="T57" fmla="*/ 19 h 50"/>
                  <a:gd name="T58" fmla="*/ 0 w 93"/>
                  <a:gd name="T59" fmla="*/ 19 h 50"/>
                  <a:gd name="T60" fmla="*/ 0 w 93"/>
                  <a:gd name="T6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3" h="50">
                    <a:moveTo>
                      <a:pt x="0" y="0"/>
                    </a:moveTo>
                    <a:lnTo>
                      <a:pt x="15" y="0"/>
                    </a:lnTo>
                    <a:lnTo>
                      <a:pt x="30" y="1"/>
                    </a:lnTo>
                    <a:lnTo>
                      <a:pt x="45" y="2"/>
                    </a:lnTo>
                    <a:lnTo>
                      <a:pt x="59" y="5"/>
                    </a:lnTo>
                    <a:lnTo>
                      <a:pt x="64" y="7"/>
                    </a:lnTo>
                    <a:lnTo>
                      <a:pt x="71" y="9"/>
                    </a:lnTo>
                    <a:lnTo>
                      <a:pt x="75" y="12"/>
                    </a:lnTo>
                    <a:lnTo>
                      <a:pt x="81" y="16"/>
                    </a:lnTo>
                    <a:lnTo>
                      <a:pt x="85" y="20"/>
                    </a:lnTo>
                    <a:lnTo>
                      <a:pt x="89" y="25"/>
                    </a:lnTo>
                    <a:lnTo>
                      <a:pt x="91" y="30"/>
                    </a:lnTo>
                    <a:lnTo>
                      <a:pt x="93" y="37"/>
                    </a:lnTo>
                    <a:lnTo>
                      <a:pt x="79" y="37"/>
                    </a:lnTo>
                    <a:lnTo>
                      <a:pt x="68" y="39"/>
                    </a:lnTo>
                    <a:lnTo>
                      <a:pt x="60" y="41"/>
                    </a:lnTo>
                    <a:lnTo>
                      <a:pt x="52" y="43"/>
                    </a:lnTo>
                    <a:lnTo>
                      <a:pt x="42" y="47"/>
                    </a:lnTo>
                    <a:lnTo>
                      <a:pt x="33" y="50"/>
                    </a:lnTo>
                    <a:lnTo>
                      <a:pt x="30" y="50"/>
                    </a:lnTo>
                    <a:lnTo>
                      <a:pt x="28" y="48"/>
                    </a:lnTo>
                    <a:lnTo>
                      <a:pt x="26" y="47"/>
                    </a:lnTo>
                    <a:lnTo>
                      <a:pt x="25" y="45"/>
                    </a:lnTo>
                    <a:lnTo>
                      <a:pt x="23" y="41"/>
                    </a:lnTo>
                    <a:lnTo>
                      <a:pt x="22" y="36"/>
                    </a:lnTo>
                    <a:lnTo>
                      <a:pt x="22" y="31"/>
                    </a:lnTo>
                    <a:lnTo>
                      <a:pt x="23" y="26"/>
                    </a:lnTo>
                    <a:lnTo>
                      <a:pt x="24" y="22"/>
                    </a:lnTo>
                    <a:lnTo>
                      <a:pt x="26" y="19"/>
                    </a:lnTo>
                    <a:lnTo>
                      <a:pt x="0" y="19"/>
                    </a:lnTo>
                    <a:lnTo>
                      <a:pt x="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8" name="Freeform 407"/>
              <p:cNvSpPr>
                <a:spLocks/>
              </p:cNvSpPr>
              <p:nvPr/>
            </p:nvSpPr>
            <p:spPr bwMode="auto">
              <a:xfrm>
                <a:off x="1436" y="1246"/>
                <a:ext cx="332" cy="198"/>
              </a:xfrm>
              <a:custGeom>
                <a:avLst/>
                <a:gdLst>
                  <a:gd name="T0" fmla="*/ 20 w 1029"/>
                  <a:gd name="T1" fmla="*/ 112 h 604"/>
                  <a:gd name="T2" fmla="*/ 67 w 1029"/>
                  <a:gd name="T3" fmla="*/ 60 h 604"/>
                  <a:gd name="T4" fmla="*/ 266 w 1029"/>
                  <a:gd name="T5" fmla="*/ 0 h 604"/>
                  <a:gd name="T6" fmla="*/ 205 w 1029"/>
                  <a:gd name="T7" fmla="*/ 47 h 604"/>
                  <a:gd name="T8" fmla="*/ 180 w 1029"/>
                  <a:gd name="T9" fmla="*/ 105 h 604"/>
                  <a:gd name="T10" fmla="*/ 274 w 1029"/>
                  <a:gd name="T11" fmla="*/ 60 h 604"/>
                  <a:gd name="T12" fmla="*/ 397 w 1029"/>
                  <a:gd name="T13" fmla="*/ 14 h 604"/>
                  <a:gd name="T14" fmla="*/ 438 w 1029"/>
                  <a:gd name="T15" fmla="*/ 23 h 604"/>
                  <a:gd name="T16" fmla="*/ 433 w 1029"/>
                  <a:gd name="T17" fmla="*/ 71 h 604"/>
                  <a:gd name="T18" fmla="*/ 581 w 1029"/>
                  <a:gd name="T19" fmla="*/ 80 h 604"/>
                  <a:gd name="T20" fmla="*/ 675 w 1029"/>
                  <a:gd name="T21" fmla="*/ 89 h 604"/>
                  <a:gd name="T22" fmla="*/ 749 w 1029"/>
                  <a:gd name="T23" fmla="*/ 111 h 604"/>
                  <a:gd name="T24" fmla="*/ 749 w 1029"/>
                  <a:gd name="T25" fmla="*/ 134 h 604"/>
                  <a:gd name="T26" fmla="*/ 711 w 1029"/>
                  <a:gd name="T27" fmla="*/ 184 h 604"/>
                  <a:gd name="T28" fmla="*/ 799 w 1029"/>
                  <a:gd name="T29" fmla="*/ 168 h 604"/>
                  <a:gd name="T30" fmla="*/ 866 w 1029"/>
                  <a:gd name="T31" fmla="*/ 191 h 604"/>
                  <a:gd name="T32" fmla="*/ 856 w 1029"/>
                  <a:gd name="T33" fmla="*/ 239 h 604"/>
                  <a:gd name="T34" fmla="*/ 788 w 1029"/>
                  <a:gd name="T35" fmla="*/ 248 h 604"/>
                  <a:gd name="T36" fmla="*/ 859 w 1029"/>
                  <a:gd name="T37" fmla="*/ 284 h 604"/>
                  <a:gd name="T38" fmla="*/ 903 w 1029"/>
                  <a:gd name="T39" fmla="*/ 327 h 604"/>
                  <a:gd name="T40" fmla="*/ 977 w 1029"/>
                  <a:gd name="T41" fmla="*/ 329 h 604"/>
                  <a:gd name="T42" fmla="*/ 1029 w 1029"/>
                  <a:gd name="T43" fmla="*/ 351 h 604"/>
                  <a:gd name="T44" fmla="*/ 939 w 1029"/>
                  <a:gd name="T45" fmla="*/ 409 h 604"/>
                  <a:gd name="T46" fmla="*/ 899 w 1029"/>
                  <a:gd name="T47" fmla="*/ 417 h 604"/>
                  <a:gd name="T48" fmla="*/ 874 w 1029"/>
                  <a:gd name="T49" fmla="*/ 443 h 604"/>
                  <a:gd name="T50" fmla="*/ 830 w 1029"/>
                  <a:gd name="T51" fmla="*/ 414 h 604"/>
                  <a:gd name="T52" fmla="*/ 851 w 1029"/>
                  <a:gd name="T53" fmla="*/ 393 h 604"/>
                  <a:gd name="T54" fmla="*/ 792 w 1029"/>
                  <a:gd name="T55" fmla="*/ 379 h 604"/>
                  <a:gd name="T56" fmla="*/ 759 w 1029"/>
                  <a:gd name="T57" fmla="*/ 364 h 604"/>
                  <a:gd name="T58" fmla="*/ 744 w 1029"/>
                  <a:gd name="T59" fmla="*/ 394 h 604"/>
                  <a:gd name="T60" fmla="*/ 747 w 1029"/>
                  <a:gd name="T61" fmla="*/ 445 h 604"/>
                  <a:gd name="T62" fmla="*/ 795 w 1029"/>
                  <a:gd name="T63" fmla="*/ 523 h 604"/>
                  <a:gd name="T64" fmla="*/ 771 w 1029"/>
                  <a:gd name="T65" fmla="*/ 547 h 604"/>
                  <a:gd name="T66" fmla="*/ 708 w 1029"/>
                  <a:gd name="T67" fmla="*/ 556 h 604"/>
                  <a:gd name="T68" fmla="*/ 618 w 1029"/>
                  <a:gd name="T69" fmla="*/ 517 h 604"/>
                  <a:gd name="T70" fmla="*/ 668 w 1029"/>
                  <a:gd name="T71" fmla="*/ 567 h 604"/>
                  <a:gd name="T72" fmla="*/ 665 w 1029"/>
                  <a:gd name="T73" fmla="*/ 604 h 604"/>
                  <a:gd name="T74" fmla="*/ 518 w 1029"/>
                  <a:gd name="T75" fmla="*/ 570 h 604"/>
                  <a:gd name="T76" fmla="*/ 471 w 1029"/>
                  <a:gd name="T77" fmla="*/ 523 h 604"/>
                  <a:gd name="T78" fmla="*/ 410 w 1029"/>
                  <a:gd name="T79" fmla="*/ 473 h 604"/>
                  <a:gd name="T80" fmla="*/ 367 w 1029"/>
                  <a:gd name="T81" fmla="*/ 453 h 604"/>
                  <a:gd name="T82" fmla="*/ 392 w 1029"/>
                  <a:gd name="T83" fmla="*/ 433 h 604"/>
                  <a:gd name="T84" fmla="*/ 459 w 1029"/>
                  <a:gd name="T85" fmla="*/ 399 h 604"/>
                  <a:gd name="T86" fmla="*/ 500 w 1029"/>
                  <a:gd name="T87" fmla="*/ 378 h 604"/>
                  <a:gd name="T88" fmla="*/ 577 w 1029"/>
                  <a:gd name="T89" fmla="*/ 380 h 604"/>
                  <a:gd name="T90" fmla="*/ 614 w 1029"/>
                  <a:gd name="T91" fmla="*/ 395 h 604"/>
                  <a:gd name="T92" fmla="*/ 687 w 1029"/>
                  <a:gd name="T93" fmla="*/ 387 h 604"/>
                  <a:gd name="T94" fmla="*/ 581 w 1029"/>
                  <a:gd name="T95" fmla="*/ 355 h 604"/>
                  <a:gd name="T96" fmla="*/ 542 w 1029"/>
                  <a:gd name="T97" fmla="*/ 361 h 604"/>
                  <a:gd name="T98" fmla="*/ 539 w 1029"/>
                  <a:gd name="T99" fmla="*/ 350 h 604"/>
                  <a:gd name="T100" fmla="*/ 576 w 1029"/>
                  <a:gd name="T101" fmla="*/ 306 h 604"/>
                  <a:gd name="T102" fmla="*/ 576 w 1029"/>
                  <a:gd name="T103" fmla="*/ 274 h 604"/>
                  <a:gd name="T104" fmla="*/ 524 w 1029"/>
                  <a:gd name="T105" fmla="*/ 254 h 604"/>
                  <a:gd name="T106" fmla="*/ 473 w 1029"/>
                  <a:gd name="T107" fmla="*/ 198 h 604"/>
                  <a:gd name="T108" fmla="*/ 434 w 1029"/>
                  <a:gd name="T109" fmla="*/ 168 h 604"/>
                  <a:gd name="T110" fmla="*/ 408 w 1029"/>
                  <a:gd name="T111" fmla="*/ 163 h 604"/>
                  <a:gd name="T112" fmla="*/ 378 w 1029"/>
                  <a:gd name="T113" fmla="*/ 203 h 604"/>
                  <a:gd name="T114" fmla="*/ 207 w 1029"/>
                  <a:gd name="T115" fmla="*/ 174 h 604"/>
                  <a:gd name="T116" fmla="*/ 114 w 1029"/>
                  <a:gd name="T117" fmla="*/ 189 h 604"/>
                  <a:gd name="T118" fmla="*/ 79 w 1029"/>
                  <a:gd name="T119" fmla="*/ 187 h 604"/>
                  <a:gd name="T120" fmla="*/ 16 w 1029"/>
                  <a:gd name="T121" fmla="*/ 180 h 604"/>
                  <a:gd name="T122" fmla="*/ 9 w 1029"/>
                  <a:gd name="T123" fmla="*/ 158 h 604"/>
                  <a:gd name="T124" fmla="*/ 75 w 1029"/>
                  <a:gd name="T125" fmla="*/ 149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29" h="604">
                    <a:moveTo>
                      <a:pt x="73" y="129"/>
                    </a:moveTo>
                    <a:lnTo>
                      <a:pt x="34" y="129"/>
                    </a:lnTo>
                    <a:lnTo>
                      <a:pt x="28" y="128"/>
                    </a:lnTo>
                    <a:lnTo>
                      <a:pt x="24" y="125"/>
                    </a:lnTo>
                    <a:lnTo>
                      <a:pt x="22" y="121"/>
                    </a:lnTo>
                    <a:lnTo>
                      <a:pt x="20" y="117"/>
                    </a:lnTo>
                    <a:lnTo>
                      <a:pt x="20" y="112"/>
                    </a:lnTo>
                    <a:lnTo>
                      <a:pt x="22" y="107"/>
                    </a:lnTo>
                    <a:lnTo>
                      <a:pt x="24" y="102"/>
                    </a:lnTo>
                    <a:lnTo>
                      <a:pt x="26" y="97"/>
                    </a:lnTo>
                    <a:lnTo>
                      <a:pt x="34" y="87"/>
                    </a:lnTo>
                    <a:lnTo>
                      <a:pt x="42" y="77"/>
                    </a:lnTo>
                    <a:lnTo>
                      <a:pt x="54" y="69"/>
                    </a:lnTo>
                    <a:lnTo>
                      <a:pt x="67" y="60"/>
                    </a:lnTo>
                    <a:lnTo>
                      <a:pt x="81" y="52"/>
                    </a:lnTo>
                    <a:lnTo>
                      <a:pt x="96" y="45"/>
                    </a:lnTo>
                    <a:lnTo>
                      <a:pt x="128" y="30"/>
                    </a:lnTo>
                    <a:lnTo>
                      <a:pt x="160" y="18"/>
                    </a:lnTo>
                    <a:lnTo>
                      <a:pt x="190" y="8"/>
                    </a:lnTo>
                    <a:lnTo>
                      <a:pt x="213" y="0"/>
                    </a:lnTo>
                    <a:lnTo>
                      <a:pt x="266" y="0"/>
                    </a:lnTo>
                    <a:lnTo>
                      <a:pt x="264" y="7"/>
                    </a:lnTo>
                    <a:lnTo>
                      <a:pt x="260" y="14"/>
                    </a:lnTo>
                    <a:lnTo>
                      <a:pt x="255" y="19"/>
                    </a:lnTo>
                    <a:lnTo>
                      <a:pt x="250" y="24"/>
                    </a:lnTo>
                    <a:lnTo>
                      <a:pt x="236" y="32"/>
                    </a:lnTo>
                    <a:lnTo>
                      <a:pt x="220" y="40"/>
                    </a:lnTo>
                    <a:lnTo>
                      <a:pt x="205" y="47"/>
                    </a:lnTo>
                    <a:lnTo>
                      <a:pt x="192" y="55"/>
                    </a:lnTo>
                    <a:lnTo>
                      <a:pt x="187" y="60"/>
                    </a:lnTo>
                    <a:lnTo>
                      <a:pt x="183" y="66"/>
                    </a:lnTo>
                    <a:lnTo>
                      <a:pt x="181" y="72"/>
                    </a:lnTo>
                    <a:lnTo>
                      <a:pt x="180" y="80"/>
                    </a:lnTo>
                    <a:lnTo>
                      <a:pt x="180" y="95"/>
                    </a:lnTo>
                    <a:lnTo>
                      <a:pt x="180" y="105"/>
                    </a:lnTo>
                    <a:lnTo>
                      <a:pt x="198" y="104"/>
                    </a:lnTo>
                    <a:lnTo>
                      <a:pt x="216" y="101"/>
                    </a:lnTo>
                    <a:lnTo>
                      <a:pt x="233" y="97"/>
                    </a:lnTo>
                    <a:lnTo>
                      <a:pt x="252" y="93"/>
                    </a:lnTo>
                    <a:lnTo>
                      <a:pt x="252" y="82"/>
                    </a:lnTo>
                    <a:lnTo>
                      <a:pt x="252" y="67"/>
                    </a:lnTo>
                    <a:lnTo>
                      <a:pt x="274" y="60"/>
                    </a:lnTo>
                    <a:lnTo>
                      <a:pt x="295" y="51"/>
                    </a:lnTo>
                    <a:lnTo>
                      <a:pt x="316" y="42"/>
                    </a:lnTo>
                    <a:lnTo>
                      <a:pt x="336" y="32"/>
                    </a:lnTo>
                    <a:lnTo>
                      <a:pt x="355" y="24"/>
                    </a:lnTo>
                    <a:lnTo>
                      <a:pt x="376" y="18"/>
                    </a:lnTo>
                    <a:lnTo>
                      <a:pt x="386" y="15"/>
                    </a:lnTo>
                    <a:lnTo>
                      <a:pt x="397" y="14"/>
                    </a:lnTo>
                    <a:lnTo>
                      <a:pt x="408" y="12"/>
                    </a:lnTo>
                    <a:lnTo>
                      <a:pt x="419" y="12"/>
                    </a:lnTo>
                    <a:lnTo>
                      <a:pt x="422" y="12"/>
                    </a:lnTo>
                    <a:lnTo>
                      <a:pt x="426" y="14"/>
                    </a:lnTo>
                    <a:lnTo>
                      <a:pt x="429" y="15"/>
                    </a:lnTo>
                    <a:lnTo>
                      <a:pt x="432" y="18"/>
                    </a:lnTo>
                    <a:lnTo>
                      <a:pt x="438" y="23"/>
                    </a:lnTo>
                    <a:lnTo>
                      <a:pt x="443" y="30"/>
                    </a:lnTo>
                    <a:lnTo>
                      <a:pt x="450" y="44"/>
                    </a:lnTo>
                    <a:lnTo>
                      <a:pt x="452" y="49"/>
                    </a:lnTo>
                    <a:lnTo>
                      <a:pt x="443" y="57"/>
                    </a:lnTo>
                    <a:lnTo>
                      <a:pt x="437" y="64"/>
                    </a:lnTo>
                    <a:lnTo>
                      <a:pt x="434" y="68"/>
                    </a:lnTo>
                    <a:lnTo>
                      <a:pt x="433" y="71"/>
                    </a:lnTo>
                    <a:lnTo>
                      <a:pt x="432" y="75"/>
                    </a:lnTo>
                    <a:lnTo>
                      <a:pt x="432" y="80"/>
                    </a:lnTo>
                    <a:lnTo>
                      <a:pt x="467" y="80"/>
                    </a:lnTo>
                    <a:lnTo>
                      <a:pt x="504" y="80"/>
                    </a:lnTo>
                    <a:lnTo>
                      <a:pt x="536" y="80"/>
                    </a:lnTo>
                    <a:lnTo>
                      <a:pt x="565" y="80"/>
                    </a:lnTo>
                    <a:lnTo>
                      <a:pt x="581" y="80"/>
                    </a:lnTo>
                    <a:lnTo>
                      <a:pt x="601" y="83"/>
                    </a:lnTo>
                    <a:lnTo>
                      <a:pt x="621" y="85"/>
                    </a:lnTo>
                    <a:lnTo>
                      <a:pt x="637" y="86"/>
                    </a:lnTo>
                    <a:lnTo>
                      <a:pt x="648" y="86"/>
                    </a:lnTo>
                    <a:lnTo>
                      <a:pt x="658" y="87"/>
                    </a:lnTo>
                    <a:lnTo>
                      <a:pt x="667" y="88"/>
                    </a:lnTo>
                    <a:lnTo>
                      <a:pt x="675" y="89"/>
                    </a:lnTo>
                    <a:lnTo>
                      <a:pt x="690" y="94"/>
                    </a:lnTo>
                    <a:lnTo>
                      <a:pt x="702" y="99"/>
                    </a:lnTo>
                    <a:lnTo>
                      <a:pt x="715" y="103"/>
                    </a:lnTo>
                    <a:lnTo>
                      <a:pt x="728" y="107"/>
                    </a:lnTo>
                    <a:lnTo>
                      <a:pt x="734" y="109"/>
                    </a:lnTo>
                    <a:lnTo>
                      <a:pt x="742" y="110"/>
                    </a:lnTo>
                    <a:lnTo>
                      <a:pt x="749" y="111"/>
                    </a:lnTo>
                    <a:lnTo>
                      <a:pt x="757" y="111"/>
                    </a:lnTo>
                    <a:lnTo>
                      <a:pt x="753" y="115"/>
                    </a:lnTo>
                    <a:lnTo>
                      <a:pt x="751" y="119"/>
                    </a:lnTo>
                    <a:lnTo>
                      <a:pt x="748" y="122"/>
                    </a:lnTo>
                    <a:lnTo>
                      <a:pt x="747" y="125"/>
                    </a:lnTo>
                    <a:lnTo>
                      <a:pt x="747" y="130"/>
                    </a:lnTo>
                    <a:lnTo>
                      <a:pt x="749" y="134"/>
                    </a:lnTo>
                    <a:lnTo>
                      <a:pt x="752" y="138"/>
                    </a:lnTo>
                    <a:lnTo>
                      <a:pt x="754" y="142"/>
                    </a:lnTo>
                    <a:lnTo>
                      <a:pt x="754" y="145"/>
                    </a:lnTo>
                    <a:lnTo>
                      <a:pt x="754" y="147"/>
                    </a:lnTo>
                    <a:lnTo>
                      <a:pt x="753" y="151"/>
                    </a:lnTo>
                    <a:lnTo>
                      <a:pt x="751" y="154"/>
                    </a:lnTo>
                    <a:lnTo>
                      <a:pt x="711" y="184"/>
                    </a:lnTo>
                    <a:lnTo>
                      <a:pt x="728" y="179"/>
                    </a:lnTo>
                    <a:lnTo>
                      <a:pt x="746" y="172"/>
                    </a:lnTo>
                    <a:lnTo>
                      <a:pt x="764" y="166"/>
                    </a:lnTo>
                    <a:lnTo>
                      <a:pt x="777" y="160"/>
                    </a:lnTo>
                    <a:lnTo>
                      <a:pt x="798" y="160"/>
                    </a:lnTo>
                    <a:lnTo>
                      <a:pt x="797" y="164"/>
                    </a:lnTo>
                    <a:lnTo>
                      <a:pt x="799" y="168"/>
                    </a:lnTo>
                    <a:lnTo>
                      <a:pt x="802" y="172"/>
                    </a:lnTo>
                    <a:lnTo>
                      <a:pt x="807" y="174"/>
                    </a:lnTo>
                    <a:lnTo>
                      <a:pt x="820" y="179"/>
                    </a:lnTo>
                    <a:lnTo>
                      <a:pt x="834" y="183"/>
                    </a:lnTo>
                    <a:lnTo>
                      <a:pt x="848" y="186"/>
                    </a:lnTo>
                    <a:lnTo>
                      <a:pt x="860" y="189"/>
                    </a:lnTo>
                    <a:lnTo>
                      <a:pt x="866" y="191"/>
                    </a:lnTo>
                    <a:lnTo>
                      <a:pt x="869" y="192"/>
                    </a:lnTo>
                    <a:lnTo>
                      <a:pt x="870" y="194"/>
                    </a:lnTo>
                    <a:lnTo>
                      <a:pt x="870" y="196"/>
                    </a:lnTo>
                    <a:lnTo>
                      <a:pt x="864" y="234"/>
                    </a:lnTo>
                    <a:lnTo>
                      <a:pt x="863" y="236"/>
                    </a:lnTo>
                    <a:lnTo>
                      <a:pt x="860" y="238"/>
                    </a:lnTo>
                    <a:lnTo>
                      <a:pt x="856" y="239"/>
                    </a:lnTo>
                    <a:lnTo>
                      <a:pt x="852" y="240"/>
                    </a:lnTo>
                    <a:lnTo>
                      <a:pt x="838" y="242"/>
                    </a:lnTo>
                    <a:lnTo>
                      <a:pt x="824" y="243"/>
                    </a:lnTo>
                    <a:lnTo>
                      <a:pt x="809" y="244"/>
                    </a:lnTo>
                    <a:lnTo>
                      <a:pt x="797" y="246"/>
                    </a:lnTo>
                    <a:lnTo>
                      <a:pt x="791" y="247"/>
                    </a:lnTo>
                    <a:lnTo>
                      <a:pt x="788" y="248"/>
                    </a:lnTo>
                    <a:lnTo>
                      <a:pt x="785" y="250"/>
                    </a:lnTo>
                    <a:lnTo>
                      <a:pt x="784" y="252"/>
                    </a:lnTo>
                    <a:lnTo>
                      <a:pt x="799" y="262"/>
                    </a:lnTo>
                    <a:lnTo>
                      <a:pt x="813" y="269"/>
                    </a:lnTo>
                    <a:lnTo>
                      <a:pt x="827" y="275"/>
                    </a:lnTo>
                    <a:lnTo>
                      <a:pt x="843" y="280"/>
                    </a:lnTo>
                    <a:lnTo>
                      <a:pt x="859" y="284"/>
                    </a:lnTo>
                    <a:lnTo>
                      <a:pt x="877" y="287"/>
                    </a:lnTo>
                    <a:lnTo>
                      <a:pt x="896" y="289"/>
                    </a:lnTo>
                    <a:lnTo>
                      <a:pt x="916" y="289"/>
                    </a:lnTo>
                    <a:lnTo>
                      <a:pt x="915" y="298"/>
                    </a:lnTo>
                    <a:lnTo>
                      <a:pt x="913" y="307"/>
                    </a:lnTo>
                    <a:lnTo>
                      <a:pt x="909" y="317"/>
                    </a:lnTo>
                    <a:lnTo>
                      <a:pt x="903" y="327"/>
                    </a:lnTo>
                    <a:lnTo>
                      <a:pt x="914" y="330"/>
                    </a:lnTo>
                    <a:lnTo>
                      <a:pt x="925" y="333"/>
                    </a:lnTo>
                    <a:lnTo>
                      <a:pt x="937" y="333"/>
                    </a:lnTo>
                    <a:lnTo>
                      <a:pt x="948" y="333"/>
                    </a:lnTo>
                    <a:lnTo>
                      <a:pt x="959" y="332"/>
                    </a:lnTo>
                    <a:lnTo>
                      <a:pt x="969" y="331"/>
                    </a:lnTo>
                    <a:lnTo>
                      <a:pt x="977" y="329"/>
                    </a:lnTo>
                    <a:lnTo>
                      <a:pt x="983" y="327"/>
                    </a:lnTo>
                    <a:lnTo>
                      <a:pt x="987" y="333"/>
                    </a:lnTo>
                    <a:lnTo>
                      <a:pt x="991" y="337"/>
                    </a:lnTo>
                    <a:lnTo>
                      <a:pt x="995" y="341"/>
                    </a:lnTo>
                    <a:lnTo>
                      <a:pt x="1002" y="343"/>
                    </a:lnTo>
                    <a:lnTo>
                      <a:pt x="1015" y="347"/>
                    </a:lnTo>
                    <a:lnTo>
                      <a:pt x="1029" y="351"/>
                    </a:lnTo>
                    <a:lnTo>
                      <a:pt x="1012" y="360"/>
                    </a:lnTo>
                    <a:lnTo>
                      <a:pt x="997" y="371"/>
                    </a:lnTo>
                    <a:lnTo>
                      <a:pt x="983" y="382"/>
                    </a:lnTo>
                    <a:lnTo>
                      <a:pt x="971" y="391"/>
                    </a:lnTo>
                    <a:lnTo>
                      <a:pt x="959" y="400"/>
                    </a:lnTo>
                    <a:lnTo>
                      <a:pt x="947" y="406"/>
                    </a:lnTo>
                    <a:lnTo>
                      <a:pt x="939" y="409"/>
                    </a:lnTo>
                    <a:lnTo>
                      <a:pt x="933" y="411"/>
                    </a:lnTo>
                    <a:lnTo>
                      <a:pt x="925" y="412"/>
                    </a:lnTo>
                    <a:lnTo>
                      <a:pt x="916" y="412"/>
                    </a:lnTo>
                    <a:lnTo>
                      <a:pt x="911" y="413"/>
                    </a:lnTo>
                    <a:lnTo>
                      <a:pt x="907" y="414"/>
                    </a:lnTo>
                    <a:lnTo>
                      <a:pt x="902" y="415"/>
                    </a:lnTo>
                    <a:lnTo>
                      <a:pt x="899" y="417"/>
                    </a:lnTo>
                    <a:lnTo>
                      <a:pt x="893" y="422"/>
                    </a:lnTo>
                    <a:lnTo>
                      <a:pt x="889" y="428"/>
                    </a:lnTo>
                    <a:lnTo>
                      <a:pt x="885" y="434"/>
                    </a:lnTo>
                    <a:lnTo>
                      <a:pt x="881" y="439"/>
                    </a:lnTo>
                    <a:lnTo>
                      <a:pt x="879" y="441"/>
                    </a:lnTo>
                    <a:lnTo>
                      <a:pt x="877" y="442"/>
                    </a:lnTo>
                    <a:lnTo>
                      <a:pt x="874" y="443"/>
                    </a:lnTo>
                    <a:lnTo>
                      <a:pt x="870" y="444"/>
                    </a:lnTo>
                    <a:lnTo>
                      <a:pt x="865" y="442"/>
                    </a:lnTo>
                    <a:lnTo>
                      <a:pt x="857" y="439"/>
                    </a:lnTo>
                    <a:lnTo>
                      <a:pt x="849" y="435"/>
                    </a:lnTo>
                    <a:lnTo>
                      <a:pt x="842" y="429"/>
                    </a:lnTo>
                    <a:lnTo>
                      <a:pt x="835" y="422"/>
                    </a:lnTo>
                    <a:lnTo>
                      <a:pt x="830" y="414"/>
                    </a:lnTo>
                    <a:lnTo>
                      <a:pt x="827" y="411"/>
                    </a:lnTo>
                    <a:lnTo>
                      <a:pt x="825" y="407"/>
                    </a:lnTo>
                    <a:lnTo>
                      <a:pt x="824" y="404"/>
                    </a:lnTo>
                    <a:lnTo>
                      <a:pt x="824" y="400"/>
                    </a:lnTo>
                    <a:lnTo>
                      <a:pt x="840" y="400"/>
                    </a:lnTo>
                    <a:lnTo>
                      <a:pt x="851" y="400"/>
                    </a:lnTo>
                    <a:lnTo>
                      <a:pt x="851" y="393"/>
                    </a:lnTo>
                    <a:lnTo>
                      <a:pt x="851" y="382"/>
                    </a:lnTo>
                    <a:lnTo>
                      <a:pt x="837" y="382"/>
                    </a:lnTo>
                    <a:lnTo>
                      <a:pt x="827" y="382"/>
                    </a:lnTo>
                    <a:lnTo>
                      <a:pt x="816" y="382"/>
                    </a:lnTo>
                    <a:lnTo>
                      <a:pt x="804" y="382"/>
                    </a:lnTo>
                    <a:lnTo>
                      <a:pt x="798" y="381"/>
                    </a:lnTo>
                    <a:lnTo>
                      <a:pt x="792" y="379"/>
                    </a:lnTo>
                    <a:lnTo>
                      <a:pt x="788" y="376"/>
                    </a:lnTo>
                    <a:lnTo>
                      <a:pt x="784" y="373"/>
                    </a:lnTo>
                    <a:lnTo>
                      <a:pt x="780" y="369"/>
                    </a:lnTo>
                    <a:lnTo>
                      <a:pt x="776" y="366"/>
                    </a:lnTo>
                    <a:lnTo>
                      <a:pt x="770" y="364"/>
                    </a:lnTo>
                    <a:lnTo>
                      <a:pt x="764" y="363"/>
                    </a:lnTo>
                    <a:lnTo>
                      <a:pt x="759" y="364"/>
                    </a:lnTo>
                    <a:lnTo>
                      <a:pt x="755" y="366"/>
                    </a:lnTo>
                    <a:lnTo>
                      <a:pt x="752" y="369"/>
                    </a:lnTo>
                    <a:lnTo>
                      <a:pt x="749" y="374"/>
                    </a:lnTo>
                    <a:lnTo>
                      <a:pt x="747" y="379"/>
                    </a:lnTo>
                    <a:lnTo>
                      <a:pt x="745" y="384"/>
                    </a:lnTo>
                    <a:lnTo>
                      <a:pt x="744" y="389"/>
                    </a:lnTo>
                    <a:lnTo>
                      <a:pt x="744" y="394"/>
                    </a:lnTo>
                    <a:lnTo>
                      <a:pt x="711" y="394"/>
                    </a:lnTo>
                    <a:lnTo>
                      <a:pt x="711" y="412"/>
                    </a:lnTo>
                    <a:lnTo>
                      <a:pt x="715" y="414"/>
                    </a:lnTo>
                    <a:lnTo>
                      <a:pt x="720" y="418"/>
                    </a:lnTo>
                    <a:lnTo>
                      <a:pt x="726" y="423"/>
                    </a:lnTo>
                    <a:lnTo>
                      <a:pt x="733" y="430"/>
                    </a:lnTo>
                    <a:lnTo>
                      <a:pt x="747" y="445"/>
                    </a:lnTo>
                    <a:lnTo>
                      <a:pt x="762" y="462"/>
                    </a:lnTo>
                    <a:lnTo>
                      <a:pt x="775" y="478"/>
                    </a:lnTo>
                    <a:lnTo>
                      <a:pt x="787" y="494"/>
                    </a:lnTo>
                    <a:lnTo>
                      <a:pt x="795" y="505"/>
                    </a:lnTo>
                    <a:lnTo>
                      <a:pt x="798" y="511"/>
                    </a:lnTo>
                    <a:lnTo>
                      <a:pt x="797" y="517"/>
                    </a:lnTo>
                    <a:lnTo>
                      <a:pt x="795" y="523"/>
                    </a:lnTo>
                    <a:lnTo>
                      <a:pt x="795" y="527"/>
                    </a:lnTo>
                    <a:lnTo>
                      <a:pt x="795" y="530"/>
                    </a:lnTo>
                    <a:lnTo>
                      <a:pt x="796" y="533"/>
                    </a:lnTo>
                    <a:lnTo>
                      <a:pt x="798" y="535"/>
                    </a:lnTo>
                    <a:lnTo>
                      <a:pt x="788" y="539"/>
                    </a:lnTo>
                    <a:lnTo>
                      <a:pt x="779" y="543"/>
                    </a:lnTo>
                    <a:lnTo>
                      <a:pt x="771" y="547"/>
                    </a:lnTo>
                    <a:lnTo>
                      <a:pt x="765" y="551"/>
                    </a:lnTo>
                    <a:lnTo>
                      <a:pt x="758" y="554"/>
                    </a:lnTo>
                    <a:lnTo>
                      <a:pt x="752" y="558"/>
                    </a:lnTo>
                    <a:lnTo>
                      <a:pt x="745" y="560"/>
                    </a:lnTo>
                    <a:lnTo>
                      <a:pt x="737" y="560"/>
                    </a:lnTo>
                    <a:lnTo>
                      <a:pt x="723" y="559"/>
                    </a:lnTo>
                    <a:lnTo>
                      <a:pt x="708" y="556"/>
                    </a:lnTo>
                    <a:lnTo>
                      <a:pt x="695" y="552"/>
                    </a:lnTo>
                    <a:lnTo>
                      <a:pt x="681" y="546"/>
                    </a:lnTo>
                    <a:lnTo>
                      <a:pt x="669" y="540"/>
                    </a:lnTo>
                    <a:lnTo>
                      <a:pt x="659" y="531"/>
                    </a:lnTo>
                    <a:lnTo>
                      <a:pt x="651" y="524"/>
                    </a:lnTo>
                    <a:lnTo>
                      <a:pt x="644" y="517"/>
                    </a:lnTo>
                    <a:lnTo>
                      <a:pt x="618" y="517"/>
                    </a:lnTo>
                    <a:lnTo>
                      <a:pt x="621" y="525"/>
                    </a:lnTo>
                    <a:lnTo>
                      <a:pt x="624" y="531"/>
                    </a:lnTo>
                    <a:lnTo>
                      <a:pt x="629" y="538"/>
                    </a:lnTo>
                    <a:lnTo>
                      <a:pt x="634" y="543"/>
                    </a:lnTo>
                    <a:lnTo>
                      <a:pt x="645" y="552"/>
                    </a:lnTo>
                    <a:lnTo>
                      <a:pt x="657" y="560"/>
                    </a:lnTo>
                    <a:lnTo>
                      <a:pt x="668" y="567"/>
                    </a:lnTo>
                    <a:lnTo>
                      <a:pt x="678" y="575"/>
                    </a:lnTo>
                    <a:lnTo>
                      <a:pt x="683" y="580"/>
                    </a:lnTo>
                    <a:lnTo>
                      <a:pt x="687" y="585"/>
                    </a:lnTo>
                    <a:lnTo>
                      <a:pt x="689" y="590"/>
                    </a:lnTo>
                    <a:lnTo>
                      <a:pt x="691" y="598"/>
                    </a:lnTo>
                    <a:lnTo>
                      <a:pt x="678" y="601"/>
                    </a:lnTo>
                    <a:lnTo>
                      <a:pt x="665" y="604"/>
                    </a:lnTo>
                    <a:lnTo>
                      <a:pt x="644" y="603"/>
                    </a:lnTo>
                    <a:lnTo>
                      <a:pt x="618" y="599"/>
                    </a:lnTo>
                    <a:lnTo>
                      <a:pt x="589" y="592"/>
                    </a:lnTo>
                    <a:lnTo>
                      <a:pt x="558" y="584"/>
                    </a:lnTo>
                    <a:lnTo>
                      <a:pt x="544" y="580"/>
                    </a:lnTo>
                    <a:lnTo>
                      <a:pt x="531" y="575"/>
                    </a:lnTo>
                    <a:lnTo>
                      <a:pt x="518" y="570"/>
                    </a:lnTo>
                    <a:lnTo>
                      <a:pt x="507" y="565"/>
                    </a:lnTo>
                    <a:lnTo>
                      <a:pt x="497" y="559"/>
                    </a:lnTo>
                    <a:lnTo>
                      <a:pt x="488" y="554"/>
                    </a:lnTo>
                    <a:lnTo>
                      <a:pt x="483" y="548"/>
                    </a:lnTo>
                    <a:lnTo>
                      <a:pt x="478" y="542"/>
                    </a:lnTo>
                    <a:lnTo>
                      <a:pt x="475" y="532"/>
                    </a:lnTo>
                    <a:lnTo>
                      <a:pt x="471" y="523"/>
                    </a:lnTo>
                    <a:lnTo>
                      <a:pt x="464" y="513"/>
                    </a:lnTo>
                    <a:lnTo>
                      <a:pt x="457" y="504"/>
                    </a:lnTo>
                    <a:lnTo>
                      <a:pt x="451" y="496"/>
                    </a:lnTo>
                    <a:lnTo>
                      <a:pt x="444" y="489"/>
                    </a:lnTo>
                    <a:lnTo>
                      <a:pt x="438" y="484"/>
                    </a:lnTo>
                    <a:lnTo>
                      <a:pt x="432" y="480"/>
                    </a:lnTo>
                    <a:lnTo>
                      <a:pt x="410" y="473"/>
                    </a:lnTo>
                    <a:lnTo>
                      <a:pt x="388" y="468"/>
                    </a:lnTo>
                    <a:lnTo>
                      <a:pt x="384" y="467"/>
                    </a:lnTo>
                    <a:lnTo>
                      <a:pt x="379" y="465"/>
                    </a:lnTo>
                    <a:lnTo>
                      <a:pt x="375" y="463"/>
                    </a:lnTo>
                    <a:lnTo>
                      <a:pt x="372" y="460"/>
                    </a:lnTo>
                    <a:lnTo>
                      <a:pt x="370" y="457"/>
                    </a:lnTo>
                    <a:lnTo>
                      <a:pt x="367" y="453"/>
                    </a:lnTo>
                    <a:lnTo>
                      <a:pt x="366" y="449"/>
                    </a:lnTo>
                    <a:lnTo>
                      <a:pt x="365" y="444"/>
                    </a:lnTo>
                    <a:lnTo>
                      <a:pt x="366" y="441"/>
                    </a:lnTo>
                    <a:lnTo>
                      <a:pt x="368" y="439"/>
                    </a:lnTo>
                    <a:lnTo>
                      <a:pt x="373" y="437"/>
                    </a:lnTo>
                    <a:lnTo>
                      <a:pt x="378" y="436"/>
                    </a:lnTo>
                    <a:lnTo>
                      <a:pt x="392" y="433"/>
                    </a:lnTo>
                    <a:lnTo>
                      <a:pt x="406" y="430"/>
                    </a:lnTo>
                    <a:lnTo>
                      <a:pt x="435" y="427"/>
                    </a:lnTo>
                    <a:lnTo>
                      <a:pt x="452" y="424"/>
                    </a:lnTo>
                    <a:lnTo>
                      <a:pt x="452" y="416"/>
                    </a:lnTo>
                    <a:lnTo>
                      <a:pt x="454" y="409"/>
                    </a:lnTo>
                    <a:lnTo>
                      <a:pt x="456" y="404"/>
                    </a:lnTo>
                    <a:lnTo>
                      <a:pt x="459" y="399"/>
                    </a:lnTo>
                    <a:lnTo>
                      <a:pt x="461" y="394"/>
                    </a:lnTo>
                    <a:lnTo>
                      <a:pt x="463" y="390"/>
                    </a:lnTo>
                    <a:lnTo>
                      <a:pt x="465" y="386"/>
                    </a:lnTo>
                    <a:lnTo>
                      <a:pt x="465" y="382"/>
                    </a:lnTo>
                    <a:lnTo>
                      <a:pt x="479" y="382"/>
                    </a:lnTo>
                    <a:lnTo>
                      <a:pt x="490" y="380"/>
                    </a:lnTo>
                    <a:lnTo>
                      <a:pt x="500" y="378"/>
                    </a:lnTo>
                    <a:lnTo>
                      <a:pt x="508" y="375"/>
                    </a:lnTo>
                    <a:lnTo>
                      <a:pt x="521" y="368"/>
                    </a:lnTo>
                    <a:lnTo>
                      <a:pt x="532" y="363"/>
                    </a:lnTo>
                    <a:lnTo>
                      <a:pt x="572" y="363"/>
                    </a:lnTo>
                    <a:lnTo>
                      <a:pt x="573" y="369"/>
                    </a:lnTo>
                    <a:lnTo>
                      <a:pt x="575" y="376"/>
                    </a:lnTo>
                    <a:lnTo>
                      <a:pt x="577" y="380"/>
                    </a:lnTo>
                    <a:lnTo>
                      <a:pt x="580" y="384"/>
                    </a:lnTo>
                    <a:lnTo>
                      <a:pt x="583" y="387"/>
                    </a:lnTo>
                    <a:lnTo>
                      <a:pt x="587" y="389"/>
                    </a:lnTo>
                    <a:lnTo>
                      <a:pt x="590" y="391"/>
                    </a:lnTo>
                    <a:lnTo>
                      <a:pt x="595" y="393"/>
                    </a:lnTo>
                    <a:lnTo>
                      <a:pt x="603" y="394"/>
                    </a:lnTo>
                    <a:lnTo>
                      <a:pt x="614" y="395"/>
                    </a:lnTo>
                    <a:lnTo>
                      <a:pt x="625" y="394"/>
                    </a:lnTo>
                    <a:lnTo>
                      <a:pt x="637" y="394"/>
                    </a:lnTo>
                    <a:lnTo>
                      <a:pt x="650" y="394"/>
                    </a:lnTo>
                    <a:lnTo>
                      <a:pt x="659" y="393"/>
                    </a:lnTo>
                    <a:lnTo>
                      <a:pt x="668" y="392"/>
                    </a:lnTo>
                    <a:lnTo>
                      <a:pt x="675" y="390"/>
                    </a:lnTo>
                    <a:lnTo>
                      <a:pt x="687" y="387"/>
                    </a:lnTo>
                    <a:lnTo>
                      <a:pt x="698" y="382"/>
                    </a:lnTo>
                    <a:lnTo>
                      <a:pt x="698" y="373"/>
                    </a:lnTo>
                    <a:lnTo>
                      <a:pt x="698" y="363"/>
                    </a:lnTo>
                    <a:lnTo>
                      <a:pt x="605" y="351"/>
                    </a:lnTo>
                    <a:lnTo>
                      <a:pt x="596" y="351"/>
                    </a:lnTo>
                    <a:lnTo>
                      <a:pt x="588" y="353"/>
                    </a:lnTo>
                    <a:lnTo>
                      <a:pt x="581" y="355"/>
                    </a:lnTo>
                    <a:lnTo>
                      <a:pt x="576" y="357"/>
                    </a:lnTo>
                    <a:lnTo>
                      <a:pt x="572" y="359"/>
                    </a:lnTo>
                    <a:lnTo>
                      <a:pt x="567" y="361"/>
                    </a:lnTo>
                    <a:lnTo>
                      <a:pt x="563" y="362"/>
                    </a:lnTo>
                    <a:lnTo>
                      <a:pt x="558" y="363"/>
                    </a:lnTo>
                    <a:lnTo>
                      <a:pt x="550" y="362"/>
                    </a:lnTo>
                    <a:lnTo>
                      <a:pt x="542" y="361"/>
                    </a:lnTo>
                    <a:lnTo>
                      <a:pt x="540" y="360"/>
                    </a:lnTo>
                    <a:lnTo>
                      <a:pt x="536" y="360"/>
                    </a:lnTo>
                    <a:lnTo>
                      <a:pt x="534" y="361"/>
                    </a:lnTo>
                    <a:lnTo>
                      <a:pt x="532" y="363"/>
                    </a:lnTo>
                    <a:lnTo>
                      <a:pt x="533" y="358"/>
                    </a:lnTo>
                    <a:lnTo>
                      <a:pt x="535" y="354"/>
                    </a:lnTo>
                    <a:lnTo>
                      <a:pt x="539" y="350"/>
                    </a:lnTo>
                    <a:lnTo>
                      <a:pt x="542" y="347"/>
                    </a:lnTo>
                    <a:lnTo>
                      <a:pt x="550" y="339"/>
                    </a:lnTo>
                    <a:lnTo>
                      <a:pt x="557" y="332"/>
                    </a:lnTo>
                    <a:lnTo>
                      <a:pt x="565" y="324"/>
                    </a:lnTo>
                    <a:lnTo>
                      <a:pt x="572" y="316"/>
                    </a:lnTo>
                    <a:lnTo>
                      <a:pt x="574" y="311"/>
                    </a:lnTo>
                    <a:lnTo>
                      <a:pt x="576" y="306"/>
                    </a:lnTo>
                    <a:lnTo>
                      <a:pt x="577" y="301"/>
                    </a:lnTo>
                    <a:lnTo>
                      <a:pt x="578" y="295"/>
                    </a:lnTo>
                    <a:lnTo>
                      <a:pt x="577" y="290"/>
                    </a:lnTo>
                    <a:lnTo>
                      <a:pt x="576" y="283"/>
                    </a:lnTo>
                    <a:lnTo>
                      <a:pt x="575" y="280"/>
                    </a:lnTo>
                    <a:lnTo>
                      <a:pt x="575" y="277"/>
                    </a:lnTo>
                    <a:lnTo>
                      <a:pt x="576" y="274"/>
                    </a:lnTo>
                    <a:lnTo>
                      <a:pt x="578" y="271"/>
                    </a:lnTo>
                    <a:lnTo>
                      <a:pt x="568" y="271"/>
                    </a:lnTo>
                    <a:lnTo>
                      <a:pt x="558" y="269"/>
                    </a:lnTo>
                    <a:lnTo>
                      <a:pt x="550" y="267"/>
                    </a:lnTo>
                    <a:lnTo>
                      <a:pt x="541" y="263"/>
                    </a:lnTo>
                    <a:lnTo>
                      <a:pt x="533" y="258"/>
                    </a:lnTo>
                    <a:lnTo>
                      <a:pt x="524" y="254"/>
                    </a:lnTo>
                    <a:lnTo>
                      <a:pt x="518" y="248"/>
                    </a:lnTo>
                    <a:lnTo>
                      <a:pt x="511" y="243"/>
                    </a:lnTo>
                    <a:lnTo>
                      <a:pt x="499" y="231"/>
                    </a:lnTo>
                    <a:lnTo>
                      <a:pt x="489" y="219"/>
                    </a:lnTo>
                    <a:lnTo>
                      <a:pt x="483" y="208"/>
                    </a:lnTo>
                    <a:lnTo>
                      <a:pt x="478" y="196"/>
                    </a:lnTo>
                    <a:lnTo>
                      <a:pt x="473" y="198"/>
                    </a:lnTo>
                    <a:lnTo>
                      <a:pt x="467" y="198"/>
                    </a:lnTo>
                    <a:lnTo>
                      <a:pt x="463" y="198"/>
                    </a:lnTo>
                    <a:lnTo>
                      <a:pt x="459" y="196"/>
                    </a:lnTo>
                    <a:lnTo>
                      <a:pt x="452" y="190"/>
                    </a:lnTo>
                    <a:lnTo>
                      <a:pt x="446" y="183"/>
                    </a:lnTo>
                    <a:lnTo>
                      <a:pt x="441" y="175"/>
                    </a:lnTo>
                    <a:lnTo>
                      <a:pt x="434" y="168"/>
                    </a:lnTo>
                    <a:lnTo>
                      <a:pt x="431" y="165"/>
                    </a:lnTo>
                    <a:lnTo>
                      <a:pt x="428" y="162"/>
                    </a:lnTo>
                    <a:lnTo>
                      <a:pt x="423" y="161"/>
                    </a:lnTo>
                    <a:lnTo>
                      <a:pt x="419" y="160"/>
                    </a:lnTo>
                    <a:lnTo>
                      <a:pt x="415" y="161"/>
                    </a:lnTo>
                    <a:lnTo>
                      <a:pt x="411" y="162"/>
                    </a:lnTo>
                    <a:lnTo>
                      <a:pt x="408" y="163"/>
                    </a:lnTo>
                    <a:lnTo>
                      <a:pt x="404" y="165"/>
                    </a:lnTo>
                    <a:lnTo>
                      <a:pt x="397" y="170"/>
                    </a:lnTo>
                    <a:lnTo>
                      <a:pt x="392" y="177"/>
                    </a:lnTo>
                    <a:lnTo>
                      <a:pt x="386" y="184"/>
                    </a:lnTo>
                    <a:lnTo>
                      <a:pt x="382" y="191"/>
                    </a:lnTo>
                    <a:lnTo>
                      <a:pt x="379" y="197"/>
                    </a:lnTo>
                    <a:lnTo>
                      <a:pt x="378" y="203"/>
                    </a:lnTo>
                    <a:lnTo>
                      <a:pt x="339" y="203"/>
                    </a:lnTo>
                    <a:lnTo>
                      <a:pt x="317" y="194"/>
                    </a:lnTo>
                    <a:lnTo>
                      <a:pt x="295" y="188"/>
                    </a:lnTo>
                    <a:lnTo>
                      <a:pt x="273" y="182"/>
                    </a:lnTo>
                    <a:lnTo>
                      <a:pt x="252" y="178"/>
                    </a:lnTo>
                    <a:lnTo>
                      <a:pt x="230" y="176"/>
                    </a:lnTo>
                    <a:lnTo>
                      <a:pt x="207" y="174"/>
                    </a:lnTo>
                    <a:lnTo>
                      <a:pt x="184" y="173"/>
                    </a:lnTo>
                    <a:lnTo>
                      <a:pt x="160" y="172"/>
                    </a:lnTo>
                    <a:lnTo>
                      <a:pt x="148" y="173"/>
                    </a:lnTo>
                    <a:lnTo>
                      <a:pt x="138" y="176"/>
                    </a:lnTo>
                    <a:lnTo>
                      <a:pt x="129" y="180"/>
                    </a:lnTo>
                    <a:lnTo>
                      <a:pt x="121" y="184"/>
                    </a:lnTo>
                    <a:lnTo>
                      <a:pt x="114" y="189"/>
                    </a:lnTo>
                    <a:lnTo>
                      <a:pt x="107" y="193"/>
                    </a:lnTo>
                    <a:lnTo>
                      <a:pt x="101" y="195"/>
                    </a:lnTo>
                    <a:lnTo>
                      <a:pt x="93" y="196"/>
                    </a:lnTo>
                    <a:lnTo>
                      <a:pt x="88" y="196"/>
                    </a:lnTo>
                    <a:lnTo>
                      <a:pt x="84" y="194"/>
                    </a:lnTo>
                    <a:lnTo>
                      <a:pt x="81" y="190"/>
                    </a:lnTo>
                    <a:lnTo>
                      <a:pt x="79" y="187"/>
                    </a:lnTo>
                    <a:lnTo>
                      <a:pt x="74" y="179"/>
                    </a:lnTo>
                    <a:lnTo>
                      <a:pt x="73" y="172"/>
                    </a:lnTo>
                    <a:lnTo>
                      <a:pt x="50" y="177"/>
                    </a:lnTo>
                    <a:lnTo>
                      <a:pt x="29" y="181"/>
                    </a:lnTo>
                    <a:lnTo>
                      <a:pt x="25" y="181"/>
                    </a:lnTo>
                    <a:lnTo>
                      <a:pt x="20" y="180"/>
                    </a:lnTo>
                    <a:lnTo>
                      <a:pt x="16" y="180"/>
                    </a:lnTo>
                    <a:lnTo>
                      <a:pt x="13" y="178"/>
                    </a:lnTo>
                    <a:lnTo>
                      <a:pt x="8" y="176"/>
                    </a:lnTo>
                    <a:lnTo>
                      <a:pt x="6" y="174"/>
                    </a:lnTo>
                    <a:lnTo>
                      <a:pt x="3" y="170"/>
                    </a:lnTo>
                    <a:lnTo>
                      <a:pt x="0" y="166"/>
                    </a:lnTo>
                    <a:lnTo>
                      <a:pt x="4" y="162"/>
                    </a:lnTo>
                    <a:lnTo>
                      <a:pt x="9" y="158"/>
                    </a:lnTo>
                    <a:lnTo>
                      <a:pt x="14" y="155"/>
                    </a:lnTo>
                    <a:lnTo>
                      <a:pt x="20" y="152"/>
                    </a:lnTo>
                    <a:lnTo>
                      <a:pt x="32" y="149"/>
                    </a:lnTo>
                    <a:lnTo>
                      <a:pt x="46" y="146"/>
                    </a:lnTo>
                    <a:lnTo>
                      <a:pt x="59" y="145"/>
                    </a:lnTo>
                    <a:lnTo>
                      <a:pt x="70" y="147"/>
                    </a:lnTo>
                    <a:lnTo>
                      <a:pt x="75" y="149"/>
                    </a:lnTo>
                    <a:lnTo>
                      <a:pt x="80" y="150"/>
                    </a:lnTo>
                    <a:lnTo>
                      <a:pt x="83" y="152"/>
                    </a:lnTo>
                    <a:lnTo>
                      <a:pt x="86" y="154"/>
                    </a:lnTo>
                    <a:lnTo>
                      <a:pt x="86" y="139"/>
                    </a:lnTo>
                    <a:lnTo>
                      <a:pt x="86" y="129"/>
                    </a:lnTo>
                    <a:lnTo>
                      <a:pt x="73" y="129"/>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9" name="Freeform 408"/>
              <p:cNvSpPr>
                <a:spLocks/>
              </p:cNvSpPr>
              <p:nvPr/>
            </p:nvSpPr>
            <p:spPr bwMode="auto">
              <a:xfrm>
                <a:off x="1528" y="1110"/>
                <a:ext cx="409" cy="105"/>
              </a:xfrm>
              <a:custGeom>
                <a:avLst/>
                <a:gdLst>
                  <a:gd name="T0" fmla="*/ 797 w 1268"/>
                  <a:gd name="T1" fmla="*/ 38 h 321"/>
                  <a:gd name="T2" fmla="*/ 813 w 1268"/>
                  <a:gd name="T3" fmla="*/ 16 h 321"/>
                  <a:gd name="T4" fmla="*/ 846 w 1268"/>
                  <a:gd name="T5" fmla="*/ 10 h 321"/>
                  <a:gd name="T6" fmla="*/ 865 w 1268"/>
                  <a:gd name="T7" fmla="*/ 25 h 321"/>
                  <a:gd name="T8" fmla="*/ 938 w 1268"/>
                  <a:gd name="T9" fmla="*/ 14 h 321"/>
                  <a:gd name="T10" fmla="*/ 1020 w 1268"/>
                  <a:gd name="T11" fmla="*/ 1 h 321"/>
                  <a:gd name="T12" fmla="*/ 1084 w 1268"/>
                  <a:gd name="T13" fmla="*/ 17 h 321"/>
                  <a:gd name="T14" fmla="*/ 1133 w 1268"/>
                  <a:gd name="T15" fmla="*/ 20 h 321"/>
                  <a:gd name="T16" fmla="*/ 1268 w 1268"/>
                  <a:gd name="T17" fmla="*/ 32 h 321"/>
                  <a:gd name="T18" fmla="*/ 1242 w 1268"/>
                  <a:gd name="T19" fmla="*/ 50 h 321"/>
                  <a:gd name="T20" fmla="*/ 1163 w 1268"/>
                  <a:gd name="T21" fmla="*/ 64 h 321"/>
                  <a:gd name="T22" fmla="*/ 1053 w 1268"/>
                  <a:gd name="T23" fmla="*/ 77 h 321"/>
                  <a:gd name="T24" fmla="*/ 1029 w 1268"/>
                  <a:gd name="T25" fmla="*/ 96 h 321"/>
                  <a:gd name="T26" fmla="*/ 999 w 1268"/>
                  <a:gd name="T27" fmla="*/ 104 h 321"/>
                  <a:gd name="T28" fmla="*/ 942 w 1268"/>
                  <a:gd name="T29" fmla="*/ 102 h 321"/>
                  <a:gd name="T30" fmla="*/ 930 w 1268"/>
                  <a:gd name="T31" fmla="*/ 118 h 321"/>
                  <a:gd name="T32" fmla="*/ 747 w 1268"/>
                  <a:gd name="T33" fmla="*/ 133 h 321"/>
                  <a:gd name="T34" fmla="*/ 666 w 1268"/>
                  <a:gd name="T35" fmla="*/ 156 h 321"/>
                  <a:gd name="T36" fmla="*/ 635 w 1268"/>
                  <a:gd name="T37" fmla="*/ 181 h 321"/>
                  <a:gd name="T38" fmla="*/ 591 w 1268"/>
                  <a:gd name="T39" fmla="*/ 167 h 321"/>
                  <a:gd name="T40" fmla="*/ 570 w 1268"/>
                  <a:gd name="T41" fmla="*/ 181 h 321"/>
                  <a:gd name="T42" fmla="*/ 590 w 1268"/>
                  <a:gd name="T43" fmla="*/ 207 h 321"/>
                  <a:gd name="T44" fmla="*/ 545 w 1268"/>
                  <a:gd name="T45" fmla="*/ 237 h 321"/>
                  <a:gd name="T46" fmla="*/ 483 w 1268"/>
                  <a:gd name="T47" fmla="*/ 236 h 321"/>
                  <a:gd name="T48" fmla="*/ 404 w 1268"/>
                  <a:gd name="T49" fmla="*/ 242 h 321"/>
                  <a:gd name="T50" fmla="*/ 405 w 1268"/>
                  <a:gd name="T51" fmla="*/ 257 h 321"/>
                  <a:gd name="T52" fmla="*/ 392 w 1268"/>
                  <a:gd name="T53" fmla="*/ 293 h 321"/>
                  <a:gd name="T54" fmla="*/ 333 w 1268"/>
                  <a:gd name="T55" fmla="*/ 320 h 321"/>
                  <a:gd name="T56" fmla="*/ 290 w 1268"/>
                  <a:gd name="T57" fmla="*/ 296 h 321"/>
                  <a:gd name="T58" fmla="*/ 253 w 1268"/>
                  <a:gd name="T59" fmla="*/ 285 h 321"/>
                  <a:gd name="T60" fmla="*/ 96 w 1268"/>
                  <a:gd name="T61" fmla="*/ 276 h 321"/>
                  <a:gd name="T62" fmla="*/ 0 w 1268"/>
                  <a:gd name="T63" fmla="*/ 285 h 321"/>
                  <a:gd name="T64" fmla="*/ 10 w 1268"/>
                  <a:gd name="T65" fmla="*/ 266 h 321"/>
                  <a:gd name="T66" fmla="*/ 56 w 1268"/>
                  <a:gd name="T67" fmla="*/ 246 h 321"/>
                  <a:gd name="T68" fmla="*/ 143 w 1268"/>
                  <a:gd name="T69" fmla="*/ 235 h 321"/>
                  <a:gd name="T70" fmla="*/ 170 w 1268"/>
                  <a:gd name="T71" fmla="*/ 225 h 321"/>
                  <a:gd name="T72" fmla="*/ 190 w 1268"/>
                  <a:gd name="T73" fmla="*/ 217 h 321"/>
                  <a:gd name="T74" fmla="*/ 219 w 1268"/>
                  <a:gd name="T75" fmla="*/ 232 h 321"/>
                  <a:gd name="T76" fmla="*/ 247 w 1268"/>
                  <a:gd name="T77" fmla="*/ 247 h 321"/>
                  <a:gd name="T78" fmla="*/ 208 w 1268"/>
                  <a:gd name="T79" fmla="*/ 207 h 321"/>
                  <a:gd name="T80" fmla="*/ 193 w 1268"/>
                  <a:gd name="T81" fmla="*/ 200 h 321"/>
                  <a:gd name="T82" fmla="*/ 197 w 1268"/>
                  <a:gd name="T83" fmla="*/ 181 h 321"/>
                  <a:gd name="T84" fmla="*/ 246 w 1268"/>
                  <a:gd name="T85" fmla="*/ 174 h 321"/>
                  <a:gd name="T86" fmla="*/ 365 w 1268"/>
                  <a:gd name="T87" fmla="*/ 186 h 321"/>
                  <a:gd name="T88" fmla="*/ 418 w 1268"/>
                  <a:gd name="T89" fmla="*/ 174 h 321"/>
                  <a:gd name="T90" fmla="*/ 322 w 1268"/>
                  <a:gd name="T91" fmla="*/ 169 h 321"/>
                  <a:gd name="T92" fmla="*/ 299 w 1268"/>
                  <a:gd name="T93" fmla="*/ 149 h 321"/>
                  <a:gd name="T94" fmla="*/ 378 w 1268"/>
                  <a:gd name="T95" fmla="*/ 137 h 321"/>
                  <a:gd name="T96" fmla="*/ 438 w 1268"/>
                  <a:gd name="T97" fmla="*/ 155 h 321"/>
                  <a:gd name="T98" fmla="*/ 478 w 1268"/>
                  <a:gd name="T99" fmla="*/ 124 h 321"/>
                  <a:gd name="T100" fmla="*/ 664 w 1268"/>
                  <a:gd name="T101" fmla="*/ 87 h 321"/>
                  <a:gd name="T102" fmla="*/ 589 w 1268"/>
                  <a:gd name="T103" fmla="*/ 110 h 321"/>
                  <a:gd name="T104" fmla="*/ 449 w 1268"/>
                  <a:gd name="T105" fmla="*/ 111 h 321"/>
                  <a:gd name="T106" fmla="*/ 312 w 1268"/>
                  <a:gd name="T107" fmla="*/ 116 h 321"/>
                  <a:gd name="T108" fmla="*/ 253 w 1268"/>
                  <a:gd name="T109" fmla="*/ 101 h 321"/>
                  <a:gd name="T110" fmla="*/ 219 w 1268"/>
                  <a:gd name="T111" fmla="*/ 80 h 321"/>
                  <a:gd name="T112" fmla="*/ 253 w 1268"/>
                  <a:gd name="T113" fmla="*/ 71 h 321"/>
                  <a:gd name="T114" fmla="*/ 446 w 1268"/>
                  <a:gd name="T115" fmla="*/ 47 h 321"/>
                  <a:gd name="T116" fmla="*/ 618 w 1268"/>
                  <a:gd name="T117" fmla="*/ 32 h 321"/>
                  <a:gd name="T118" fmla="*/ 674 w 1268"/>
                  <a:gd name="T119" fmla="*/ 20 h 321"/>
                  <a:gd name="T120" fmla="*/ 757 w 1268"/>
                  <a:gd name="T121" fmla="*/ 26 h 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8" h="321">
                    <a:moveTo>
                      <a:pt x="764" y="26"/>
                    </a:moveTo>
                    <a:lnTo>
                      <a:pt x="770" y="30"/>
                    </a:lnTo>
                    <a:lnTo>
                      <a:pt x="778" y="34"/>
                    </a:lnTo>
                    <a:lnTo>
                      <a:pt x="787" y="37"/>
                    </a:lnTo>
                    <a:lnTo>
                      <a:pt x="797" y="38"/>
                    </a:lnTo>
                    <a:lnTo>
                      <a:pt x="797" y="35"/>
                    </a:lnTo>
                    <a:lnTo>
                      <a:pt x="799" y="31"/>
                    </a:lnTo>
                    <a:lnTo>
                      <a:pt x="803" y="26"/>
                    </a:lnTo>
                    <a:lnTo>
                      <a:pt x="807" y="20"/>
                    </a:lnTo>
                    <a:lnTo>
                      <a:pt x="813" y="16"/>
                    </a:lnTo>
                    <a:lnTo>
                      <a:pt x="819" y="11"/>
                    </a:lnTo>
                    <a:lnTo>
                      <a:pt x="828" y="9"/>
                    </a:lnTo>
                    <a:lnTo>
                      <a:pt x="837" y="8"/>
                    </a:lnTo>
                    <a:lnTo>
                      <a:pt x="841" y="8"/>
                    </a:lnTo>
                    <a:lnTo>
                      <a:pt x="846" y="10"/>
                    </a:lnTo>
                    <a:lnTo>
                      <a:pt x="850" y="13"/>
                    </a:lnTo>
                    <a:lnTo>
                      <a:pt x="853" y="17"/>
                    </a:lnTo>
                    <a:lnTo>
                      <a:pt x="858" y="20"/>
                    </a:lnTo>
                    <a:lnTo>
                      <a:pt x="861" y="23"/>
                    </a:lnTo>
                    <a:lnTo>
                      <a:pt x="865" y="25"/>
                    </a:lnTo>
                    <a:lnTo>
                      <a:pt x="870" y="26"/>
                    </a:lnTo>
                    <a:lnTo>
                      <a:pt x="888" y="25"/>
                    </a:lnTo>
                    <a:lnTo>
                      <a:pt x="906" y="22"/>
                    </a:lnTo>
                    <a:lnTo>
                      <a:pt x="921" y="18"/>
                    </a:lnTo>
                    <a:lnTo>
                      <a:pt x="938" y="14"/>
                    </a:lnTo>
                    <a:lnTo>
                      <a:pt x="953" y="9"/>
                    </a:lnTo>
                    <a:lnTo>
                      <a:pt x="970" y="4"/>
                    </a:lnTo>
                    <a:lnTo>
                      <a:pt x="988" y="2"/>
                    </a:lnTo>
                    <a:lnTo>
                      <a:pt x="1009" y="0"/>
                    </a:lnTo>
                    <a:lnTo>
                      <a:pt x="1020" y="1"/>
                    </a:lnTo>
                    <a:lnTo>
                      <a:pt x="1032" y="3"/>
                    </a:lnTo>
                    <a:lnTo>
                      <a:pt x="1045" y="7"/>
                    </a:lnTo>
                    <a:lnTo>
                      <a:pt x="1059" y="11"/>
                    </a:lnTo>
                    <a:lnTo>
                      <a:pt x="1072" y="14"/>
                    </a:lnTo>
                    <a:lnTo>
                      <a:pt x="1084" y="17"/>
                    </a:lnTo>
                    <a:lnTo>
                      <a:pt x="1094" y="19"/>
                    </a:lnTo>
                    <a:lnTo>
                      <a:pt x="1103" y="20"/>
                    </a:lnTo>
                    <a:lnTo>
                      <a:pt x="1115" y="20"/>
                    </a:lnTo>
                    <a:lnTo>
                      <a:pt x="1123" y="20"/>
                    </a:lnTo>
                    <a:lnTo>
                      <a:pt x="1133" y="20"/>
                    </a:lnTo>
                    <a:lnTo>
                      <a:pt x="1149" y="20"/>
                    </a:lnTo>
                    <a:lnTo>
                      <a:pt x="1180" y="21"/>
                    </a:lnTo>
                    <a:lnTo>
                      <a:pt x="1209" y="23"/>
                    </a:lnTo>
                    <a:lnTo>
                      <a:pt x="1236" y="27"/>
                    </a:lnTo>
                    <a:lnTo>
                      <a:pt x="1268" y="32"/>
                    </a:lnTo>
                    <a:lnTo>
                      <a:pt x="1266" y="36"/>
                    </a:lnTo>
                    <a:lnTo>
                      <a:pt x="1263" y="39"/>
                    </a:lnTo>
                    <a:lnTo>
                      <a:pt x="1258" y="42"/>
                    </a:lnTo>
                    <a:lnTo>
                      <a:pt x="1253" y="45"/>
                    </a:lnTo>
                    <a:lnTo>
                      <a:pt x="1242" y="50"/>
                    </a:lnTo>
                    <a:lnTo>
                      <a:pt x="1229" y="54"/>
                    </a:lnTo>
                    <a:lnTo>
                      <a:pt x="1213" y="57"/>
                    </a:lnTo>
                    <a:lnTo>
                      <a:pt x="1198" y="59"/>
                    </a:lnTo>
                    <a:lnTo>
                      <a:pt x="1180" y="62"/>
                    </a:lnTo>
                    <a:lnTo>
                      <a:pt x="1163" y="64"/>
                    </a:lnTo>
                    <a:lnTo>
                      <a:pt x="1128" y="66"/>
                    </a:lnTo>
                    <a:lnTo>
                      <a:pt x="1094" y="69"/>
                    </a:lnTo>
                    <a:lnTo>
                      <a:pt x="1078" y="71"/>
                    </a:lnTo>
                    <a:lnTo>
                      <a:pt x="1065" y="74"/>
                    </a:lnTo>
                    <a:lnTo>
                      <a:pt x="1053" y="77"/>
                    </a:lnTo>
                    <a:lnTo>
                      <a:pt x="1043" y="81"/>
                    </a:lnTo>
                    <a:lnTo>
                      <a:pt x="1039" y="84"/>
                    </a:lnTo>
                    <a:lnTo>
                      <a:pt x="1034" y="87"/>
                    </a:lnTo>
                    <a:lnTo>
                      <a:pt x="1031" y="91"/>
                    </a:lnTo>
                    <a:lnTo>
                      <a:pt x="1029" y="96"/>
                    </a:lnTo>
                    <a:lnTo>
                      <a:pt x="1026" y="99"/>
                    </a:lnTo>
                    <a:lnTo>
                      <a:pt x="1021" y="102"/>
                    </a:lnTo>
                    <a:lnTo>
                      <a:pt x="1016" y="105"/>
                    </a:lnTo>
                    <a:lnTo>
                      <a:pt x="1009" y="105"/>
                    </a:lnTo>
                    <a:lnTo>
                      <a:pt x="999" y="104"/>
                    </a:lnTo>
                    <a:lnTo>
                      <a:pt x="991" y="102"/>
                    </a:lnTo>
                    <a:lnTo>
                      <a:pt x="983" y="98"/>
                    </a:lnTo>
                    <a:lnTo>
                      <a:pt x="976" y="93"/>
                    </a:lnTo>
                    <a:lnTo>
                      <a:pt x="943" y="93"/>
                    </a:lnTo>
                    <a:lnTo>
                      <a:pt x="942" y="102"/>
                    </a:lnTo>
                    <a:lnTo>
                      <a:pt x="939" y="110"/>
                    </a:lnTo>
                    <a:lnTo>
                      <a:pt x="937" y="113"/>
                    </a:lnTo>
                    <a:lnTo>
                      <a:pt x="935" y="115"/>
                    </a:lnTo>
                    <a:lnTo>
                      <a:pt x="932" y="118"/>
                    </a:lnTo>
                    <a:lnTo>
                      <a:pt x="930" y="118"/>
                    </a:lnTo>
                    <a:lnTo>
                      <a:pt x="902" y="119"/>
                    </a:lnTo>
                    <a:lnTo>
                      <a:pt x="862" y="120"/>
                    </a:lnTo>
                    <a:lnTo>
                      <a:pt x="818" y="124"/>
                    </a:lnTo>
                    <a:lnTo>
                      <a:pt x="771" y="129"/>
                    </a:lnTo>
                    <a:lnTo>
                      <a:pt x="747" y="133"/>
                    </a:lnTo>
                    <a:lnTo>
                      <a:pt x="725" y="137"/>
                    </a:lnTo>
                    <a:lnTo>
                      <a:pt x="703" y="143"/>
                    </a:lnTo>
                    <a:lnTo>
                      <a:pt x="683" y="149"/>
                    </a:lnTo>
                    <a:lnTo>
                      <a:pt x="674" y="153"/>
                    </a:lnTo>
                    <a:lnTo>
                      <a:pt x="666" y="156"/>
                    </a:lnTo>
                    <a:lnTo>
                      <a:pt x="658" y="160"/>
                    </a:lnTo>
                    <a:lnTo>
                      <a:pt x="651" y="165"/>
                    </a:lnTo>
                    <a:lnTo>
                      <a:pt x="645" y="169"/>
                    </a:lnTo>
                    <a:lnTo>
                      <a:pt x="639" y="175"/>
                    </a:lnTo>
                    <a:lnTo>
                      <a:pt x="635" y="181"/>
                    </a:lnTo>
                    <a:lnTo>
                      <a:pt x="630" y="186"/>
                    </a:lnTo>
                    <a:lnTo>
                      <a:pt x="604" y="186"/>
                    </a:lnTo>
                    <a:lnTo>
                      <a:pt x="604" y="177"/>
                    </a:lnTo>
                    <a:lnTo>
                      <a:pt x="604" y="167"/>
                    </a:lnTo>
                    <a:lnTo>
                      <a:pt x="591" y="167"/>
                    </a:lnTo>
                    <a:lnTo>
                      <a:pt x="579" y="167"/>
                    </a:lnTo>
                    <a:lnTo>
                      <a:pt x="562" y="167"/>
                    </a:lnTo>
                    <a:lnTo>
                      <a:pt x="538" y="167"/>
                    </a:lnTo>
                    <a:lnTo>
                      <a:pt x="556" y="175"/>
                    </a:lnTo>
                    <a:lnTo>
                      <a:pt x="570" y="181"/>
                    </a:lnTo>
                    <a:lnTo>
                      <a:pt x="577" y="185"/>
                    </a:lnTo>
                    <a:lnTo>
                      <a:pt x="583" y="190"/>
                    </a:lnTo>
                    <a:lnTo>
                      <a:pt x="591" y="196"/>
                    </a:lnTo>
                    <a:lnTo>
                      <a:pt x="597" y="204"/>
                    </a:lnTo>
                    <a:lnTo>
                      <a:pt x="590" y="207"/>
                    </a:lnTo>
                    <a:lnTo>
                      <a:pt x="581" y="212"/>
                    </a:lnTo>
                    <a:lnTo>
                      <a:pt x="571" y="218"/>
                    </a:lnTo>
                    <a:lnTo>
                      <a:pt x="562" y="225"/>
                    </a:lnTo>
                    <a:lnTo>
                      <a:pt x="552" y="232"/>
                    </a:lnTo>
                    <a:lnTo>
                      <a:pt x="545" y="237"/>
                    </a:lnTo>
                    <a:lnTo>
                      <a:pt x="537" y="240"/>
                    </a:lnTo>
                    <a:lnTo>
                      <a:pt x="532" y="241"/>
                    </a:lnTo>
                    <a:lnTo>
                      <a:pt x="517" y="241"/>
                    </a:lnTo>
                    <a:lnTo>
                      <a:pt x="502" y="238"/>
                    </a:lnTo>
                    <a:lnTo>
                      <a:pt x="483" y="236"/>
                    </a:lnTo>
                    <a:lnTo>
                      <a:pt x="458" y="235"/>
                    </a:lnTo>
                    <a:lnTo>
                      <a:pt x="442" y="236"/>
                    </a:lnTo>
                    <a:lnTo>
                      <a:pt x="427" y="237"/>
                    </a:lnTo>
                    <a:lnTo>
                      <a:pt x="415" y="240"/>
                    </a:lnTo>
                    <a:lnTo>
                      <a:pt x="404" y="242"/>
                    </a:lnTo>
                    <a:lnTo>
                      <a:pt x="384" y="248"/>
                    </a:lnTo>
                    <a:lnTo>
                      <a:pt x="365" y="254"/>
                    </a:lnTo>
                    <a:lnTo>
                      <a:pt x="382" y="257"/>
                    </a:lnTo>
                    <a:lnTo>
                      <a:pt x="394" y="258"/>
                    </a:lnTo>
                    <a:lnTo>
                      <a:pt x="405" y="257"/>
                    </a:lnTo>
                    <a:lnTo>
                      <a:pt x="418" y="254"/>
                    </a:lnTo>
                    <a:lnTo>
                      <a:pt x="418" y="272"/>
                    </a:lnTo>
                    <a:lnTo>
                      <a:pt x="413" y="277"/>
                    </a:lnTo>
                    <a:lnTo>
                      <a:pt x="404" y="285"/>
                    </a:lnTo>
                    <a:lnTo>
                      <a:pt x="392" y="293"/>
                    </a:lnTo>
                    <a:lnTo>
                      <a:pt x="379" y="301"/>
                    </a:lnTo>
                    <a:lnTo>
                      <a:pt x="356" y="315"/>
                    </a:lnTo>
                    <a:lnTo>
                      <a:pt x="345" y="321"/>
                    </a:lnTo>
                    <a:lnTo>
                      <a:pt x="339" y="321"/>
                    </a:lnTo>
                    <a:lnTo>
                      <a:pt x="333" y="320"/>
                    </a:lnTo>
                    <a:lnTo>
                      <a:pt x="327" y="318"/>
                    </a:lnTo>
                    <a:lnTo>
                      <a:pt x="322" y="315"/>
                    </a:lnTo>
                    <a:lnTo>
                      <a:pt x="312" y="310"/>
                    </a:lnTo>
                    <a:lnTo>
                      <a:pt x="301" y="303"/>
                    </a:lnTo>
                    <a:lnTo>
                      <a:pt x="290" y="296"/>
                    </a:lnTo>
                    <a:lnTo>
                      <a:pt x="279" y="290"/>
                    </a:lnTo>
                    <a:lnTo>
                      <a:pt x="272" y="288"/>
                    </a:lnTo>
                    <a:lnTo>
                      <a:pt x="266" y="286"/>
                    </a:lnTo>
                    <a:lnTo>
                      <a:pt x="259" y="285"/>
                    </a:lnTo>
                    <a:lnTo>
                      <a:pt x="253" y="285"/>
                    </a:lnTo>
                    <a:lnTo>
                      <a:pt x="215" y="283"/>
                    </a:lnTo>
                    <a:lnTo>
                      <a:pt x="182" y="281"/>
                    </a:lnTo>
                    <a:lnTo>
                      <a:pt x="152" y="279"/>
                    </a:lnTo>
                    <a:lnTo>
                      <a:pt x="123" y="277"/>
                    </a:lnTo>
                    <a:lnTo>
                      <a:pt x="96" y="276"/>
                    </a:lnTo>
                    <a:lnTo>
                      <a:pt x="66" y="276"/>
                    </a:lnTo>
                    <a:lnTo>
                      <a:pt x="51" y="277"/>
                    </a:lnTo>
                    <a:lnTo>
                      <a:pt x="35" y="279"/>
                    </a:lnTo>
                    <a:lnTo>
                      <a:pt x="18" y="281"/>
                    </a:lnTo>
                    <a:lnTo>
                      <a:pt x="0" y="285"/>
                    </a:lnTo>
                    <a:lnTo>
                      <a:pt x="0" y="281"/>
                    </a:lnTo>
                    <a:lnTo>
                      <a:pt x="1" y="277"/>
                    </a:lnTo>
                    <a:lnTo>
                      <a:pt x="2" y="274"/>
                    </a:lnTo>
                    <a:lnTo>
                      <a:pt x="5" y="271"/>
                    </a:lnTo>
                    <a:lnTo>
                      <a:pt x="10" y="266"/>
                    </a:lnTo>
                    <a:lnTo>
                      <a:pt x="17" y="261"/>
                    </a:lnTo>
                    <a:lnTo>
                      <a:pt x="25" y="257"/>
                    </a:lnTo>
                    <a:lnTo>
                      <a:pt x="35" y="253"/>
                    </a:lnTo>
                    <a:lnTo>
                      <a:pt x="45" y="249"/>
                    </a:lnTo>
                    <a:lnTo>
                      <a:pt x="56" y="246"/>
                    </a:lnTo>
                    <a:lnTo>
                      <a:pt x="79" y="241"/>
                    </a:lnTo>
                    <a:lnTo>
                      <a:pt x="101" y="238"/>
                    </a:lnTo>
                    <a:lnTo>
                      <a:pt x="120" y="236"/>
                    </a:lnTo>
                    <a:lnTo>
                      <a:pt x="133" y="235"/>
                    </a:lnTo>
                    <a:lnTo>
                      <a:pt x="143" y="235"/>
                    </a:lnTo>
                    <a:lnTo>
                      <a:pt x="159" y="235"/>
                    </a:lnTo>
                    <a:lnTo>
                      <a:pt x="162" y="235"/>
                    </a:lnTo>
                    <a:lnTo>
                      <a:pt x="164" y="233"/>
                    </a:lnTo>
                    <a:lnTo>
                      <a:pt x="167" y="230"/>
                    </a:lnTo>
                    <a:lnTo>
                      <a:pt x="170" y="225"/>
                    </a:lnTo>
                    <a:lnTo>
                      <a:pt x="174" y="222"/>
                    </a:lnTo>
                    <a:lnTo>
                      <a:pt x="177" y="219"/>
                    </a:lnTo>
                    <a:lnTo>
                      <a:pt x="181" y="217"/>
                    </a:lnTo>
                    <a:lnTo>
                      <a:pt x="186" y="216"/>
                    </a:lnTo>
                    <a:lnTo>
                      <a:pt x="190" y="217"/>
                    </a:lnTo>
                    <a:lnTo>
                      <a:pt x="196" y="218"/>
                    </a:lnTo>
                    <a:lnTo>
                      <a:pt x="200" y="219"/>
                    </a:lnTo>
                    <a:lnTo>
                      <a:pt x="203" y="221"/>
                    </a:lnTo>
                    <a:lnTo>
                      <a:pt x="211" y="226"/>
                    </a:lnTo>
                    <a:lnTo>
                      <a:pt x="219" y="232"/>
                    </a:lnTo>
                    <a:lnTo>
                      <a:pt x="226" y="238"/>
                    </a:lnTo>
                    <a:lnTo>
                      <a:pt x="234" y="243"/>
                    </a:lnTo>
                    <a:lnTo>
                      <a:pt x="238" y="245"/>
                    </a:lnTo>
                    <a:lnTo>
                      <a:pt x="243" y="246"/>
                    </a:lnTo>
                    <a:lnTo>
                      <a:pt x="247" y="247"/>
                    </a:lnTo>
                    <a:lnTo>
                      <a:pt x="253" y="247"/>
                    </a:lnTo>
                    <a:lnTo>
                      <a:pt x="253" y="204"/>
                    </a:lnTo>
                    <a:lnTo>
                      <a:pt x="232" y="206"/>
                    </a:lnTo>
                    <a:lnTo>
                      <a:pt x="212" y="207"/>
                    </a:lnTo>
                    <a:lnTo>
                      <a:pt x="208" y="207"/>
                    </a:lnTo>
                    <a:lnTo>
                      <a:pt x="204" y="207"/>
                    </a:lnTo>
                    <a:lnTo>
                      <a:pt x="201" y="206"/>
                    </a:lnTo>
                    <a:lnTo>
                      <a:pt x="198" y="204"/>
                    </a:lnTo>
                    <a:lnTo>
                      <a:pt x="196" y="202"/>
                    </a:lnTo>
                    <a:lnTo>
                      <a:pt x="193" y="200"/>
                    </a:lnTo>
                    <a:lnTo>
                      <a:pt x="192" y="196"/>
                    </a:lnTo>
                    <a:lnTo>
                      <a:pt x="192" y="192"/>
                    </a:lnTo>
                    <a:lnTo>
                      <a:pt x="193" y="188"/>
                    </a:lnTo>
                    <a:lnTo>
                      <a:pt x="194" y="184"/>
                    </a:lnTo>
                    <a:lnTo>
                      <a:pt x="197" y="181"/>
                    </a:lnTo>
                    <a:lnTo>
                      <a:pt x="199" y="179"/>
                    </a:lnTo>
                    <a:lnTo>
                      <a:pt x="205" y="176"/>
                    </a:lnTo>
                    <a:lnTo>
                      <a:pt x="214" y="174"/>
                    </a:lnTo>
                    <a:lnTo>
                      <a:pt x="232" y="172"/>
                    </a:lnTo>
                    <a:lnTo>
                      <a:pt x="246" y="174"/>
                    </a:lnTo>
                    <a:lnTo>
                      <a:pt x="265" y="176"/>
                    </a:lnTo>
                    <a:lnTo>
                      <a:pt x="290" y="180"/>
                    </a:lnTo>
                    <a:lnTo>
                      <a:pt x="315" y="184"/>
                    </a:lnTo>
                    <a:lnTo>
                      <a:pt x="338" y="186"/>
                    </a:lnTo>
                    <a:lnTo>
                      <a:pt x="365" y="186"/>
                    </a:lnTo>
                    <a:lnTo>
                      <a:pt x="386" y="184"/>
                    </a:lnTo>
                    <a:lnTo>
                      <a:pt x="394" y="183"/>
                    </a:lnTo>
                    <a:lnTo>
                      <a:pt x="403" y="181"/>
                    </a:lnTo>
                    <a:lnTo>
                      <a:pt x="411" y="178"/>
                    </a:lnTo>
                    <a:lnTo>
                      <a:pt x="418" y="174"/>
                    </a:lnTo>
                    <a:lnTo>
                      <a:pt x="379" y="172"/>
                    </a:lnTo>
                    <a:lnTo>
                      <a:pt x="344" y="172"/>
                    </a:lnTo>
                    <a:lnTo>
                      <a:pt x="336" y="172"/>
                    </a:lnTo>
                    <a:lnTo>
                      <a:pt x="328" y="171"/>
                    </a:lnTo>
                    <a:lnTo>
                      <a:pt x="322" y="169"/>
                    </a:lnTo>
                    <a:lnTo>
                      <a:pt x="315" y="167"/>
                    </a:lnTo>
                    <a:lnTo>
                      <a:pt x="310" y="164"/>
                    </a:lnTo>
                    <a:lnTo>
                      <a:pt x="305" y="160"/>
                    </a:lnTo>
                    <a:lnTo>
                      <a:pt x="302" y="155"/>
                    </a:lnTo>
                    <a:lnTo>
                      <a:pt x="299" y="149"/>
                    </a:lnTo>
                    <a:lnTo>
                      <a:pt x="309" y="145"/>
                    </a:lnTo>
                    <a:lnTo>
                      <a:pt x="320" y="142"/>
                    </a:lnTo>
                    <a:lnTo>
                      <a:pt x="331" y="140"/>
                    </a:lnTo>
                    <a:lnTo>
                      <a:pt x="345" y="138"/>
                    </a:lnTo>
                    <a:lnTo>
                      <a:pt x="378" y="137"/>
                    </a:lnTo>
                    <a:lnTo>
                      <a:pt x="425" y="137"/>
                    </a:lnTo>
                    <a:lnTo>
                      <a:pt x="426" y="141"/>
                    </a:lnTo>
                    <a:lnTo>
                      <a:pt x="429" y="146"/>
                    </a:lnTo>
                    <a:lnTo>
                      <a:pt x="434" y="150"/>
                    </a:lnTo>
                    <a:lnTo>
                      <a:pt x="438" y="155"/>
                    </a:lnTo>
                    <a:lnTo>
                      <a:pt x="484" y="155"/>
                    </a:lnTo>
                    <a:lnTo>
                      <a:pt x="483" y="146"/>
                    </a:lnTo>
                    <a:lnTo>
                      <a:pt x="481" y="137"/>
                    </a:lnTo>
                    <a:lnTo>
                      <a:pt x="479" y="130"/>
                    </a:lnTo>
                    <a:lnTo>
                      <a:pt x="478" y="124"/>
                    </a:lnTo>
                    <a:lnTo>
                      <a:pt x="645" y="124"/>
                    </a:lnTo>
                    <a:lnTo>
                      <a:pt x="648" y="109"/>
                    </a:lnTo>
                    <a:lnTo>
                      <a:pt x="651" y="101"/>
                    </a:lnTo>
                    <a:lnTo>
                      <a:pt x="657" y="95"/>
                    </a:lnTo>
                    <a:lnTo>
                      <a:pt x="664" y="87"/>
                    </a:lnTo>
                    <a:lnTo>
                      <a:pt x="653" y="91"/>
                    </a:lnTo>
                    <a:lnTo>
                      <a:pt x="638" y="99"/>
                    </a:lnTo>
                    <a:lnTo>
                      <a:pt x="622" y="108"/>
                    </a:lnTo>
                    <a:lnTo>
                      <a:pt x="611" y="111"/>
                    </a:lnTo>
                    <a:lnTo>
                      <a:pt x="589" y="110"/>
                    </a:lnTo>
                    <a:lnTo>
                      <a:pt x="556" y="108"/>
                    </a:lnTo>
                    <a:lnTo>
                      <a:pt x="522" y="106"/>
                    </a:lnTo>
                    <a:lnTo>
                      <a:pt x="491" y="105"/>
                    </a:lnTo>
                    <a:lnTo>
                      <a:pt x="476" y="107"/>
                    </a:lnTo>
                    <a:lnTo>
                      <a:pt x="449" y="111"/>
                    </a:lnTo>
                    <a:lnTo>
                      <a:pt x="414" y="115"/>
                    </a:lnTo>
                    <a:lnTo>
                      <a:pt x="376" y="119"/>
                    </a:lnTo>
                    <a:lnTo>
                      <a:pt x="355" y="120"/>
                    </a:lnTo>
                    <a:lnTo>
                      <a:pt x="333" y="119"/>
                    </a:lnTo>
                    <a:lnTo>
                      <a:pt x="312" y="116"/>
                    </a:lnTo>
                    <a:lnTo>
                      <a:pt x="291" y="113"/>
                    </a:lnTo>
                    <a:lnTo>
                      <a:pt x="281" y="111"/>
                    </a:lnTo>
                    <a:lnTo>
                      <a:pt x="271" y="108"/>
                    </a:lnTo>
                    <a:lnTo>
                      <a:pt x="261" y="105"/>
                    </a:lnTo>
                    <a:lnTo>
                      <a:pt x="253" y="101"/>
                    </a:lnTo>
                    <a:lnTo>
                      <a:pt x="244" y="97"/>
                    </a:lnTo>
                    <a:lnTo>
                      <a:pt x="235" y="92"/>
                    </a:lnTo>
                    <a:lnTo>
                      <a:pt x="226" y="87"/>
                    </a:lnTo>
                    <a:lnTo>
                      <a:pt x="219" y="81"/>
                    </a:lnTo>
                    <a:lnTo>
                      <a:pt x="219" y="80"/>
                    </a:lnTo>
                    <a:lnTo>
                      <a:pt x="221" y="79"/>
                    </a:lnTo>
                    <a:lnTo>
                      <a:pt x="223" y="78"/>
                    </a:lnTo>
                    <a:lnTo>
                      <a:pt x="227" y="76"/>
                    </a:lnTo>
                    <a:lnTo>
                      <a:pt x="238" y="74"/>
                    </a:lnTo>
                    <a:lnTo>
                      <a:pt x="253" y="71"/>
                    </a:lnTo>
                    <a:lnTo>
                      <a:pt x="290" y="66"/>
                    </a:lnTo>
                    <a:lnTo>
                      <a:pt x="334" y="60"/>
                    </a:lnTo>
                    <a:lnTo>
                      <a:pt x="378" y="55"/>
                    </a:lnTo>
                    <a:lnTo>
                      <a:pt x="417" y="50"/>
                    </a:lnTo>
                    <a:lnTo>
                      <a:pt x="446" y="47"/>
                    </a:lnTo>
                    <a:lnTo>
                      <a:pt x="458" y="44"/>
                    </a:lnTo>
                    <a:lnTo>
                      <a:pt x="545" y="44"/>
                    </a:lnTo>
                    <a:lnTo>
                      <a:pt x="591" y="32"/>
                    </a:lnTo>
                    <a:lnTo>
                      <a:pt x="605" y="33"/>
                    </a:lnTo>
                    <a:lnTo>
                      <a:pt x="618" y="32"/>
                    </a:lnTo>
                    <a:lnTo>
                      <a:pt x="631" y="31"/>
                    </a:lnTo>
                    <a:lnTo>
                      <a:pt x="642" y="28"/>
                    </a:lnTo>
                    <a:lnTo>
                      <a:pt x="653" y="25"/>
                    </a:lnTo>
                    <a:lnTo>
                      <a:pt x="664" y="22"/>
                    </a:lnTo>
                    <a:lnTo>
                      <a:pt x="674" y="20"/>
                    </a:lnTo>
                    <a:lnTo>
                      <a:pt x="684" y="20"/>
                    </a:lnTo>
                    <a:lnTo>
                      <a:pt x="707" y="21"/>
                    </a:lnTo>
                    <a:lnTo>
                      <a:pt x="723" y="23"/>
                    </a:lnTo>
                    <a:lnTo>
                      <a:pt x="737" y="25"/>
                    </a:lnTo>
                    <a:lnTo>
                      <a:pt x="757" y="26"/>
                    </a:lnTo>
                    <a:lnTo>
                      <a:pt x="764" y="2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0" name="Freeform 409"/>
              <p:cNvSpPr>
                <a:spLocks/>
              </p:cNvSpPr>
              <p:nvPr/>
            </p:nvSpPr>
            <p:spPr bwMode="auto">
              <a:xfrm>
                <a:off x="553" y="1660"/>
                <a:ext cx="51" cy="38"/>
              </a:xfrm>
              <a:custGeom>
                <a:avLst/>
                <a:gdLst>
                  <a:gd name="T0" fmla="*/ 0 w 160"/>
                  <a:gd name="T1" fmla="*/ 0 h 117"/>
                  <a:gd name="T2" fmla="*/ 1 w 160"/>
                  <a:gd name="T3" fmla="*/ 10 h 117"/>
                  <a:gd name="T4" fmla="*/ 4 w 160"/>
                  <a:gd name="T5" fmla="*/ 19 h 117"/>
                  <a:gd name="T6" fmla="*/ 9 w 160"/>
                  <a:gd name="T7" fmla="*/ 29 h 117"/>
                  <a:gd name="T8" fmla="*/ 15 w 160"/>
                  <a:gd name="T9" fmla="*/ 39 h 117"/>
                  <a:gd name="T10" fmla="*/ 22 w 160"/>
                  <a:gd name="T11" fmla="*/ 48 h 117"/>
                  <a:gd name="T12" fmla="*/ 31 w 160"/>
                  <a:gd name="T13" fmla="*/ 59 h 117"/>
                  <a:gd name="T14" fmla="*/ 41 w 160"/>
                  <a:gd name="T15" fmla="*/ 68 h 117"/>
                  <a:gd name="T16" fmla="*/ 51 w 160"/>
                  <a:gd name="T17" fmla="*/ 77 h 117"/>
                  <a:gd name="T18" fmla="*/ 62 w 160"/>
                  <a:gd name="T19" fmla="*/ 85 h 117"/>
                  <a:gd name="T20" fmla="*/ 73 w 160"/>
                  <a:gd name="T21" fmla="*/ 93 h 117"/>
                  <a:gd name="T22" fmla="*/ 84 w 160"/>
                  <a:gd name="T23" fmla="*/ 99 h 117"/>
                  <a:gd name="T24" fmla="*/ 95 w 160"/>
                  <a:gd name="T25" fmla="*/ 105 h 117"/>
                  <a:gd name="T26" fmla="*/ 106 w 160"/>
                  <a:gd name="T27" fmla="*/ 111 h 117"/>
                  <a:gd name="T28" fmla="*/ 116 w 160"/>
                  <a:gd name="T29" fmla="*/ 114 h 117"/>
                  <a:gd name="T30" fmla="*/ 124 w 160"/>
                  <a:gd name="T31" fmla="*/ 117 h 117"/>
                  <a:gd name="T32" fmla="*/ 133 w 160"/>
                  <a:gd name="T33" fmla="*/ 117 h 117"/>
                  <a:gd name="T34" fmla="*/ 139 w 160"/>
                  <a:gd name="T35" fmla="*/ 116 h 117"/>
                  <a:gd name="T36" fmla="*/ 146 w 160"/>
                  <a:gd name="T37" fmla="*/ 113 h 117"/>
                  <a:gd name="T38" fmla="*/ 153 w 160"/>
                  <a:gd name="T39" fmla="*/ 110 h 117"/>
                  <a:gd name="T40" fmla="*/ 160 w 160"/>
                  <a:gd name="T41" fmla="*/ 104 h 117"/>
                  <a:gd name="T42" fmla="*/ 150 w 160"/>
                  <a:gd name="T43" fmla="*/ 91 h 117"/>
                  <a:gd name="T44" fmla="*/ 141 w 160"/>
                  <a:gd name="T45" fmla="*/ 79 h 117"/>
                  <a:gd name="T46" fmla="*/ 138 w 160"/>
                  <a:gd name="T47" fmla="*/ 73 h 117"/>
                  <a:gd name="T48" fmla="*/ 135 w 160"/>
                  <a:gd name="T49" fmla="*/ 66 h 117"/>
                  <a:gd name="T50" fmla="*/ 133 w 160"/>
                  <a:gd name="T51" fmla="*/ 58 h 117"/>
                  <a:gd name="T52" fmla="*/ 133 w 160"/>
                  <a:gd name="T53" fmla="*/ 49 h 117"/>
                  <a:gd name="T54" fmla="*/ 127 w 160"/>
                  <a:gd name="T55" fmla="*/ 48 h 117"/>
                  <a:gd name="T56" fmla="*/ 118 w 160"/>
                  <a:gd name="T57" fmla="*/ 45 h 117"/>
                  <a:gd name="T58" fmla="*/ 108 w 160"/>
                  <a:gd name="T59" fmla="*/ 40 h 117"/>
                  <a:gd name="T60" fmla="*/ 97 w 160"/>
                  <a:gd name="T61" fmla="*/ 34 h 117"/>
                  <a:gd name="T62" fmla="*/ 87 w 160"/>
                  <a:gd name="T63" fmla="*/ 28 h 117"/>
                  <a:gd name="T64" fmla="*/ 77 w 160"/>
                  <a:gd name="T65" fmla="*/ 21 h 117"/>
                  <a:gd name="T66" fmla="*/ 74 w 160"/>
                  <a:gd name="T67" fmla="*/ 17 h 117"/>
                  <a:gd name="T68" fmla="*/ 71 w 160"/>
                  <a:gd name="T69" fmla="*/ 13 h 117"/>
                  <a:gd name="T70" fmla="*/ 68 w 160"/>
                  <a:gd name="T71" fmla="*/ 10 h 117"/>
                  <a:gd name="T72" fmla="*/ 66 w 160"/>
                  <a:gd name="T73" fmla="*/ 6 h 117"/>
                  <a:gd name="T74" fmla="*/ 60 w 160"/>
                  <a:gd name="T75" fmla="*/ 6 h 117"/>
                  <a:gd name="T76" fmla="*/ 52 w 160"/>
                  <a:gd name="T77" fmla="*/ 6 h 117"/>
                  <a:gd name="T78" fmla="*/ 43 w 160"/>
                  <a:gd name="T79" fmla="*/ 4 h 117"/>
                  <a:gd name="T80" fmla="*/ 33 w 160"/>
                  <a:gd name="T81" fmla="*/ 0 h 117"/>
                  <a:gd name="T82" fmla="*/ 0 w 160"/>
                  <a:gd name="T83"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60" h="117">
                    <a:moveTo>
                      <a:pt x="0" y="0"/>
                    </a:moveTo>
                    <a:lnTo>
                      <a:pt x="1" y="10"/>
                    </a:lnTo>
                    <a:lnTo>
                      <a:pt x="4" y="19"/>
                    </a:lnTo>
                    <a:lnTo>
                      <a:pt x="9" y="29"/>
                    </a:lnTo>
                    <a:lnTo>
                      <a:pt x="15" y="39"/>
                    </a:lnTo>
                    <a:lnTo>
                      <a:pt x="22" y="48"/>
                    </a:lnTo>
                    <a:lnTo>
                      <a:pt x="31" y="59"/>
                    </a:lnTo>
                    <a:lnTo>
                      <a:pt x="41" y="68"/>
                    </a:lnTo>
                    <a:lnTo>
                      <a:pt x="51" y="77"/>
                    </a:lnTo>
                    <a:lnTo>
                      <a:pt x="62" y="85"/>
                    </a:lnTo>
                    <a:lnTo>
                      <a:pt x="73" y="93"/>
                    </a:lnTo>
                    <a:lnTo>
                      <a:pt x="84" y="99"/>
                    </a:lnTo>
                    <a:lnTo>
                      <a:pt x="95" y="105"/>
                    </a:lnTo>
                    <a:lnTo>
                      <a:pt x="106" y="111"/>
                    </a:lnTo>
                    <a:lnTo>
                      <a:pt x="116" y="114"/>
                    </a:lnTo>
                    <a:lnTo>
                      <a:pt x="124" y="117"/>
                    </a:lnTo>
                    <a:lnTo>
                      <a:pt x="133" y="117"/>
                    </a:lnTo>
                    <a:lnTo>
                      <a:pt x="139" y="116"/>
                    </a:lnTo>
                    <a:lnTo>
                      <a:pt x="146" y="113"/>
                    </a:lnTo>
                    <a:lnTo>
                      <a:pt x="153" y="110"/>
                    </a:lnTo>
                    <a:lnTo>
                      <a:pt x="160" y="104"/>
                    </a:lnTo>
                    <a:lnTo>
                      <a:pt x="150" y="91"/>
                    </a:lnTo>
                    <a:lnTo>
                      <a:pt x="141" y="79"/>
                    </a:lnTo>
                    <a:lnTo>
                      <a:pt x="138" y="73"/>
                    </a:lnTo>
                    <a:lnTo>
                      <a:pt x="135" y="66"/>
                    </a:lnTo>
                    <a:lnTo>
                      <a:pt x="133" y="58"/>
                    </a:lnTo>
                    <a:lnTo>
                      <a:pt x="133" y="49"/>
                    </a:lnTo>
                    <a:lnTo>
                      <a:pt x="127" y="48"/>
                    </a:lnTo>
                    <a:lnTo>
                      <a:pt x="118" y="45"/>
                    </a:lnTo>
                    <a:lnTo>
                      <a:pt x="108" y="40"/>
                    </a:lnTo>
                    <a:lnTo>
                      <a:pt x="97" y="34"/>
                    </a:lnTo>
                    <a:lnTo>
                      <a:pt x="87" y="28"/>
                    </a:lnTo>
                    <a:lnTo>
                      <a:pt x="77" y="21"/>
                    </a:lnTo>
                    <a:lnTo>
                      <a:pt x="74" y="17"/>
                    </a:lnTo>
                    <a:lnTo>
                      <a:pt x="71" y="13"/>
                    </a:lnTo>
                    <a:lnTo>
                      <a:pt x="68" y="10"/>
                    </a:lnTo>
                    <a:lnTo>
                      <a:pt x="66" y="6"/>
                    </a:lnTo>
                    <a:lnTo>
                      <a:pt x="60" y="6"/>
                    </a:lnTo>
                    <a:lnTo>
                      <a:pt x="52" y="6"/>
                    </a:lnTo>
                    <a:lnTo>
                      <a:pt x="43" y="4"/>
                    </a:lnTo>
                    <a:lnTo>
                      <a:pt x="33" y="0"/>
                    </a:lnTo>
                    <a:lnTo>
                      <a:pt x="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1" name="Freeform 410"/>
              <p:cNvSpPr>
                <a:spLocks/>
              </p:cNvSpPr>
              <p:nvPr/>
            </p:nvSpPr>
            <p:spPr bwMode="auto">
              <a:xfrm>
                <a:off x="527" y="1592"/>
                <a:ext cx="26" cy="47"/>
              </a:xfrm>
              <a:custGeom>
                <a:avLst/>
                <a:gdLst>
                  <a:gd name="T0" fmla="*/ 40 w 80"/>
                  <a:gd name="T1" fmla="*/ 123 h 141"/>
                  <a:gd name="T2" fmla="*/ 80 w 80"/>
                  <a:gd name="T3" fmla="*/ 36 h 141"/>
                  <a:gd name="T4" fmla="*/ 80 w 80"/>
                  <a:gd name="T5" fmla="*/ 18 h 141"/>
                  <a:gd name="T6" fmla="*/ 68 w 80"/>
                  <a:gd name="T7" fmla="*/ 17 h 141"/>
                  <a:gd name="T8" fmla="*/ 59 w 80"/>
                  <a:gd name="T9" fmla="*/ 16 h 141"/>
                  <a:gd name="T10" fmla="*/ 53 w 80"/>
                  <a:gd name="T11" fmla="*/ 14 h 141"/>
                  <a:gd name="T12" fmla="*/ 47 w 80"/>
                  <a:gd name="T13" fmla="*/ 11 h 141"/>
                  <a:gd name="T14" fmla="*/ 44 w 80"/>
                  <a:gd name="T15" fmla="*/ 8 h 141"/>
                  <a:gd name="T16" fmla="*/ 42 w 80"/>
                  <a:gd name="T17" fmla="*/ 5 h 141"/>
                  <a:gd name="T18" fmla="*/ 41 w 80"/>
                  <a:gd name="T19" fmla="*/ 2 h 141"/>
                  <a:gd name="T20" fmla="*/ 40 w 80"/>
                  <a:gd name="T21" fmla="*/ 0 h 141"/>
                  <a:gd name="T22" fmla="*/ 0 w 80"/>
                  <a:gd name="T23" fmla="*/ 0 h 141"/>
                  <a:gd name="T24" fmla="*/ 0 w 80"/>
                  <a:gd name="T25" fmla="*/ 23 h 141"/>
                  <a:gd name="T26" fmla="*/ 0 w 80"/>
                  <a:gd name="T27" fmla="*/ 40 h 141"/>
                  <a:gd name="T28" fmla="*/ 0 w 80"/>
                  <a:gd name="T29" fmla="*/ 52 h 141"/>
                  <a:gd name="T30" fmla="*/ 0 w 80"/>
                  <a:gd name="T31" fmla="*/ 61 h 141"/>
                  <a:gd name="T32" fmla="*/ 1 w 80"/>
                  <a:gd name="T33" fmla="*/ 69 h 141"/>
                  <a:gd name="T34" fmla="*/ 3 w 80"/>
                  <a:gd name="T35" fmla="*/ 78 h 141"/>
                  <a:gd name="T36" fmla="*/ 7 w 80"/>
                  <a:gd name="T37" fmla="*/ 88 h 141"/>
                  <a:gd name="T38" fmla="*/ 11 w 80"/>
                  <a:gd name="T39" fmla="*/ 99 h 141"/>
                  <a:gd name="T40" fmla="*/ 20 w 80"/>
                  <a:gd name="T41" fmla="*/ 121 h 141"/>
                  <a:gd name="T42" fmla="*/ 27 w 80"/>
                  <a:gd name="T43" fmla="*/ 141 h 141"/>
                  <a:gd name="T44" fmla="*/ 31 w 80"/>
                  <a:gd name="T45" fmla="*/ 135 h 141"/>
                  <a:gd name="T46" fmla="*/ 33 w 80"/>
                  <a:gd name="T47" fmla="*/ 129 h 141"/>
                  <a:gd name="T48" fmla="*/ 34 w 80"/>
                  <a:gd name="T49" fmla="*/ 127 h 141"/>
                  <a:gd name="T50" fmla="*/ 36 w 80"/>
                  <a:gd name="T51" fmla="*/ 125 h 141"/>
                  <a:gd name="T52" fmla="*/ 38 w 80"/>
                  <a:gd name="T53" fmla="*/ 123 h 141"/>
                  <a:gd name="T54" fmla="*/ 40 w 80"/>
                  <a:gd name="T55" fmla="*/ 123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0" h="141">
                    <a:moveTo>
                      <a:pt x="40" y="123"/>
                    </a:moveTo>
                    <a:lnTo>
                      <a:pt x="80" y="36"/>
                    </a:lnTo>
                    <a:lnTo>
                      <a:pt x="80" y="18"/>
                    </a:lnTo>
                    <a:lnTo>
                      <a:pt x="68" y="17"/>
                    </a:lnTo>
                    <a:lnTo>
                      <a:pt x="59" y="16"/>
                    </a:lnTo>
                    <a:lnTo>
                      <a:pt x="53" y="14"/>
                    </a:lnTo>
                    <a:lnTo>
                      <a:pt x="47" y="11"/>
                    </a:lnTo>
                    <a:lnTo>
                      <a:pt x="44" y="8"/>
                    </a:lnTo>
                    <a:lnTo>
                      <a:pt x="42" y="5"/>
                    </a:lnTo>
                    <a:lnTo>
                      <a:pt x="41" y="2"/>
                    </a:lnTo>
                    <a:lnTo>
                      <a:pt x="40" y="0"/>
                    </a:lnTo>
                    <a:lnTo>
                      <a:pt x="0" y="0"/>
                    </a:lnTo>
                    <a:lnTo>
                      <a:pt x="0" y="23"/>
                    </a:lnTo>
                    <a:lnTo>
                      <a:pt x="0" y="40"/>
                    </a:lnTo>
                    <a:lnTo>
                      <a:pt x="0" y="52"/>
                    </a:lnTo>
                    <a:lnTo>
                      <a:pt x="0" y="61"/>
                    </a:lnTo>
                    <a:lnTo>
                      <a:pt x="1" y="69"/>
                    </a:lnTo>
                    <a:lnTo>
                      <a:pt x="3" y="78"/>
                    </a:lnTo>
                    <a:lnTo>
                      <a:pt x="7" y="88"/>
                    </a:lnTo>
                    <a:lnTo>
                      <a:pt x="11" y="99"/>
                    </a:lnTo>
                    <a:lnTo>
                      <a:pt x="20" y="121"/>
                    </a:lnTo>
                    <a:lnTo>
                      <a:pt x="27" y="141"/>
                    </a:lnTo>
                    <a:lnTo>
                      <a:pt x="31" y="135"/>
                    </a:lnTo>
                    <a:lnTo>
                      <a:pt x="33" y="129"/>
                    </a:lnTo>
                    <a:lnTo>
                      <a:pt x="34" y="127"/>
                    </a:lnTo>
                    <a:lnTo>
                      <a:pt x="36" y="125"/>
                    </a:lnTo>
                    <a:lnTo>
                      <a:pt x="38" y="123"/>
                    </a:lnTo>
                    <a:lnTo>
                      <a:pt x="40" y="12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2" name="Freeform 411"/>
              <p:cNvSpPr>
                <a:spLocks/>
              </p:cNvSpPr>
              <p:nvPr/>
            </p:nvSpPr>
            <p:spPr bwMode="auto">
              <a:xfrm>
                <a:off x="1379" y="1383"/>
                <a:ext cx="83" cy="41"/>
              </a:xfrm>
              <a:custGeom>
                <a:avLst/>
                <a:gdLst>
                  <a:gd name="T0" fmla="*/ 0 w 259"/>
                  <a:gd name="T1" fmla="*/ 93 h 124"/>
                  <a:gd name="T2" fmla="*/ 0 w 259"/>
                  <a:gd name="T3" fmla="*/ 96 h 124"/>
                  <a:gd name="T4" fmla="*/ 2 w 259"/>
                  <a:gd name="T5" fmla="*/ 100 h 124"/>
                  <a:gd name="T6" fmla="*/ 4 w 259"/>
                  <a:gd name="T7" fmla="*/ 103 h 124"/>
                  <a:gd name="T8" fmla="*/ 6 w 259"/>
                  <a:gd name="T9" fmla="*/ 106 h 124"/>
                  <a:gd name="T10" fmla="*/ 14 w 259"/>
                  <a:gd name="T11" fmla="*/ 111 h 124"/>
                  <a:gd name="T12" fmla="*/ 23 w 259"/>
                  <a:gd name="T13" fmla="*/ 115 h 124"/>
                  <a:gd name="T14" fmla="*/ 31 w 259"/>
                  <a:gd name="T15" fmla="*/ 120 h 124"/>
                  <a:gd name="T16" fmla="*/ 41 w 259"/>
                  <a:gd name="T17" fmla="*/ 122 h 124"/>
                  <a:gd name="T18" fmla="*/ 51 w 259"/>
                  <a:gd name="T19" fmla="*/ 124 h 124"/>
                  <a:gd name="T20" fmla="*/ 60 w 259"/>
                  <a:gd name="T21" fmla="*/ 124 h 124"/>
                  <a:gd name="T22" fmla="*/ 68 w 259"/>
                  <a:gd name="T23" fmla="*/ 124 h 124"/>
                  <a:gd name="T24" fmla="*/ 75 w 259"/>
                  <a:gd name="T25" fmla="*/ 123 h 124"/>
                  <a:gd name="T26" fmla="*/ 81 w 259"/>
                  <a:gd name="T27" fmla="*/ 122 h 124"/>
                  <a:gd name="T28" fmla="*/ 87 w 259"/>
                  <a:gd name="T29" fmla="*/ 120 h 124"/>
                  <a:gd name="T30" fmla="*/ 97 w 259"/>
                  <a:gd name="T31" fmla="*/ 114 h 124"/>
                  <a:gd name="T32" fmla="*/ 106 w 259"/>
                  <a:gd name="T33" fmla="*/ 108 h 124"/>
                  <a:gd name="T34" fmla="*/ 115 w 259"/>
                  <a:gd name="T35" fmla="*/ 103 h 124"/>
                  <a:gd name="T36" fmla="*/ 125 w 259"/>
                  <a:gd name="T37" fmla="*/ 98 h 124"/>
                  <a:gd name="T38" fmla="*/ 130 w 259"/>
                  <a:gd name="T39" fmla="*/ 96 h 124"/>
                  <a:gd name="T40" fmla="*/ 137 w 259"/>
                  <a:gd name="T41" fmla="*/ 94 h 124"/>
                  <a:gd name="T42" fmla="*/ 145 w 259"/>
                  <a:gd name="T43" fmla="*/ 93 h 124"/>
                  <a:gd name="T44" fmla="*/ 152 w 259"/>
                  <a:gd name="T45" fmla="*/ 93 h 124"/>
                  <a:gd name="T46" fmla="*/ 162 w 259"/>
                  <a:gd name="T47" fmla="*/ 94 h 124"/>
                  <a:gd name="T48" fmla="*/ 171 w 259"/>
                  <a:gd name="T49" fmla="*/ 96 h 124"/>
                  <a:gd name="T50" fmla="*/ 180 w 259"/>
                  <a:gd name="T51" fmla="*/ 99 h 124"/>
                  <a:gd name="T52" fmla="*/ 188 w 259"/>
                  <a:gd name="T53" fmla="*/ 103 h 124"/>
                  <a:gd name="T54" fmla="*/ 204 w 259"/>
                  <a:gd name="T55" fmla="*/ 111 h 124"/>
                  <a:gd name="T56" fmla="*/ 219 w 259"/>
                  <a:gd name="T57" fmla="*/ 117 h 124"/>
                  <a:gd name="T58" fmla="*/ 259 w 259"/>
                  <a:gd name="T59" fmla="*/ 117 h 124"/>
                  <a:gd name="T60" fmla="*/ 259 w 259"/>
                  <a:gd name="T61" fmla="*/ 99 h 124"/>
                  <a:gd name="T62" fmla="*/ 252 w 259"/>
                  <a:gd name="T63" fmla="*/ 98 h 124"/>
                  <a:gd name="T64" fmla="*/ 244 w 259"/>
                  <a:gd name="T65" fmla="*/ 96 h 124"/>
                  <a:gd name="T66" fmla="*/ 236 w 259"/>
                  <a:gd name="T67" fmla="*/ 94 h 124"/>
                  <a:gd name="T68" fmla="*/ 226 w 259"/>
                  <a:gd name="T69" fmla="*/ 93 h 124"/>
                  <a:gd name="T70" fmla="*/ 230 w 259"/>
                  <a:gd name="T71" fmla="*/ 85 h 124"/>
                  <a:gd name="T72" fmla="*/ 236 w 259"/>
                  <a:gd name="T73" fmla="*/ 79 h 124"/>
                  <a:gd name="T74" fmla="*/ 240 w 259"/>
                  <a:gd name="T75" fmla="*/ 74 h 124"/>
                  <a:gd name="T76" fmla="*/ 246 w 259"/>
                  <a:gd name="T77" fmla="*/ 69 h 124"/>
                  <a:gd name="T78" fmla="*/ 238 w 259"/>
                  <a:gd name="T79" fmla="*/ 61 h 124"/>
                  <a:gd name="T80" fmla="*/ 230 w 259"/>
                  <a:gd name="T81" fmla="*/ 56 h 124"/>
                  <a:gd name="T82" fmla="*/ 222 w 259"/>
                  <a:gd name="T83" fmla="*/ 50 h 124"/>
                  <a:gd name="T84" fmla="*/ 214 w 259"/>
                  <a:gd name="T85" fmla="*/ 46 h 124"/>
                  <a:gd name="T86" fmla="*/ 197 w 259"/>
                  <a:gd name="T87" fmla="*/ 37 h 124"/>
                  <a:gd name="T88" fmla="*/ 182 w 259"/>
                  <a:gd name="T89" fmla="*/ 30 h 124"/>
                  <a:gd name="T90" fmla="*/ 166 w 259"/>
                  <a:gd name="T91" fmla="*/ 23 h 124"/>
                  <a:gd name="T92" fmla="*/ 153 w 259"/>
                  <a:gd name="T93" fmla="*/ 17 h 124"/>
                  <a:gd name="T94" fmla="*/ 147 w 259"/>
                  <a:gd name="T95" fmla="*/ 13 h 124"/>
                  <a:gd name="T96" fmla="*/ 141 w 259"/>
                  <a:gd name="T97" fmla="*/ 10 h 124"/>
                  <a:gd name="T98" fmla="*/ 137 w 259"/>
                  <a:gd name="T99" fmla="*/ 5 h 124"/>
                  <a:gd name="T100" fmla="*/ 132 w 259"/>
                  <a:gd name="T101" fmla="*/ 0 h 124"/>
                  <a:gd name="T102" fmla="*/ 124 w 259"/>
                  <a:gd name="T103" fmla="*/ 3 h 124"/>
                  <a:gd name="T104" fmla="*/ 114 w 259"/>
                  <a:gd name="T105" fmla="*/ 7 h 124"/>
                  <a:gd name="T106" fmla="*/ 105 w 259"/>
                  <a:gd name="T107" fmla="*/ 12 h 124"/>
                  <a:gd name="T108" fmla="*/ 95 w 259"/>
                  <a:gd name="T109" fmla="*/ 17 h 124"/>
                  <a:gd name="T110" fmla="*/ 75 w 259"/>
                  <a:gd name="T111" fmla="*/ 29 h 124"/>
                  <a:gd name="T112" fmla="*/ 57 w 259"/>
                  <a:gd name="T113" fmla="*/ 42 h 124"/>
                  <a:gd name="T114" fmla="*/ 38 w 259"/>
                  <a:gd name="T115" fmla="*/ 56 h 124"/>
                  <a:gd name="T116" fmla="*/ 23 w 259"/>
                  <a:gd name="T117" fmla="*/ 70 h 124"/>
                  <a:gd name="T118" fmla="*/ 9 w 259"/>
                  <a:gd name="T119" fmla="*/ 83 h 124"/>
                  <a:gd name="T120" fmla="*/ 0 w 259"/>
                  <a:gd name="T121" fmla="*/ 9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9" h="124">
                    <a:moveTo>
                      <a:pt x="0" y="93"/>
                    </a:moveTo>
                    <a:lnTo>
                      <a:pt x="0" y="96"/>
                    </a:lnTo>
                    <a:lnTo>
                      <a:pt x="2" y="100"/>
                    </a:lnTo>
                    <a:lnTo>
                      <a:pt x="4" y="103"/>
                    </a:lnTo>
                    <a:lnTo>
                      <a:pt x="6" y="106"/>
                    </a:lnTo>
                    <a:lnTo>
                      <a:pt x="14" y="111"/>
                    </a:lnTo>
                    <a:lnTo>
                      <a:pt x="23" y="115"/>
                    </a:lnTo>
                    <a:lnTo>
                      <a:pt x="31" y="120"/>
                    </a:lnTo>
                    <a:lnTo>
                      <a:pt x="41" y="122"/>
                    </a:lnTo>
                    <a:lnTo>
                      <a:pt x="51" y="124"/>
                    </a:lnTo>
                    <a:lnTo>
                      <a:pt x="60" y="124"/>
                    </a:lnTo>
                    <a:lnTo>
                      <a:pt x="68" y="124"/>
                    </a:lnTo>
                    <a:lnTo>
                      <a:pt x="75" y="123"/>
                    </a:lnTo>
                    <a:lnTo>
                      <a:pt x="81" y="122"/>
                    </a:lnTo>
                    <a:lnTo>
                      <a:pt x="87" y="120"/>
                    </a:lnTo>
                    <a:lnTo>
                      <a:pt x="97" y="114"/>
                    </a:lnTo>
                    <a:lnTo>
                      <a:pt x="106" y="108"/>
                    </a:lnTo>
                    <a:lnTo>
                      <a:pt x="115" y="103"/>
                    </a:lnTo>
                    <a:lnTo>
                      <a:pt x="125" y="98"/>
                    </a:lnTo>
                    <a:lnTo>
                      <a:pt x="130" y="96"/>
                    </a:lnTo>
                    <a:lnTo>
                      <a:pt x="137" y="94"/>
                    </a:lnTo>
                    <a:lnTo>
                      <a:pt x="145" y="93"/>
                    </a:lnTo>
                    <a:lnTo>
                      <a:pt x="152" y="93"/>
                    </a:lnTo>
                    <a:lnTo>
                      <a:pt x="162" y="94"/>
                    </a:lnTo>
                    <a:lnTo>
                      <a:pt x="171" y="96"/>
                    </a:lnTo>
                    <a:lnTo>
                      <a:pt x="180" y="99"/>
                    </a:lnTo>
                    <a:lnTo>
                      <a:pt x="188" y="103"/>
                    </a:lnTo>
                    <a:lnTo>
                      <a:pt x="204" y="111"/>
                    </a:lnTo>
                    <a:lnTo>
                      <a:pt x="219" y="117"/>
                    </a:lnTo>
                    <a:lnTo>
                      <a:pt x="259" y="117"/>
                    </a:lnTo>
                    <a:lnTo>
                      <a:pt x="259" y="99"/>
                    </a:lnTo>
                    <a:lnTo>
                      <a:pt x="252" y="98"/>
                    </a:lnTo>
                    <a:lnTo>
                      <a:pt x="244" y="96"/>
                    </a:lnTo>
                    <a:lnTo>
                      <a:pt x="236" y="94"/>
                    </a:lnTo>
                    <a:lnTo>
                      <a:pt x="226" y="93"/>
                    </a:lnTo>
                    <a:lnTo>
                      <a:pt x="230" y="85"/>
                    </a:lnTo>
                    <a:lnTo>
                      <a:pt x="236" y="79"/>
                    </a:lnTo>
                    <a:lnTo>
                      <a:pt x="240" y="74"/>
                    </a:lnTo>
                    <a:lnTo>
                      <a:pt x="246" y="69"/>
                    </a:lnTo>
                    <a:lnTo>
                      <a:pt x="238" y="61"/>
                    </a:lnTo>
                    <a:lnTo>
                      <a:pt x="230" y="56"/>
                    </a:lnTo>
                    <a:lnTo>
                      <a:pt x="222" y="50"/>
                    </a:lnTo>
                    <a:lnTo>
                      <a:pt x="214" y="46"/>
                    </a:lnTo>
                    <a:lnTo>
                      <a:pt x="197" y="37"/>
                    </a:lnTo>
                    <a:lnTo>
                      <a:pt x="182" y="30"/>
                    </a:lnTo>
                    <a:lnTo>
                      <a:pt x="166" y="23"/>
                    </a:lnTo>
                    <a:lnTo>
                      <a:pt x="153" y="17"/>
                    </a:lnTo>
                    <a:lnTo>
                      <a:pt x="147" y="13"/>
                    </a:lnTo>
                    <a:lnTo>
                      <a:pt x="141" y="10"/>
                    </a:lnTo>
                    <a:lnTo>
                      <a:pt x="137" y="5"/>
                    </a:lnTo>
                    <a:lnTo>
                      <a:pt x="132" y="0"/>
                    </a:lnTo>
                    <a:lnTo>
                      <a:pt x="124" y="3"/>
                    </a:lnTo>
                    <a:lnTo>
                      <a:pt x="114" y="7"/>
                    </a:lnTo>
                    <a:lnTo>
                      <a:pt x="105" y="12"/>
                    </a:lnTo>
                    <a:lnTo>
                      <a:pt x="95" y="17"/>
                    </a:lnTo>
                    <a:lnTo>
                      <a:pt x="75" y="29"/>
                    </a:lnTo>
                    <a:lnTo>
                      <a:pt x="57" y="42"/>
                    </a:lnTo>
                    <a:lnTo>
                      <a:pt x="38" y="56"/>
                    </a:lnTo>
                    <a:lnTo>
                      <a:pt x="23" y="70"/>
                    </a:lnTo>
                    <a:lnTo>
                      <a:pt x="9" y="83"/>
                    </a:lnTo>
                    <a:lnTo>
                      <a:pt x="0" y="9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3" name="Freeform 412"/>
              <p:cNvSpPr>
                <a:spLocks/>
              </p:cNvSpPr>
              <p:nvPr/>
            </p:nvSpPr>
            <p:spPr bwMode="auto">
              <a:xfrm>
                <a:off x="1509" y="1389"/>
                <a:ext cx="38" cy="19"/>
              </a:xfrm>
              <a:custGeom>
                <a:avLst/>
                <a:gdLst>
                  <a:gd name="T0" fmla="*/ 0 w 119"/>
                  <a:gd name="T1" fmla="*/ 32 h 57"/>
                  <a:gd name="T2" fmla="*/ 7 w 119"/>
                  <a:gd name="T3" fmla="*/ 35 h 57"/>
                  <a:gd name="T4" fmla="*/ 14 w 119"/>
                  <a:gd name="T5" fmla="*/ 38 h 57"/>
                  <a:gd name="T6" fmla="*/ 20 w 119"/>
                  <a:gd name="T7" fmla="*/ 42 h 57"/>
                  <a:gd name="T8" fmla="*/ 26 w 119"/>
                  <a:gd name="T9" fmla="*/ 47 h 57"/>
                  <a:gd name="T10" fmla="*/ 32 w 119"/>
                  <a:gd name="T11" fmla="*/ 51 h 57"/>
                  <a:gd name="T12" fmla="*/ 36 w 119"/>
                  <a:gd name="T13" fmla="*/ 54 h 57"/>
                  <a:gd name="T14" fmla="*/ 41 w 119"/>
                  <a:gd name="T15" fmla="*/ 56 h 57"/>
                  <a:gd name="T16" fmla="*/ 47 w 119"/>
                  <a:gd name="T17" fmla="*/ 57 h 57"/>
                  <a:gd name="T18" fmla="*/ 55 w 119"/>
                  <a:gd name="T19" fmla="*/ 57 h 57"/>
                  <a:gd name="T20" fmla="*/ 62 w 119"/>
                  <a:gd name="T21" fmla="*/ 56 h 57"/>
                  <a:gd name="T22" fmla="*/ 70 w 119"/>
                  <a:gd name="T23" fmla="*/ 55 h 57"/>
                  <a:gd name="T24" fmla="*/ 77 w 119"/>
                  <a:gd name="T25" fmla="*/ 53 h 57"/>
                  <a:gd name="T26" fmla="*/ 83 w 119"/>
                  <a:gd name="T27" fmla="*/ 50 h 57"/>
                  <a:gd name="T28" fmla="*/ 89 w 119"/>
                  <a:gd name="T29" fmla="*/ 48 h 57"/>
                  <a:gd name="T30" fmla="*/ 93 w 119"/>
                  <a:gd name="T31" fmla="*/ 44 h 57"/>
                  <a:gd name="T32" fmla="*/ 97 w 119"/>
                  <a:gd name="T33" fmla="*/ 40 h 57"/>
                  <a:gd name="T34" fmla="*/ 106 w 119"/>
                  <a:gd name="T35" fmla="*/ 32 h 57"/>
                  <a:gd name="T36" fmla="*/ 112 w 119"/>
                  <a:gd name="T37" fmla="*/ 23 h 57"/>
                  <a:gd name="T38" fmla="*/ 116 w 119"/>
                  <a:gd name="T39" fmla="*/ 13 h 57"/>
                  <a:gd name="T40" fmla="*/ 119 w 119"/>
                  <a:gd name="T41" fmla="*/ 1 h 57"/>
                  <a:gd name="T42" fmla="*/ 101 w 119"/>
                  <a:gd name="T43" fmla="*/ 0 h 57"/>
                  <a:gd name="T44" fmla="*/ 82 w 119"/>
                  <a:gd name="T45" fmla="*/ 0 h 57"/>
                  <a:gd name="T46" fmla="*/ 63 w 119"/>
                  <a:gd name="T47" fmla="*/ 2 h 57"/>
                  <a:gd name="T48" fmla="*/ 45 w 119"/>
                  <a:gd name="T49" fmla="*/ 5 h 57"/>
                  <a:gd name="T50" fmla="*/ 36 w 119"/>
                  <a:gd name="T51" fmla="*/ 7 h 57"/>
                  <a:gd name="T52" fmla="*/ 28 w 119"/>
                  <a:gd name="T53" fmla="*/ 10 h 57"/>
                  <a:gd name="T54" fmla="*/ 22 w 119"/>
                  <a:gd name="T55" fmla="*/ 13 h 57"/>
                  <a:gd name="T56" fmla="*/ 15 w 119"/>
                  <a:gd name="T57" fmla="*/ 16 h 57"/>
                  <a:gd name="T58" fmla="*/ 10 w 119"/>
                  <a:gd name="T59" fmla="*/ 19 h 57"/>
                  <a:gd name="T60" fmla="*/ 5 w 119"/>
                  <a:gd name="T61" fmla="*/ 23 h 57"/>
                  <a:gd name="T62" fmla="*/ 2 w 119"/>
                  <a:gd name="T63" fmla="*/ 27 h 57"/>
                  <a:gd name="T64" fmla="*/ 0 w 119"/>
                  <a:gd name="T65" fmla="*/ 3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9" h="57">
                    <a:moveTo>
                      <a:pt x="0" y="32"/>
                    </a:moveTo>
                    <a:lnTo>
                      <a:pt x="7" y="35"/>
                    </a:lnTo>
                    <a:lnTo>
                      <a:pt x="14" y="38"/>
                    </a:lnTo>
                    <a:lnTo>
                      <a:pt x="20" y="42"/>
                    </a:lnTo>
                    <a:lnTo>
                      <a:pt x="26" y="47"/>
                    </a:lnTo>
                    <a:lnTo>
                      <a:pt x="32" y="51"/>
                    </a:lnTo>
                    <a:lnTo>
                      <a:pt x="36" y="54"/>
                    </a:lnTo>
                    <a:lnTo>
                      <a:pt x="41" y="56"/>
                    </a:lnTo>
                    <a:lnTo>
                      <a:pt x="47" y="57"/>
                    </a:lnTo>
                    <a:lnTo>
                      <a:pt x="55" y="57"/>
                    </a:lnTo>
                    <a:lnTo>
                      <a:pt x="62" y="56"/>
                    </a:lnTo>
                    <a:lnTo>
                      <a:pt x="70" y="55"/>
                    </a:lnTo>
                    <a:lnTo>
                      <a:pt x="77" y="53"/>
                    </a:lnTo>
                    <a:lnTo>
                      <a:pt x="83" y="50"/>
                    </a:lnTo>
                    <a:lnTo>
                      <a:pt x="89" y="48"/>
                    </a:lnTo>
                    <a:lnTo>
                      <a:pt x="93" y="44"/>
                    </a:lnTo>
                    <a:lnTo>
                      <a:pt x="97" y="40"/>
                    </a:lnTo>
                    <a:lnTo>
                      <a:pt x="106" y="32"/>
                    </a:lnTo>
                    <a:lnTo>
                      <a:pt x="112" y="23"/>
                    </a:lnTo>
                    <a:lnTo>
                      <a:pt x="116" y="13"/>
                    </a:lnTo>
                    <a:lnTo>
                      <a:pt x="119" y="1"/>
                    </a:lnTo>
                    <a:lnTo>
                      <a:pt x="101" y="0"/>
                    </a:lnTo>
                    <a:lnTo>
                      <a:pt x="82" y="0"/>
                    </a:lnTo>
                    <a:lnTo>
                      <a:pt x="63" y="2"/>
                    </a:lnTo>
                    <a:lnTo>
                      <a:pt x="45" y="5"/>
                    </a:lnTo>
                    <a:lnTo>
                      <a:pt x="36" y="7"/>
                    </a:lnTo>
                    <a:lnTo>
                      <a:pt x="28" y="10"/>
                    </a:lnTo>
                    <a:lnTo>
                      <a:pt x="22" y="13"/>
                    </a:lnTo>
                    <a:lnTo>
                      <a:pt x="15" y="16"/>
                    </a:lnTo>
                    <a:lnTo>
                      <a:pt x="10" y="19"/>
                    </a:lnTo>
                    <a:lnTo>
                      <a:pt x="5" y="23"/>
                    </a:lnTo>
                    <a:lnTo>
                      <a:pt x="2" y="27"/>
                    </a:lnTo>
                    <a:lnTo>
                      <a:pt x="0" y="3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4" name="Freeform 413"/>
              <p:cNvSpPr>
                <a:spLocks/>
              </p:cNvSpPr>
              <p:nvPr/>
            </p:nvSpPr>
            <p:spPr bwMode="auto">
              <a:xfrm>
                <a:off x="1554" y="1335"/>
                <a:ext cx="34" cy="17"/>
              </a:xfrm>
              <a:custGeom>
                <a:avLst/>
                <a:gdLst>
                  <a:gd name="T0" fmla="*/ 0 w 107"/>
                  <a:gd name="T1" fmla="*/ 50 h 52"/>
                  <a:gd name="T2" fmla="*/ 6 w 107"/>
                  <a:gd name="T3" fmla="*/ 51 h 52"/>
                  <a:gd name="T4" fmla="*/ 9 w 107"/>
                  <a:gd name="T5" fmla="*/ 52 h 52"/>
                  <a:gd name="T6" fmla="*/ 13 w 107"/>
                  <a:gd name="T7" fmla="*/ 52 h 52"/>
                  <a:gd name="T8" fmla="*/ 17 w 107"/>
                  <a:gd name="T9" fmla="*/ 52 h 52"/>
                  <a:gd name="T10" fmla="*/ 24 w 107"/>
                  <a:gd name="T11" fmla="*/ 50 h 52"/>
                  <a:gd name="T12" fmla="*/ 34 w 107"/>
                  <a:gd name="T13" fmla="*/ 50 h 52"/>
                  <a:gd name="T14" fmla="*/ 43 w 107"/>
                  <a:gd name="T15" fmla="*/ 49 h 52"/>
                  <a:gd name="T16" fmla="*/ 53 w 107"/>
                  <a:gd name="T17" fmla="*/ 48 h 52"/>
                  <a:gd name="T18" fmla="*/ 62 w 107"/>
                  <a:gd name="T19" fmla="*/ 47 h 52"/>
                  <a:gd name="T20" fmla="*/ 70 w 107"/>
                  <a:gd name="T21" fmla="*/ 43 h 52"/>
                  <a:gd name="T22" fmla="*/ 79 w 107"/>
                  <a:gd name="T23" fmla="*/ 40 h 52"/>
                  <a:gd name="T24" fmla="*/ 88 w 107"/>
                  <a:gd name="T25" fmla="*/ 36 h 52"/>
                  <a:gd name="T26" fmla="*/ 97 w 107"/>
                  <a:gd name="T27" fmla="*/ 31 h 52"/>
                  <a:gd name="T28" fmla="*/ 107 w 107"/>
                  <a:gd name="T29" fmla="*/ 24 h 52"/>
                  <a:gd name="T30" fmla="*/ 107 w 107"/>
                  <a:gd name="T31" fmla="*/ 0 h 52"/>
                  <a:gd name="T32" fmla="*/ 98 w 107"/>
                  <a:gd name="T33" fmla="*/ 1 h 52"/>
                  <a:gd name="T34" fmla="*/ 86 w 107"/>
                  <a:gd name="T35" fmla="*/ 3 h 52"/>
                  <a:gd name="T36" fmla="*/ 72 w 107"/>
                  <a:gd name="T37" fmla="*/ 7 h 52"/>
                  <a:gd name="T38" fmla="*/ 56 w 107"/>
                  <a:gd name="T39" fmla="*/ 13 h 52"/>
                  <a:gd name="T40" fmla="*/ 41 w 107"/>
                  <a:gd name="T41" fmla="*/ 20 h 52"/>
                  <a:gd name="T42" fmla="*/ 25 w 107"/>
                  <a:gd name="T43" fmla="*/ 28 h 52"/>
                  <a:gd name="T44" fmla="*/ 19 w 107"/>
                  <a:gd name="T45" fmla="*/ 33 h 52"/>
                  <a:gd name="T46" fmla="*/ 12 w 107"/>
                  <a:gd name="T47" fmla="*/ 38 h 52"/>
                  <a:gd name="T48" fmla="*/ 6 w 107"/>
                  <a:gd name="T49" fmla="*/ 43 h 52"/>
                  <a:gd name="T50" fmla="*/ 0 w 107"/>
                  <a:gd name="T51" fmla="*/ 5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7" h="52">
                    <a:moveTo>
                      <a:pt x="0" y="50"/>
                    </a:moveTo>
                    <a:lnTo>
                      <a:pt x="6" y="51"/>
                    </a:lnTo>
                    <a:lnTo>
                      <a:pt x="9" y="52"/>
                    </a:lnTo>
                    <a:lnTo>
                      <a:pt x="13" y="52"/>
                    </a:lnTo>
                    <a:lnTo>
                      <a:pt x="17" y="52"/>
                    </a:lnTo>
                    <a:lnTo>
                      <a:pt x="24" y="50"/>
                    </a:lnTo>
                    <a:lnTo>
                      <a:pt x="34" y="50"/>
                    </a:lnTo>
                    <a:lnTo>
                      <a:pt x="43" y="49"/>
                    </a:lnTo>
                    <a:lnTo>
                      <a:pt x="53" y="48"/>
                    </a:lnTo>
                    <a:lnTo>
                      <a:pt x="62" y="47"/>
                    </a:lnTo>
                    <a:lnTo>
                      <a:pt x="70" y="43"/>
                    </a:lnTo>
                    <a:lnTo>
                      <a:pt x="79" y="40"/>
                    </a:lnTo>
                    <a:lnTo>
                      <a:pt x="88" y="36"/>
                    </a:lnTo>
                    <a:lnTo>
                      <a:pt x="97" y="31"/>
                    </a:lnTo>
                    <a:lnTo>
                      <a:pt x="107" y="24"/>
                    </a:lnTo>
                    <a:lnTo>
                      <a:pt x="107" y="0"/>
                    </a:lnTo>
                    <a:lnTo>
                      <a:pt x="98" y="1"/>
                    </a:lnTo>
                    <a:lnTo>
                      <a:pt x="86" y="3"/>
                    </a:lnTo>
                    <a:lnTo>
                      <a:pt x="72" y="7"/>
                    </a:lnTo>
                    <a:lnTo>
                      <a:pt x="56" y="13"/>
                    </a:lnTo>
                    <a:lnTo>
                      <a:pt x="41" y="20"/>
                    </a:lnTo>
                    <a:lnTo>
                      <a:pt x="25" y="28"/>
                    </a:lnTo>
                    <a:lnTo>
                      <a:pt x="19" y="33"/>
                    </a:lnTo>
                    <a:lnTo>
                      <a:pt x="12" y="38"/>
                    </a:lnTo>
                    <a:lnTo>
                      <a:pt x="6" y="43"/>
                    </a:lnTo>
                    <a:lnTo>
                      <a:pt x="0" y="5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5" name="Freeform 414"/>
              <p:cNvSpPr>
                <a:spLocks/>
              </p:cNvSpPr>
              <p:nvPr/>
            </p:nvSpPr>
            <p:spPr bwMode="auto">
              <a:xfrm>
                <a:off x="1381" y="1244"/>
                <a:ext cx="79" cy="32"/>
              </a:xfrm>
              <a:custGeom>
                <a:avLst/>
                <a:gdLst>
                  <a:gd name="T0" fmla="*/ 27 w 246"/>
                  <a:gd name="T1" fmla="*/ 99 h 99"/>
                  <a:gd name="T2" fmla="*/ 22 w 246"/>
                  <a:gd name="T3" fmla="*/ 97 h 99"/>
                  <a:gd name="T4" fmla="*/ 17 w 246"/>
                  <a:gd name="T5" fmla="*/ 96 h 99"/>
                  <a:gd name="T6" fmla="*/ 12 w 246"/>
                  <a:gd name="T7" fmla="*/ 93 h 99"/>
                  <a:gd name="T8" fmla="*/ 9 w 246"/>
                  <a:gd name="T9" fmla="*/ 90 h 99"/>
                  <a:gd name="T10" fmla="*/ 6 w 246"/>
                  <a:gd name="T11" fmla="*/ 86 h 99"/>
                  <a:gd name="T12" fmla="*/ 2 w 246"/>
                  <a:gd name="T13" fmla="*/ 82 h 99"/>
                  <a:gd name="T14" fmla="*/ 1 w 246"/>
                  <a:gd name="T15" fmla="*/ 78 h 99"/>
                  <a:gd name="T16" fmla="*/ 0 w 246"/>
                  <a:gd name="T17" fmla="*/ 73 h 99"/>
                  <a:gd name="T18" fmla="*/ 0 w 246"/>
                  <a:gd name="T19" fmla="*/ 69 h 99"/>
                  <a:gd name="T20" fmla="*/ 1 w 246"/>
                  <a:gd name="T21" fmla="*/ 65 h 99"/>
                  <a:gd name="T22" fmla="*/ 3 w 246"/>
                  <a:gd name="T23" fmla="*/ 60 h 99"/>
                  <a:gd name="T24" fmla="*/ 5 w 246"/>
                  <a:gd name="T25" fmla="*/ 56 h 99"/>
                  <a:gd name="T26" fmla="*/ 10 w 246"/>
                  <a:gd name="T27" fmla="*/ 49 h 99"/>
                  <a:gd name="T28" fmla="*/ 18 w 246"/>
                  <a:gd name="T29" fmla="*/ 41 h 99"/>
                  <a:gd name="T30" fmla="*/ 25 w 246"/>
                  <a:gd name="T31" fmla="*/ 34 h 99"/>
                  <a:gd name="T32" fmla="*/ 35 w 246"/>
                  <a:gd name="T33" fmla="*/ 28 h 99"/>
                  <a:gd name="T34" fmla="*/ 46 w 246"/>
                  <a:gd name="T35" fmla="*/ 23 h 99"/>
                  <a:gd name="T36" fmla="*/ 57 w 246"/>
                  <a:gd name="T37" fmla="*/ 18 h 99"/>
                  <a:gd name="T38" fmla="*/ 69 w 246"/>
                  <a:gd name="T39" fmla="*/ 14 h 99"/>
                  <a:gd name="T40" fmla="*/ 81 w 246"/>
                  <a:gd name="T41" fmla="*/ 10 h 99"/>
                  <a:gd name="T42" fmla="*/ 92 w 246"/>
                  <a:gd name="T43" fmla="*/ 7 h 99"/>
                  <a:gd name="T44" fmla="*/ 104 w 246"/>
                  <a:gd name="T45" fmla="*/ 4 h 99"/>
                  <a:gd name="T46" fmla="*/ 124 w 246"/>
                  <a:gd name="T47" fmla="*/ 1 h 99"/>
                  <a:gd name="T48" fmla="*/ 140 w 246"/>
                  <a:gd name="T49" fmla="*/ 0 h 99"/>
                  <a:gd name="T50" fmla="*/ 168 w 246"/>
                  <a:gd name="T51" fmla="*/ 0 h 99"/>
                  <a:gd name="T52" fmla="*/ 193 w 246"/>
                  <a:gd name="T53" fmla="*/ 1 h 99"/>
                  <a:gd name="T54" fmla="*/ 219 w 246"/>
                  <a:gd name="T55" fmla="*/ 2 h 99"/>
                  <a:gd name="T56" fmla="*/ 246 w 246"/>
                  <a:gd name="T57" fmla="*/ 6 h 99"/>
                  <a:gd name="T58" fmla="*/ 244 w 246"/>
                  <a:gd name="T59" fmla="*/ 11 h 99"/>
                  <a:gd name="T60" fmla="*/ 241 w 246"/>
                  <a:gd name="T61" fmla="*/ 15 h 99"/>
                  <a:gd name="T62" fmla="*/ 236 w 246"/>
                  <a:gd name="T63" fmla="*/ 20 h 99"/>
                  <a:gd name="T64" fmla="*/ 231 w 246"/>
                  <a:gd name="T65" fmla="*/ 26 h 99"/>
                  <a:gd name="T66" fmla="*/ 215 w 246"/>
                  <a:gd name="T67" fmla="*/ 36 h 99"/>
                  <a:gd name="T68" fmla="*/ 199 w 246"/>
                  <a:gd name="T69" fmla="*/ 46 h 99"/>
                  <a:gd name="T70" fmla="*/ 180 w 246"/>
                  <a:gd name="T71" fmla="*/ 55 h 99"/>
                  <a:gd name="T72" fmla="*/ 162 w 246"/>
                  <a:gd name="T73" fmla="*/ 61 h 99"/>
                  <a:gd name="T74" fmla="*/ 152 w 246"/>
                  <a:gd name="T75" fmla="*/ 64 h 99"/>
                  <a:gd name="T76" fmla="*/ 143 w 246"/>
                  <a:gd name="T77" fmla="*/ 66 h 99"/>
                  <a:gd name="T78" fmla="*/ 134 w 246"/>
                  <a:gd name="T79" fmla="*/ 67 h 99"/>
                  <a:gd name="T80" fmla="*/ 126 w 246"/>
                  <a:gd name="T81" fmla="*/ 67 h 99"/>
                  <a:gd name="T82" fmla="*/ 120 w 246"/>
                  <a:gd name="T83" fmla="*/ 67 h 99"/>
                  <a:gd name="T84" fmla="*/ 110 w 246"/>
                  <a:gd name="T85" fmla="*/ 67 h 99"/>
                  <a:gd name="T86" fmla="*/ 100 w 246"/>
                  <a:gd name="T87" fmla="*/ 67 h 99"/>
                  <a:gd name="T88" fmla="*/ 93 w 246"/>
                  <a:gd name="T89" fmla="*/ 67 h 99"/>
                  <a:gd name="T90" fmla="*/ 88 w 246"/>
                  <a:gd name="T91" fmla="*/ 69 h 99"/>
                  <a:gd name="T92" fmla="*/ 80 w 246"/>
                  <a:gd name="T93" fmla="*/ 72 h 99"/>
                  <a:gd name="T94" fmla="*/ 72 w 246"/>
                  <a:gd name="T95" fmla="*/ 77 h 99"/>
                  <a:gd name="T96" fmla="*/ 63 w 246"/>
                  <a:gd name="T97" fmla="*/ 83 h 99"/>
                  <a:gd name="T98" fmla="*/ 53 w 246"/>
                  <a:gd name="T99" fmla="*/ 88 h 99"/>
                  <a:gd name="T100" fmla="*/ 44 w 246"/>
                  <a:gd name="T101" fmla="*/ 93 h 99"/>
                  <a:gd name="T102" fmla="*/ 35 w 246"/>
                  <a:gd name="T103" fmla="*/ 96 h 99"/>
                  <a:gd name="T104" fmla="*/ 27 w 246"/>
                  <a:gd name="T105" fmla="*/ 9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6" h="99">
                    <a:moveTo>
                      <a:pt x="27" y="99"/>
                    </a:moveTo>
                    <a:lnTo>
                      <a:pt x="22" y="97"/>
                    </a:lnTo>
                    <a:lnTo>
                      <a:pt x="17" y="96"/>
                    </a:lnTo>
                    <a:lnTo>
                      <a:pt x="12" y="93"/>
                    </a:lnTo>
                    <a:lnTo>
                      <a:pt x="9" y="90"/>
                    </a:lnTo>
                    <a:lnTo>
                      <a:pt x="6" y="86"/>
                    </a:lnTo>
                    <a:lnTo>
                      <a:pt x="2" y="82"/>
                    </a:lnTo>
                    <a:lnTo>
                      <a:pt x="1" y="78"/>
                    </a:lnTo>
                    <a:lnTo>
                      <a:pt x="0" y="73"/>
                    </a:lnTo>
                    <a:lnTo>
                      <a:pt x="0" y="69"/>
                    </a:lnTo>
                    <a:lnTo>
                      <a:pt x="1" y="65"/>
                    </a:lnTo>
                    <a:lnTo>
                      <a:pt x="3" y="60"/>
                    </a:lnTo>
                    <a:lnTo>
                      <a:pt x="5" y="56"/>
                    </a:lnTo>
                    <a:lnTo>
                      <a:pt x="10" y="49"/>
                    </a:lnTo>
                    <a:lnTo>
                      <a:pt x="18" y="41"/>
                    </a:lnTo>
                    <a:lnTo>
                      <a:pt x="25" y="34"/>
                    </a:lnTo>
                    <a:lnTo>
                      <a:pt x="35" y="28"/>
                    </a:lnTo>
                    <a:lnTo>
                      <a:pt x="46" y="23"/>
                    </a:lnTo>
                    <a:lnTo>
                      <a:pt x="57" y="18"/>
                    </a:lnTo>
                    <a:lnTo>
                      <a:pt x="69" y="14"/>
                    </a:lnTo>
                    <a:lnTo>
                      <a:pt x="81" y="10"/>
                    </a:lnTo>
                    <a:lnTo>
                      <a:pt x="92" y="7"/>
                    </a:lnTo>
                    <a:lnTo>
                      <a:pt x="104" y="4"/>
                    </a:lnTo>
                    <a:lnTo>
                      <a:pt x="124" y="1"/>
                    </a:lnTo>
                    <a:lnTo>
                      <a:pt x="140" y="0"/>
                    </a:lnTo>
                    <a:lnTo>
                      <a:pt x="168" y="0"/>
                    </a:lnTo>
                    <a:lnTo>
                      <a:pt x="193" y="1"/>
                    </a:lnTo>
                    <a:lnTo>
                      <a:pt x="219" y="2"/>
                    </a:lnTo>
                    <a:lnTo>
                      <a:pt x="246" y="6"/>
                    </a:lnTo>
                    <a:lnTo>
                      <a:pt x="244" y="11"/>
                    </a:lnTo>
                    <a:lnTo>
                      <a:pt x="241" y="15"/>
                    </a:lnTo>
                    <a:lnTo>
                      <a:pt x="236" y="20"/>
                    </a:lnTo>
                    <a:lnTo>
                      <a:pt x="231" y="26"/>
                    </a:lnTo>
                    <a:lnTo>
                      <a:pt x="215" y="36"/>
                    </a:lnTo>
                    <a:lnTo>
                      <a:pt x="199" y="46"/>
                    </a:lnTo>
                    <a:lnTo>
                      <a:pt x="180" y="55"/>
                    </a:lnTo>
                    <a:lnTo>
                      <a:pt x="162" y="61"/>
                    </a:lnTo>
                    <a:lnTo>
                      <a:pt x="152" y="64"/>
                    </a:lnTo>
                    <a:lnTo>
                      <a:pt x="143" y="66"/>
                    </a:lnTo>
                    <a:lnTo>
                      <a:pt x="134" y="67"/>
                    </a:lnTo>
                    <a:lnTo>
                      <a:pt x="126" y="67"/>
                    </a:lnTo>
                    <a:lnTo>
                      <a:pt x="120" y="67"/>
                    </a:lnTo>
                    <a:lnTo>
                      <a:pt x="110" y="67"/>
                    </a:lnTo>
                    <a:lnTo>
                      <a:pt x="100" y="67"/>
                    </a:lnTo>
                    <a:lnTo>
                      <a:pt x="93" y="67"/>
                    </a:lnTo>
                    <a:lnTo>
                      <a:pt x="88" y="69"/>
                    </a:lnTo>
                    <a:lnTo>
                      <a:pt x="80" y="72"/>
                    </a:lnTo>
                    <a:lnTo>
                      <a:pt x="72" y="77"/>
                    </a:lnTo>
                    <a:lnTo>
                      <a:pt x="63" y="83"/>
                    </a:lnTo>
                    <a:lnTo>
                      <a:pt x="53" y="88"/>
                    </a:lnTo>
                    <a:lnTo>
                      <a:pt x="44" y="93"/>
                    </a:lnTo>
                    <a:lnTo>
                      <a:pt x="35" y="96"/>
                    </a:lnTo>
                    <a:lnTo>
                      <a:pt x="27" y="99"/>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6" name="Freeform 415"/>
              <p:cNvSpPr>
                <a:spLocks/>
              </p:cNvSpPr>
              <p:nvPr/>
            </p:nvSpPr>
            <p:spPr bwMode="auto">
              <a:xfrm>
                <a:off x="1294" y="1248"/>
                <a:ext cx="76" cy="40"/>
              </a:xfrm>
              <a:custGeom>
                <a:avLst/>
                <a:gdLst>
                  <a:gd name="T0" fmla="*/ 33 w 233"/>
                  <a:gd name="T1" fmla="*/ 88 h 123"/>
                  <a:gd name="T2" fmla="*/ 10 w 233"/>
                  <a:gd name="T3" fmla="*/ 78 h 123"/>
                  <a:gd name="T4" fmla="*/ 0 w 233"/>
                  <a:gd name="T5" fmla="*/ 55 h 123"/>
                  <a:gd name="T6" fmla="*/ 20 w 233"/>
                  <a:gd name="T7" fmla="*/ 37 h 123"/>
                  <a:gd name="T8" fmla="*/ 40 w 233"/>
                  <a:gd name="T9" fmla="*/ 37 h 123"/>
                  <a:gd name="T10" fmla="*/ 61 w 233"/>
                  <a:gd name="T11" fmla="*/ 37 h 123"/>
                  <a:gd name="T12" fmla="*/ 72 w 233"/>
                  <a:gd name="T13" fmla="*/ 36 h 123"/>
                  <a:gd name="T14" fmla="*/ 83 w 233"/>
                  <a:gd name="T15" fmla="*/ 33 h 123"/>
                  <a:gd name="T16" fmla="*/ 104 w 233"/>
                  <a:gd name="T17" fmla="*/ 23 h 123"/>
                  <a:gd name="T18" fmla="*/ 123 w 233"/>
                  <a:gd name="T19" fmla="*/ 11 h 123"/>
                  <a:gd name="T20" fmla="*/ 146 w 233"/>
                  <a:gd name="T21" fmla="*/ 0 h 123"/>
                  <a:gd name="T22" fmla="*/ 161 w 233"/>
                  <a:gd name="T23" fmla="*/ 8 h 123"/>
                  <a:gd name="T24" fmla="*/ 181 w 233"/>
                  <a:gd name="T25" fmla="*/ 12 h 123"/>
                  <a:gd name="T26" fmla="*/ 190 w 233"/>
                  <a:gd name="T27" fmla="*/ 10 h 123"/>
                  <a:gd name="T28" fmla="*/ 201 w 233"/>
                  <a:gd name="T29" fmla="*/ 6 h 123"/>
                  <a:gd name="T30" fmla="*/ 213 w 233"/>
                  <a:gd name="T31" fmla="*/ 0 h 123"/>
                  <a:gd name="T32" fmla="*/ 232 w 233"/>
                  <a:gd name="T33" fmla="*/ 6 h 123"/>
                  <a:gd name="T34" fmla="*/ 228 w 233"/>
                  <a:gd name="T35" fmla="*/ 18 h 123"/>
                  <a:gd name="T36" fmla="*/ 219 w 233"/>
                  <a:gd name="T37" fmla="*/ 25 h 123"/>
                  <a:gd name="T38" fmla="*/ 207 w 233"/>
                  <a:gd name="T39" fmla="*/ 30 h 123"/>
                  <a:gd name="T40" fmla="*/ 201 w 233"/>
                  <a:gd name="T41" fmla="*/ 43 h 123"/>
                  <a:gd name="T42" fmla="*/ 206 w 233"/>
                  <a:gd name="T43" fmla="*/ 62 h 123"/>
                  <a:gd name="T44" fmla="*/ 185 w 233"/>
                  <a:gd name="T45" fmla="*/ 85 h 123"/>
                  <a:gd name="T46" fmla="*/ 157 w 233"/>
                  <a:gd name="T47" fmla="*/ 96 h 123"/>
                  <a:gd name="T48" fmla="*/ 139 w 233"/>
                  <a:gd name="T49" fmla="*/ 98 h 123"/>
                  <a:gd name="T50" fmla="*/ 116 w 233"/>
                  <a:gd name="T51" fmla="*/ 100 h 123"/>
                  <a:gd name="T52" fmla="*/ 96 w 233"/>
                  <a:gd name="T53" fmla="*/ 106 h 123"/>
                  <a:gd name="T54" fmla="*/ 82 w 233"/>
                  <a:gd name="T55" fmla="*/ 115 h 123"/>
                  <a:gd name="T56" fmla="*/ 67 w 233"/>
                  <a:gd name="T57" fmla="*/ 122 h 123"/>
                  <a:gd name="T58" fmla="*/ 58 w 233"/>
                  <a:gd name="T59" fmla="*/ 122 h 123"/>
                  <a:gd name="T60" fmla="*/ 53 w 233"/>
                  <a:gd name="T61" fmla="*/ 115 h 123"/>
                  <a:gd name="T62" fmla="*/ 48 w 233"/>
                  <a:gd name="T63"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33" h="123">
                    <a:moveTo>
                      <a:pt x="47" y="93"/>
                    </a:moveTo>
                    <a:lnTo>
                      <a:pt x="33" y="88"/>
                    </a:lnTo>
                    <a:lnTo>
                      <a:pt x="21" y="83"/>
                    </a:lnTo>
                    <a:lnTo>
                      <a:pt x="10" y="78"/>
                    </a:lnTo>
                    <a:lnTo>
                      <a:pt x="0" y="74"/>
                    </a:lnTo>
                    <a:lnTo>
                      <a:pt x="0" y="55"/>
                    </a:lnTo>
                    <a:lnTo>
                      <a:pt x="10" y="46"/>
                    </a:lnTo>
                    <a:lnTo>
                      <a:pt x="20" y="37"/>
                    </a:lnTo>
                    <a:lnTo>
                      <a:pt x="30" y="37"/>
                    </a:lnTo>
                    <a:lnTo>
                      <a:pt x="40" y="37"/>
                    </a:lnTo>
                    <a:lnTo>
                      <a:pt x="51" y="37"/>
                    </a:lnTo>
                    <a:lnTo>
                      <a:pt x="61" y="37"/>
                    </a:lnTo>
                    <a:lnTo>
                      <a:pt x="66" y="37"/>
                    </a:lnTo>
                    <a:lnTo>
                      <a:pt x="72" y="36"/>
                    </a:lnTo>
                    <a:lnTo>
                      <a:pt x="77" y="35"/>
                    </a:lnTo>
                    <a:lnTo>
                      <a:pt x="83" y="33"/>
                    </a:lnTo>
                    <a:lnTo>
                      <a:pt x="94" y="28"/>
                    </a:lnTo>
                    <a:lnTo>
                      <a:pt x="104" y="23"/>
                    </a:lnTo>
                    <a:lnTo>
                      <a:pt x="114" y="17"/>
                    </a:lnTo>
                    <a:lnTo>
                      <a:pt x="123" y="11"/>
                    </a:lnTo>
                    <a:lnTo>
                      <a:pt x="134" y="5"/>
                    </a:lnTo>
                    <a:lnTo>
                      <a:pt x="146" y="0"/>
                    </a:lnTo>
                    <a:lnTo>
                      <a:pt x="153" y="4"/>
                    </a:lnTo>
                    <a:lnTo>
                      <a:pt x="161" y="8"/>
                    </a:lnTo>
                    <a:lnTo>
                      <a:pt x="171" y="11"/>
                    </a:lnTo>
                    <a:lnTo>
                      <a:pt x="181" y="12"/>
                    </a:lnTo>
                    <a:lnTo>
                      <a:pt x="185" y="12"/>
                    </a:lnTo>
                    <a:lnTo>
                      <a:pt x="190" y="10"/>
                    </a:lnTo>
                    <a:lnTo>
                      <a:pt x="196" y="8"/>
                    </a:lnTo>
                    <a:lnTo>
                      <a:pt x="201" y="6"/>
                    </a:lnTo>
                    <a:lnTo>
                      <a:pt x="210" y="2"/>
                    </a:lnTo>
                    <a:lnTo>
                      <a:pt x="213" y="0"/>
                    </a:lnTo>
                    <a:lnTo>
                      <a:pt x="233" y="0"/>
                    </a:lnTo>
                    <a:lnTo>
                      <a:pt x="232" y="6"/>
                    </a:lnTo>
                    <a:lnTo>
                      <a:pt x="231" y="12"/>
                    </a:lnTo>
                    <a:lnTo>
                      <a:pt x="228" y="18"/>
                    </a:lnTo>
                    <a:lnTo>
                      <a:pt x="224" y="22"/>
                    </a:lnTo>
                    <a:lnTo>
                      <a:pt x="219" y="25"/>
                    </a:lnTo>
                    <a:lnTo>
                      <a:pt x="213" y="28"/>
                    </a:lnTo>
                    <a:lnTo>
                      <a:pt x="207" y="30"/>
                    </a:lnTo>
                    <a:lnTo>
                      <a:pt x="200" y="30"/>
                    </a:lnTo>
                    <a:lnTo>
                      <a:pt x="201" y="43"/>
                    </a:lnTo>
                    <a:lnTo>
                      <a:pt x="204" y="52"/>
                    </a:lnTo>
                    <a:lnTo>
                      <a:pt x="206" y="62"/>
                    </a:lnTo>
                    <a:lnTo>
                      <a:pt x="207" y="74"/>
                    </a:lnTo>
                    <a:lnTo>
                      <a:pt x="185" y="85"/>
                    </a:lnTo>
                    <a:lnTo>
                      <a:pt x="166" y="93"/>
                    </a:lnTo>
                    <a:lnTo>
                      <a:pt x="157" y="96"/>
                    </a:lnTo>
                    <a:lnTo>
                      <a:pt x="149" y="98"/>
                    </a:lnTo>
                    <a:lnTo>
                      <a:pt x="139" y="98"/>
                    </a:lnTo>
                    <a:lnTo>
                      <a:pt x="127" y="99"/>
                    </a:lnTo>
                    <a:lnTo>
                      <a:pt x="116" y="100"/>
                    </a:lnTo>
                    <a:lnTo>
                      <a:pt x="105" y="103"/>
                    </a:lnTo>
                    <a:lnTo>
                      <a:pt x="96" y="106"/>
                    </a:lnTo>
                    <a:lnTo>
                      <a:pt x="88" y="111"/>
                    </a:lnTo>
                    <a:lnTo>
                      <a:pt x="82" y="115"/>
                    </a:lnTo>
                    <a:lnTo>
                      <a:pt x="74" y="119"/>
                    </a:lnTo>
                    <a:lnTo>
                      <a:pt x="67" y="122"/>
                    </a:lnTo>
                    <a:lnTo>
                      <a:pt x="61" y="123"/>
                    </a:lnTo>
                    <a:lnTo>
                      <a:pt x="58" y="122"/>
                    </a:lnTo>
                    <a:lnTo>
                      <a:pt x="55" y="119"/>
                    </a:lnTo>
                    <a:lnTo>
                      <a:pt x="53" y="115"/>
                    </a:lnTo>
                    <a:lnTo>
                      <a:pt x="51" y="110"/>
                    </a:lnTo>
                    <a:lnTo>
                      <a:pt x="48" y="100"/>
                    </a:lnTo>
                    <a:lnTo>
                      <a:pt x="47" y="9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7" name="Freeform 416"/>
              <p:cNvSpPr>
                <a:spLocks/>
              </p:cNvSpPr>
              <p:nvPr/>
            </p:nvSpPr>
            <p:spPr bwMode="auto">
              <a:xfrm>
                <a:off x="982" y="1236"/>
                <a:ext cx="158" cy="56"/>
              </a:xfrm>
              <a:custGeom>
                <a:avLst/>
                <a:gdLst>
                  <a:gd name="T0" fmla="*/ 0 w 484"/>
                  <a:gd name="T1" fmla="*/ 147 h 172"/>
                  <a:gd name="T2" fmla="*/ 3 w 484"/>
                  <a:gd name="T3" fmla="*/ 156 h 172"/>
                  <a:gd name="T4" fmla="*/ 9 w 484"/>
                  <a:gd name="T5" fmla="*/ 162 h 172"/>
                  <a:gd name="T6" fmla="*/ 17 w 484"/>
                  <a:gd name="T7" fmla="*/ 167 h 172"/>
                  <a:gd name="T8" fmla="*/ 31 w 484"/>
                  <a:gd name="T9" fmla="*/ 170 h 172"/>
                  <a:gd name="T10" fmla="*/ 51 w 484"/>
                  <a:gd name="T11" fmla="*/ 172 h 172"/>
                  <a:gd name="T12" fmla="*/ 73 w 484"/>
                  <a:gd name="T13" fmla="*/ 172 h 172"/>
                  <a:gd name="T14" fmla="*/ 99 w 484"/>
                  <a:gd name="T15" fmla="*/ 167 h 172"/>
                  <a:gd name="T16" fmla="*/ 139 w 484"/>
                  <a:gd name="T17" fmla="*/ 156 h 172"/>
                  <a:gd name="T18" fmla="*/ 189 w 484"/>
                  <a:gd name="T19" fmla="*/ 135 h 172"/>
                  <a:gd name="T20" fmla="*/ 240 w 484"/>
                  <a:gd name="T21" fmla="*/ 113 h 172"/>
                  <a:gd name="T22" fmla="*/ 287 w 484"/>
                  <a:gd name="T23" fmla="*/ 100 h 172"/>
                  <a:gd name="T24" fmla="*/ 350 w 484"/>
                  <a:gd name="T25" fmla="*/ 87 h 172"/>
                  <a:gd name="T26" fmla="*/ 401 w 484"/>
                  <a:gd name="T27" fmla="*/ 75 h 172"/>
                  <a:gd name="T28" fmla="*/ 434 w 484"/>
                  <a:gd name="T29" fmla="*/ 64 h 172"/>
                  <a:gd name="T30" fmla="*/ 461 w 484"/>
                  <a:gd name="T31" fmla="*/ 52 h 172"/>
                  <a:gd name="T32" fmla="*/ 475 w 484"/>
                  <a:gd name="T33" fmla="*/ 42 h 172"/>
                  <a:gd name="T34" fmla="*/ 482 w 484"/>
                  <a:gd name="T35" fmla="*/ 35 h 172"/>
                  <a:gd name="T36" fmla="*/ 449 w 484"/>
                  <a:gd name="T37" fmla="*/ 26 h 172"/>
                  <a:gd name="T38" fmla="*/ 387 w 484"/>
                  <a:gd name="T39" fmla="*/ 16 h 172"/>
                  <a:gd name="T40" fmla="*/ 331 w 484"/>
                  <a:gd name="T41" fmla="*/ 6 h 172"/>
                  <a:gd name="T42" fmla="*/ 272 w 484"/>
                  <a:gd name="T43" fmla="*/ 0 h 172"/>
                  <a:gd name="T44" fmla="*/ 225 w 484"/>
                  <a:gd name="T45" fmla="*/ 0 h 172"/>
                  <a:gd name="T46" fmla="*/ 203 w 484"/>
                  <a:gd name="T47" fmla="*/ 4 h 172"/>
                  <a:gd name="T48" fmla="*/ 186 w 484"/>
                  <a:gd name="T49" fmla="*/ 8 h 172"/>
                  <a:gd name="T50" fmla="*/ 176 w 484"/>
                  <a:gd name="T51" fmla="*/ 6 h 172"/>
                  <a:gd name="T52" fmla="*/ 169 w 484"/>
                  <a:gd name="T53" fmla="*/ 3 h 172"/>
                  <a:gd name="T54" fmla="*/ 165 w 484"/>
                  <a:gd name="T55" fmla="*/ 8 h 172"/>
                  <a:gd name="T56" fmla="*/ 161 w 484"/>
                  <a:gd name="T57" fmla="*/ 24 h 172"/>
                  <a:gd name="T58" fmla="*/ 154 w 484"/>
                  <a:gd name="T59" fmla="*/ 36 h 172"/>
                  <a:gd name="T60" fmla="*/ 144 w 484"/>
                  <a:gd name="T61" fmla="*/ 46 h 172"/>
                  <a:gd name="T62" fmla="*/ 127 w 484"/>
                  <a:gd name="T63" fmla="*/ 58 h 172"/>
                  <a:gd name="T64" fmla="*/ 97 w 484"/>
                  <a:gd name="T65" fmla="*/ 69 h 172"/>
                  <a:gd name="T66" fmla="*/ 66 w 484"/>
                  <a:gd name="T67" fmla="*/ 78 h 172"/>
                  <a:gd name="T68" fmla="*/ 38 w 484"/>
                  <a:gd name="T69" fmla="*/ 88 h 172"/>
                  <a:gd name="T70" fmla="*/ 19 w 484"/>
                  <a:gd name="T71" fmla="*/ 98 h 172"/>
                  <a:gd name="T72" fmla="*/ 10 w 484"/>
                  <a:gd name="T73" fmla="*/ 107 h 172"/>
                  <a:gd name="T74" fmla="*/ 3 w 484"/>
                  <a:gd name="T75" fmla="*/ 119 h 172"/>
                  <a:gd name="T76" fmla="*/ 0 w 484"/>
                  <a:gd name="T77" fmla="*/ 134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84" h="172">
                    <a:moveTo>
                      <a:pt x="0" y="142"/>
                    </a:moveTo>
                    <a:lnTo>
                      <a:pt x="0" y="147"/>
                    </a:lnTo>
                    <a:lnTo>
                      <a:pt x="1" y="152"/>
                    </a:lnTo>
                    <a:lnTo>
                      <a:pt x="3" y="156"/>
                    </a:lnTo>
                    <a:lnTo>
                      <a:pt x="6" y="159"/>
                    </a:lnTo>
                    <a:lnTo>
                      <a:pt x="9" y="162"/>
                    </a:lnTo>
                    <a:lnTo>
                      <a:pt x="13" y="165"/>
                    </a:lnTo>
                    <a:lnTo>
                      <a:pt x="17" y="167"/>
                    </a:lnTo>
                    <a:lnTo>
                      <a:pt x="21" y="168"/>
                    </a:lnTo>
                    <a:lnTo>
                      <a:pt x="31" y="170"/>
                    </a:lnTo>
                    <a:lnTo>
                      <a:pt x="41" y="172"/>
                    </a:lnTo>
                    <a:lnTo>
                      <a:pt x="51" y="172"/>
                    </a:lnTo>
                    <a:lnTo>
                      <a:pt x="59" y="172"/>
                    </a:lnTo>
                    <a:lnTo>
                      <a:pt x="73" y="172"/>
                    </a:lnTo>
                    <a:lnTo>
                      <a:pt x="86" y="170"/>
                    </a:lnTo>
                    <a:lnTo>
                      <a:pt x="99" y="167"/>
                    </a:lnTo>
                    <a:lnTo>
                      <a:pt x="113" y="164"/>
                    </a:lnTo>
                    <a:lnTo>
                      <a:pt x="139" y="156"/>
                    </a:lnTo>
                    <a:lnTo>
                      <a:pt x="164" y="146"/>
                    </a:lnTo>
                    <a:lnTo>
                      <a:pt x="189" y="135"/>
                    </a:lnTo>
                    <a:lnTo>
                      <a:pt x="215" y="124"/>
                    </a:lnTo>
                    <a:lnTo>
                      <a:pt x="240" y="113"/>
                    </a:lnTo>
                    <a:lnTo>
                      <a:pt x="265" y="104"/>
                    </a:lnTo>
                    <a:lnTo>
                      <a:pt x="287" y="100"/>
                    </a:lnTo>
                    <a:lnTo>
                      <a:pt x="316" y="94"/>
                    </a:lnTo>
                    <a:lnTo>
                      <a:pt x="350" y="87"/>
                    </a:lnTo>
                    <a:lnTo>
                      <a:pt x="385" y="80"/>
                    </a:lnTo>
                    <a:lnTo>
                      <a:pt x="401" y="75"/>
                    </a:lnTo>
                    <a:lnTo>
                      <a:pt x="418" y="70"/>
                    </a:lnTo>
                    <a:lnTo>
                      <a:pt x="434" y="64"/>
                    </a:lnTo>
                    <a:lnTo>
                      <a:pt x="449" y="58"/>
                    </a:lnTo>
                    <a:lnTo>
                      <a:pt x="461" y="52"/>
                    </a:lnTo>
                    <a:lnTo>
                      <a:pt x="471" y="46"/>
                    </a:lnTo>
                    <a:lnTo>
                      <a:pt x="475" y="42"/>
                    </a:lnTo>
                    <a:lnTo>
                      <a:pt x="479" y="39"/>
                    </a:lnTo>
                    <a:lnTo>
                      <a:pt x="482" y="35"/>
                    </a:lnTo>
                    <a:lnTo>
                      <a:pt x="484" y="31"/>
                    </a:lnTo>
                    <a:lnTo>
                      <a:pt x="449" y="26"/>
                    </a:lnTo>
                    <a:lnTo>
                      <a:pt x="417" y="21"/>
                    </a:lnTo>
                    <a:lnTo>
                      <a:pt x="387" y="16"/>
                    </a:lnTo>
                    <a:lnTo>
                      <a:pt x="359" y="10"/>
                    </a:lnTo>
                    <a:lnTo>
                      <a:pt x="331" y="6"/>
                    </a:lnTo>
                    <a:lnTo>
                      <a:pt x="303" y="3"/>
                    </a:lnTo>
                    <a:lnTo>
                      <a:pt x="272" y="0"/>
                    </a:lnTo>
                    <a:lnTo>
                      <a:pt x="239" y="0"/>
                    </a:lnTo>
                    <a:lnTo>
                      <a:pt x="225" y="0"/>
                    </a:lnTo>
                    <a:lnTo>
                      <a:pt x="213" y="2"/>
                    </a:lnTo>
                    <a:lnTo>
                      <a:pt x="203" y="4"/>
                    </a:lnTo>
                    <a:lnTo>
                      <a:pt x="195" y="6"/>
                    </a:lnTo>
                    <a:lnTo>
                      <a:pt x="186" y="8"/>
                    </a:lnTo>
                    <a:lnTo>
                      <a:pt x="180" y="7"/>
                    </a:lnTo>
                    <a:lnTo>
                      <a:pt x="176" y="6"/>
                    </a:lnTo>
                    <a:lnTo>
                      <a:pt x="173" y="5"/>
                    </a:lnTo>
                    <a:lnTo>
                      <a:pt x="169" y="3"/>
                    </a:lnTo>
                    <a:lnTo>
                      <a:pt x="165" y="0"/>
                    </a:lnTo>
                    <a:lnTo>
                      <a:pt x="165" y="8"/>
                    </a:lnTo>
                    <a:lnTo>
                      <a:pt x="163" y="17"/>
                    </a:lnTo>
                    <a:lnTo>
                      <a:pt x="161" y="24"/>
                    </a:lnTo>
                    <a:lnTo>
                      <a:pt x="159" y="31"/>
                    </a:lnTo>
                    <a:lnTo>
                      <a:pt x="154" y="36"/>
                    </a:lnTo>
                    <a:lnTo>
                      <a:pt x="150" y="42"/>
                    </a:lnTo>
                    <a:lnTo>
                      <a:pt x="144" y="46"/>
                    </a:lnTo>
                    <a:lnTo>
                      <a:pt x="139" y="50"/>
                    </a:lnTo>
                    <a:lnTo>
                      <a:pt x="127" y="58"/>
                    </a:lnTo>
                    <a:lnTo>
                      <a:pt x="113" y="63"/>
                    </a:lnTo>
                    <a:lnTo>
                      <a:pt x="97" y="69"/>
                    </a:lnTo>
                    <a:lnTo>
                      <a:pt x="82" y="73"/>
                    </a:lnTo>
                    <a:lnTo>
                      <a:pt x="66" y="78"/>
                    </a:lnTo>
                    <a:lnTo>
                      <a:pt x="52" y="82"/>
                    </a:lnTo>
                    <a:lnTo>
                      <a:pt x="38" y="88"/>
                    </a:lnTo>
                    <a:lnTo>
                      <a:pt x="25" y="94"/>
                    </a:lnTo>
                    <a:lnTo>
                      <a:pt x="19" y="98"/>
                    </a:lnTo>
                    <a:lnTo>
                      <a:pt x="15" y="103"/>
                    </a:lnTo>
                    <a:lnTo>
                      <a:pt x="10" y="107"/>
                    </a:lnTo>
                    <a:lnTo>
                      <a:pt x="6" y="113"/>
                    </a:lnTo>
                    <a:lnTo>
                      <a:pt x="3" y="119"/>
                    </a:lnTo>
                    <a:lnTo>
                      <a:pt x="1" y="126"/>
                    </a:lnTo>
                    <a:lnTo>
                      <a:pt x="0" y="134"/>
                    </a:lnTo>
                    <a:lnTo>
                      <a:pt x="0" y="14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8" name="Freeform 417"/>
              <p:cNvSpPr>
                <a:spLocks/>
              </p:cNvSpPr>
              <p:nvPr/>
            </p:nvSpPr>
            <p:spPr bwMode="auto">
              <a:xfrm>
                <a:off x="1043" y="1255"/>
                <a:ext cx="222" cy="79"/>
              </a:xfrm>
              <a:custGeom>
                <a:avLst/>
                <a:gdLst>
                  <a:gd name="T0" fmla="*/ 317 w 684"/>
                  <a:gd name="T1" fmla="*/ 5 h 240"/>
                  <a:gd name="T2" fmla="*/ 304 w 684"/>
                  <a:gd name="T3" fmla="*/ 27 h 240"/>
                  <a:gd name="T4" fmla="*/ 297 w 684"/>
                  <a:gd name="T5" fmla="*/ 41 h 240"/>
                  <a:gd name="T6" fmla="*/ 299 w 684"/>
                  <a:gd name="T7" fmla="*/ 43 h 240"/>
                  <a:gd name="T8" fmla="*/ 337 w 684"/>
                  <a:gd name="T9" fmla="*/ 39 h 240"/>
                  <a:gd name="T10" fmla="*/ 372 w 684"/>
                  <a:gd name="T11" fmla="*/ 19 h 240"/>
                  <a:gd name="T12" fmla="*/ 379 w 684"/>
                  <a:gd name="T13" fmla="*/ 38 h 240"/>
                  <a:gd name="T14" fmla="*/ 377 w 684"/>
                  <a:gd name="T15" fmla="*/ 55 h 240"/>
                  <a:gd name="T16" fmla="*/ 405 w 684"/>
                  <a:gd name="T17" fmla="*/ 69 h 240"/>
                  <a:gd name="T18" fmla="*/ 511 w 684"/>
                  <a:gd name="T19" fmla="*/ 51 h 240"/>
                  <a:gd name="T20" fmla="*/ 514 w 684"/>
                  <a:gd name="T21" fmla="*/ 70 h 240"/>
                  <a:gd name="T22" fmla="*/ 541 w 684"/>
                  <a:gd name="T23" fmla="*/ 63 h 240"/>
                  <a:gd name="T24" fmla="*/ 557 w 684"/>
                  <a:gd name="T25" fmla="*/ 45 h 240"/>
                  <a:gd name="T26" fmla="*/ 558 w 684"/>
                  <a:gd name="T27" fmla="*/ 19 h 240"/>
                  <a:gd name="T28" fmla="*/ 563 w 684"/>
                  <a:gd name="T29" fmla="*/ 8 h 240"/>
                  <a:gd name="T30" fmla="*/ 579 w 684"/>
                  <a:gd name="T31" fmla="*/ 0 h 240"/>
                  <a:gd name="T32" fmla="*/ 624 w 684"/>
                  <a:gd name="T33" fmla="*/ 3 h 240"/>
                  <a:gd name="T34" fmla="*/ 645 w 684"/>
                  <a:gd name="T35" fmla="*/ 0 h 240"/>
                  <a:gd name="T36" fmla="*/ 657 w 684"/>
                  <a:gd name="T37" fmla="*/ 39 h 240"/>
                  <a:gd name="T38" fmla="*/ 653 w 684"/>
                  <a:gd name="T39" fmla="*/ 70 h 240"/>
                  <a:gd name="T40" fmla="*/ 637 w 684"/>
                  <a:gd name="T41" fmla="*/ 101 h 240"/>
                  <a:gd name="T42" fmla="*/ 618 w 684"/>
                  <a:gd name="T43" fmla="*/ 124 h 240"/>
                  <a:gd name="T44" fmla="*/ 648 w 684"/>
                  <a:gd name="T45" fmla="*/ 137 h 240"/>
                  <a:gd name="T46" fmla="*/ 672 w 684"/>
                  <a:gd name="T47" fmla="*/ 145 h 240"/>
                  <a:gd name="T48" fmla="*/ 684 w 684"/>
                  <a:gd name="T49" fmla="*/ 180 h 240"/>
                  <a:gd name="T50" fmla="*/ 639 w 684"/>
                  <a:gd name="T51" fmla="*/ 185 h 240"/>
                  <a:gd name="T52" fmla="*/ 608 w 684"/>
                  <a:gd name="T53" fmla="*/ 181 h 240"/>
                  <a:gd name="T54" fmla="*/ 574 w 684"/>
                  <a:gd name="T55" fmla="*/ 180 h 240"/>
                  <a:gd name="T56" fmla="*/ 564 w 684"/>
                  <a:gd name="T57" fmla="*/ 184 h 240"/>
                  <a:gd name="T58" fmla="*/ 542 w 684"/>
                  <a:gd name="T59" fmla="*/ 200 h 240"/>
                  <a:gd name="T60" fmla="*/ 524 w 684"/>
                  <a:gd name="T61" fmla="*/ 209 h 240"/>
                  <a:gd name="T62" fmla="*/ 493 w 684"/>
                  <a:gd name="T63" fmla="*/ 209 h 240"/>
                  <a:gd name="T64" fmla="*/ 452 w 684"/>
                  <a:gd name="T65" fmla="*/ 204 h 240"/>
                  <a:gd name="T66" fmla="*/ 422 w 684"/>
                  <a:gd name="T67" fmla="*/ 198 h 240"/>
                  <a:gd name="T68" fmla="*/ 337 w 684"/>
                  <a:gd name="T69" fmla="*/ 211 h 240"/>
                  <a:gd name="T70" fmla="*/ 231 w 684"/>
                  <a:gd name="T71" fmla="*/ 230 h 240"/>
                  <a:gd name="T72" fmla="*/ 169 w 684"/>
                  <a:gd name="T73" fmla="*/ 238 h 240"/>
                  <a:gd name="T74" fmla="*/ 124 w 684"/>
                  <a:gd name="T75" fmla="*/ 238 h 240"/>
                  <a:gd name="T76" fmla="*/ 100 w 684"/>
                  <a:gd name="T77" fmla="*/ 228 h 240"/>
                  <a:gd name="T78" fmla="*/ 67 w 684"/>
                  <a:gd name="T79" fmla="*/ 208 h 240"/>
                  <a:gd name="T80" fmla="*/ 29 w 684"/>
                  <a:gd name="T81" fmla="*/ 196 h 240"/>
                  <a:gd name="T82" fmla="*/ 0 w 684"/>
                  <a:gd name="T83" fmla="*/ 173 h 240"/>
                  <a:gd name="T84" fmla="*/ 64 w 684"/>
                  <a:gd name="T85" fmla="*/ 159 h 240"/>
                  <a:gd name="T86" fmla="*/ 100 w 684"/>
                  <a:gd name="T87" fmla="*/ 154 h 240"/>
                  <a:gd name="T88" fmla="*/ 156 w 684"/>
                  <a:gd name="T89" fmla="*/ 160 h 240"/>
                  <a:gd name="T90" fmla="*/ 201 w 684"/>
                  <a:gd name="T91" fmla="*/ 165 h 240"/>
                  <a:gd name="T92" fmla="*/ 224 w 684"/>
                  <a:gd name="T93" fmla="*/ 162 h 240"/>
                  <a:gd name="T94" fmla="*/ 26 w 684"/>
                  <a:gd name="T95" fmla="*/ 136 h 240"/>
                  <a:gd name="T96" fmla="*/ 52 w 684"/>
                  <a:gd name="T97" fmla="*/ 128 h 240"/>
                  <a:gd name="T98" fmla="*/ 109 w 684"/>
                  <a:gd name="T99" fmla="*/ 117 h 240"/>
                  <a:gd name="T100" fmla="*/ 165 w 684"/>
                  <a:gd name="T101" fmla="*/ 108 h 240"/>
                  <a:gd name="T102" fmla="*/ 187 w 684"/>
                  <a:gd name="T103" fmla="*/ 99 h 240"/>
                  <a:gd name="T104" fmla="*/ 166 w 684"/>
                  <a:gd name="T105" fmla="*/ 93 h 240"/>
                  <a:gd name="T106" fmla="*/ 125 w 684"/>
                  <a:gd name="T107" fmla="*/ 98 h 240"/>
                  <a:gd name="T108" fmla="*/ 71 w 684"/>
                  <a:gd name="T109" fmla="*/ 110 h 240"/>
                  <a:gd name="T110" fmla="*/ 52 w 684"/>
                  <a:gd name="T111" fmla="*/ 106 h 240"/>
                  <a:gd name="T112" fmla="*/ 55 w 684"/>
                  <a:gd name="T113" fmla="*/ 90 h 240"/>
                  <a:gd name="T114" fmla="*/ 54 w 684"/>
                  <a:gd name="T115" fmla="*/ 81 h 240"/>
                  <a:gd name="T116" fmla="*/ 59 w 684"/>
                  <a:gd name="T117" fmla="*/ 78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84" h="240">
                    <a:moveTo>
                      <a:pt x="60" y="75"/>
                    </a:moveTo>
                    <a:lnTo>
                      <a:pt x="320" y="0"/>
                    </a:lnTo>
                    <a:lnTo>
                      <a:pt x="317" y="5"/>
                    </a:lnTo>
                    <a:lnTo>
                      <a:pt x="314" y="13"/>
                    </a:lnTo>
                    <a:lnTo>
                      <a:pt x="310" y="20"/>
                    </a:lnTo>
                    <a:lnTo>
                      <a:pt x="304" y="27"/>
                    </a:lnTo>
                    <a:lnTo>
                      <a:pt x="300" y="33"/>
                    </a:lnTo>
                    <a:lnTo>
                      <a:pt x="297" y="39"/>
                    </a:lnTo>
                    <a:lnTo>
                      <a:pt x="297" y="41"/>
                    </a:lnTo>
                    <a:lnTo>
                      <a:pt x="297" y="42"/>
                    </a:lnTo>
                    <a:lnTo>
                      <a:pt x="298" y="43"/>
                    </a:lnTo>
                    <a:lnTo>
                      <a:pt x="299" y="43"/>
                    </a:lnTo>
                    <a:lnTo>
                      <a:pt x="315" y="43"/>
                    </a:lnTo>
                    <a:lnTo>
                      <a:pt x="327" y="41"/>
                    </a:lnTo>
                    <a:lnTo>
                      <a:pt x="337" y="39"/>
                    </a:lnTo>
                    <a:lnTo>
                      <a:pt x="346" y="36"/>
                    </a:lnTo>
                    <a:lnTo>
                      <a:pt x="359" y="28"/>
                    </a:lnTo>
                    <a:lnTo>
                      <a:pt x="372" y="19"/>
                    </a:lnTo>
                    <a:lnTo>
                      <a:pt x="376" y="26"/>
                    </a:lnTo>
                    <a:lnTo>
                      <a:pt x="378" y="32"/>
                    </a:lnTo>
                    <a:lnTo>
                      <a:pt x="379" y="38"/>
                    </a:lnTo>
                    <a:lnTo>
                      <a:pt x="378" y="44"/>
                    </a:lnTo>
                    <a:lnTo>
                      <a:pt x="378" y="49"/>
                    </a:lnTo>
                    <a:lnTo>
                      <a:pt x="377" y="55"/>
                    </a:lnTo>
                    <a:lnTo>
                      <a:pt x="378" y="61"/>
                    </a:lnTo>
                    <a:lnTo>
                      <a:pt x="379" y="69"/>
                    </a:lnTo>
                    <a:lnTo>
                      <a:pt x="405" y="69"/>
                    </a:lnTo>
                    <a:lnTo>
                      <a:pt x="512" y="19"/>
                    </a:lnTo>
                    <a:lnTo>
                      <a:pt x="511" y="36"/>
                    </a:lnTo>
                    <a:lnTo>
                      <a:pt x="511" y="51"/>
                    </a:lnTo>
                    <a:lnTo>
                      <a:pt x="511" y="58"/>
                    </a:lnTo>
                    <a:lnTo>
                      <a:pt x="512" y="65"/>
                    </a:lnTo>
                    <a:lnTo>
                      <a:pt x="514" y="70"/>
                    </a:lnTo>
                    <a:lnTo>
                      <a:pt x="518" y="75"/>
                    </a:lnTo>
                    <a:lnTo>
                      <a:pt x="531" y="68"/>
                    </a:lnTo>
                    <a:lnTo>
                      <a:pt x="541" y="63"/>
                    </a:lnTo>
                    <a:lnTo>
                      <a:pt x="549" y="57"/>
                    </a:lnTo>
                    <a:lnTo>
                      <a:pt x="553" y="51"/>
                    </a:lnTo>
                    <a:lnTo>
                      <a:pt x="557" y="45"/>
                    </a:lnTo>
                    <a:lnTo>
                      <a:pt x="558" y="38"/>
                    </a:lnTo>
                    <a:lnTo>
                      <a:pt x="558" y="30"/>
                    </a:lnTo>
                    <a:lnTo>
                      <a:pt x="558" y="19"/>
                    </a:lnTo>
                    <a:lnTo>
                      <a:pt x="559" y="15"/>
                    </a:lnTo>
                    <a:lnTo>
                      <a:pt x="560" y="11"/>
                    </a:lnTo>
                    <a:lnTo>
                      <a:pt x="563" y="8"/>
                    </a:lnTo>
                    <a:lnTo>
                      <a:pt x="566" y="5"/>
                    </a:lnTo>
                    <a:lnTo>
                      <a:pt x="572" y="1"/>
                    </a:lnTo>
                    <a:lnTo>
                      <a:pt x="579" y="0"/>
                    </a:lnTo>
                    <a:lnTo>
                      <a:pt x="600" y="1"/>
                    </a:lnTo>
                    <a:lnTo>
                      <a:pt x="616" y="2"/>
                    </a:lnTo>
                    <a:lnTo>
                      <a:pt x="624" y="3"/>
                    </a:lnTo>
                    <a:lnTo>
                      <a:pt x="630" y="3"/>
                    </a:lnTo>
                    <a:lnTo>
                      <a:pt x="637" y="2"/>
                    </a:lnTo>
                    <a:lnTo>
                      <a:pt x="645" y="0"/>
                    </a:lnTo>
                    <a:lnTo>
                      <a:pt x="650" y="15"/>
                    </a:lnTo>
                    <a:lnTo>
                      <a:pt x="653" y="28"/>
                    </a:lnTo>
                    <a:lnTo>
                      <a:pt x="657" y="39"/>
                    </a:lnTo>
                    <a:lnTo>
                      <a:pt x="658" y="50"/>
                    </a:lnTo>
                    <a:lnTo>
                      <a:pt x="657" y="59"/>
                    </a:lnTo>
                    <a:lnTo>
                      <a:pt x="653" y="70"/>
                    </a:lnTo>
                    <a:lnTo>
                      <a:pt x="649" y="81"/>
                    </a:lnTo>
                    <a:lnTo>
                      <a:pt x="643" y="91"/>
                    </a:lnTo>
                    <a:lnTo>
                      <a:pt x="637" y="101"/>
                    </a:lnTo>
                    <a:lnTo>
                      <a:pt x="630" y="110"/>
                    </a:lnTo>
                    <a:lnTo>
                      <a:pt x="624" y="119"/>
                    </a:lnTo>
                    <a:lnTo>
                      <a:pt x="618" y="124"/>
                    </a:lnTo>
                    <a:lnTo>
                      <a:pt x="628" y="130"/>
                    </a:lnTo>
                    <a:lnTo>
                      <a:pt x="638" y="134"/>
                    </a:lnTo>
                    <a:lnTo>
                      <a:pt x="648" y="137"/>
                    </a:lnTo>
                    <a:lnTo>
                      <a:pt x="657" y="139"/>
                    </a:lnTo>
                    <a:lnTo>
                      <a:pt x="664" y="142"/>
                    </a:lnTo>
                    <a:lnTo>
                      <a:pt x="672" y="145"/>
                    </a:lnTo>
                    <a:lnTo>
                      <a:pt x="679" y="149"/>
                    </a:lnTo>
                    <a:lnTo>
                      <a:pt x="684" y="154"/>
                    </a:lnTo>
                    <a:lnTo>
                      <a:pt x="684" y="180"/>
                    </a:lnTo>
                    <a:lnTo>
                      <a:pt x="665" y="183"/>
                    </a:lnTo>
                    <a:lnTo>
                      <a:pt x="650" y="185"/>
                    </a:lnTo>
                    <a:lnTo>
                      <a:pt x="639" y="185"/>
                    </a:lnTo>
                    <a:lnTo>
                      <a:pt x="629" y="184"/>
                    </a:lnTo>
                    <a:lnTo>
                      <a:pt x="619" y="183"/>
                    </a:lnTo>
                    <a:lnTo>
                      <a:pt x="608" y="181"/>
                    </a:lnTo>
                    <a:lnTo>
                      <a:pt x="595" y="180"/>
                    </a:lnTo>
                    <a:lnTo>
                      <a:pt x="579" y="180"/>
                    </a:lnTo>
                    <a:lnTo>
                      <a:pt x="574" y="180"/>
                    </a:lnTo>
                    <a:lnTo>
                      <a:pt x="571" y="181"/>
                    </a:lnTo>
                    <a:lnTo>
                      <a:pt x="568" y="182"/>
                    </a:lnTo>
                    <a:lnTo>
                      <a:pt x="564" y="184"/>
                    </a:lnTo>
                    <a:lnTo>
                      <a:pt x="557" y="189"/>
                    </a:lnTo>
                    <a:lnTo>
                      <a:pt x="550" y="195"/>
                    </a:lnTo>
                    <a:lnTo>
                      <a:pt x="542" y="200"/>
                    </a:lnTo>
                    <a:lnTo>
                      <a:pt x="534" y="205"/>
                    </a:lnTo>
                    <a:lnTo>
                      <a:pt x="528" y="207"/>
                    </a:lnTo>
                    <a:lnTo>
                      <a:pt x="524" y="209"/>
                    </a:lnTo>
                    <a:lnTo>
                      <a:pt x="518" y="210"/>
                    </a:lnTo>
                    <a:lnTo>
                      <a:pt x="512" y="210"/>
                    </a:lnTo>
                    <a:lnTo>
                      <a:pt x="493" y="209"/>
                    </a:lnTo>
                    <a:lnTo>
                      <a:pt x="478" y="208"/>
                    </a:lnTo>
                    <a:lnTo>
                      <a:pt x="463" y="206"/>
                    </a:lnTo>
                    <a:lnTo>
                      <a:pt x="452" y="204"/>
                    </a:lnTo>
                    <a:lnTo>
                      <a:pt x="441" y="202"/>
                    </a:lnTo>
                    <a:lnTo>
                      <a:pt x="432" y="200"/>
                    </a:lnTo>
                    <a:lnTo>
                      <a:pt x="422" y="198"/>
                    </a:lnTo>
                    <a:lnTo>
                      <a:pt x="412" y="198"/>
                    </a:lnTo>
                    <a:lnTo>
                      <a:pt x="389" y="202"/>
                    </a:lnTo>
                    <a:lnTo>
                      <a:pt x="337" y="211"/>
                    </a:lnTo>
                    <a:lnTo>
                      <a:pt x="283" y="221"/>
                    </a:lnTo>
                    <a:lnTo>
                      <a:pt x="253" y="228"/>
                    </a:lnTo>
                    <a:lnTo>
                      <a:pt x="231" y="230"/>
                    </a:lnTo>
                    <a:lnTo>
                      <a:pt x="209" y="232"/>
                    </a:lnTo>
                    <a:lnTo>
                      <a:pt x="189" y="235"/>
                    </a:lnTo>
                    <a:lnTo>
                      <a:pt x="169" y="238"/>
                    </a:lnTo>
                    <a:lnTo>
                      <a:pt x="150" y="240"/>
                    </a:lnTo>
                    <a:lnTo>
                      <a:pt x="132" y="239"/>
                    </a:lnTo>
                    <a:lnTo>
                      <a:pt x="124" y="238"/>
                    </a:lnTo>
                    <a:lnTo>
                      <a:pt x="115" y="236"/>
                    </a:lnTo>
                    <a:lnTo>
                      <a:pt x="108" y="233"/>
                    </a:lnTo>
                    <a:lnTo>
                      <a:pt x="100" y="228"/>
                    </a:lnTo>
                    <a:lnTo>
                      <a:pt x="100" y="210"/>
                    </a:lnTo>
                    <a:lnTo>
                      <a:pt x="84" y="209"/>
                    </a:lnTo>
                    <a:lnTo>
                      <a:pt x="67" y="208"/>
                    </a:lnTo>
                    <a:lnTo>
                      <a:pt x="53" y="205"/>
                    </a:lnTo>
                    <a:lnTo>
                      <a:pt x="41" y="201"/>
                    </a:lnTo>
                    <a:lnTo>
                      <a:pt x="29" y="196"/>
                    </a:lnTo>
                    <a:lnTo>
                      <a:pt x="18" y="189"/>
                    </a:lnTo>
                    <a:lnTo>
                      <a:pt x="9" y="182"/>
                    </a:lnTo>
                    <a:lnTo>
                      <a:pt x="0" y="173"/>
                    </a:lnTo>
                    <a:lnTo>
                      <a:pt x="28" y="167"/>
                    </a:lnTo>
                    <a:lnTo>
                      <a:pt x="53" y="161"/>
                    </a:lnTo>
                    <a:lnTo>
                      <a:pt x="64" y="159"/>
                    </a:lnTo>
                    <a:lnTo>
                      <a:pt x="76" y="156"/>
                    </a:lnTo>
                    <a:lnTo>
                      <a:pt x="88" y="155"/>
                    </a:lnTo>
                    <a:lnTo>
                      <a:pt x="100" y="154"/>
                    </a:lnTo>
                    <a:lnTo>
                      <a:pt x="121" y="155"/>
                    </a:lnTo>
                    <a:lnTo>
                      <a:pt x="140" y="157"/>
                    </a:lnTo>
                    <a:lnTo>
                      <a:pt x="156" y="160"/>
                    </a:lnTo>
                    <a:lnTo>
                      <a:pt x="171" y="162"/>
                    </a:lnTo>
                    <a:lnTo>
                      <a:pt x="186" y="164"/>
                    </a:lnTo>
                    <a:lnTo>
                      <a:pt x="201" y="165"/>
                    </a:lnTo>
                    <a:lnTo>
                      <a:pt x="209" y="164"/>
                    </a:lnTo>
                    <a:lnTo>
                      <a:pt x="216" y="164"/>
                    </a:lnTo>
                    <a:lnTo>
                      <a:pt x="224" y="162"/>
                    </a:lnTo>
                    <a:lnTo>
                      <a:pt x="233" y="160"/>
                    </a:lnTo>
                    <a:lnTo>
                      <a:pt x="126" y="142"/>
                    </a:lnTo>
                    <a:lnTo>
                      <a:pt x="26" y="136"/>
                    </a:lnTo>
                    <a:lnTo>
                      <a:pt x="34" y="133"/>
                    </a:lnTo>
                    <a:lnTo>
                      <a:pt x="42" y="130"/>
                    </a:lnTo>
                    <a:lnTo>
                      <a:pt x="52" y="128"/>
                    </a:lnTo>
                    <a:lnTo>
                      <a:pt x="62" y="125"/>
                    </a:lnTo>
                    <a:lnTo>
                      <a:pt x="85" y="122"/>
                    </a:lnTo>
                    <a:lnTo>
                      <a:pt x="109" y="117"/>
                    </a:lnTo>
                    <a:lnTo>
                      <a:pt x="133" y="114"/>
                    </a:lnTo>
                    <a:lnTo>
                      <a:pt x="155" y="110"/>
                    </a:lnTo>
                    <a:lnTo>
                      <a:pt x="165" y="108"/>
                    </a:lnTo>
                    <a:lnTo>
                      <a:pt x="174" y="105"/>
                    </a:lnTo>
                    <a:lnTo>
                      <a:pt x="180" y="102"/>
                    </a:lnTo>
                    <a:lnTo>
                      <a:pt x="187" y="99"/>
                    </a:lnTo>
                    <a:lnTo>
                      <a:pt x="180" y="96"/>
                    </a:lnTo>
                    <a:lnTo>
                      <a:pt x="172" y="94"/>
                    </a:lnTo>
                    <a:lnTo>
                      <a:pt x="166" y="93"/>
                    </a:lnTo>
                    <a:lnTo>
                      <a:pt x="158" y="93"/>
                    </a:lnTo>
                    <a:lnTo>
                      <a:pt x="142" y="95"/>
                    </a:lnTo>
                    <a:lnTo>
                      <a:pt x="125" y="98"/>
                    </a:lnTo>
                    <a:lnTo>
                      <a:pt x="107" y="102"/>
                    </a:lnTo>
                    <a:lnTo>
                      <a:pt x="89" y="107"/>
                    </a:lnTo>
                    <a:lnTo>
                      <a:pt x="71" y="110"/>
                    </a:lnTo>
                    <a:lnTo>
                      <a:pt x="54" y="111"/>
                    </a:lnTo>
                    <a:lnTo>
                      <a:pt x="52" y="110"/>
                    </a:lnTo>
                    <a:lnTo>
                      <a:pt x="52" y="106"/>
                    </a:lnTo>
                    <a:lnTo>
                      <a:pt x="53" y="102"/>
                    </a:lnTo>
                    <a:lnTo>
                      <a:pt x="54" y="96"/>
                    </a:lnTo>
                    <a:lnTo>
                      <a:pt x="55" y="90"/>
                    </a:lnTo>
                    <a:lnTo>
                      <a:pt x="55" y="86"/>
                    </a:lnTo>
                    <a:lnTo>
                      <a:pt x="55" y="82"/>
                    </a:lnTo>
                    <a:lnTo>
                      <a:pt x="54" y="81"/>
                    </a:lnTo>
                    <a:lnTo>
                      <a:pt x="55" y="81"/>
                    </a:lnTo>
                    <a:lnTo>
                      <a:pt x="57" y="80"/>
                    </a:lnTo>
                    <a:lnTo>
                      <a:pt x="59" y="78"/>
                    </a:lnTo>
                    <a:lnTo>
                      <a:pt x="60" y="75"/>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9" name="Freeform 418"/>
              <p:cNvSpPr>
                <a:spLocks/>
              </p:cNvSpPr>
              <p:nvPr/>
            </p:nvSpPr>
            <p:spPr bwMode="auto">
              <a:xfrm>
                <a:off x="1646" y="1643"/>
                <a:ext cx="107" cy="92"/>
              </a:xfrm>
              <a:custGeom>
                <a:avLst/>
                <a:gdLst>
                  <a:gd name="T0" fmla="*/ 180 w 332"/>
                  <a:gd name="T1" fmla="*/ 38 h 287"/>
                  <a:gd name="T2" fmla="*/ 202 w 332"/>
                  <a:gd name="T3" fmla="*/ 24 h 287"/>
                  <a:gd name="T4" fmla="*/ 226 w 332"/>
                  <a:gd name="T5" fmla="*/ 7 h 287"/>
                  <a:gd name="T6" fmla="*/ 240 w 332"/>
                  <a:gd name="T7" fmla="*/ 1 h 287"/>
                  <a:gd name="T8" fmla="*/ 246 w 332"/>
                  <a:gd name="T9" fmla="*/ 1 h 287"/>
                  <a:gd name="T10" fmla="*/ 245 w 332"/>
                  <a:gd name="T11" fmla="*/ 12 h 287"/>
                  <a:gd name="T12" fmla="*/ 234 w 332"/>
                  <a:gd name="T13" fmla="*/ 33 h 287"/>
                  <a:gd name="T14" fmla="*/ 217 w 332"/>
                  <a:gd name="T15" fmla="*/ 55 h 287"/>
                  <a:gd name="T16" fmla="*/ 202 w 332"/>
                  <a:gd name="T17" fmla="*/ 67 h 287"/>
                  <a:gd name="T18" fmla="*/ 191 w 332"/>
                  <a:gd name="T19" fmla="*/ 71 h 287"/>
                  <a:gd name="T20" fmla="*/ 191 w 332"/>
                  <a:gd name="T21" fmla="*/ 73 h 287"/>
                  <a:gd name="T22" fmla="*/ 201 w 332"/>
                  <a:gd name="T23" fmla="*/ 74 h 287"/>
                  <a:gd name="T24" fmla="*/ 216 w 332"/>
                  <a:gd name="T25" fmla="*/ 72 h 287"/>
                  <a:gd name="T26" fmla="*/ 224 w 332"/>
                  <a:gd name="T27" fmla="*/ 77 h 287"/>
                  <a:gd name="T28" fmla="*/ 217 w 332"/>
                  <a:gd name="T29" fmla="*/ 88 h 287"/>
                  <a:gd name="T30" fmla="*/ 214 w 332"/>
                  <a:gd name="T31" fmla="*/ 97 h 287"/>
                  <a:gd name="T32" fmla="*/ 217 w 332"/>
                  <a:gd name="T33" fmla="*/ 105 h 287"/>
                  <a:gd name="T34" fmla="*/ 249 w 332"/>
                  <a:gd name="T35" fmla="*/ 113 h 287"/>
                  <a:gd name="T36" fmla="*/ 308 w 332"/>
                  <a:gd name="T37" fmla="*/ 124 h 287"/>
                  <a:gd name="T38" fmla="*/ 322 w 332"/>
                  <a:gd name="T39" fmla="*/ 131 h 287"/>
                  <a:gd name="T40" fmla="*/ 315 w 332"/>
                  <a:gd name="T41" fmla="*/ 140 h 287"/>
                  <a:gd name="T42" fmla="*/ 303 w 332"/>
                  <a:gd name="T43" fmla="*/ 149 h 287"/>
                  <a:gd name="T44" fmla="*/ 299 w 332"/>
                  <a:gd name="T45" fmla="*/ 154 h 287"/>
                  <a:gd name="T46" fmla="*/ 302 w 332"/>
                  <a:gd name="T47" fmla="*/ 160 h 287"/>
                  <a:gd name="T48" fmla="*/ 308 w 332"/>
                  <a:gd name="T49" fmla="*/ 168 h 287"/>
                  <a:gd name="T50" fmla="*/ 319 w 332"/>
                  <a:gd name="T51" fmla="*/ 176 h 287"/>
                  <a:gd name="T52" fmla="*/ 329 w 332"/>
                  <a:gd name="T53" fmla="*/ 184 h 287"/>
                  <a:gd name="T54" fmla="*/ 290 w 332"/>
                  <a:gd name="T55" fmla="*/ 211 h 287"/>
                  <a:gd name="T56" fmla="*/ 241 w 332"/>
                  <a:gd name="T57" fmla="*/ 241 h 287"/>
                  <a:gd name="T58" fmla="*/ 207 w 332"/>
                  <a:gd name="T59" fmla="*/ 268 h 287"/>
                  <a:gd name="T60" fmla="*/ 173 w 332"/>
                  <a:gd name="T61" fmla="*/ 244 h 287"/>
                  <a:gd name="T62" fmla="*/ 182 w 332"/>
                  <a:gd name="T63" fmla="*/ 243 h 287"/>
                  <a:gd name="T64" fmla="*/ 189 w 332"/>
                  <a:gd name="T65" fmla="*/ 240 h 287"/>
                  <a:gd name="T66" fmla="*/ 200 w 332"/>
                  <a:gd name="T67" fmla="*/ 232 h 287"/>
                  <a:gd name="T68" fmla="*/ 149 w 332"/>
                  <a:gd name="T69" fmla="*/ 232 h 287"/>
                  <a:gd name="T70" fmla="*/ 101 w 332"/>
                  <a:gd name="T71" fmla="*/ 232 h 287"/>
                  <a:gd name="T72" fmla="*/ 58 w 332"/>
                  <a:gd name="T73" fmla="*/ 232 h 287"/>
                  <a:gd name="T74" fmla="*/ 27 w 332"/>
                  <a:gd name="T75" fmla="*/ 232 h 287"/>
                  <a:gd name="T76" fmla="*/ 11 w 332"/>
                  <a:gd name="T77" fmla="*/ 227 h 287"/>
                  <a:gd name="T78" fmla="*/ 3 w 332"/>
                  <a:gd name="T79" fmla="*/ 222 h 287"/>
                  <a:gd name="T80" fmla="*/ 0 w 332"/>
                  <a:gd name="T81" fmla="*/ 213 h 287"/>
                  <a:gd name="T82" fmla="*/ 4 w 332"/>
                  <a:gd name="T83" fmla="*/ 205 h 287"/>
                  <a:gd name="T84" fmla="*/ 13 w 332"/>
                  <a:gd name="T85" fmla="*/ 197 h 287"/>
                  <a:gd name="T86" fmla="*/ 41 w 332"/>
                  <a:gd name="T87" fmla="*/ 179 h 287"/>
                  <a:gd name="T88" fmla="*/ 73 w 332"/>
                  <a:gd name="T89" fmla="*/ 162 h 287"/>
                  <a:gd name="T90" fmla="*/ 85 w 332"/>
                  <a:gd name="T91" fmla="*/ 152 h 287"/>
                  <a:gd name="T92" fmla="*/ 93 w 332"/>
                  <a:gd name="T93" fmla="*/ 145 h 287"/>
                  <a:gd name="T94" fmla="*/ 106 w 332"/>
                  <a:gd name="T95" fmla="*/ 130 h 287"/>
                  <a:gd name="T96" fmla="*/ 116 w 332"/>
                  <a:gd name="T97" fmla="*/ 114 h 287"/>
                  <a:gd name="T98" fmla="*/ 130 w 332"/>
                  <a:gd name="T99" fmla="*/ 79 h 287"/>
                  <a:gd name="T100" fmla="*/ 138 w 332"/>
                  <a:gd name="T101" fmla="*/ 64 h 287"/>
                  <a:gd name="T102" fmla="*/ 147 w 332"/>
                  <a:gd name="T103" fmla="*/ 52 h 287"/>
                  <a:gd name="T104" fmla="*/ 158 w 332"/>
                  <a:gd name="T105" fmla="*/ 43 h 287"/>
                  <a:gd name="T106" fmla="*/ 173 w 332"/>
                  <a:gd name="T107" fmla="*/ 40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32" h="287">
                    <a:moveTo>
                      <a:pt x="173" y="40"/>
                    </a:moveTo>
                    <a:lnTo>
                      <a:pt x="180" y="38"/>
                    </a:lnTo>
                    <a:lnTo>
                      <a:pt x="190" y="32"/>
                    </a:lnTo>
                    <a:lnTo>
                      <a:pt x="202" y="24"/>
                    </a:lnTo>
                    <a:lnTo>
                      <a:pt x="215" y="15"/>
                    </a:lnTo>
                    <a:lnTo>
                      <a:pt x="226" y="7"/>
                    </a:lnTo>
                    <a:lnTo>
                      <a:pt x="237" y="2"/>
                    </a:lnTo>
                    <a:lnTo>
                      <a:pt x="240" y="1"/>
                    </a:lnTo>
                    <a:lnTo>
                      <a:pt x="243" y="0"/>
                    </a:lnTo>
                    <a:lnTo>
                      <a:pt x="246" y="1"/>
                    </a:lnTo>
                    <a:lnTo>
                      <a:pt x="246" y="4"/>
                    </a:lnTo>
                    <a:lnTo>
                      <a:pt x="245" y="12"/>
                    </a:lnTo>
                    <a:lnTo>
                      <a:pt x="240" y="22"/>
                    </a:lnTo>
                    <a:lnTo>
                      <a:pt x="234" y="33"/>
                    </a:lnTo>
                    <a:lnTo>
                      <a:pt x="226" y="44"/>
                    </a:lnTo>
                    <a:lnTo>
                      <a:pt x="217" y="55"/>
                    </a:lnTo>
                    <a:lnTo>
                      <a:pt x="207" y="64"/>
                    </a:lnTo>
                    <a:lnTo>
                      <a:pt x="202" y="67"/>
                    </a:lnTo>
                    <a:lnTo>
                      <a:pt x="196" y="69"/>
                    </a:lnTo>
                    <a:lnTo>
                      <a:pt x="191" y="71"/>
                    </a:lnTo>
                    <a:lnTo>
                      <a:pt x="186" y="71"/>
                    </a:lnTo>
                    <a:lnTo>
                      <a:pt x="191" y="73"/>
                    </a:lnTo>
                    <a:lnTo>
                      <a:pt x="196" y="74"/>
                    </a:lnTo>
                    <a:lnTo>
                      <a:pt x="201" y="74"/>
                    </a:lnTo>
                    <a:lnTo>
                      <a:pt x="206" y="74"/>
                    </a:lnTo>
                    <a:lnTo>
                      <a:pt x="216" y="72"/>
                    </a:lnTo>
                    <a:lnTo>
                      <a:pt x="226" y="71"/>
                    </a:lnTo>
                    <a:lnTo>
                      <a:pt x="224" y="77"/>
                    </a:lnTo>
                    <a:lnTo>
                      <a:pt x="219" y="84"/>
                    </a:lnTo>
                    <a:lnTo>
                      <a:pt x="217" y="88"/>
                    </a:lnTo>
                    <a:lnTo>
                      <a:pt x="215" y="93"/>
                    </a:lnTo>
                    <a:lnTo>
                      <a:pt x="214" y="97"/>
                    </a:lnTo>
                    <a:lnTo>
                      <a:pt x="213" y="102"/>
                    </a:lnTo>
                    <a:lnTo>
                      <a:pt x="217" y="105"/>
                    </a:lnTo>
                    <a:lnTo>
                      <a:pt x="230" y="109"/>
                    </a:lnTo>
                    <a:lnTo>
                      <a:pt x="249" y="113"/>
                    </a:lnTo>
                    <a:lnTo>
                      <a:pt x="269" y="117"/>
                    </a:lnTo>
                    <a:lnTo>
                      <a:pt x="308" y="124"/>
                    </a:lnTo>
                    <a:lnTo>
                      <a:pt x="326" y="127"/>
                    </a:lnTo>
                    <a:lnTo>
                      <a:pt x="322" y="131"/>
                    </a:lnTo>
                    <a:lnTo>
                      <a:pt x="319" y="136"/>
                    </a:lnTo>
                    <a:lnTo>
                      <a:pt x="315" y="140"/>
                    </a:lnTo>
                    <a:lnTo>
                      <a:pt x="310" y="144"/>
                    </a:lnTo>
                    <a:lnTo>
                      <a:pt x="303" y="149"/>
                    </a:lnTo>
                    <a:lnTo>
                      <a:pt x="299" y="151"/>
                    </a:lnTo>
                    <a:lnTo>
                      <a:pt x="299" y="154"/>
                    </a:lnTo>
                    <a:lnTo>
                      <a:pt x="301" y="157"/>
                    </a:lnTo>
                    <a:lnTo>
                      <a:pt x="302" y="160"/>
                    </a:lnTo>
                    <a:lnTo>
                      <a:pt x="304" y="164"/>
                    </a:lnTo>
                    <a:lnTo>
                      <a:pt x="308" y="168"/>
                    </a:lnTo>
                    <a:lnTo>
                      <a:pt x="314" y="173"/>
                    </a:lnTo>
                    <a:lnTo>
                      <a:pt x="319" y="176"/>
                    </a:lnTo>
                    <a:lnTo>
                      <a:pt x="325" y="180"/>
                    </a:lnTo>
                    <a:lnTo>
                      <a:pt x="329" y="184"/>
                    </a:lnTo>
                    <a:lnTo>
                      <a:pt x="332" y="188"/>
                    </a:lnTo>
                    <a:lnTo>
                      <a:pt x="290" y="211"/>
                    </a:lnTo>
                    <a:lnTo>
                      <a:pt x="257" y="231"/>
                    </a:lnTo>
                    <a:lnTo>
                      <a:pt x="241" y="241"/>
                    </a:lnTo>
                    <a:lnTo>
                      <a:pt x="225" y="253"/>
                    </a:lnTo>
                    <a:lnTo>
                      <a:pt x="207" y="268"/>
                    </a:lnTo>
                    <a:lnTo>
                      <a:pt x="186" y="287"/>
                    </a:lnTo>
                    <a:lnTo>
                      <a:pt x="173" y="244"/>
                    </a:lnTo>
                    <a:lnTo>
                      <a:pt x="178" y="244"/>
                    </a:lnTo>
                    <a:lnTo>
                      <a:pt x="182" y="243"/>
                    </a:lnTo>
                    <a:lnTo>
                      <a:pt x="185" y="242"/>
                    </a:lnTo>
                    <a:lnTo>
                      <a:pt x="189" y="240"/>
                    </a:lnTo>
                    <a:lnTo>
                      <a:pt x="194" y="236"/>
                    </a:lnTo>
                    <a:lnTo>
                      <a:pt x="200" y="232"/>
                    </a:lnTo>
                    <a:lnTo>
                      <a:pt x="174" y="232"/>
                    </a:lnTo>
                    <a:lnTo>
                      <a:pt x="149" y="232"/>
                    </a:lnTo>
                    <a:lnTo>
                      <a:pt x="125" y="232"/>
                    </a:lnTo>
                    <a:lnTo>
                      <a:pt x="101" y="232"/>
                    </a:lnTo>
                    <a:lnTo>
                      <a:pt x="79" y="232"/>
                    </a:lnTo>
                    <a:lnTo>
                      <a:pt x="58" y="232"/>
                    </a:lnTo>
                    <a:lnTo>
                      <a:pt x="41" y="232"/>
                    </a:lnTo>
                    <a:lnTo>
                      <a:pt x="27" y="232"/>
                    </a:lnTo>
                    <a:lnTo>
                      <a:pt x="19" y="231"/>
                    </a:lnTo>
                    <a:lnTo>
                      <a:pt x="11" y="227"/>
                    </a:lnTo>
                    <a:lnTo>
                      <a:pt x="6" y="225"/>
                    </a:lnTo>
                    <a:lnTo>
                      <a:pt x="3" y="222"/>
                    </a:lnTo>
                    <a:lnTo>
                      <a:pt x="1" y="218"/>
                    </a:lnTo>
                    <a:lnTo>
                      <a:pt x="0" y="213"/>
                    </a:lnTo>
                    <a:lnTo>
                      <a:pt x="1" y="209"/>
                    </a:lnTo>
                    <a:lnTo>
                      <a:pt x="4" y="205"/>
                    </a:lnTo>
                    <a:lnTo>
                      <a:pt x="7" y="201"/>
                    </a:lnTo>
                    <a:lnTo>
                      <a:pt x="13" y="197"/>
                    </a:lnTo>
                    <a:lnTo>
                      <a:pt x="26" y="188"/>
                    </a:lnTo>
                    <a:lnTo>
                      <a:pt x="41" y="179"/>
                    </a:lnTo>
                    <a:lnTo>
                      <a:pt x="58" y="170"/>
                    </a:lnTo>
                    <a:lnTo>
                      <a:pt x="73" y="162"/>
                    </a:lnTo>
                    <a:lnTo>
                      <a:pt x="80" y="156"/>
                    </a:lnTo>
                    <a:lnTo>
                      <a:pt x="85" y="152"/>
                    </a:lnTo>
                    <a:lnTo>
                      <a:pt x="90" y="149"/>
                    </a:lnTo>
                    <a:lnTo>
                      <a:pt x="93" y="145"/>
                    </a:lnTo>
                    <a:lnTo>
                      <a:pt x="100" y="138"/>
                    </a:lnTo>
                    <a:lnTo>
                      <a:pt x="106" y="130"/>
                    </a:lnTo>
                    <a:lnTo>
                      <a:pt x="112" y="122"/>
                    </a:lnTo>
                    <a:lnTo>
                      <a:pt x="116" y="114"/>
                    </a:lnTo>
                    <a:lnTo>
                      <a:pt x="124" y="96"/>
                    </a:lnTo>
                    <a:lnTo>
                      <a:pt x="130" y="79"/>
                    </a:lnTo>
                    <a:lnTo>
                      <a:pt x="134" y="71"/>
                    </a:lnTo>
                    <a:lnTo>
                      <a:pt x="138" y="64"/>
                    </a:lnTo>
                    <a:lnTo>
                      <a:pt x="141" y="58"/>
                    </a:lnTo>
                    <a:lnTo>
                      <a:pt x="147" y="52"/>
                    </a:lnTo>
                    <a:lnTo>
                      <a:pt x="151" y="47"/>
                    </a:lnTo>
                    <a:lnTo>
                      <a:pt x="158" y="43"/>
                    </a:lnTo>
                    <a:lnTo>
                      <a:pt x="164" y="41"/>
                    </a:lnTo>
                    <a:lnTo>
                      <a:pt x="173" y="4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20" name="Freeform 419"/>
              <p:cNvSpPr>
                <a:spLocks/>
              </p:cNvSpPr>
              <p:nvPr/>
            </p:nvSpPr>
            <p:spPr bwMode="auto">
              <a:xfrm>
                <a:off x="1102" y="1190"/>
                <a:ext cx="111" cy="27"/>
              </a:xfrm>
              <a:custGeom>
                <a:avLst/>
                <a:gdLst>
                  <a:gd name="T0" fmla="*/ 106 w 345"/>
                  <a:gd name="T1" fmla="*/ 86 h 86"/>
                  <a:gd name="T2" fmla="*/ 119 w 345"/>
                  <a:gd name="T3" fmla="*/ 81 h 86"/>
                  <a:gd name="T4" fmla="*/ 133 w 345"/>
                  <a:gd name="T5" fmla="*/ 76 h 86"/>
                  <a:gd name="T6" fmla="*/ 148 w 345"/>
                  <a:gd name="T7" fmla="*/ 72 h 86"/>
                  <a:gd name="T8" fmla="*/ 164 w 345"/>
                  <a:gd name="T9" fmla="*/ 69 h 86"/>
                  <a:gd name="T10" fmla="*/ 197 w 345"/>
                  <a:gd name="T11" fmla="*/ 63 h 86"/>
                  <a:gd name="T12" fmla="*/ 231 w 345"/>
                  <a:gd name="T13" fmla="*/ 57 h 86"/>
                  <a:gd name="T14" fmla="*/ 247 w 345"/>
                  <a:gd name="T15" fmla="*/ 53 h 86"/>
                  <a:gd name="T16" fmla="*/ 264 w 345"/>
                  <a:gd name="T17" fmla="*/ 50 h 86"/>
                  <a:gd name="T18" fmla="*/ 279 w 345"/>
                  <a:gd name="T19" fmla="*/ 46 h 86"/>
                  <a:gd name="T20" fmla="*/ 294 w 345"/>
                  <a:gd name="T21" fmla="*/ 40 h 86"/>
                  <a:gd name="T22" fmla="*/ 309 w 345"/>
                  <a:gd name="T23" fmla="*/ 35 h 86"/>
                  <a:gd name="T24" fmla="*/ 322 w 345"/>
                  <a:gd name="T25" fmla="*/ 28 h 86"/>
                  <a:gd name="T26" fmla="*/ 334 w 345"/>
                  <a:gd name="T27" fmla="*/ 21 h 86"/>
                  <a:gd name="T28" fmla="*/ 345 w 345"/>
                  <a:gd name="T29" fmla="*/ 13 h 86"/>
                  <a:gd name="T30" fmla="*/ 335 w 345"/>
                  <a:gd name="T31" fmla="*/ 12 h 86"/>
                  <a:gd name="T32" fmla="*/ 326 w 345"/>
                  <a:gd name="T33" fmla="*/ 11 h 86"/>
                  <a:gd name="T34" fmla="*/ 317 w 345"/>
                  <a:gd name="T35" fmla="*/ 9 h 86"/>
                  <a:gd name="T36" fmla="*/ 309 w 345"/>
                  <a:gd name="T37" fmla="*/ 6 h 86"/>
                  <a:gd name="T38" fmla="*/ 300 w 345"/>
                  <a:gd name="T39" fmla="*/ 4 h 86"/>
                  <a:gd name="T40" fmla="*/ 291 w 345"/>
                  <a:gd name="T41" fmla="*/ 2 h 86"/>
                  <a:gd name="T42" fmla="*/ 281 w 345"/>
                  <a:gd name="T43" fmla="*/ 1 h 86"/>
                  <a:gd name="T44" fmla="*/ 272 w 345"/>
                  <a:gd name="T45" fmla="*/ 0 h 86"/>
                  <a:gd name="T46" fmla="*/ 259 w 345"/>
                  <a:gd name="T47" fmla="*/ 1 h 86"/>
                  <a:gd name="T48" fmla="*/ 245 w 345"/>
                  <a:gd name="T49" fmla="*/ 3 h 86"/>
                  <a:gd name="T50" fmla="*/ 227 w 345"/>
                  <a:gd name="T51" fmla="*/ 5 h 86"/>
                  <a:gd name="T52" fmla="*/ 209 w 345"/>
                  <a:gd name="T53" fmla="*/ 9 h 86"/>
                  <a:gd name="T54" fmla="*/ 168 w 345"/>
                  <a:gd name="T55" fmla="*/ 18 h 86"/>
                  <a:gd name="T56" fmla="*/ 126 w 345"/>
                  <a:gd name="T57" fmla="*/ 29 h 86"/>
                  <a:gd name="T58" fmla="*/ 104 w 345"/>
                  <a:gd name="T59" fmla="*/ 36 h 86"/>
                  <a:gd name="T60" fmla="*/ 85 w 345"/>
                  <a:gd name="T61" fmla="*/ 42 h 86"/>
                  <a:gd name="T62" fmla="*/ 66 w 345"/>
                  <a:gd name="T63" fmla="*/ 50 h 86"/>
                  <a:gd name="T64" fmla="*/ 47 w 345"/>
                  <a:gd name="T65" fmla="*/ 58 h 86"/>
                  <a:gd name="T66" fmla="*/ 32 w 345"/>
                  <a:gd name="T67" fmla="*/ 65 h 86"/>
                  <a:gd name="T68" fmla="*/ 19 w 345"/>
                  <a:gd name="T69" fmla="*/ 72 h 86"/>
                  <a:gd name="T70" fmla="*/ 8 w 345"/>
                  <a:gd name="T71" fmla="*/ 79 h 86"/>
                  <a:gd name="T72" fmla="*/ 0 w 345"/>
                  <a:gd name="T73" fmla="*/ 86 h 86"/>
                  <a:gd name="T74" fmla="*/ 106 w 345"/>
                  <a:gd name="T75"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45" h="86">
                    <a:moveTo>
                      <a:pt x="106" y="86"/>
                    </a:moveTo>
                    <a:lnTo>
                      <a:pt x="119" y="81"/>
                    </a:lnTo>
                    <a:lnTo>
                      <a:pt x="133" y="76"/>
                    </a:lnTo>
                    <a:lnTo>
                      <a:pt x="148" y="72"/>
                    </a:lnTo>
                    <a:lnTo>
                      <a:pt x="164" y="69"/>
                    </a:lnTo>
                    <a:lnTo>
                      <a:pt x="197" y="63"/>
                    </a:lnTo>
                    <a:lnTo>
                      <a:pt x="231" y="57"/>
                    </a:lnTo>
                    <a:lnTo>
                      <a:pt x="247" y="53"/>
                    </a:lnTo>
                    <a:lnTo>
                      <a:pt x="264" y="50"/>
                    </a:lnTo>
                    <a:lnTo>
                      <a:pt x="279" y="46"/>
                    </a:lnTo>
                    <a:lnTo>
                      <a:pt x="294" y="40"/>
                    </a:lnTo>
                    <a:lnTo>
                      <a:pt x="309" y="35"/>
                    </a:lnTo>
                    <a:lnTo>
                      <a:pt x="322" y="28"/>
                    </a:lnTo>
                    <a:lnTo>
                      <a:pt x="334" y="21"/>
                    </a:lnTo>
                    <a:lnTo>
                      <a:pt x="345" y="13"/>
                    </a:lnTo>
                    <a:lnTo>
                      <a:pt x="335" y="12"/>
                    </a:lnTo>
                    <a:lnTo>
                      <a:pt x="326" y="11"/>
                    </a:lnTo>
                    <a:lnTo>
                      <a:pt x="317" y="9"/>
                    </a:lnTo>
                    <a:lnTo>
                      <a:pt x="309" y="6"/>
                    </a:lnTo>
                    <a:lnTo>
                      <a:pt x="300" y="4"/>
                    </a:lnTo>
                    <a:lnTo>
                      <a:pt x="291" y="2"/>
                    </a:lnTo>
                    <a:lnTo>
                      <a:pt x="281" y="1"/>
                    </a:lnTo>
                    <a:lnTo>
                      <a:pt x="272" y="0"/>
                    </a:lnTo>
                    <a:lnTo>
                      <a:pt x="259" y="1"/>
                    </a:lnTo>
                    <a:lnTo>
                      <a:pt x="245" y="3"/>
                    </a:lnTo>
                    <a:lnTo>
                      <a:pt x="227" y="5"/>
                    </a:lnTo>
                    <a:lnTo>
                      <a:pt x="209" y="9"/>
                    </a:lnTo>
                    <a:lnTo>
                      <a:pt x="168" y="18"/>
                    </a:lnTo>
                    <a:lnTo>
                      <a:pt x="126" y="29"/>
                    </a:lnTo>
                    <a:lnTo>
                      <a:pt x="104" y="36"/>
                    </a:lnTo>
                    <a:lnTo>
                      <a:pt x="85" y="42"/>
                    </a:lnTo>
                    <a:lnTo>
                      <a:pt x="66" y="50"/>
                    </a:lnTo>
                    <a:lnTo>
                      <a:pt x="47" y="58"/>
                    </a:lnTo>
                    <a:lnTo>
                      <a:pt x="32" y="65"/>
                    </a:lnTo>
                    <a:lnTo>
                      <a:pt x="19" y="72"/>
                    </a:lnTo>
                    <a:lnTo>
                      <a:pt x="8" y="79"/>
                    </a:lnTo>
                    <a:lnTo>
                      <a:pt x="0" y="86"/>
                    </a:lnTo>
                    <a:lnTo>
                      <a:pt x="106" y="8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21" name="Freeform 420"/>
              <p:cNvSpPr>
                <a:spLocks/>
              </p:cNvSpPr>
              <p:nvPr/>
            </p:nvSpPr>
            <p:spPr bwMode="auto">
              <a:xfrm>
                <a:off x="1158" y="1199"/>
                <a:ext cx="149" cy="43"/>
              </a:xfrm>
              <a:custGeom>
                <a:avLst/>
                <a:gdLst>
                  <a:gd name="T0" fmla="*/ 19 w 464"/>
                  <a:gd name="T1" fmla="*/ 86 h 130"/>
                  <a:gd name="T2" fmla="*/ 77 w 464"/>
                  <a:gd name="T3" fmla="*/ 81 h 130"/>
                  <a:gd name="T4" fmla="*/ 103 w 464"/>
                  <a:gd name="T5" fmla="*/ 81 h 130"/>
                  <a:gd name="T6" fmla="*/ 92 w 464"/>
                  <a:gd name="T7" fmla="*/ 89 h 130"/>
                  <a:gd name="T8" fmla="*/ 81 w 464"/>
                  <a:gd name="T9" fmla="*/ 100 h 130"/>
                  <a:gd name="T10" fmla="*/ 73 w 464"/>
                  <a:gd name="T11" fmla="*/ 112 h 130"/>
                  <a:gd name="T12" fmla="*/ 73 w 464"/>
                  <a:gd name="T13" fmla="*/ 119 h 130"/>
                  <a:gd name="T14" fmla="*/ 79 w 464"/>
                  <a:gd name="T15" fmla="*/ 124 h 130"/>
                  <a:gd name="T16" fmla="*/ 92 w 464"/>
                  <a:gd name="T17" fmla="*/ 129 h 130"/>
                  <a:gd name="T18" fmla="*/ 109 w 464"/>
                  <a:gd name="T19" fmla="*/ 129 h 130"/>
                  <a:gd name="T20" fmla="*/ 128 w 464"/>
                  <a:gd name="T21" fmla="*/ 127 h 130"/>
                  <a:gd name="T22" fmla="*/ 157 w 464"/>
                  <a:gd name="T23" fmla="*/ 119 h 130"/>
                  <a:gd name="T24" fmla="*/ 196 w 464"/>
                  <a:gd name="T25" fmla="*/ 108 h 130"/>
                  <a:gd name="T26" fmla="*/ 226 w 464"/>
                  <a:gd name="T27" fmla="*/ 101 h 130"/>
                  <a:gd name="T28" fmla="*/ 248 w 464"/>
                  <a:gd name="T29" fmla="*/ 99 h 130"/>
                  <a:gd name="T30" fmla="*/ 266 w 464"/>
                  <a:gd name="T31" fmla="*/ 99 h 130"/>
                  <a:gd name="T32" fmla="*/ 304 w 464"/>
                  <a:gd name="T33" fmla="*/ 99 h 130"/>
                  <a:gd name="T34" fmla="*/ 333 w 464"/>
                  <a:gd name="T35" fmla="*/ 98 h 130"/>
                  <a:gd name="T36" fmla="*/ 376 w 464"/>
                  <a:gd name="T37" fmla="*/ 93 h 130"/>
                  <a:gd name="T38" fmla="*/ 415 w 464"/>
                  <a:gd name="T39" fmla="*/ 83 h 130"/>
                  <a:gd name="T40" fmla="*/ 449 w 464"/>
                  <a:gd name="T41" fmla="*/ 66 h 130"/>
                  <a:gd name="T42" fmla="*/ 455 w 464"/>
                  <a:gd name="T43" fmla="*/ 51 h 130"/>
                  <a:gd name="T44" fmla="*/ 439 w 464"/>
                  <a:gd name="T45" fmla="*/ 48 h 130"/>
                  <a:gd name="T46" fmla="*/ 413 w 464"/>
                  <a:gd name="T47" fmla="*/ 48 h 130"/>
                  <a:gd name="T48" fmla="*/ 396 w 464"/>
                  <a:gd name="T49" fmla="*/ 46 h 130"/>
                  <a:gd name="T50" fmla="*/ 406 w 464"/>
                  <a:gd name="T51" fmla="*/ 36 h 130"/>
                  <a:gd name="T52" fmla="*/ 413 w 464"/>
                  <a:gd name="T53" fmla="*/ 22 h 130"/>
                  <a:gd name="T54" fmla="*/ 418 w 464"/>
                  <a:gd name="T55" fmla="*/ 7 h 130"/>
                  <a:gd name="T56" fmla="*/ 378 w 464"/>
                  <a:gd name="T57" fmla="*/ 0 h 130"/>
                  <a:gd name="T58" fmla="*/ 360 w 464"/>
                  <a:gd name="T59" fmla="*/ 19 h 130"/>
                  <a:gd name="T60" fmla="*/ 343 w 464"/>
                  <a:gd name="T61" fmla="*/ 41 h 130"/>
                  <a:gd name="T62" fmla="*/ 323 w 464"/>
                  <a:gd name="T63" fmla="*/ 59 h 130"/>
                  <a:gd name="T64" fmla="*/ 312 w 464"/>
                  <a:gd name="T65" fmla="*/ 65 h 130"/>
                  <a:gd name="T66" fmla="*/ 298 w 464"/>
                  <a:gd name="T67" fmla="*/ 68 h 130"/>
                  <a:gd name="T68" fmla="*/ 278 w 464"/>
                  <a:gd name="T69" fmla="*/ 66 h 130"/>
                  <a:gd name="T70" fmla="*/ 262 w 464"/>
                  <a:gd name="T71" fmla="*/ 63 h 130"/>
                  <a:gd name="T72" fmla="*/ 239 w 464"/>
                  <a:gd name="T73" fmla="*/ 54 h 130"/>
                  <a:gd name="T74" fmla="*/ 205 w 464"/>
                  <a:gd name="T75" fmla="*/ 31 h 130"/>
                  <a:gd name="T76" fmla="*/ 180 w 464"/>
                  <a:gd name="T77" fmla="*/ 29 h 130"/>
                  <a:gd name="T78" fmla="*/ 150 w 464"/>
                  <a:gd name="T79" fmla="*/ 31 h 130"/>
                  <a:gd name="T80" fmla="*/ 117 w 464"/>
                  <a:gd name="T81" fmla="*/ 37 h 130"/>
                  <a:gd name="T82" fmla="*/ 85 w 464"/>
                  <a:gd name="T83" fmla="*/ 45 h 130"/>
                  <a:gd name="T84" fmla="*/ 54 w 464"/>
                  <a:gd name="T85" fmla="*/ 54 h 130"/>
                  <a:gd name="T86" fmla="*/ 29 w 464"/>
                  <a:gd name="T87" fmla="*/ 65 h 130"/>
                  <a:gd name="T88" fmla="*/ 9 w 464"/>
                  <a:gd name="T89" fmla="*/ 77 h 130"/>
                  <a:gd name="T90" fmla="*/ 0 w 464"/>
                  <a:gd name="T91" fmla="*/ 86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4" h="130">
                    <a:moveTo>
                      <a:pt x="0" y="86"/>
                    </a:moveTo>
                    <a:lnTo>
                      <a:pt x="19" y="86"/>
                    </a:lnTo>
                    <a:lnTo>
                      <a:pt x="48" y="83"/>
                    </a:lnTo>
                    <a:lnTo>
                      <a:pt x="77" y="81"/>
                    </a:lnTo>
                    <a:lnTo>
                      <a:pt x="106" y="80"/>
                    </a:lnTo>
                    <a:lnTo>
                      <a:pt x="103" y="81"/>
                    </a:lnTo>
                    <a:lnTo>
                      <a:pt x="97" y="84"/>
                    </a:lnTo>
                    <a:lnTo>
                      <a:pt x="92" y="89"/>
                    </a:lnTo>
                    <a:lnTo>
                      <a:pt x="86" y="94"/>
                    </a:lnTo>
                    <a:lnTo>
                      <a:pt x="81" y="100"/>
                    </a:lnTo>
                    <a:lnTo>
                      <a:pt x="76" y="106"/>
                    </a:lnTo>
                    <a:lnTo>
                      <a:pt x="73" y="112"/>
                    </a:lnTo>
                    <a:lnTo>
                      <a:pt x="72" y="117"/>
                    </a:lnTo>
                    <a:lnTo>
                      <a:pt x="73" y="119"/>
                    </a:lnTo>
                    <a:lnTo>
                      <a:pt x="75" y="121"/>
                    </a:lnTo>
                    <a:lnTo>
                      <a:pt x="79" y="124"/>
                    </a:lnTo>
                    <a:lnTo>
                      <a:pt x="83" y="126"/>
                    </a:lnTo>
                    <a:lnTo>
                      <a:pt x="92" y="129"/>
                    </a:lnTo>
                    <a:lnTo>
                      <a:pt x="99" y="130"/>
                    </a:lnTo>
                    <a:lnTo>
                      <a:pt x="109" y="129"/>
                    </a:lnTo>
                    <a:lnTo>
                      <a:pt x="119" y="129"/>
                    </a:lnTo>
                    <a:lnTo>
                      <a:pt x="128" y="127"/>
                    </a:lnTo>
                    <a:lnTo>
                      <a:pt x="138" y="125"/>
                    </a:lnTo>
                    <a:lnTo>
                      <a:pt x="157" y="119"/>
                    </a:lnTo>
                    <a:lnTo>
                      <a:pt x="176" y="114"/>
                    </a:lnTo>
                    <a:lnTo>
                      <a:pt x="196" y="108"/>
                    </a:lnTo>
                    <a:lnTo>
                      <a:pt x="216" y="103"/>
                    </a:lnTo>
                    <a:lnTo>
                      <a:pt x="226" y="101"/>
                    </a:lnTo>
                    <a:lnTo>
                      <a:pt x="237" y="100"/>
                    </a:lnTo>
                    <a:lnTo>
                      <a:pt x="248" y="99"/>
                    </a:lnTo>
                    <a:lnTo>
                      <a:pt x="259" y="99"/>
                    </a:lnTo>
                    <a:lnTo>
                      <a:pt x="266" y="99"/>
                    </a:lnTo>
                    <a:lnTo>
                      <a:pt x="285" y="99"/>
                    </a:lnTo>
                    <a:lnTo>
                      <a:pt x="304" y="99"/>
                    </a:lnTo>
                    <a:lnTo>
                      <a:pt x="311" y="99"/>
                    </a:lnTo>
                    <a:lnTo>
                      <a:pt x="333" y="98"/>
                    </a:lnTo>
                    <a:lnTo>
                      <a:pt x="355" y="96"/>
                    </a:lnTo>
                    <a:lnTo>
                      <a:pt x="376" y="93"/>
                    </a:lnTo>
                    <a:lnTo>
                      <a:pt x="396" y="89"/>
                    </a:lnTo>
                    <a:lnTo>
                      <a:pt x="415" y="83"/>
                    </a:lnTo>
                    <a:lnTo>
                      <a:pt x="432" y="76"/>
                    </a:lnTo>
                    <a:lnTo>
                      <a:pt x="449" y="66"/>
                    </a:lnTo>
                    <a:lnTo>
                      <a:pt x="464" y="55"/>
                    </a:lnTo>
                    <a:lnTo>
                      <a:pt x="455" y="51"/>
                    </a:lnTo>
                    <a:lnTo>
                      <a:pt x="446" y="49"/>
                    </a:lnTo>
                    <a:lnTo>
                      <a:pt x="439" y="48"/>
                    </a:lnTo>
                    <a:lnTo>
                      <a:pt x="430" y="48"/>
                    </a:lnTo>
                    <a:lnTo>
                      <a:pt x="413" y="48"/>
                    </a:lnTo>
                    <a:lnTo>
                      <a:pt x="392" y="49"/>
                    </a:lnTo>
                    <a:lnTo>
                      <a:pt x="396" y="46"/>
                    </a:lnTo>
                    <a:lnTo>
                      <a:pt x="401" y="42"/>
                    </a:lnTo>
                    <a:lnTo>
                      <a:pt x="406" y="36"/>
                    </a:lnTo>
                    <a:lnTo>
                      <a:pt x="410" y="29"/>
                    </a:lnTo>
                    <a:lnTo>
                      <a:pt x="413" y="22"/>
                    </a:lnTo>
                    <a:lnTo>
                      <a:pt x="416" y="15"/>
                    </a:lnTo>
                    <a:lnTo>
                      <a:pt x="418" y="7"/>
                    </a:lnTo>
                    <a:lnTo>
                      <a:pt x="418" y="0"/>
                    </a:lnTo>
                    <a:lnTo>
                      <a:pt x="378" y="0"/>
                    </a:lnTo>
                    <a:lnTo>
                      <a:pt x="368" y="8"/>
                    </a:lnTo>
                    <a:lnTo>
                      <a:pt x="360" y="19"/>
                    </a:lnTo>
                    <a:lnTo>
                      <a:pt x="352" y="30"/>
                    </a:lnTo>
                    <a:lnTo>
                      <a:pt x="343" y="41"/>
                    </a:lnTo>
                    <a:lnTo>
                      <a:pt x="334" y="51"/>
                    </a:lnTo>
                    <a:lnTo>
                      <a:pt x="323" y="59"/>
                    </a:lnTo>
                    <a:lnTo>
                      <a:pt x="318" y="63"/>
                    </a:lnTo>
                    <a:lnTo>
                      <a:pt x="312" y="65"/>
                    </a:lnTo>
                    <a:lnTo>
                      <a:pt x="306" y="68"/>
                    </a:lnTo>
                    <a:lnTo>
                      <a:pt x="298" y="68"/>
                    </a:lnTo>
                    <a:lnTo>
                      <a:pt x="287" y="68"/>
                    </a:lnTo>
                    <a:lnTo>
                      <a:pt x="278" y="66"/>
                    </a:lnTo>
                    <a:lnTo>
                      <a:pt x="270" y="65"/>
                    </a:lnTo>
                    <a:lnTo>
                      <a:pt x="262" y="63"/>
                    </a:lnTo>
                    <a:lnTo>
                      <a:pt x="250" y="59"/>
                    </a:lnTo>
                    <a:lnTo>
                      <a:pt x="239" y="54"/>
                    </a:lnTo>
                    <a:lnTo>
                      <a:pt x="222" y="42"/>
                    </a:lnTo>
                    <a:lnTo>
                      <a:pt x="205" y="31"/>
                    </a:lnTo>
                    <a:lnTo>
                      <a:pt x="193" y="29"/>
                    </a:lnTo>
                    <a:lnTo>
                      <a:pt x="180" y="29"/>
                    </a:lnTo>
                    <a:lnTo>
                      <a:pt x="165" y="29"/>
                    </a:lnTo>
                    <a:lnTo>
                      <a:pt x="150" y="31"/>
                    </a:lnTo>
                    <a:lnTo>
                      <a:pt x="133" y="33"/>
                    </a:lnTo>
                    <a:lnTo>
                      <a:pt x="117" y="37"/>
                    </a:lnTo>
                    <a:lnTo>
                      <a:pt x="101" y="40"/>
                    </a:lnTo>
                    <a:lnTo>
                      <a:pt x="85" y="45"/>
                    </a:lnTo>
                    <a:lnTo>
                      <a:pt x="70" y="49"/>
                    </a:lnTo>
                    <a:lnTo>
                      <a:pt x="54" y="54"/>
                    </a:lnTo>
                    <a:lnTo>
                      <a:pt x="41" y="60"/>
                    </a:lnTo>
                    <a:lnTo>
                      <a:pt x="29" y="65"/>
                    </a:lnTo>
                    <a:lnTo>
                      <a:pt x="18" y="71"/>
                    </a:lnTo>
                    <a:lnTo>
                      <a:pt x="9" y="77"/>
                    </a:lnTo>
                    <a:lnTo>
                      <a:pt x="3" y="82"/>
                    </a:lnTo>
                    <a:lnTo>
                      <a:pt x="0" y="8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22" name="Freeform 421"/>
              <p:cNvSpPr>
                <a:spLocks/>
              </p:cNvSpPr>
              <p:nvPr/>
            </p:nvSpPr>
            <p:spPr bwMode="auto">
              <a:xfrm>
                <a:off x="1472" y="1205"/>
                <a:ext cx="153" cy="31"/>
              </a:xfrm>
              <a:custGeom>
                <a:avLst/>
                <a:gdLst>
                  <a:gd name="T0" fmla="*/ 63 w 472"/>
                  <a:gd name="T1" fmla="*/ 0 h 92"/>
                  <a:gd name="T2" fmla="*/ 44 w 472"/>
                  <a:gd name="T3" fmla="*/ 0 h 92"/>
                  <a:gd name="T4" fmla="*/ 24 w 472"/>
                  <a:gd name="T5" fmla="*/ 0 h 92"/>
                  <a:gd name="T6" fmla="*/ 12 w 472"/>
                  <a:gd name="T7" fmla="*/ 3 h 92"/>
                  <a:gd name="T8" fmla="*/ 7 w 472"/>
                  <a:gd name="T9" fmla="*/ 8 h 92"/>
                  <a:gd name="T10" fmla="*/ 7 w 472"/>
                  <a:gd name="T11" fmla="*/ 16 h 92"/>
                  <a:gd name="T12" fmla="*/ 10 w 472"/>
                  <a:gd name="T13" fmla="*/ 23 h 92"/>
                  <a:gd name="T14" fmla="*/ 15 w 472"/>
                  <a:gd name="T15" fmla="*/ 32 h 92"/>
                  <a:gd name="T16" fmla="*/ 14 w 472"/>
                  <a:gd name="T17" fmla="*/ 41 h 92"/>
                  <a:gd name="T18" fmla="*/ 4 w 472"/>
                  <a:gd name="T19" fmla="*/ 50 h 92"/>
                  <a:gd name="T20" fmla="*/ 1 w 472"/>
                  <a:gd name="T21" fmla="*/ 57 h 92"/>
                  <a:gd name="T22" fmla="*/ 2 w 472"/>
                  <a:gd name="T23" fmla="*/ 64 h 92"/>
                  <a:gd name="T24" fmla="*/ 14 w 472"/>
                  <a:gd name="T25" fmla="*/ 69 h 92"/>
                  <a:gd name="T26" fmla="*/ 48 w 472"/>
                  <a:gd name="T27" fmla="*/ 76 h 92"/>
                  <a:gd name="T28" fmla="*/ 109 w 472"/>
                  <a:gd name="T29" fmla="*/ 85 h 92"/>
                  <a:gd name="T30" fmla="*/ 167 w 472"/>
                  <a:gd name="T31" fmla="*/ 91 h 92"/>
                  <a:gd name="T32" fmla="*/ 365 w 472"/>
                  <a:gd name="T33" fmla="*/ 92 h 92"/>
                  <a:gd name="T34" fmla="*/ 374 w 472"/>
                  <a:gd name="T35" fmla="*/ 81 h 92"/>
                  <a:gd name="T36" fmla="*/ 385 w 472"/>
                  <a:gd name="T37" fmla="*/ 75 h 92"/>
                  <a:gd name="T38" fmla="*/ 397 w 472"/>
                  <a:gd name="T39" fmla="*/ 73 h 92"/>
                  <a:gd name="T40" fmla="*/ 411 w 472"/>
                  <a:gd name="T41" fmla="*/ 73 h 92"/>
                  <a:gd name="T42" fmla="*/ 441 w 472"/>
                  <a:gd name="T43" fmla="*/ 76 h 92"/>
                  <a:gd name="T44" fmla="*/ 456 w 472"/>
                  <a:gd name="T45" fmla="*/ 76 h 92"/>
                  <a:gd name="T46" fmla="*/ 472 w 472"/>
                  <a:gd name="T47" fmla="*/ 73 h 92"/>
                  <a:gd name="T48" fmla="*/ 465 w 472"/>
                  <a:gd name="T49" fmla="*/ 33 h 92"/>
                  <a:gd name="T50" fmla="*/ 453 w 472"/>
                  <a:gd name="T51" fmla="*/ 26 h 92"/>
                  <a:gd name="T52" fmla="*/ 443 w 472"/>
                  <a:gd name="T53" fmla="*/ 18 h 92"/>
                  <a:gd name="T54" fmla="*/ 432 w 472"/>
                  <a:gd name="T55" fmla="*/ 13 h 92"/>
                  <a:gd name="T56" fmla="*/ 416 w 472"/>
                  <a:gd name="T57" fmla="*/ 12 h 92"/>
                  <a:gd name="T58" fmla="*/ 396 w 472"/>
                  <a:gd name="T59" fmla="*/ 15 h 92"/>
                  <a:gd name="T60" fmla="*/ 367 w 472"/>
                  <a:gd name="T61" fmla="*/ 22 h 92"/>
                  <a:gd name="T62" fmla="*/ 328 w 472"/>
                  <a:gd name="T63" fmla="*/ 33 h 92"/>
                  <a:gd name="T64" fmla="*/ 298 w 472"/>
                  <a:gd name="T65" fmla="*/ 39 h 92"/>
                  <a:gd name="T66" fmla="*/ 276 w 472"/>
                  <a:gd name="T67" fmla="*/ 42 h 92"/>
                  <a:gd name="T68" fmla="*/ 236 w 472"/>
                  <a:gd name="T69" fmla="*/ 42 h 92"/>
                  <a:gd name="T70" fmla="*/ 191 w 472"/>
                  <a:gd name="T71" fmla="*/ 42 h 92"/>
                  <a:gd name="T72" fmla="*/ 156 w 472"/>
                  <a:gd name="T73" fmla="*/ 42 h 92"/>
                  <a:gd name="T74" fmla="*/ 120 w 472"/>
                  <a:gd name="T75" fmla="*/ 42 h 92"/>
                  <a:gd name="T76" fmla="*/ 91 w 472"/>
                  <a:gd name="T77" fmla="*/ 41 h 92"/>
                  <a:gd name="T78" fmla="*/ 78 w 472"/>
                  <a:gd name="T79" fmla="*/ 36 h 92"/>
                  <a:gd name="T80" fmla="*/ 70 w 472"/>
                  <a:gd name="T81" fmla="*/ 27 h 92"/>
                  <a:gd name="T82" fmla="*/ 67 w 472"/>
                  <a:gd name="T83" fmla="*/ 17 h 92"/>
                  <a:gd name="T84" fmla="*/ 69 w 472"/>
                  <a:gd name="T85" fmla="*/ 8 h 92"/>
                  <a:gd name="T86" fmla="*/ 74 w 472"/>
                  <a:gd name="T87" fmla="*/ 2 h 92"/>
                  <a:gd name="T88" fmla="*/ 74 w 472"/>
                  <a:gd name="T89" fmla="*/ 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72" h="92">
                    <a:moveTo>
                      <a:pt x="73" y="0"/>
                    </a:moveTo>
                    <a:lnTo>
                      <a:pt x="63" y="0"/>
                    </a:lnTo>
                    <a:lnTo>
                      <a:pt x="53" y="0"/>
                    </a:lnTo>
                    <a:lnTo>
                      <a:pt x="44" y="0"/>
                    </a:lnTo>
                    <a:lnTo>
                      <a:pt x="34" y="0"/>
                    </a:lnTo>
                    <a:lnTo>
                      <a:pt x="24" y="0"/>
                    </a:lnTo>
                    <a:lnTo>
                      <a:pt x="15" y="1"/>
                    </a:lnTo>
                    <a:lnTo>
                      <a:pt x="12" y="3"/>
                    </a:lnTo>
                    <a:lnTo>
                      <a:pt x="8" y="5"/>
                    </a:lnTo>
                    <a:lnTo>
                      <a:pt x="7" y="8"/>
                    </a:lnTo>
                    <a:lnTo>
                      <a:pt x="6" y="12"/>
                    </a:lnTo>
                    <a:lnTo>
                      <a:pt x="7" y="16"/>
                    </a:lnTo>
                    <a:lnTo>
                      <a:pt x="7" y="20"/>
                    </a:lnTo>
                    <a:lnTo>
                      <a:pt x="10" y="23"/>
                    </a:lnTo>
                    <a:lnTo>
                      <a:pt x="11" y="26"/>
                    </a:lnTo>
                    <a:lnTo>
                      <a:pt x="15" y="32"/>
                    </a:lnTo>
                    <a:lnTo>
                      <a:pt x="19" y="36"/>
                    </a:lnTo>
                    <a:lnTo>
                      <a:pt x="14" y="41"/>
                    </a:lnTo>
                    <a:lnTo>
                      <a:pt x="7" y="46"/>
                    </a:lnTo>
                    <a:lnTo>
                      <a:pt x="4" y="50"/>
                    </a:lnTo>
                    <a:lnTo>
                      <a:pt x="2" y="53"/>
                    </a:lnTo>
                    <a:lnTo>
                      <a:pt x="1" y="57"/>
                    </a:lnTo>
                    <a:lnTo>
                      <a:pt x="0" y="61"/>
                    </a:lnTo>
                    <a:lnTo>
                      <a:pt x="2" y="64"/>
                    </a:lnTo>
                    <a:lnTo>
                      <a:pt x="6" y="66"/>
                    </a:lnTo>
                    <a:lnTo>
                      <a:pt x="14" y="69"/>
                    </a:lnTo>
                    <a:lnTo>
                      <a:pt x="24" y="71"/>
                    </a:lnTo>
                    <a:lnTo>
                      <a:pt x="48" y="76"/>
                    </a:lnTo>
                    <a:lnTo>
                      <a:pt x="78" y="81"/>
                    </a:lnTo>
                    <a:lnTo>
                      <a:pt x="109" y="85"/>
                    </a:lnTo>
                    <a:lnTo>
                      <a:pt x="140" y="89"/>
                    </a:lnTo>
                    <a:lnTo>
                      <a:pt x="167" y="91"/>
                    </a:lnTo>
                    <a:lnTo>
                      <a:pt x="186" y="92"/>
                    </a:lnTo>
                    <a:lnTo>
                      <a:pt x="365" y="92"/>
                    </a:lnTo>
                    <a:lnTo>
                      <a:pt x="370" y="86"/>
                    </a:lnTo>
                    <a:lnTo>
                      <a:pt x="374" y="81"/>
                    </a:lnTo>
                    <a:lnTo>
                      <a:pt x="380" y="78"/>
                    </a:lnTo>
                    <a:lnTo>
                      <a:pt x="385" y="75"/>
                    </a:lnTo>
                    <a:lnTo>
                      <a:pt x="391" y="74"/>
                    </a:lnTo>
                    <a:lnTo>
                      <a:pt x="397" y="73"/>
                    </a:lnTo>
                    <a:lnTo>
                      <a:pt x="404" y="73"/>
                    </a:lnTo>
                    <a:lnTo>
                      <a:pt x="411" y="73"/>
                    </a:lnTo>
                    <a:lnTo>
                      <a:pt x="426" y="75"/>
                    </a:lnTo>
                    <a:lnTo>
                      <a:pt x="441" y="76"/>
                    </a:lnTo>
                    <a:lnTo>
                      <a:pt x="449" y="77"/>
                    </a:lnTo>
                    <a:lnTo>
                      <a:pt x="456" y="76"/>
                    </a:lnTo>
                    <a:lnTo>
                      <a:pt x="464" y="75"/>
                    </a:lnTo>
                    <a:lnTo>
                      <a:pt x="472" y="73"/>
                    </a:lnTo>
                    <a:lnTo>
                      <a:pt x="472" y="36"/>
                    </a:lnTo>
                    <a:lnTo>
                      <a:pt x="465" y="33"/>
                    </a:lnTo>
                    <a:lnTo>
                      <a:pt x="459" y="30"/>
                    </a:lnTo>
                    <a:lnTo>
                      <a:pt x="453" y="26"/>
                    </a:lnTo>
                    <a:lnTo>
                      <a:pt x="449" y="22"/>
                    </a:lnTo>
                    <a:lnTo>
                      <a:pt x="443" y="18"/>
                    </a:lnTo>
                    <a:lnTo>
                      <a:pt x="438" y="15"/>
                    </a:lnTo>
                    <a:lnTo>
                      <a:pt x="432" y="13"/>
                    </a:lnTo>
                    <a:lnTo>
                      <a:pt x="426" y="12"/>
                    </a:lnTo>
                    <a:lnTo>
                      <a:pt x="416" y="12"/>
                    </a:lnTo>
                    <a:lnTo>
                      <a:pt x="406" y="13"/>
                    </a:lnTo>
                    <a:lnTo>
                      <a:pt x="396" y="15"/>
                    </a:lnTo>
                    <a:lnTo>
                      <a:pt x="386" y="17"/>
                    </a:lnTo>
                    <a:lnTo>
                      <a:pt x="367" y="22"/>
                    </a:lnTo>
                    <a:lnTo>
                      <a:pt x="348" y="27"/>
                    </a:lnTo>
                    <a:lnTo>
                      <a:pt x="328" y="33"/>
                    </a:lnTo>
                    <a:lnTo>
                      <a:pt x="308" y="38"/>
                    </a:lnTo>
                    <a:lnTo>
                      <a:pt x="298" y="39"/>
                    </a:lnTo>
                    <a:lnTo>
                      <a:pt x="287" y="41"/>
                    </a:lnTo>
                    <a:lnTo>
                      <a:pt x="276" y="42"/>
                    </a:lnTo>
                    <a:lnTo>
                      <a:pt x="265" y="42"/>
                    </a:lnTo>
                    <a:lnTo>
                      <a:pt x="236" y="42"/>
                    </a:lnTo>
                    <a:lnTo>
                      <a:pt x="212" y="42"/>
                    </a:lnTo>
                    <a:lnTo>
                      <a:pt x="191" y="42"/>
                    </a:lnTo>
                    <a:lnTo>
                      <a:pt x="173" y="42"/>
                    </a:lnTo>
                    <a:lnTo>
                      <a:pt x="156" y="42"/>
                    </a:lnTo>
                    <a:lnTo>
                      <a:pt x="139" y="42"/>
                    </a:lnTo>
                    <a:lnTo>
                      <a:pt x="120" y="42"/>
                    </a:lnTo>
                    <a:lnTo>
                      <a:pt x="100" y="42"/>
                    </a:lnTo>
                    <a:lnTo>
                      <a:pt x="91" y="41"/>
                    </a:lnTo>
                    <a:lnTo>
                      <a:pt x="83" y="39"/>
                    </a:lnTo>
                    <a:lnTo>
                      <a:pt x="78" y="36"/>
                    </a:lnTo>
                    <a:lnTo>
                      <a:pt x="73" y="32"/>
                    </a:lnTo>
                    <a:lnTo>
                      <a:pt x="70" y="27"/>
                    </a:lnTo>
                    <a:lnTo>
                      <a:pt x="68" y="22"/>
                    </a:lnTo>
                    <a:lnTo>
                      <a:pt x="67" y="17"/>
                    </a:lnTo>
                    <a:lnTo>
                      <a:pt x="67" y="12"/>
                    </a:lnTo>
                    <a:lnTo>
                      <a:pt x="69" y="8"/>
                    </a:lnTo>
                    <a:lnTo>
                      <a:pt x="72" y="4"/>
                    </a:lnTo>
                    <a:lnTo>
                      <a:pt x="74" y="2"/>
                    </a:lnTo>
                    <a:lnTo>
                      <a:pt x="75" y="1"/>
                    </a:lnTo>
                    <a:lnTo>
                      <a:pt x="74" y="0"/>
                    </a:lnTo>
                    <a:lnTo>
                      <a:pt x="73"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23" name="Freeform 422"/>
              <p:cNvSpPr>
                <a:spLocks/>
              </p:cNvSpPr>
              <p:nvPr/>
            </p:nvSpPr>
            <p:spPr bwMode="auto">
              <a:xfrm>
                <a:off x="1513" y="1136"/>
                <a:ext cx="105" cy="46"/>
              </a:xfrm>
              <a:custGeom>
                <a:avLst/>
                <a:gdLst>
                  <a:gd name="T0" fmla="*/ 145 w 326"/>
                  <a:gd name="T1" fmla="*/ 107 h 135"/>
                  <a:gd name="T2" fmla="*/ 203 w 326"/>
                  <a:gd name="T3" fmla="*/ 97 h 135"/>
                  <a:gd name="T4" fmla="*/ 262 w 326"/>
                  <a:gd name="T5" fmla="*/ 84 h 135"/>
                  <a:gd name="T6" fmla="*/ 300 w 326"/>
                  <a:gd name="T7" fmla="*/ 74 h 135"/>
                  <a:gd name="T8" fmla="*/ 318 w 326"/>
                  <a:gd name="T9" fmla="*/ 66 h 135"/>
                  <a:gd name="T10" fmla="*/ 322 w 326"/>
                  <a:gd name="T11" fmla="*/ 56 h 135"/>
                  <a:gd name="T12" fmla="*/ 312 w 326"/>
                  <a:gd name="T13" fmla="*/ 48 h 135"/>
                  <a:gd name="T14" fmla="*/ 300 w 326"/>
                  <a:gd name="T15" fmla="*/ 41 h 135"/>
                  <a:gd name="T16" fmla="*/ 286 w 326"/>
                  <a:gd name="T17" fmla="*/ 37 h 135"/>
                  <a:gd name="T18" fmla="*/ 263 w 326"/>
                  <a:gd name="T19" fmla="*/ 32 h 135"/>
                  <a:gd name="T20" fmla="*/ 230 w 326"/>
                  <a:gd name="T21" fmla="*/ 30 h 135"/>
                  <a:gd name="T22" fmla="*/ 209 w 326"/>
                  <a:gd name="T23" fmla="*/ 30 h 135"/>
                  <a:gd name="T24" fmla="*/ 202 w 326"/>
                  <a:gd name="T25" fmla="*/ 24 h 135"/>
                  <a:gd name="T26" fmla="*/ 196 w 326"/>
                  <a:gd name="T27" fmla="*/ 17 h 135"/>
                  <a:gd name="T28" fmla="*/ 191 w 326"/>
                  <a:gd name="T29" fmla="*/ 9 h 135"/>
                  <a:gd name="T30" fmla="*/ 180 w 326"/>
                  <a:gd name="T31" fmla="*/ 5 h 135"/>
                  <a:gd name="T32" fmla="*/ 162 w 326"/>
                  <a:gd name="T33" fmla="*/ 1 h 135"/>
                  <a:gd name="T34" fmla="*/ 135 w 326"/>
                  <a:gd name="T35" fmla="*/ 1 h 135"/>
                  <a:gd name="T36" fmla="*/ 87 w 326"/>
                  <a:gd name="T37" fmla="*/ 8 h 135"/>
                  <a:gd name="T38" fmla="*/ 49 w 326"/>
                  <a:gd name="T39" fmla="*/ 17 h 135"/>
                  <a:gd name="T40" fmla="*/ 27 w 326"/>
                  <a:gd name="T41" fmla="*/ 26 h 135"/>
                  <a:gd name="T42" fmla="*/ 11 w 326"/>
                  <a:gd name="T43" fmla="*/ 37 h 135"/>
                  <a:gd name="T44" fmla="*/ 3 w 326"/>
                  <a:gd name="T45" fmla="*/ 46 h 135"/>
                  <a:gd name="T46" fmla="*/ 1 w 326"/>
                  <a:gd name="T47" fmla="*/ 52 h 135"/>
                  <a:gd name="T48" fmla="*/ 34 w 326"/>
                  <a:gd name="T49" fmla="*/ 74 h 135"/>
                  <a:gd name="T50" fmla="*/ 56 w 326"/>
                  <a:gd name="T51" fmla="*/ 81 h 135"/>
                  <a:gd name="T52" fmla="*/ 41 w 326"/>
                  <a:gd name="T53" fmla="*/ 90 h 135"/>
                  <a:gd name="T54" fmla="*/ 38 w 326"/>
                  <a:gd name="T55" fmla="*/ 99 h 135"/>
                  <a:gd name="T56" fmla="*/ 44 w 326"/>
                  <a:gd name="T57" fmla="*/ 114 h 135"/>
                  <a:gd name="T58" fmla="*/ 48 w 326"/>
                  <a:gd name="T59" fmla="*/ 128 h 135"/>
                  <a:gd name="T60" fmla="*/ 55 w 326"/>
                  <a:gd name="T61" fmla="*/ 134 h 135"/>
                  <a:gd name="T62" fmla="*/ 69 w 326"/>
                  <a:gd name="T63" fmla="*/ 135 h 135"/>
                  <a:gd name="T64" fmla="*/ 86 w 326"/>
                  <a:gd name="T65" fmla="*/ 131 h 135"/>
                  <a:gd name="T66" fmla="*/ 101 w 326"/>
                  <a:gd name="T67" fmla="*/ 127 h 135"/>
                  <a:gd name="T68" fmla="*/ 117 w 326"/>
                  <a:gd name="T69" fmla="*/ 124 h 135"/>
                  <a:gd name="T70" fmla="*/ 120 w 326"/>
                  <a:gd name="T71" fmla="*/ 111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26" h="135">
                    <a:moveTo>
                      <a:pt x="120" y="111"/>
                    </a:moveTo>
                    <a:lnTo>
                      <a:pt x="145" y="107"/>
                    </a:lnTo>
                    <a:lnTo>
                      <a:pt x="172" y="102"/>
                    </a:lnTo>
                    <a:lnTo>
                      <a:pt x="203" y="97"/>
                    </a:lnTo>
                    <a:lnTo>
                      <a:pt x="233" y="90"/>
                    </a:lnTo>
                    <a:lnTo>
                      <a:pt x="262" y="84"/>
                    </a:lnTo>
                    <a:lnTo>
                      <a:pt x="288" y="78"/>
                    </a:lnTo>
                    <a:lnTo>
                      <a:pt x="300" y="74"/>
                    </a:lnTo>
                    <a:lnTo>
                      <a:pt x="310" y="70"/>
                    </a:lnTo>
                    <a:lnTo>
                      <a:pt x="318" y="66"/>
                    </a:lnTo>
                    <a:lnTo>
                      <a:pt x="326" y="62"/>
                    </a:lnTo>
                    <a:lnTo>
                      <a:pt x="322" y="56"/>
                    </a:lnTo>
                    <a:lnTo>
                      <a:pt x="317" y="52"/>
                    </a:lnTo>
                    <a:lnTo>
                      <a:pt x="312" y="48"/>
                    </a:lnTo>
                    <a:lnTo>
                      <a:pt x="306" y="44"/>
                    </a:lnTo>
                    <a:lnTo>
                      <a:pt x="300" y="41"/>
                    </a:lnTo>
                    <a:lnTo>
                      <a:pt x="293" y="39"/>
                    </a:lnTo>
                    <a:lnTo>
                      <a:pt x="286" y="37"/>
                    </a:lnTo>
                    <a:lnTo>
                      <a:pt x="279" y="34"/>
                    </a:lnTo>
                    <a:lnTo>
                      <a:pt x="263" y="32"/>
                    </a:lnTo>
                    <a:lnTo>
                      <a:pt x="247" y="31"/>
                    </a:lnTo>
                    <a:lnTo>
                      <a:pt x="230" y="30"/>
                    </a:lnTo>
                    <a:lnTo>
                      <a:pt x="213" y="30"/>
                    </a:lnTo>
                    <a:lnTo>
                      <a:pt x="209" y="30"/>
                    </a:lnTo>
                    <a:lnTo>
                      <a:pt x="205" y="27"/>
                    </a:lnTo>
                    <a:lnTo>
                      <a:pt x="202" y="24"/>
                    </a:lnTo>
                    <a:lnTo>
                      <a:pt x="200" y="21"/>
                    </a:lnTo>
                    <a:lnTo>
                      <a:pt x="196" y="17"/>
                    </a:lnTo>
                    <a:lnTo>
                      <a:pt x="194" y="13"/>
                    </a:lnTo>
                    <a:lnTo>
                      <a:pt x="191" y="9"/>
                    </a:lnTo>
                    <a:lnTo>
                      <a:pt x="187" y="6"/>
                    </a:lnTo>
                    <a:lnTo>
                      <a:pt x="180" y="5"/>
                    </a:lnTo>
                    <a:lnTo>
                      <a:pt x="172" y="3"/>
                    </a:lnTo>
                    <a:lnTo>
                      <a:pt x="162" y="1"/>
                    </a:lnTo>
                    <a:lnTo>
                      <a:pt x="153" y="0"/>
                    </a:lnTo>
                    <a:lnTo>
                      <a:pt x="135" y="1"/>
                    </a:lnTo>
                    <a:lnTo>
                      <a:pt x="112" y="4"/>
                    </a:lnTo>
                    <a:lnTo>
                      <a:pt x="87" y="8"/>
                    </a:lnTo>
                    <a:lnTo>
                      <a:pt x="61" y="14"/>
                    </a:lnTo>
                    <a:lnTo>
                      <a:pt x="49" y="17"/>
                    </a:lnTo>
                    <a:lnTo>
                      <a:pt x="38" y="21"/>
                    </a:lnTo>
                    <a:lnTo>
                      <a:pt x="27" y="26"/>
                    </a:lnTo>
                    <a:lnTo>
                      <a:pt x="19" y="31"/>
                    </a:lnTo>
                    <a:lnTo>
                      <a:pt x="11" y="37"/>
                    </a:lnTo>
                    <a:lnTo>
                      <a:pt x="5" y="43"/>
                    </a:lnTo>
                    <a:lnTo>
                      <a:pt x="3" y="46"/>
                    </a:lnTo>
                    <a:lnTo>
                      <a:pt x="1" y="49"/>
                    </a:lnTo>
                    <a:lnTo>
                      <a:pt x="1" y="52"/>
                    </a:lnTo>
                    <a:lnTo>
                      <a:pt x="0" y="56"/>
                    </a:lnTo>
                    <a:lnTo>
                      <a:pt x="34" y="74"/>
                    </a:lnTo>
                    <a:lnTo>
                      <a:pt x="73" y="74"/>
                    </a:lnTo>
                    <a:lnTo>
                      <a:pt x="56" y="81"/>
                    </a:lnTo>
                    <a:lnTo>
                      <a:pt x="44" y="87"/>
                    </a:lnTo>
                    <a:lnTo>
                      <a:pt x="41" y="90"/>
                    </a:lnTo>
                    <a:lnTo>
                      <a:pt x="38" y="94"/>
                    </a:lnTo>
                    <a:lnTo>
                      <a:pt x="38" y="99"/>
                    </a:lnTo>
                    <a:lnTo>
                      <a:pt x="41" y="105"/>
                    </a:lnTo>
                    <a:lnTo>
                      <a:pt x="44" y="114"/>
                    </a:lnTo>
                    <a:lnTo>
                      <a:pt x="47" y="123"/>
                    </a:lnTo>
                    <a:lnTo>
                      <a:pt x="48" y="128"/>
                    </a:lnTo>
                    <a:lnTo>
                      <a:pt x="50" y="131"/>
                    </a:lnTo>
                    <a:lnTo>
                      <a:pt x="55" y="134"/>
                    </a:lnTo>
                    <a:lnTo>
                      <a:pt x="60" y="135"/>
                    </a:lnTo>
                    <a:lnTo>
                      <a:pt x="69" y="135"/>
                    </a:lnTo>
                    <a:lnTo>
                      <a:pt x="78" y="133"/>
                    </a:lnTo>
                    <a:lnTo>
                      <a:pt x="86" y="131"/>
                    </a:lnTo>
                    <a:lnTo>
                      <a:pt x="93" y="129"/>
                    </a:lnTo>
                    <a:lnTo>
                      <a:pt x="101" y="127"/>
                    </a:lnTo>
                    <a:lnTo>
                      <a:pt x="109" y="125"/>
                    </a:lnTo>
                    <a:lnTo>
                      <a:pt x="117" y="124"/>
                    </a:lnTo>
                    <a:lnTo>
                      <a:pt x="126" y="123"/>
                    </a:lnTo>
                    <a:lnTo>
                      <a:pt x="120" y="111"/>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24" name="Freeform 423"/>
              <p:cNvSpPr>
                <a:spLocks/>
              </p:cNvSpPr>
              <p:nvPr/>
            </p:nvSpPr>
            <p:spPr bwMode="auto">
              <a:xfrm>
                <a:off x="1584" y="1245"/>
                <a:ext cx="51" cy="18"/>
              </a:xfrm>
              <a:custGeom>
                <a:avLst/>
                <a:gdLst>
                  <a:gd name="T0" fmla="*/ 46 w 159"/>
                  <a:gd name="T1" fmla="*/ 53 h 56"/>
                  <a:gd name="T2" fmla="*/ 40 w 159"/>
                  <a:gd name="T3" fmla="*/ 52 h 56"/>
                  <a:gd name="T4" fmla="*/ 34 w 159"/>
                  <a:gd name="T5" fmla="*/ 49 h 56"/>
                  <a:gd name="T6" fmla="*/ 26 w 159"/>
                  <a:gd name="T7" fmla="*/ 45 h 56"/>
                  <a:gd name="T8" fmla="*/ 18 w 159"/>
                  <a:gd name="T9" fmla="*/ 38 h 56"/>
                  <a:gd name="T10" fmla="*/ 10 w 159"/>
                  <a:gd name="T11" fmla="*/ 31 h 56"/>
                  <a:gd name="T12" fmla="*/ 5 w 159"/>
                  <a:gd name="T13" fmla="*/ 24 h 56"/>
                  <a:gd name="T14" fmla="*/ 3 w 159"/>
                  <a:gd name="T15" fmla="*/ 21 h 56"/>
                  <a:gd name="T16" fmla="*/ 1 w 159"/>
                  <a:gd name="T17" fmla="*/ 17 h 56"/>
                  <a:gd name="T18" fmla="*/ 0 w 159"/>
                  <a:gd name="T19" fmla="*/ 13 h 56"/>
                  <a:gd name="T20" fmla="*/ 0 w 159"/>
                  <a:gd name="T21" fmla="*/ 10 h 56"/>
                  <a:gd name="T22" fmla="*/ 21 w 159"/>
                  <a:gd name="T23" fmla="*/ 10 h 56"/>
                  <a:gd name="T24" fmla="*/ 39 w 159"/>
                  <a:gd name="T25" fmla="*/ 10 h 56"/>
                  <a:gd name="T26" fmla="*/ 52 w 159"/>
                  <a:gd name="T27" fmla="*/ 10 h 56"/>
                  <a:gd name="T28" fmla="*/ 59 w 159"/>
                  <a:gd name="T29" fmla="*/ 10 h 56"/>
                  <a:gd name="T30" fmla="*/ 83 w 159"/>
                  <a:gd name="T31" fmla="*/ 6 h 56"/>
                  <a:gd name="T32" fmla="*/ 117 w 159"/>
                  <a:gd name="T33" fmla="*/ 0 h 56"/>
                  <a:gd name="T34" fmla="*/ 125 w 159"/>
                  <a:gd name="T35" fmla="*/ 0 h 56"/>
                  <a:gd name="T36" fmla="*/ 132 w 159"/>
                  <a:gd name="T37" fmla="*/ 0 h 56"/>
                  <a:gd name="T38" fmla="*/ 140 w 159"/>
                  <a:gd name="T39" fmla="*/ 0 h 56"/>
                  <a:gd name="T40" fmla="*/ 147 w 159"/>
                  <a:gd name="T41" fmla="*/ 2 h 56"/>
                  <a:gd name="T42" fmla="*/ 151 w 159"/>
                  <a:gd name="T43" fmla="*/ 5 h 56"/>
                  <a:gd name="T44" fmla="*/ 155 w 159"/>
                  <a:gd name="T45" fmla="*/ 9 h 56"/>
                  <a:gd name="T46" fmla="*/ 158 w 159"/>
                  <a:gd name="T47" fmla="*/ 15 h 56"/>
                  <a:gd name="T48" fmla="*/ 159 w 159"/>
                  <a:gd name="T49" fmla="*/ 22 h 56"/>
                  <a:gd name="T50" fmla="*/ 158 w 159"/>
                  <a:gd name="T51" fmla="*/ 30 h 56"/>
                  <a:gd name="T52" fmla="*/ 155 w 159"/>
                  <a:gd name="T53" fmla="*/ 37 h 56"/>
                  <a:gd name="T54" fmla="*/ 151 w 159"/>
                  <a:gd name="T55" fmla="*/ 44 h 56"/>
                  <a:gd name="T56" fmla="*/ 146 w 159"/>
                  <a:gd name="T57" fmla="*/ 48 h 56"/>
                  <a:gd name="T58" fmla="*/ 139 w 159"/>
                  <a:gd name="T59" fmla="*/ 52 h 56"/>
                  <a:gd name="T60" fmla="*/ 132 w 159"/>
                  <a:gd name="T61" fmla="*/ 54 h 56"/>
                  <a:gd name="T62" fmla="*/ 124 w 159"/>
                  <a:gd name="T63" fmla="*/ 55 h 56"/>
                  <a:gd name="T64" fmla="*/ 115 w 159"/>
                  <a:gd name="T65" fmla="*/ 56 h 56"/>
                  <a:gd name="T66" fmla="*/ 77 w 159"/>
                  <a:gd name="T67" fmla="*/ 55 h 56"/>
                  <a:gd name="T68" fmla="*/ 46 w 159"/>
                  <a:gd name="T69" fmla="*/ 53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9" h="56">
                    <a:moveTo>
                      <a:pt x="46" y="53"/>
                    </a:moveTo>
                    <a:lnTo>
                      <a:pt x="40" y="52"/>
                    </a:lnTo>
                    <a:lnTo>
                      <a:pt x="34" y="49"/>
                    </a:lnTo>
                    <a:lnTo>
                      <a:pt x="26" y="45"/>
                    </a:lnTo>
                    <a:lnTo>
                      <a:pt x="18" y="38"/>
                    </a:lnTo>
                    <a:lnTo>
                      <a:pt x="10" y="31"/>
                    </a:lnTo>
                    <a:lnTo>
                      <a:pt x="5" y="24"/>
                    </a:lnTo>
                    <a:lnTo>
                      <a:pt x="3" y="21"/>
                    </a:lnTo>
                    <a:lnTo>
                      <a:pt x="1" y="17"/>
                    </a:lnTo>
                    <a:lnTo>
                      <a:pt x="0" y="13"/>
                    </a:lnTo>
                    <a:lnTo>
                      <a:pt x="0" y="10"/>
                    </a:lnTo>
                    <a:lnTo>
                      <a:pt x="21" y="10"/>
                    </a:lnTo>
                    <a:lnTo>
                      <a:pt x="39" y="10"/>
                    </a:lnTo>
                    <a:lnTo>
                      <a:pt x="52" y="10"/>
                    </a:lnTo>
                    <a:lnTo>
                      <a:pt x="59" y="10"/>
                    </a:lnTo>
                    <a:lnTo>
                      <a:pt x="83" y="6"/>
                    </a:lnTo>
                    <a:lnTo>
                      <a:pt x="117" y="0"/>
                    </a:lnTo>
                    <a:lnTo>
                      <a:pt x="125" y="0"/>
                    </a:lnTo>
                    <a:lnTo>
                      <a:pt x="132" y="0"/>
                    </a:lnTo>
                    <a:lnTo>
                      <a:pt x="140" y="0"/>
                    </a:lnTo>
                    <a:lnTo>
                      <a:pt x="147" y="2"/>
                    </a:lnTo>
                    <a:lnTo>
                      <a:pt x="151" y="5"/>
                    </a:lnTo>
                    <a:lnTo>
                      <a:pt x="155" y="9"/>
                    </a:lnTo>
                    <a:lnTo>
                      <a:pt x="158" y="15"/>
                    </a:lnTo>
                    <a:lnTo>
                      <a:pt x="159" y="22"/>
                    </a:lnTo>
                    <a:lnTo>
                      <a:pt x="158" y="30"/>
                    </a:lnTo>
                    <a:lnTo>
                      <a:pt x="155" y="37"/>
                    </a:lnTo>
                    <a:lnTo>
                      <a:pt x="151" y="44"/>
                    </a:lnTo>
                    <a:lnTo>
                      <a:pt x="146" y="48"/>
                    </a:lnTo>
                    <a:lnTo>
                      <a:pt x="139" y="52"/>
                    </a:lnTo>
                    <a:lnTo>
                      <a:pt x="132" y="54"/>
                    </a:lnTo>
                    <a:lnTo>
                      <a:pt x="124" y="55"/>
                    </a:lnTo>
                    <a:lnTo>
                      <a:pt x="115" y="56"/>
                    </a:lnTo>
                    <a:lnTo>
                      <a:pt x="77" y="55"/>
                    </a:lnTo>
                    <a:lnTo>
                      <a:pt x="46" y="5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25" name="Freeform 424"/>
              <p:cNvSpPr>
                <a:spLocks/>
              </p:cNvSpPr>
              <p:nvPr/>
            </p:nvSpPr>
            <p:spPr bwMode="auto">
              <a:xfrm>
                <a:off x="534" y="1280"/>
                <a:ext cx="1205" cy="539"/>
              </a:xfrm>
              <a:custGeom>
                <a:avLst/>
                <a:gdLst>
                  <a:gd name="T0" fmla="*/ 2931 w 3734"/>
                  <a:gd name="T1" fmla="*/ 1362 h 1644"/>
                  <a:gd name="T2" fmla="*/ 2556 w 3734"/>
                  <a:gd name="T3" fmla="*/ 1522 h 1644"/>
                  <a:gd name="T4" fmla="*/ 2312 w 3734"/>
                  <a:gd name="T5" fmla="*/ 1592 h 1644"/>
                  <a:gd name="T6" fmla="*/ 2294 w 3734"/>
                  <a:gd name="T7" fmla="*/ 1634 h 1644"/>
                  <a:gd name="T8" fmla="*/ 2177 w 3734"/>
                  <a:gd name="T9" fmla="*/ 1607 h 1644"/>
                  <a:gd name="T10" fmla="*/ 2279 w 3734"/>
                  <a:gd name="T11" fmla="*/ 1512 h 1644"/>
                  <a:gd name="T12" fmla="*/ 2166 w 3734"/>
                  <a:gd name="T13" fmla="*/ 1416 h 1644"/>
                  <a:gd name="T14" fmla="*/ 2094 w 3734"/>
                  <a:gd name="T15" fmla="*/ 1295 h 1644"/>
                  <a:gd name="T16" fmla="*/ 1947 w 3734"/>
                  <a:gd name="T17" fmla="*/ 1317 h 1644"/>
                  <a:gd name="T18" fmla="*/ 1771 w 3734"/>
                  <a:gd name="T19" fmla="*/ 1281 h 1644"/>
                  <a:gd name="T20" fmla="*/ 261 w 3734"/>
                  <a:gd name="T21" fmla="*/ 1235 h 1644"/>
                  <a:gd name="T22" fmla="*/ 127 w 3734"/>
                  <a:gd name="T23" fmla="*/ 1125 h 1644"/>
                  <a:gd name="T24" fmla="*/ 151 w 3734"/>
                  <a:gd name="T25" fmla="*/ 1040 h 1644"/>
                  <a:gd name="T26" fmla="*/ 147 w 3734"/>
                  <a:gd name="T27" fmla="*/ 927 h 1644"/>
                  <a:gd name="T28" fmla="*/ 259 w 3734"/>
                  <a:gd name="T29" fmla="*/ 859 h 1644"/>
                  <a:gd name="T30" fmla="*/ 250 w 3734"/>
                  <a:gd name="T31" fmla="*/ 747 h 1644"/>
                  <a:gd name="T32" fmla="*/ 128 w 3734"/>
                  <a:gd name="T33" fmla="*/ 665 h 1644"/>
                  <a:gd name="T34" fmla="*/ 602 w 3734"/>
                  <a:gd name="T35" fmla="*/ 114 h 1644"/>
                  <a:gd name="T36" fmla="*/ 1146 w 3734"/>
                  <a:gd name="T37" fmla="*/ 105 h 1644"/>
                  <a:gd name="T38" fmla="*/ 1296 w 3734"/>
                  <a:gd name="T39" fmla="*/ 117 h 1644"/>
                  <a:gd name="T40" fmla="*/ 1641 w 3734"/>
                  <a:gd name="T41" fmla="*/ 166 h 1644"/>
                  <a:gd name="T42" fmla="*/ 1771 w 3734"/>
                  <a:gd name="T43" fmla="*/ 206 h 1644"/>
                  <a:gd name="T44" fmla="*/ 2076 w 3734"/>
                  <a:gd name="T45" fmla="*/ 193 h 1644"/>
                  <a:gd name="T46" fmla="*/ 2286 w 3734"/>
                  <a:gd name="T47" fmla="*/ 216 h 1644"/>
                  <a:gd name="T48" fmla="*/ 2365 w 3734"/>
                  <a:gd name="T49" fmla="*/ 216 h 1644"/>
                  <a:gd name="T50" fmla="*/ 2518 w 3734"/>
                  <a:gd name="T51" fmla="*/ 123 h 1644"/>
                  <a:gd name="T52" fmla="*/ 2587 w 3734"/>
                  <a:gd name="T53" fmla="*/ 2 h 1644"/>
                  <a:gd name="T54" fmla="*/ 2644 w 3734"/>
                  <a:gd name="T55" fmla="*/ 105 h 1644"/>
                  <a:gd name="T56" fmla="*/ 2664 w 3734"/>
                  <a:gd name="T57" fmla="*/ 166 h 1644"/>
                  <a:gd name="T58" fmla="*/ 2716 w 3734"/>
                  <a:gd name="T59" fmla="*/ 196 h 1644"/>
                  <a:gd name="T60" fmla="*/ 2891 w 3734"/>
                  <a:gd name="T61" fmla="*/ 121 h 1644"/>
                  <a:gd name="T62" fmla="*/ 3036 w 3734"/>
                  <a:gd name="T63" fmla="*/ 135 h 1644"/>
                  <a:gd name="T64" fmla="*/ 2883 w 3734"/>
                  <a:gd name="T65" fmla="*/ 271 h 1644"/>
                  <a:gd name="T66" fmla="*/ 2790 w 3734"/>
                  <a:gd name="T67" fmla="*/ 289 h 1644"/>
                  <a:gd name="T68" fmla="*/ 2569 w 3734"/>
                  <a:gd name="T69" fmla="*/ 304 h 1644"/>
                  <a:gd name="T70" fmla="*/ 2501 w 3734"/>
                  <a:gd name="T71" fmla="*/ 402 h 1644"/>
                  <a:gd name="T72" fmla="*/ 2333 w 3734"/>
                  <a:gd name="T73" fmla="*/ 471 h 1644"/>
                  <a:gd name="T74" fmla="*/ 2087 w 3734"/>
                  <a:gd name="T75" fmla="*/ 625 h 1644"/>
                  <a:gd name="T76" fmla="*/ 2106 w 3734"/>
                  <a:gd name="T77" fmla="*/ 793 h 1644"/>
                  <a:gd name="T78" fmla="*/ 2360 w 3734"/>
                  <a:gd name="T79" fmla="*/ 907 h 1644"/>
                  <a:gd name="T80" fmla="*/ 2443 w 3734"/>
                  <a:gd name="T81" fmla="*/ 1059 h 1644"/>
                  <a:gd name="T82" fmla="*/ 2614 w 3734"/>
                  <a:gd name="T83" fmla="*/ 987 h 1644"/>
                  <a:gd name="T84" fmla="*/ 2848 w 3734"/>
                  <a:gd name="T85" fmla="*/ 785 h 1644"/>
                  <a:gd name="T86" fmla="*/ 2896 w 3734"/>
                  <a:gd name="T87" fmla="*/ 597 h 1644"/>
                  <a:gd name="T88" fmla="*/ 3156 w 3734"/>
                  <a:gd name="T89" fmla="*/ 500 h 1644"/>
                  <a:gd name="T90" fmla="*/ 3276 w 3734"/>
                  <a:gd name="T91" fmla="*/ 592 h 1644"/>
                  <a:gd name="T92" fmla="*/ 3226 w 3734"/>
                  <a:gd name="T93" fmla="*/ 736 h 1644"/>
                  <a:gd name="T94" fmla="*/ 3492 w 3734"/>
                  <a:gd name="T95" fmla="*/ 613 h 1644"/>
                  <a:gd name="T96" fmla="*/ 3545 w 3734"/>
                  <a:gd name="T97" fmla="*/ 774 h 1644"/>
                  <a:gd name="T98" fmla="*/ 3662 w 3734"/>
                  <a:gd name="T99" fmla="*/ 924 h 1644"/>
                  <a:gd name="T100" fmla="*/ 3616 w 3734"/>
                  <a:gd name="T101" fmla="*/ 961 h 1644"/>
                  <a:gd name="T102" fmla="*/ 3694 w 3734"/>
                  <a:gd name="T103" fmla="*/ 1028 h 1644"/>
                  <a:gd name="T104" fmla="*/ 3556 w 3734"/>
                  <a:gd name="T105" fmla="*/ 1108 h 1644"/>
                  <a:gd name="T106" fmla="*/ 3151 w 3734"/>
                  <a:gd name="T107" fmla="*/ 1168 h 1644"/>
                  <a:gd name="T108" fmla="*/ 2853 w 3734"/>
                  <a:gd name="T109" fmla="*/ 1335 h 1644"/>
                  <a:gd name="T110" fmla="*/ 2905 w 3734"/>
                  <a:gd name="T111" fmla="*/ 1337 h 1644"/>
                  <a:gd name="T112" fmla="*/ 3216 w 3734"/>
                  <a:gd name="T113" fmla="*/ 1256 h 1644"/>
                  <a:gd name="T114" fmla="*/ 3066 w 3734"/>
                  <a:gd name="T115" fmla="*/ 1298 h 1644"/>
                  <a:gd name="T116" fmla="*/ 3138 w 3734"/>
                  <a:gd name="T117" fmla="*/ 1391 h 1644"/>
                  <a:gd name="T118" fmla="*/ 3248 w 3734"/>
                  <a:gd name="T119" fmla="*/ 1473 h 1644"/>
                  <a:gd name="T120" fmla="*/ 3018 w 3734"/>
                  <a:gd name="T121" fmla="*/ 1564 h 1644"/>
                  <a:gd name="T122" fmla="*/ 3189 w 3734"/>
                  <a:gd name="T123" fmla="*/ 1466 h 1644"/>
                  <a:gd name="T124" fmla="*/ 3016 w 3734"/>
                  <a:gd name="T125" fmla="*/ 1484 h 1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734" h="1644">
                    <a:moveTo>
                      <a:pt x="3010" y="1478"/>
                    </a:moveTo>
                    <a:lnTo>
                      <a:pt x="3010" y="1410"/>
                    </a:lnTo>
                    <a:lnTo>
                      <a:pt x="3013" y="1407"/>
                    </a:lnTo>
                    <a:lnTo>
                      <a:pt x="3016" y="1400"/>
                    </a:lnTo>
                    <a:lnTo>
                      <a:pt x="3021" y="1391"/>
                    </a:lnTo>
                    <a:lnTo>
                      <a:pt x="3025" y="1382"/>
                    </a:lnTo>
                    <a:lnTo>
                      <a:pt x="3029" y="1370"/>
                    </a:lnTo>
                    <a:lnTo>
                      <a:pt x="3033" y="1360"/>
                    </a:lnTo>
                    <a:lnTo>
                      <a:pt x="3036" y="1351"/>
                    </a:lnTo>
                    <a:lnTo>
                      <a:pt x="3036" y="1343"/>
                    </a:lnTo>
                    <a:lnTo>
                      <a:pt x="3032" y="1345"/>
                    </a:lnTo>
                    <a:lnTo>
                      <a:pt x="3026" y="1345"/>
                    </a:lnTo>
                    <a:lnTo>
                      <a:pt x="3021" y="1346"/>
                    </a:lnTo>
                    <a:lnTo>
                      <a:pt x="3014" y="1345"/>
                    </a:lnTo>
                    <a:lnTo>
                      <a:pt x="2997" y="1344"/>
                    </a:lnTo>
                    <a:lnTo>
                      <a:pt x="2977" y="1343"/>
                    </a:lnTo>
                    <a:lnTo>
                      <a:pt x="2967" y="1343"/>
                    </a:lnTo>
                    <a:lnTo>
                      <a:pt x="2958" y="1345"/>
                    </a:lnTo>
                    <a:lnTo>
                      <a:pt x="2950" y="1348"/>
                    </a:lnTo>
                    <a:lnTo>
                      <a:pt x="2943" y="1352"/>
                    </a:lnTo>
                    <a:lnTo>
                      <a:pt x="2936" y="1356"/>
                    </a:lnTo>
                    <a:lnTo>
                      <a:pt x="2931" y="1362"/>
                    </a:lnTo>
                    <a:lnTo>
                      <a:pt x="2925" y="1368"/>
                    </a:lnTo>
                    <a:lnTo>
                      <a:pt x="2920" y="1374"/>
                    </a:lnTo>
                    <a:lnTo>
                      <a:pt x="2909" y="1388"/>
                    </a:lnTo>
                    <a:lnTo>
                      <a:pt x="2899" y="1403"/>
                    </a:lnTo>
                    <a:lnTo>
                      <a:pt x="2889" y="1416"/>
                    </a:lnTo>
                    <a:lnTo>
                      <a:pt x="2877" y="1429"/>
                    </a:lnTo>
                    <a:lnTo>
                      <a:pt x="2867" y="1438"/>
                    </a:lnTo>
                    <a:lnTo>
                      <a:pt x="2857" y="1445"/>
                    </a:lnTo>
                    <a:lnTo>
                      <a:pt x="2847" y="1451"/>
                    </a:lnTo>
                    <a:lnTo>
                      <a:pt x="2836" y="1456"/>
                    </a:lnTo>
                    <a:lnTo>
                      <a:pt x="2826" y="1460"/>
                    </a:lnTo>
                    <a:lnTo>
                      <a:pt x="2815" y="1463"/>
                    </a:lnTo>
                    <a:lnTo>
                      <a:pt x="2803" y="1465"/>
                    </a:lnTo>
                    <a:lnTo>
                      <a:pt x="2792" y="1467"/>
                    </a:lnTo>
                    <a:lnTo>
                      <a:pt x="2767" y="1470"/>
                    </a:lnTo>
                    <a:lnTo>
                      <a:pt x="2741" y="1472"/>
                    </a:lnTo>
                    <a:lnTo>
                      <a:pt x="2711" y="1474"/>
                    </a:lnTo>
                    <a:lnTo>
                      <a:pt x="2678" y="1478"/>
                    </a:lnTo>
                    <a:lnTo>
                      <a:pt x="2591" y="1478"/>
                    </a:lnTo>
                    <a:lnTo>
                      <a:pt x="2580" y="1494"/>
                    </a:lnTo>
                    <a:lnTo>
                      <a:pt x="2569" y="1508"/>
                    </a:lnTo>
                    <a:lnTo>
                      <a:pt x="2556" y="1522"/>
                    </a:lnTo>
                    <a:lnTo>
                      <a:pt x="2543" y="1534"/>
                    </a:lnTo>
                    <a:lnTo>
                      <a:pt x="2530" y="1547"/>
                    </a:lnTo>
                    <a:lnTo>
                      <a:pt x="2514" y="1558"/>
                    </a:lnTo>
                    <a:lnTo>
                      <a:pt x="2500" y="1568"/>
                    </a:lnTo>
                    <a:lnTo>
                      <a:pt x="2485" y="1577"/>
                    </a:lnTo>
                    <a:lnTo>
                      <a:pt x="2492" y="1571"/>
                    </a:lnTo>
                    <a:lnTo>
                      <a:pt x="2498" y="1565"/>
                    </a:lnTo>
                    <a:lnTo>
                      <a:pt x="2502" y="1559"/>
                    </a:lnTo>
                    <a:lnTo>
                      <a:pt x="2504" y="1553"/>
                    </a:lnTo>
                    <a:lnTo>
                      <a:pt x="2478" y="1546"/>
                    </a:lnTo>
                    <a:lnTo>
                      <a:pt x="2445" y="1559"/>
                    </a:lnTo>
                    <a:lnTo>
                      <a:pt x="2408" y="1562"/>
                    </a:lnTo>
                    <a:lnTo>
                      <a:pt x="2364" y="1565"/>
                    </a:lnTo>
                    <a:lnTo>
                      <a:pt x="2353" y="1567"/>
                    </a:lnTo>
                    <a:lnTo>
                      <a:pt x="2343" y="1569"/>
                    </a:lnTo>
                    <a:lnTo>
                      <a:pt x="2334" y="1572"/>
                    </a:lnTo>
                    <a:lnTo>
                      <a:pt x="2328" y="1575"/>
                    </a:lnTo>
                    <a:lnTo>
                      <a:pt x="2321" y="1579"/>
                    </a:lnTo>
                    <a:lnTo>
                      <a:pt x="2316" y="1583"/>
                    </a:lnTo>
                    <a:lnTo>
                      <a:pt x="2315" y="1586"/>
                    </a:lnTo>
                    <a:lnTo>
                      <a:pt x="2313" y="1589"/>
                    </a:lnTo>
                    <a:lnTo>
                      <a:pt x="2312" y="1592"/>
                    </a:lnTo>
                    <a:lnTo>
                      <a:pt x="2312" y="1595"/>
                    </a:lnTo>
                    <a:lnTo>
                      <a:pt x="2312" y="1598"/>
                    </a:lnTo>
                    <a:lnTo>
                      <a:pt x="2313" y="1602"/>
                    </a:lnTo>
                    <a:lnTo>
                      <a:pt x="2316" y="1604"/>
                    </a:lnTo>
                    <a:lnTo>
                      <a:pt x="2318" y="1605"/>
                    </a:lnTo>
                    <a:lnTo>
                      <a:pt x="2324" y="1608"/>
                    </a:lnTo>
                    <a:lnTo>
                      <a:pt x="2332" y="1609"/>
                    </a:lnTo>
                    <a:lnTo>
                      <a:pt x="2351" y="1609"/>
                    </a:lnTo>
                    <a:lnTo>
                      <a:pt x="2372" y="1608"/>
                    </a:lnTo>
                    <a:lnTo>
                      <a:pt x="2388" y="1607"/>
                    </a:lnTo>
                    <a:lnTo>
                      <a:pt x="2405" y="1605"/>
                    </a:lnTo>
                    <a:lnTo>
                      <a:pt x="2421" y="1602"/>
                    </a:lnTo>
                    <a:lnTo>
                      <a:pt x="2438" y="1597"/>
                    </a:lnTo>
                    <a:lnTo>
                      <a:pt x="2425" y="1602"/>
                    </a:lnTo>
                    <a:lnTo>
                      <a:pt x="2414" y="1605"/>
                    </a:lnTo>
                    <a:lnTo>
                      <a:pt x="2402" y="1607"/>
                    </a:lnTo>
                    <a:lnTo>
                      <a:pt x="2391" y="1608"/>
                    </a:lnTo>
                    <a:lnTo>
                      <a:pt x="2319" y="1626"/>
                    </a:lnTo>
                    <a:lnTo>
                      <a:pt x="2313" y="1629"/>
                    </a:lnTo>
                    <a:lnTo>
                      <a:pt x="2307" y="1631"/>
                    </a:lnTo>
                    <a:lnTo>
                      <a:pt x="2300" y="1633"/>
                    </a:lnTo>
                    <a:lnTo>
                      <a:pt x="2294" y="1634"/>
                    </a:lnTo>
                    <a:lnTo>
                      <a:pt x="2296" y="1633"/>
                    </a:lnTo>
                    <a:lnTo>
                      <a:pt x="2299" y="1632"/>
                    </a:lnTo>
                    <a:lnTo>
                      <a:pt x="2290" y="1625"/>
                    </a:lnTo>
                    <a:lnTo>
                      <a:pt x="2283" y="1620"/>
                    </a:lnTo>
                    <a:lnTo>
                      <a:pt x="2273" y="1617"/>
                    </a:lnTo>
                    <a:lnTo>
                      <a:pt x="2263" y="1614"/>
                    </a:lnTo>
                    <a:lnTo>
                      <a:pt x="2253" y="1613"/>
                    </a:lnTo>
                    <a:lnTo>
                      <a:pt x="2243" y="1614"/>
                    </a:lnTo>
                    <a:lnTo>
                      <a:pt x="2233" y="1615"/>
                    </a:lnTo>
                    <a:lnTo>
                      <a:pt x="2224" y="1616"/>
                    </a:lnTo>
                    <a:lnTo>
                      <a:pt x="2207" y="1621"/>
                    </a:lnTo>
                    <a:lnTo>
                      <a:pt x="2193" y="1626"/>
                    </a:lnTo>
                    <a:lnTo>
                      <a:pt x="2183" y="1630"/>
                    </a:lnTo>
                    <a:lnTo>
                      <a:pt x="2179" y="1632"/>
                    </a:lnTo>
                    <a:lnTo>
                      <a:pt x="2172" y="1634"/>
                    </a:lnTo>
                    <a:lnTo>
                      <a:pt x="2162" y="1637"/>
                    </a:lnTo>
                    <a:lnTo>
                      <a:pt x="2150" y="1641"/>
                    </a:lnTo>
                    <a:lnTo>
                      <a:pt x="2137" y="1644"/>
                    </a:lnTo>
                    <a:lnTo>
                      <a:pt x="2147" y="1632"/>
                    </a:lnTo>
                    <a:lnTo>
                      <a:pt x="2156" y="1623"/>
                    </a:lnTo>
                    <a:lnTo>
                      <a:pt x="2167" y="1614"/>
                    </a:lnTo>
                    <a:lnTo>
                      <a:pt x="2177" y="1607"/>
                    </a:lnTo>
                    <a:lnTo>
                      <a:pt x="2187" y="1599"/>
                    </a:lnTo>
                    <a:lnTo>
                      <a:pt x="2196" y="1592"/>
                    </a:lnTo>
                    <a:lnTo>
                      <a:pt x="2200" y="1587"/>
                    </a:lnTo>
                    <a:lnTo>
                      <a:pt x="2205" y="1582"/>
                    </a:lnTo>
                    <a:lnTo>
                      <a:pt x="2209" y="1577"/>
                    </a:lnTo>
                    <a:lnTo>
                      <a:pt x="2212" y="1571"/>
                    </a:lnTo>
                    <a:lnTo>
                      <a:pt x="2219" y="1558"/>
                    </a:lnTo>
                    <a:lnTo>
                      <a:pt x="2222" y="1544"/>
                    </a:lnTo>
                    <a:lnTo>
                      <a:pt x="2224" y="1533"/>
                    </a:lnTo>
                    <a:lnTo>
                      <a:pt x="2228" y="1522"/>
                    </a:lnTo>
                    <a:lnTo>
                      <a:pt x="2230" y="1511"/>
                    </a:lnTo>
                    <a:lnTo>
                      <a:pt x="2234" y="1501"/>
                    </a:lnTo>
                    <a:lnTo>
                      <a:pt x="2238" y="1495"/>
                    </a:lnTo>
                    <a:lnTo>
                      <a:pt x="2242" y="1490"/>
                    </a:lnTo>
                    <a:lnTo>
                      <a:pt x="2246" y="1484"/>
                    </a:lnTo>
                    <a:lnTo>
                      <a:pt x="2252" y="1478"/>
                    </a:lnTo>
                    <a:lnTo>
                      <a:pt x="2265" y="1478"/>
                    </a:lnTo>
                    <a:lnTo>
                      <a:pt x="2266" y="1485"/>
                    </a:lnTo>
                    <a:lnTo>
                      <a:pt x="2267" y="1492"/>
                    </a:lnTo>
                    <a:lnTo>
                      <a:pt x="2271" y="1497"/>
                    </a:lnTo>
                    <a:lnTo>
                      <a:pt x="2273" y="1502"/>
                    </a:lnTo>
                    <a:lnTo>
                      <a:pt x="2279" y="1512"/>
                    </a:lnTo>
                    <a:lnTo>
                      <a:pt x="2286" y="1521"/>
                    </a:lnTo>
                    <a:lnTo>
                      <a:pt x="2298" y="1517"/>
                    </a:lnTo>
                    <a:lnTo>
                      <a:pt x="2310" y="1512"/>
                    </a:lnTo>
                    <a:lnTo>
                      <a:pt x="2324" y="1508"/>
                    </a:lnTo>
                    <a:lnTo>
                      <a:pt x="2345" y="1503"/>
                    </a:lnTo>
                    <a:lnTo>
                      <a:pt x="2345" y="1478"/>
                    </a:lnTo>
                    <a:lnTo>
                      <a:pt x="2331" y="1462"/>
                    </a:lnTo>
                    <a:lnTo>
                      <a:pt x="2317" y="1444"/>
                    </a:lnTo>
                    <a:lnTo>
                      <a:pt x="2309" y="1436"/>
                    </a:lnTo>
                    <a:lnTo>
                      <a:pt x="2300" y="1428"/>
                    </a:lnTo>
                    <a:lnTo>
                      <a:pt x="2296" y="1426"/>
                    </a:lnTo>
                    <a:lnTo>
                      <a:pt x="2290" y="1424"/>
                    </a:lnTo>
                    <a:lnTo>
                      <a:pt x="2285" y="1423"/>
                    </a:lnTo>
                    <a:lnTo>
                      <a:pt x="2279" y="1422"/>
                    </a:lnTo>
                    <a:lnTo>
                      <a:pt x="2249" y="1423"/>
                    </a:lnTo>
                    <a:lnTo>
                      <a:pt x="2215" y="1424"/>
                    </a:lnTo>
                    <a:lnTo>
                      <a:pt x="2199" y="1424"/>
                    </a:lnTo>
                    <a:lnTo>
                      <a:pt x="2185" y="1423"/>
                    </a:lnTo>
                    <a:lnTo>
                      <a:pt x="2178" y="1422"/>
                    </a:lnTo>
                    <a:lnTo>
                      <a:pt x="2173" y="1420"/>
                    </a:lnTo>
                    <a:lnTo>
                      <a:pt x="2168" y="1419"/>
                    </a:lnTo>
                    <a:lnTo>
                      <a:pt x="2166" y="1416"/>
                    </a:lnTo>
                    <a:lnTo>
                      <a:pt x="2163" y="1413"/>
                    </a:lnTo>
                    <a:lnTo>
                      <a:pt x="2161" y="1409"/>
                    </a:lnTo>
                    <a:lnTo>
                      <a:pt x="2159" y="1405"/>
                    </a:lnTo>
                    <a:lnTo>
                      <a:pt x="2159" y="1401"/>
                    </a:lnTo>
                    <a:lnTo>
                      <a:pt x="2159" y="1392"/>
                    </a:lnTo>
                    <a:lnTo>
                      <a:pt x="2160" y="1382"/>
                    </a:lnTo>
                    <a:lnTo>
                      <a:pt x="2161" y="1372"/>
                    </a:lnTo>
                    <a:lnTo>
                      <a:pt x="2161" y="1362"/>
                    </a:lnTo>
                    <a:lnTo>
                      <a:pt x="2160" y="1357"/>
                    </a:lnTo>
                    <a:lnTo>
                      <a:pt x="2159" y="1352"/>
                    </a:lnTo>
                    <a:lnTo>
                      <a:pt x="2155" y="1347"/>
                    </a:lnTo>
                    <a:lnTo>
                      <a:pt x="2153" y="1343"/>
                    </a:lnTo>
                    <a:lnTo>
                      <a:pt x="2149" y="1339"/>
                    </a:lnTo>
                    <a:lnTo>
                      <a:pt x="2144" y="1335"/>
                    </a:lnTo>
                    <a:lnTo>
                      <a:pt x="2139" y="1332"/>
                    </a:lnTo>
                    <a:lnTo>
                      <a:pt x="2133" y="1329"/>
                    </a:lnTo>
                    <a:lnTo>
                      <a:pt x="2122" y="1323"/>
                    </a:lnTo>
                    <a:lnTo>
                      <a:pt x="2111" y="1315"/>
                    </a:lnTo>
                    <a:lnTo>
                      <a:pt x="2107" y="1311"/>
                    </a:lnTo>
                    <a:lnTo>
                      <a:pt x="2102" y="1307"/>
                    </a:lnTo>
                    <a:lnTo>
                      <a:pt x="2097" y="1301"/>
                    </a:lnTo>
                    <a:lnTo>
                      <a:pt x="2094" y="1295"/>
                    </a:lnTo>
                    <a:lnTo>
                      <a:pt x="2091" y="1288"/>
                    </a:lnTo>
                    <a:lnTo>
                      <a:pt x="2088" y="1279"/>
                    </a:lnTo>
                    <a:lnTo>
                      <a:pt x="2087" y="1269"/>
                    </a:lnTo>
                    <a:lnTo>
                      <a:pt x="2086" y="1256"/>
                    </a:lnTo>
                    <a:lnTo>
                      <a:pt x="2060" y="1256"/>
                    </a:lnTo>
                    <a:lnTo>
                      <a:pt x="2046" y="1259"/>
                    </a:lnTo>
                    <a:lnTo>
                      <a:pt x="2027" y="1261"/>
                    </a:lnTo>
                    <a:lnTo>
                      <a:pt x="2017" y="1262"/>
                    </a:lnTo>
                    <a:lnTo>
                      <a:pt x="2007" y="1265"/>
                    </a:lnTo>
                    <a:lnTo>
                      <a:pt x="2003" y="1267"/>
                    </a:lnTo>
                    <a:lnTo>
                      <a:pt x="1999" y="1270"/>
                    </a:lnTo>
                    <a:lnTo>
                      <a:pt x="1996" y="1272"/>
                    </a:lnTo>
                    <a:lnTo>
                      <a:pt x="1993" y="1275"/>
                    </a:lnTo>
                    <a:lnTo>
                      <a:pt x="1985" y="1287"/>
                    </a:lnTo>
                    <a:lnTo>
                      <a:pt x="1976" y="1301"/>
                    </a:lnTo>
                    <a:lnTo>
                      <a:pt x="1974" y="1304"/>
                    </a:lnTo>
                    <a:lnTo>
                      <a:pt x="1971" y="1307"/>
                    </a:lnTo>
                    <a:lnTo>
                      <a:pt x="1968" y="1310"/>
                    </a:lnTo>
                    <a:lnTo>
                      <a:pt x="1963" y="1313"/>
                    </a:lnTo>
                    <a:lnTo>
                      <a:pt x="1959" y="1315"/>
                    </a:lnTo>
                    <a:lnTo>
                      <a:pt x="1953" y="1316"/>
                    </a:lnTo>
                    <a:lnTo>
                      <a:pt x="1947" y="1317"/>
                    </a:lnTo>
                    <a:lnTo>
                      <a:pt x="1940" y="1318"/>
                    </a:lnTo>
                    <a:lnTo>
                      <a:pt x="1930" y="1317"/>
                    </a:lnTo>
                    <a:lnTo>
                      <a:pt x="1920" y="1315"/>
                    </a:lnTo>
                    <a:lnTo>
                      <a:pt x="1910" y="1313"/>
                    </a:lnTo>
                    <a:lnTo>
                      <a:pt x="1901" y="1309"/>
                    </a:lnTo>
                    <a:lnTo>
                      <a:pt x="1892" y="1305"/>
                    </a:lnTo>
                    <a:lnTo>
                      <a:pt x="1883" y="1300"/>
                    </a:lnTo>
                    <a:lnTo>
                      <a:pt x="1874" y="1294"/>
                    </a:lnTo>
                    <a:lnTo>
                      <a:pt x="1867" y="1287"/>
                    </a:lnTo>
                    <a:lnTo>
                      <a:pt x="1864" y="1289"/>
                    </a:lnTo>
                    <a:lnTo>
                      <a:pt x="1860" y="1293"/>
                    </a:lnTo>
                    <a:lnTo>
                      <a:pt x="1853" y="1298"/>
                    </a:lnTo>
                    <a:lnTo>
                      <a:pt x="1847" y="1299"/>
                    </a:lnTo>
                    <a:lnTo>
                      <a:pt x="1840" y="1299"/>
                    </a:lnTo>
                    <a:lnTo>
                      <a:pt x="1833" y="1297"/>
                    </a:lnTo>
                    <a:lnTo>
                      <a:pt x="1826" y="1294"/>
                    </a:lnTo>
                    <a:lnTo>
                      <a:pt x="1819" y="1290"/>
                    </a:lnTo>
                    <a:lnTo>
                      <a:pt x="1813" y="1287"/>
                    </a:lnTo>
                    <a:lnTo>
                      <a:pt x="1805" y="1284"/>
                    </a:lnTo>
                    <a:lnTo>
                      <a:pt x="1796" y="1282"/>
                    </a:lnTo>
                    <a:lnTo>
                      <a:pt x="1787" y="1281"/>
                    </a:lnTo>
                    <a:lnTo>
                      <a:pt x="1771" y="1281"/>
                    </a:lnTo>
                    <a:lnTo>
                      <a:pt x="1761" y="1281"/>
                    </a:lnTo>
                    <a:lnTo>
                      <a:pt x="1756" y="1281"/>
                    </a:lnTo>
                    <a:lnTo>
                      <a:pt x="1751" y="1280"/>
                    </a:lnTo>
                    <a:lnTo>
                      <a:pt x="1747" y="1279"/>
                    </a:lnTo>
                    <a:lnTo>
                      <a:pt x="1742" y="1277"/>
                    </a:lnTo>
                    <a:lnTo>
                      <a:pt x="1734" y="1272"/>
                    </a:lnTo>
                    <a:lnTo>
                      <a:pt x="1727" y="1264"/>
                    </a:lnTo>
                    <a:lnTo>
                      <a:pt x="1722" y="1256"/>
                    </a:lnTo>
                    <a:lnTo>
                      <a:pt x="1717" y="1247"/>
                    </a:lnTo>
                    <a:lnTo>
                      <a:pt x="1715" y="1237"/>
                    </a:lnTo>
                    <a:lnTo>
                      <a:pt x="1714" y="1226"/>
                    </a:lnTo>
                    <a:lnTo>
                      <a:pt x="1681" y="1226"/>
                    </a:lnTo>
                    <a:lnTo>
                      <a:pt x="1682" y="1231"/>
                    </a:lnTo>
                    <a:lnTo>
                      <a:pt x="1684" y="1239"/>
                    </a:lnTo>
                    <a:lnTo>
                      <a:pt x="1686" y="1247"/>
                    </a:lnTo>
                    <a:lnTo>
                      <a:pt x="1688" y="1256"/>
                    </a:lnTo>
                    <a:lnTo>
                      <a:pt x="259" y="1256"/>
                    </a:lnTo>
                    <a:lnTo>
                      <a:pt x="263" y="1245"/>
                    </a:lnTo>
                    <a:lnTo>
                      <a:pt x="265" y="1239"/>
                    </a:lnTo>
                    <a:lnTo>
                      <a:pt x="265" y="1237"/>
                    </a:lnTo>
                    <a:lnTo>
                      <a:pt x="263" y="1236"/>
                    </a:lnTo>
                    <a:lnTo>
                      <a:pt x="261" y="1235"/>
                    </a:lnTo>
                    <a:lnTo>
                      <a:pt x="258" y="1233"/>
                    </a:lnTo>
                    <a:lnTo>
                      <a:pt x="256" y="1229"/>
                    </a:lnTo>
                    <a:lnTo>
                      <a:pt x="252" y="1220"/>
                    </a:lnTo>
                    <a:lnTo>
                      <a:pt x="247" y="1214"/>
                    </a:lnTo>
                    <a:lnTo>
                      <a:pt x="240" y="1207"/>
                    </a:lnTo>
                    <a:lnTo>
                      <a:pt x="235" y="1200"/>
                    </a:lnTo>
                    <a:lnTo>
                      <a:pt x="233" y="1195"/>
                    </a:lnTo>
                    <a:lnTo>
                      <a:pt x="226" y="1194"/>
                    </a:lnTo>
                    <a:lnTo>
                      <a:pt x="217" y="1190"/>
                    </a:lnTo>
                    <a:lnTo>
                      <a:pt x="213" y="1188"/>
                    </a:lnTo>
                    <a:lnTo>
                      <a:pt x="210" y="1184"/>
                    </a:lnTo>
                    <a:lnTo>
                      <a:pt x="206" y="1181"/>
                    </a:lnTo>
                    <a:lnTo>
                      <a:pt x="206" y="1176"/>
                    </a:lnTo>
                    <a:lnTo>
                      <a:pt x="195" y="1173"/>
                    </a:lnTo>
                    <a:lnTo>
                      <a:pt x="182" y="1168"/>
                    </a:lnTo>
                    <a:lnTo>
                      <a:pt x="169" y="1161"/>
                    </a:lnTo>
                    <a:lnTo>
                      <a:pt x="156" y="1153"/>
                    </a:lnTo>
                    <a:lnTo>
                      <a:pt x="145" y="1145"/>
                    </a:lnTo>
                    <a:lnTo>
                      <a:pt x="135" y="1136"/>
                    </a:lnTo>
                    <a:lnTo>
                      <a:pt x="132" y="1132"/>
                    </a:lnTo>
                    <a:lnTo>
                      <a:pt x="128" y="1128"/>
                    </a:lnTo>
                    <a:lnTo>
                      <a:pt x="127" y="1125"/>
                    </a:lnTo>
                    <a:lnTo>
                      <a:pt x="126" y="1121"/>
                    </a:lnTo>
                    <a:lnTo>
                      <a:pt x="127" y="1116"/>
                    </a:lnTo>
                    <a:lnTo>
                      <a:pt x="128" y="1111"/>
                    </a:lnTo>
                    <a:lnTo>
                      <a:pt x="132" y="1106"/>
                    </a:lnTo>
                    <a:lnTo>
                      <a:pt x="136" y="1102"/>
                    </a:lnTo>
                    <a:lnTo>
                      <a:pt x="146" y="1094"/>
                    </a:lnTo>
                    <a:lnTo>
                      <a:pt x="157" y="1088"/>
                    </a:lnTo>
                    <a:lnTo>
                      <a:pt x="169" y="1083"/>
                    </a:lnTo>
                    <a:lnTo>
                      <a:pt x="180" y="1077"/>
                    </a:lnTo>
                    <a:lnTo>
                      <a:pt x="184" y="1075"/>
                    </a:lnTo>
                    <a:lnTo>
                      <a:pt x="188" y="1072"/>
                    </a:lnTo>
                    <a:lnTo>
                      <a:pt x="191" y="1069"/>
                    </a:lnTo>
                    <a:lnTo>
                      <a:pt x="193" y="1066"/>
                    </a:lnTo>
                    <a:lnTo>
                      <a:pt x="183" y="1065"/>
                    </a:lnTo>
                    <a:lnTo>
                      <a:pt x="170" y="1064"/>
                    </a:lnTo>
                    <a:lnTo>
                      <a:pt x="164" y="1063"/>
                    </a:lnTo>
                    <a:lnTo>
                      <a:pt x="158" y="1060"/>
                    </a:lnTo>
                    <a:lnTo>
                      <a:pt x="156" y="1059"/>
                    </a:lnTo>
                    <a:lnTo>
                      <a:pt x="155" y="1057"/>
                    </a:lnTo>
                    <a:lnTo>
                      <a:pt x="154" y="1056"/>
                    </a:lnTo>
                    <a:lnTo>
                      <a:pt x="153" y="1053"/>
                    </a:lnTo>
                    <a:lnTo>
                      <a:pt x="151" y="1040"/>
                    </a:lnTo>
                    <a:lnTo>
                      <a:pt x="148" y="1029"/>
                    </a:lnTo>
                    <a:lnTo>
                      <a:pt x="147" y="1024"/>
                    </a:lnTo>
                    <a:lnTo>
                      <a:pt x="147" y="1019"/>
                    </a:lnTo>
                    <a:lnTo>
                      <a:pt x="149" y="1015"/>
                    </a:lnTo>
                    <a:lnTo>
                      <a:pt x="153" y="1010"/>
                    </a:lnTo>
                    <a:lnTo>
                      <a:pt x="126" y="1010"/>
                    </a:lnTo>
                    <a:lnTo>
                      <a:pt x="133" y="992"/>
                    </a:lnTo>
                    <a:lnTo>
                      <a:pt x="120" y="989"/>
                    </a:lnTo>
                    <a:lnTo>
                      <a:pt x="106" y="985"/>
                    </a:lnTo>
                    <a:lnTo>
                      <a:pt x="108" y="979"/>
                    </a:lnTo>
                    <a:lnTo>
                      <a:pt x="110" y="973"/>
                    </a:lnTo>
                    <a:lnTo>
                      <a:pt x="112" y="969"/>
                    </a:lnTo>
                    <a:lnTo>
                      <a:pt x="114" y="965"/>
                    </a:lnTo>
                    <a:lnTo>
                      <a:pt x="121" y="958"/>
                    </a:lnTo>
                    <a:lnTo>
                      <a:pt x="127" y="954"/>
                    </a:lnTo>
                    <a:lnTo>
                      <a:pt x="134" y="950"/>
                    </a:lnTo>
                    <a:lnTo>
                      <a:pt x="140" y="947"/>
                    </a:lnTo>
                    <a:lnTo>
                      <a:pt x="147" y="942"/>
                    </a:lnTo>
                    <a:lnTo>
                      <a:pt x="153" y="936"/>
                    </a:lnTo>
                    <a:lnTo>
                      <a:pt x="149" y="932"/>
                    </a:lnTo>
                    <a:lnTo>
                      <a:pt x="148" y="929"/>
                    </a:lnTo>
                    <a:lnTo>
                      <a:pt x="147" y="927"/>
                    </a:lnTo>
                    <a:lnTo>
                      <a:pt x="147" y="925"/>
                    </a:lnTo>
                    <a:lnTo>
                      <a:pt x="148" y="923"/>
                    </a:lnTo>
                    <a:lnTo>
                      <a:pt x="149" y="921"/>
                    </a:lnTo>
                    <a:lnTo>
                      <a:pt x="151" y="919"/>
                    </a:lnTo>
                    <a:lnTo>
                      <a:pt x="155" y="917"/>
                    </a:lnTo>
                    <a:lnTo>
                      <a:pt x="161" y="914"/>
                    </a:lnTo>
                    <a:lnTo>
                      <a:pt x="170" y="910"/>
                    </a:lnTo>
                    <a:lnTo>
                      <a:pt x="178" y="905"/>
                    </a:lnTo>
                    <a:lnTo>
                      <a:pt x="187" y="899"/>
                    </a:lnTo>
                    <a:lnTo>
                      <a:pt x="191" y="901"/>
                    </a:lnTo>
                    <a:lnTo>
                      <a:pt x="196" y="902"/>
                    </a:lnTo>
                    <a:lnTo>
                      <a:pt x="203" y="901"/>
                    </a:lnTo>
                    <a:lnTo>
                      <a:pt x="209" y="900"/>
                    </a:lnTo>
                    <a:lnTo>
                      <a:pt x="215" y="898"/>
                    </a:lnTo>
                    <a:lnTo>
                      <a:pt x="221" y="896"/>
                    </a:lnTo>
                    <a:lnTo>
                      <a:pt x="227" y="893"/>
                    </a:lnTo>
                    <a:lnTo>
                      <a:pt x="233" y="889"/>
                    </a:lnTo>
                    <a:lnTo>
                      <a:pt x="243" y="881"/>
                    </a:lnTo>
                    <a:lnTo>
                      <a:pt x="251" y="872"/>
                    </a:lnTo>
                    <a:lnTo>
                      <a:pt x="255" y="868"/>
                    </a:lnTo>
                    <a:lnTo>
                      <a:pt x="257" y="863"/>
                    </a:lnTo>
                    <a:lnTo>
                      <a:pt x="259" y="859"/>
                    </a:lnTo>
                    <a:lnTo>
                      <a:pt x="259" y="856"/>
                    </a:lnTo>
                    <a:lnTo>
                      <a:pt x="259" y="851"/>
                    </a:lnTo>
                    <a:lnTo>
                      <a:pt x="258" y="847"/>
                    </a:lnTo>
                    <a:lnTo>
                      <a:pt x="256" y="843"/>
                    </a:lnTo>
                    <a:lnTo>
                      <a:pt x="254" y="840"/>
                    </a:lnTo>
                    <a:lnTo>
                      <a:pt x="248" y="832"/>
                    </a:lnTo>
                    <a:lnTo>
                      <a:pt x="243" y="826"/>
                    </a:lnTo>
                    <a:lnTo>
                      <a:pt x="236" y="818"/>
                    </a:lnTo>
                    <a:lnTo>
                      <a:pt x="232" y="811"/>
                    </a:lnTo>
                    <a:lnTo>
                      <a:pt x="229" y="807"/>
                    </a:lnTo>
                    <a:lnTo>
                      <a:pt x="227" y="803"/>
                    </a:lnTo>
                    <a:lnTo>
                      <a:pt x="226" y="799"/>
                    </a:lnTo>
                    <a:lnTo>
                      <a:pt x="226" y="794"/>
                    </a:lnTo>
                    <a:lnTo>
                      <a:pt x="226" y="789"/>
                    </a:lnTo>
                    <a:lnTo>
                      <a:pt x="227" y="784"/>
                    </a:lnTo>
                    <a:lnTo>
                      <a:pt x="228" y="780"/>
                    </a:lnTo>
                    <a:lnTo>
                      <a:pt x="231" y="776"/>
                    </a:lnTo>
                    <a:lnTo>
                      <a:pt x="234" y="770"/>
                    </a:lnTo>
                    <a:lnTo>
                      <a:pt x="239" y="763"/>
                    </a:lnTo>
                    <a:lnTo>
                      <a:pt x="244" y="757"/>
                    </a:lnTo>
                    <a:lnTo>
                      <a:pt x="248" y="751"/>
                    </a:lnTo>
                    <a:lnTo>
                      <a:pt x="250" y="747"/>
                    </a:lnTo>
                    <a:lnTo>
                      <a:pt x="251" y="743"/>
                    </a:lnTo>
                    <a:lnTo>
                      <a:pt x="252" y="738"/>
                    </a:lnTo>
                    <a:lnTo>
                      <a:pt x="252" y="733"/>
                    </a:lnTo>
                    <a:lnTo>
                      <a:pt x="252" y="724"/>
                    </a:lnTo>
                    <a:lnTo>
                      <a:pt x="251" y="716"/>
                    </a:lnTo>
                    <a:lnTo>
                      <a:pt x="249" y="707"/>
                    </a:lnTo>
                    <a:lnTo>
                      <a:pt x="247" y="700"/>
                    </a:lnTo>
                    <a:lnTo>
                      <a:pt x="242" y="686"/>
                    </a:lnTo>
                    <a:lnTo>
                      <a:pt x="234" y="674"/>
                    </a:lnTo>
                    <a:lnTo>
                      <a:pt x="218" y="653"/>
                    </a:lnTo>
                    <a:lnTo>
                      <a:pt x="206" y="634"/>
                    </a:lnTo>
                    <a:lnTo>
                      <a:pt x="200" y="634"/>
                    </a:lnTo>
                    <a:lnTo>
                      <a:pt x="194" y="635"/>
                    </a:lnTo>
                    <a:lnTo>
                      <a:pt x="190" y="637"/>
                    </a:lnTo>
                    <a:lnTo>
                      <a:pt x="186" y="639"/>
                    </a:lnTo>
                    <a:lnTo>
                      <a:pt x="177" y="644"/>
                    </a:lnTo>
                    <a:lnTo>
                      <a:pt x="168" y="649"/>
                    </a:lnTo>
                    <a:lnTo>
                      <a:pt x="159" y="656"/>
                    </a:lnTo>
                    <a:lnTo>
                      <a:pt x="148" y="661"/>
                    </a:lnTo>
                    <a:lnTo>
                      <a:pt x="142" y="662"/>
                    </a:lnTo>
                    <a:lnTo>
                      <a:pt x="135" y="664"/>
                    </a:lnTo>
                    <a:lnTo>
                      <a:pt x="128" y="665"/>
                    </a:lnTo>
                    <a:lnTo>
                      <a:pt x="120" y="665"/>
                    </a:lnTo>
                    <a:lnTo>
                      <a:pt x="113" y="663"/>
                    </a:lnTo>
                    <a:lnTo>
                      <a:pt x="104" y="658"/>
                    </a:lnTo>
                    <a:lnTo>
                      <a:pt x="100" y="656"/>
                    </a:lnTo>
                    <a:lnTo>
                      <a:pt x="97" y="652"/>
                    </a:lnTo>
                    <a:lnTo>
                      <a:pt x="94" y="649"/>
                    </a:lnTo>
                    <a:lnTo>
                      <a:pt x="93" y="646"/>
                    </a:lnTo>
                    <a:lnTo>
                      <a:pt x="93" y="640"/>
                    </a:lnTo>
                    <a:lnTo>
                      <a:pt x="95" y="633"/>
                    </a:lnTo>
                    <a:lnTo>
                      <a:pt x="98" y="628"/>
                    </a:lnTo>
                    <a:lnTo>
                      <a:pt x="100" y="622"/>
                    </a:lnTo>
                    <a:lnTo>
                      <a:pt x="102" y="616"/>
                    </a:lnTo>
                    <a:lnTo>
                      <a:pt x="104" y="610"/>
                    </a:lnTo>
                    <a:lnTo>
                      <a:pt x="105" y="604"/>
                    </a:lnTo>
                    <a:lnTo>
                      <a:pt x="106" y="597"/>
                    </a:lnTo>
                    <a:lnTo>
                      <a:pt x="86" y="597"/>
                    </a:lnTo>
                    <a:lnTo>
                      <a:pt x="64" y="597"/>
                    </a:lnTo>
                    <a:lnTo>
                      <a:pt x="35" y="597"/>
                    </a:lnTo>
                    <a:lnTo>
                      <a:pt x="0" y="597"/>
                    </a:lnTo>
                    <a:lnTo>
                      <a:pt x="585" y="117"/>
                    </a:lnTo>
                    <a:lnTo>
                      <a:pt x="594" y="116"/>
                    </a:lnTo>
                    <a:lnTo>
                      <a:pt x="602" y="114"/>
                    </a:lnTo>
                    <a:lnTo>
                      <a:pt x="612" y="112"/>
                    </a:lnTo>
                    <a:lnTo>
                      <a:pt x="625" y="111"/>
                    </a:lnTo>
                    <a:lnTo>
                      <a:pt x="635" y="111"/>
                    </a:lnTo>
                    <a:lnTo>
                      <a:pt x="643" y="113"/>
                    </a:lnTo>
                    <a:lnTo>
                      <a:pt x="651" y="116"/>
                    </a:lnTo>
                    <a:lnTo>
                      <a:pt x="659" y="119"/>
                    </a:lnTo>
                    <a:lnTo>
                      <a:pt x="674" y="128"/>
                    </a:lnTo>
                    <a:lnTo>
                      <a:pt x="687" y="138"/>
                    </a:lnTo>
                    <a:lnTo>
                      <a:pt x="702" y="148"/>
                    </a:lnTo>
                    <a:lnTo>
                      <a:pt x="716" y="158"/>
                    </a:lnTo>
                    <a:lnTo>
                      <a:pt x="724" y="161"/>
                    </a:lnTo>
                    <a:lnTo>
                      <a:pt x="732" y="164"/>
                    </a:lnTo>
                    <a:lnTo>
                      <a:pt x="741" y="166"/>
                    </a:lnTo>
                    <a:lnTo>
                      <a:pt x="751" y="166"/>
                    </a:lnTo>
                    <a:lnTo>
                      <a:pt x="943" y="111"/>
                    </a:lnTo>
                    <a:lnTo>
                      <a:pt x="1096" y="111"/>
                    </a:lnTo>
                    <a:lnTo>
                      <a:pt x="1103" y="112"/>
                    </a:lnTo>
                    <a:lnTo>
                      <a:pt x="1110" y="113"/>
                    </a:lnTo>
                    <a:lnTo>
                      <a:pt x="1117" y="113"/>
                    </a:lnTo>
                    <a:lnTo>
                      <a:pt x="1123" y="113"/>
                    </a:lnTo>
                    <a:lnTo>
                      <a:pt x="1135" y="110"/>
                    </a:lnTo>
                    <a:lnTo>
                      <a:pt x="1146" y="105"/>
                    </a:lnTo>
                    <a:lnTo>
                      <a:pt x="1157" y="100"/>
                    </a:lnTo>
                    <a:lnTo>
                      <a:pt x="1169" y="93"/>
                    </a:lnTo>
                    <a:lnTo>
                      <a:pt x="1181" y="89"/>
                    </a:lnTo>
                    <a:lnTo>
                      <a:pt x="1196" y="85"/>
                    </a:lnTo>
                    <a:lnTo>
                      <a:pt x="1195" y="90"/>
                    </a:lnTo>
                    <a:lnTo>
                      <a:pt x="1195" y="94"/>
                    </a:lnTo>
                    <a:lnTo>
                      <a:pt x="1195" y="100"/>
                    </a:lnTo>
                    <a:lnTo>
                      <a:pt x="1196" y="104"/>
                    </a:lnTo>
                    <a:lnTo>
                      <a:pt x="1198" y="112"/>
                    </a:lnTo>
                    <a:lnTo>
                      <a:pt x="1202" y="120"/>
                    </a:lnTo>
                    <a:lnTo>
                      <a:pt x="1208" y="126"/>
                    </a:lnTo>
                    <a:lnTo>
                      <a:pt x="1214" y="131"/>
                    </a:lnTo>
                    <a:lnTo>
                      <a:pt x="1218" y="132"/>
                    </a:lnTo>
                    <a:lnTo>
                      <a:pt x="1222" y="134"/>
                    </a:lnTo>
                    <a:lnTo>
                      <a:pt x="1225" y="135"/>
                    </a:lnTo>
                    <a:lnTo>
                      <a:pt x="1230" y="135"/>
                    </a:lnTo>
                    <a:lnTo>
                      <a:pt x="1238" y="134"/>
                    </a:lnTo>
                    <a:lnTo>
                      <a:pt x="1247" y="133"/>
                    </a:lnTo>
                    <a:lnTo>
                      <a:pt x="1255" y="131"/>
                    </a:lnTo>
                    <a:lnTo>
                      <a:pt x="1263" y="128"/>
                    </a:lnTo>
                    <a:lnTo>
                      <a:pt x="1278" y="122"/>
                    </a:lnTo>
                    <a:lnTo>
                      <a:pt x="1296" y="117"/>
                    </a:lnTo>
                    <a:lnTo>
                      <a:pt x="1298" y="119"/>
                    </a:lnTo>
                    <a:lnTo>
                      <a:pt x="1300" y="120"/>
                    </a:lnTo>
                    <a:lnTo>
                      <a:pt x="1303" y="122"/>
                    </a:lnTo>
                    <a:lnTo>
                      <a:pt x="1308" y="123"/>
                    </a:lnTo>
                    <a:lnTo>
                      <a:pt x="1319" y="124"/>
                    </a:lnTo>
                    <a:lnTo>
                      <a:pt x="1331" y="124"/>
                    </a:lnTo>
                    <a:lnTo>
                      <a:pt x="1343" y="123"/>
                    </a:lnTo>
                    <a:lnTo>
                      <a:pt x="1355" y="121"/>
                    </a:lnTo>
                    <a:lnTo>
                      <a:pt x="1367" y="119"/>
                    </a:lnTo>
                    <a:lnTo>
                      <a:pt x="1376" y="117"/>
                    </a:lnTo>
                    <a:lnTo>
                      <a:pt x="1386" y="116"/>
                    </a:lnTo>
                    <a:lnTo>
                      <a:pt x="1397" y="114"/>
                    </a:lnTo>
                    <a:lnTo>
                      <a:pt x="1405" y="112"/>
                    </a:lnTo>
                    <a:lnTo>
                      <a:pt x="1409" y="111"/>
                    </a:lnTo>
                    <a:lnTo>
                      <a:pt x="1424" y="112"/>
                    </a:lnTo>
                    <a:lnTo>
                      <a:pt x="1450" y="117"/>
                    </a:lnTo>
                    <a:lnTo>
                      <a:pt x="1483" y="123"/>
                    </a:lnTo>
                    <a:lnTo>
                      <a:pt x="1520" y="131"/>
                    </a:lnTo>
                    <a:lnTo>
                      <a:pt x="1557" y="140"/>
                    </a:lnTo>
                    <a:lnTo>
                      <a:pt x="1592" y="149"/>
                    </a:lnTo>
                    <a:lnTo>
                      <a:pt x="1621" y="159"/>
                    </a:lnTo>
                    <a:lnTo>
                      <a:pt x="1641" y="166"/>
                    </a:lnTo>
                    <a:lnTo>
                      <a:pt x="1632" y="174"/>
                    </a:lnTo>
                    <a:lnTo>
                      <a:pt x="1623" y="179"/>
                    </a:lnTo>
                    <a:lnTo>
                      <a:pt x="1615" y="183"/>
                    </a:lnTo>
                    <a:lnTo>
                      <a:pt x="1607" y="187"/>
                    </a:lnTo>
                    <a:lnTo>
                      <a:pt x="1601" y="189"/>
                    </a:lnTo>
                    <a:lnTo>
                      <a:pt x="1592" y="193"/>
                    </a:lnTo>
                    <a:lnTo>
                      <a:pt x="1584" y="197"/>
                    </a:lnTo>
                    <a:lnTo>
                      <a:pt x="1574" y="202"/>
                    </a:lnTo>
                    <a:lnTo>
                      <a:pt x="1591" y="209"/>
                    </a:lnTo>
                    <a:lnTo>
                      <a:pt x="1606" y="215"/>
                    </a:lnTo>
                    <a:lnTo>
                      <a:pt x="1621" y="219"/>
                    </a:lnTo>
                    <a:lnTo>
                      <a:pt x="1635" y="222"/>
                    </a:lnTo>
                    <a:lnTo>
                      <a:pt x="1648" y="225"/>
                    </a:lnTo>
                    <a:lnTo>
                      <a:pt x="1662" y="226"/>
                    </a:lnTo>
                    <a:lnTo>
                      <a:pt x="1678" y="227"/>
                    </a:lnTo>
                    <a:lnTo>
                      <a:pt x="1694" y="228"/>
                    </a:lnTo>
                    <a:lnTo>
                      <a:pt x="1711" y="227"/>
                    </a:lnTo>
                    <a:lnTo>
                      <a:pt x="1725" y="224"/>
                    </a:lnTo>
                    <a:lnTo>
                      <a:pt x="1737" y="220"/>
                    </a:lnTo>
                    <a:lnTo>
                      <a:pt x="1749" y="216"/>
                    </a:lnTo>
                    <a:lnTo>
                      <a:pt x="1760" y="211"/>
                    </a:lnTo>
                    <a:lnTo>
                      <a:pt x="1771" y="206"/>
                    </a:lnTo>
                    <a:lnTo>
                      <a:pt x="1782" y="203"/>
                    </a:lnTo>
                    <a:lnTo>
                      <a:pt x="1794" y="202"/>
                    </a:lnTo>
                    <a:lnTo>
                      <a:pt x="1800" y="203"/>
                    </a:lnTo>
                    <a:lnTo>
                      <a:pt x="1805" y="204"/>
                    </a:lnTo>
                    <a:lnTo>
                      <a:pt x="1811" y="206"/>
                    </a:lnTo>
                    <a:lnTo>
                      <a:pt x="1816" y="209"/>
                    </a:lnTo>
                    <a:lnTo>
                      <a:pt x="1825" y="217"/>
                    </a:lnTo>
                    <a:lnTo>
                      <a:pt x="1833" y="225"/>
                    </a:lnTo>
                    <a:lnTo>
                      <a:pt x="1841" y="232"/>
                    </a:lnTo>
                    <a:lnTo>
                      <a:pt x="1849" y="239"/>
                    </a:lnTo>
                    <a:lnTo>
                      <a:pt x="1853" y="242"/>
                    </a:lnTo>
                    <a:lnTo>
                      <a:pt x="1858" y="244"/>
                    </a:lnTo>
                    <a:lnTo>
                      <a:pt x="1862" y="245"/>
                    </a:lnTo>
                    <a:lnTo>
                      <a:pt x="1867" y="246"/>
                    </a:lnTo>
                    <a:lnTo>
                      <a:pt x="1880" y="202"/>
                    </a:lnTo>
                    <a:lnTo>
                      <a:pt x="2006" y="178"/>
                    </a:lnTo>
                    <a:lnTo>
                      <a:pt x="2016" y="179"/>
                    </a:lnTo>
                    <a:lnTo>
                      <a:pt x="2026" y="180"/>
                    </a:lnTo>
                    <a:lnTo>
                      <a:pt x="2035" y="181"/>
                    </a:lnTo>
                    <a:lnTo>
                      <a:pt x="2043" y="183"/>
                    </a:lnTo>
                    <a:lnTo>
                      <a:pt x="2060" y="188"/>
                    </a:lnTo>
                    <a:lnTo>
                      <a:pt x="2076" y="193"/>
                    </a:lnTo>
                    <a:lnTo>
                      <a:pt x="2093" y="199"/>
                    </a:lnTo>
                    <a:lnTo>
                      <a:pt x="2109" y="204"/>
                    </a:lnTo>
                    <a:lnTo>
                      <a:pt x="2118" y="206"/>
                    </a:lnTo>
                    <a:lnTo>
                      <a:pt x="2127" y="207"/>
                    </a:lnTo>
                    <a:lnTo>
                      <a:pt x="2137" y="208"/>
                    </a:lnTo>
                    <a:lnTo>
                      <a:pt x="2147" y="208"/>
                    </a:lnTo>
                    <a:lnTo>
                      <a:pt x="2162" y="208"/>
                    </a:lnTo>
                    <a:lnTo>
                      <a:pt x="2173" y="207"/>
                    </a:lnTo>
                    <a:lnTo>
                      <a:pt x="2183" y="205"/>
                    </a:lnTo>
                    <a:lnTo>
                      <a:pt x="2190" y="202"/>
                    </a:lnTo>
                    <a:lnTo>
                      <a:pt x="2198" y="200"/>
                    </a:lnTo>
                    <a:lnTo>
                      <a:pt x="2206" y="198"/>
                    </a:lnTo>
                    <a:lnTo>
                      <a:pt x="2215" y="197"/>
                    </a:lnTo>
                    <a:lnTo>
                      <a:pt x="2226" y="196"/>
                    </a:lnTo>
                    <a:lnTo>
                      <a:pt x="2235" y="197"/>
                    </a:lnTo>
                    <a:lnTo>
                      <a:pt x="2244" y="199"/>
                    </a:lnTo>
                    <a:lnTo>
                      <a:pt x="2253" y="202"/>
                    </a:lnTo>
                    <a:lnTo>
                      <a:pt x="2261" y="205"/>
                    </a:lnTo>
                    <a:lnTo>
                      <a:pt x="2267" y="209"/>
                    </a:lnTo>
                    <a:lnTo>
                      <a:pt x="2274" y="213"/>
                    </a:lnTo>
                    <a:lnTo>
                      <a:pt x="2280" y="215"/>
                    </a:lnTo>
                    <a:lnTo>
                      <a:pt x="2286" y="216"/>
                    </a:lnTo>
                    <a:lnTo>
                      <a:pt x="2290" y="215"/>
                    </a:lnTo>
                    <a:lnTo>
                      <a:pt x="2296" y="213"/>
                    </a:lnTo>
                    <a:lnTo>
                      <a:pt x="2300" y="211"/>
                    </a:lnTo>
                    <a:lnTo>
                      <a:pt x="2305" y="206"/>
                    </a:lnTo>
                    <a:lnTo>
                      <a:pt x="2309" y="202"/>
                    </a:lnTo>
                    <a:lnTo>
                      <a:pt x="2312" y="197"/>
                    </a:lnTo>
                    <a:lnTo>
                      <a:pt x="2316" y="191"/>
                    </a:lnTo>
                    <a:lnTo>
                      <a:pt x="2319" y="184"/>
                    </a:lnTo>
                    <a:lnTo>
                      <a:pt x="2326" y="183"/>
                    </a:lnTo>
                    <a:lnTo>
                      <a:pt x="2334" y="180"/>
                    </a:lnTo>
                    <a:lnTo>
                      <a:pt x="2339" y="179"/>
                    </a:lnTo>
                    <a:lnTo>
                      <a:pt x="2342" y="177"/>
                    </a:lnTo>
                    <a:lnTo>
                      <a:pt x="2344" y="174"/>
                    </a:lnTo>
                    <a:lnTo>
                      <a:pt x="2345" y="172"/>
                    </a:lnTo>
                    <a:lnTo>
                      <a:pt x="2378" y="172"/>
                    </a:lnTo>
                    <a:lnTo>
                      <a:pt x="2376" y="178"/>
                    </a:lnTo>
                    <a:lnTo>
                      <a:pt x="2372" y="185"/>
                    </a:lnTo>
                    <a:lnTo>
                      <a:pt x="2369" y="189"/>
                    </a:lnTo>
                    <a:lnTo>
                      <a:pt x="2367" y="193"/>
                    </a:lnTo>
                    <a:lnTo>
                      <a:pt x="2366" y="198"/>
                    </a:lnTo>
                    <a:lnTo>
                      <a:pt x="2365" y="202"/>
                    </a:lnTo>
                    <a:lnTo>
                      <a:pt x="2365" y="216"/>
                    </a:lnTo>
                    <a:lnTo>
                      <a:pt x="2365" y="228"/>
                    </a:lnTo>
                    <a:lnTo>
                      <a:pt x="2405" y="228"/>
                    </a:lnTo>
                    <a:lnTo>
                      <a:pt x="2401" y="213"/>
                    </a:lnTo>
                    <a:lnTo>
                      <a:pt x="2400" y="203"/>
                    </a:lnTo>
                    <a:lnTo>
                      <a:pt x="2401" y="195"/>
                    </a:lnTo>
                    <a:lnTo>
                      <a:pt x="2405" y="184"/>
                    </a:lnTo>
                    <a:lnTo>
                      <a:pt x="2430" y="184"/>
                    </a:lnTo>
                    <a:lnTo>
                      <a:pt x="2454" y="182"/>
                    </a:lnTo>
                    <a:lnTo>
                      <a:pt x="2465" y="180"/>
                    </a:lnTo>
                    <a:lnTo>
                      <a:pt x="2476" y="178"/>
                    </a:lnTo>
                    <a:lnTo>
                      <a:pt x="2487" y="175"/>
                    </a:lnTo>
                    <a:lnTo>
                      <a:pt x="2497" y="172"/>
                    </a:lnTo>
                    <a:lnTo>
                      <a:pt x="2506" y="168"/>
                    </a:lnTo>
                    <a:lnTo>
                      <a:pt x="2513" y="164"/>
                    </a:lnTo>
                    <a:lnTo>
                      <a:pt x="2521" y="159"/>
                    </a:lnTo>
                    <a:lnTo>
                      <a:pt x="2526" y="153"/>
                    </a:lnTo>
                    <a:lnTo>
                      <a:pt x="2532" y="146"/>
                    </a:lnTo>
                    <a:lnTo>
                      <a:pt x="2535" y="139"/>
                    </a:lnTo>
                    <a:lnTo>
                      <a:pt x="2537" y="131"/>
                    </a:lnTo>
                    <a:lnTo>
                      <a:pt x="2539" y="123"/>
                    </a:lnTo>
                    <a:lnTo>
                      <a:pt x="2532" y="123"/>
                    </a:lnTo>
                    <a:lnTo>
                      <a:pt x="2518" y="123"/>
                    </a:lnTo>
                    <a:lnTo>
                      <a:pt x="2501" y="123"/>
                    </a:lnTo>
                    <a:lnTo>
                      <a:pt x="2491" y="123"/>
                    </a:lnTo>
                    <a:lnTo>
                      <a:pt x="2487" y="120"/>
                    </a:lnTo>
                    <a:lnTo>
                      <a:pt x="2483" y="115"/>
                    </a:lnTo>
                    <a:lnTo>
                      <a:pt x="2479" y="110"/>
                    </a:lnTo>
                    <a:lnTo>
                      <a:pt x="2477" y="105"/>
                    </a:lnTo>
                    <a:lnTo>
                      <a:pt x="2473" y="93"/>
                    </a:lnTo>
                    <a:lnTo>
                      <a:pt x="2472" y="85"/>
                    </a:lnTo>
                    <a:lnTo>
                      <a:pt x="2473" y="81"/>
                    </a:lnTo>
                    <a:lnTo>
                      <a:pt x="2476" y="75"/>
                    </a:lnTo>
                    <a:lnTo>
                      <a:pt x="2480" y="69"/>
                    </a:lnTo>
                    <a:lnTo>
                      <a:pt x="2487" y="62"/>
                    </a:lnTo>
                    <a:lnTo>
                      <a:pt x="2495" y="55"/>
                    </a:lnTo>
                    <a:lnTo>
                      <a:pt x="2503" y="48"/>
                    </a:lnTo>
                    <a:lnTo>
                      <a:pt x="2512" y="40"/>
                    </a:lnTo>
                    <a:lnTo>
                      <a:pt x="2523" y="33"/>
                    </a:lnTo>
                    <a:lnTo>
                      <a:pt x="2534" y="26"/>
                    </a:lnTo>
                    <a:lnTo>
                      <a:pt x="2545" y="20"/>
                    </a:lnTo>
                    <a:lnTo>
                      <a:pt x="2556" y="15"/>
                    </a:lnTo>
                    <a:lnTo>
                      <a:pt x="2567" y="10"/>
                    </a:lnTo>
                    <a:lnTo>
                      <a:pt x="2577" y="6"/>
                    </a:lnTo>
                    <a:lnTo>
                      <a:pt x="2587" y="2"/>
                    </a:lnTo>
                    <a:lnTo>
                      <a:pt x="2597" y="0"/>
                    </a:lnTo>
                    <a:lnTo>
                      <a:pt x="2604" y="0"/>
                    </a:lnTo>
                    <a:lnTo>
                      <a:pt x="2611" y="0"/>
                    </a:lnTo>
                    <a:lnTo>
                      <a:pt x="2621" y="0"/>
                    </a:lnTo>
                    <a:lnTo>
                      <a:pt x="2631" y="0"/>
                    </a:lnTo>
                    <a:lnTo>
                      <a:pt x="2637" y="0"/>
                    </a:lnTo>
                    <a:lnTo>
                      <a:pt x="2638" y="8"/>
                    </a:lnTo>
                    <a:lnTo>
                      <a:pt x="2638" y="16"/>
                    </a:lnTo>
                    <a:lnTo>
                      <a:pt x="2640" y="24"/>
                    </a:lnTo>
                    <a:lnTo>
                      <a:pt x="2642" y="30"/>
                    </a:lnTo>
                    <a:lnTo>
                      <a:pt x="2646" y="42"/>
                    </a:lnTo>
                    <a:lnTo>
                      <a:pt x="2651" y="53"/>
                    </a:lnTo>
                    <a:lnTo>
                      <a:pt x="2656" y="62"/>
                    </a:lnTo>
                    <a:lnTo>
                      <a:pt x="2660" y="71"/>
                    </a:lnTo>
                    <a:lnTo>
                      <a:pt x="2663" y="81"/>
                    </a:lnTo>
                    <a:lnTo>
                      <a:pt x="2664" y="91"/>
                    </a:lnTo>
                    <a:lnTo>
                      <a:pt x="2664" y="95"/>
                    </a:lnTo>
                    <a:lnTo>
                      <a:pt x="2663" y="97"/>
                    </a:lnTo>
                    <a:lnTo>
                      <a:pt x="2660" y="100"/>
                    </a:lnTo>
                    <a:lnTo>
                      <a:pt x="2658" y="101"/>
                    </a:lnTo>
                    <a:lnTo>
                      <a:pt x="2652" y="103"/>
                    </a:lnTo>
                    <a:lnTo>
                      <a:pt x="2644" y="105"/>
                    </a:lnTo>
                    <a:lnTo>
                      <a:pt x="2635" y="106"/>
                    </a:lnTo>
                    <a:lnTo>
                      <a:pt x="2627" y="108"/>
                    </a:lnTo>
                    <a:lnTo>
                      <a:pt x="2624" y="109"/>
                    </a:lnTo>
                    <a:lnTo>
                      <a:pt x="2622" y="111"/>
                    </a:lnTo>
                    <a:lnTo>
                      <a:pt x="2620" y="114"/>
                    </a:lnTo>
                    <a:lnTo>
                      <a:pt x="2618" y="117"/>
                    </a:lnTo>
                    <a:lnTo>
                      <a:pt x="2627" y="118"/>
                    </a:lnTo>
                    <a:lnTo>
                      <a:pt x="2637" y="120"/>
                    </a:lnTo>
                    <a:lnTo>
                      <a:pt x="2647" y="122"/>
                    </a:lnTo>
                    <a:lnTo>
                      <a:pt x="2657" y="123"/>
                    </a:lnTo>
                    <a:lnTo>
                      <a:pt x="2653" y="127"/>
                    </a:lnTo>
                    <a:lnTo>
                      <a:pt x="2649" y="132"/>
                    </a:lnTo>
                    <a:lnTo>
                      <a:pt x="2647" y="137"/>
                    </a:lnTo>
                    <a:lnTo>
                      <a:pt x="2646" y="142"/>
                    </a:lnTo>
                    <a:lnTo>
                      <a:pt x="2644" y="153"/>
                    </a:lnTo>
                    <a:lnTo>
                      <a:pt x="2644" y="166"/>
                    </a:lnTo>
                    <a:lnTo>
                      <a:pt x="2645" y="168"/>
                    </a:lnTo>
                    <a:lnTo>
                      <a:pt x="2646" y="169"/>
                    </a:lnTo>
                    <a:lnTo>
                      <a:pt x="2648" y="169"/>
                    </a:lnTo>
                    <a:lnTo>
                      <a:pt x="2652" y="168"/>
                    </a:lnTo>
                    <a:lnTo>
                      <a:pt x="2658" y="167"/>
                    </a:lnTo>
                    <a:lnTo>
                      <a:pt x="2664" y="166"/>
                    </a:lnTo>
                    <a:lnTo>
                      <a:pt x="2664" y="160"/>
                    </a:lnTo>
                    <a:lnTo>
                      <a:pt x="2664" y="153"/>
                    </a:lnTo>
                    <a:lnTo>
                      <a:pt x="2672" y="151"/>
                    </a:lnTo>
                    <a:lnTo>
                      <a:pt x="2680" y="148"/>
                    </a:lnTo>
                    <a:lnTo>
                      <a:pt x="2685" y="145"/>
                    </a:lnTo>
                    <a:lnTo>
                      <a:pt x="2689" y="142"/>
                    </a:lnTo>
                    <a:lnTo>
                      <a:pt x="2692" y="139"/>
                    </a:lnTo>
                    <a:lnTo>
                      <a:pt x="2696" y="137"/>
                    </a:lnTo>
                    <a:lnTo>
                      <a:pt x="2700" y="135"/>
                    </a:lnTo>
                    <a:lnTo>
                      <a:pt x="2704" y="135"/>
                    </a:lnTo>
                    <a:lnTo>
                      <a:pt x="2709" y="137"/>
                    </a:lnTo>
                    <a:lnTo>
                      <a:pt x="2715" y="138"/>
                    </a:lnTo>
                    <a:lnTo>
                      <a:pt x="2724" y="139"/>
                    </a:lnTo>
                    <a:lnTo>
                      <a:pt x="2733" y="140"/>
                    </a:lnTo>
                    <a:lnTo>
                      <a:pt x="2749" y="141"/>
                    </a:lnTo>
                    <a:lnTo>
                      <a:pt x="2757" y="141"/>
                    </a:lnTo>
                    <a:lnTo>
                      <a:pt x="2752" y="153"/>
                    </a:lnTo>
                    <a:lnTo>
                      <a:pt x="2745" y="164"/>
                    </a:lnTo>
                    <a:lnTo>
                      <a:pt x="2738" y="173"/>
                    </a:lnTo>
                    <a:lnTo>
                      <a:pt x="2731" y="180"/>
                    </a:lnTo>
                    <a:lnTo>
                      <a:pt x="2723" y="188"/>
                    </a:lnTo>
                    <a:lnTo>
                      <a:pt x="2716" y="196"/>
                    </a:lnTo>
                    <a:lnTo>
                      <a:pt x="2710" y="204"/>
                    </a:lnTo>
                    <a:lnTo>
                      <a:pt x="2704" y="216"/>
                    </a:lnTo>
                    <a:lnTo>
                      <a:pt x="2712" y="217"/>
                    </a:lnTo>
                    <a:lnTo>
                      <a:pt x="2719" y="218"/>
                    </a:lnTo>
                    <a:lnTo>
                      <a:pt x="2725" y="218"/>
                    </a:lnTo>
                    <a:lnTo>
                      <a:pt x="2732" y="218"/>
                    </a:lnTo>
                    <a:lnTo>
                      <a:pt x="2744" y="216"/>
                    </a:lnTo>
                    <a:lnTo>
                      <a:pt x="2750" y="216"/>
                    </a:lnTo>
                    <a:lnTo>
                      <a:pt x="2780" y="194"/>
                    </a:lnTo>
                    <a:lnTo>
                      <a:pt x="2810" y="172"/>
                    </a:lnTo>
                    <a:lnTo>
                      <a:pt x="2817" y="167"/>
                    </a:lnTo>
                    <a:lnTo>
                      <a:pt x="2825" y="163"/>
                    </a:lnTo>
                    <a:lnTo>
                      <a:pt x="2834" y="159"/>
                    </a:lnTo>
                    <a:lnTo>
                      <a:pt x="2843" y="155"/>
                    </a:lnTo>
                    <a:lnTo>
                      <a:pt x="2853" y="151"/>
                    </a:lnTo>
                    <a:lnTo>
                      <a:pt x="2862" y="149"/>
                    </a:lnTo>
                    <a:lnTo>
                      <a:pt x="2872" y="147"/>
                    </a:lnTo>
                    <a:lnTo>
                      <a:pt x="2883" y="147"/>
                    </a:lnTo>
                    <a:lnTo>
                      <a:pt x="2884" y="139"/>
                    </a:lnTo>
                    <a:lnTo>
                      <a:pt x="2885" y="132"/>
                    </a:lnTo>
                    <a:lnTo>
                      <a:pt x="2888" y="126"/>
                    </a:lnTo>
                    <a:lnTo>
                      <a:pt x="2891" y="121"/>
                    </a:lnTo>
                    <a:lnTo>
                      <a:pt x="2895" y="116"/>
                    </a:lnTo>
                    <a:lnTo>
                      <a:pt x="2900" y="111"/>
                    </a:lnTo>
                    <a:lnTo>
                      <a:pt x="2905" y="107"/>
                    </a:lnTo>
                    <a:lnTo>
                      <a:pt x="2912" y="104"/>
                    </a:lnTo>
                    <a:lnTo>
                      <a:pt x="2918" y="101"/>
                    </a:lnTo>
                    <a:lnTo>
                      <a:pt x="2925" y="98"/>
                    </a:lnTo>
                    <a:lnTo>
                      <a:pt x="2932" y="96"/>
                    </a:lnTo>
                    <a:lnTo>
                      <a:pt x="2939" y="94"/>
                    </a:lnTo>
                    <a:lnTo>
                      <a:pt x="2955" y="92"/>
                    </a:lnTo>
                    <a:lnTo>
                      <a:pt x="2970" y="91"/>
                    </a:lnTo>
                    <a:lnTo>
                      <a:pt x="2978" y="92"/>
                    </a:lnTo>
                    <a:lnTo>
                      <a:pt x="2984" y="93"/>
                    </a:lnTo>
                    <a:lnTo>
                      <a:pt x="2993" y="95"/>
                    </a:lnTo>
                    <a:lnTo>
                      <a:pt x="3001" y="98"/>
                    </a:lnTo>
                    <a:lnTo>
                      <a:pt x="3008" y="101"/>
                    </a:lnTo>
                    <a:lnTo>
                      <a:pt x="3017" y="103"/>
                    </a:lnTo>
                    <a:lnTo>
                      <a:pt x="3026" y="104"/>
                    </a:lnTo>
                    <a:lnTo>
                      <a:pt x="3036" y="105"/>
                    </a:lnTo>
                    <a:lnTo>
                      <a:pt x="3036" y="110"/>
                    </a:lnTo>
                    <a:lnTo>
                      <a:pt x="3036" y="117"/>
                    </a:lnTo>
                    <a:lnTo>
                      <a:pt x="3036" y="126"/>
                    </a:lnTo>
                    <a:lnTo>
                      <a:pt x="3036" y="135"/>
                    </a:lnTo>
                    <a:lnTo>
                      <a:pt x="3036" y="139"/>
                    </a:lnTo>
                    <a:lnTo>
                      <a:pt x="3035" y="143"/>
                    </a:lnTo>
                    <a:lnTo>
                      <a:pt x="3033" y="147"/>
                    </a:lnTo>
                    <a:lnTo>
                      <a:pt x="3030" y="150"/>
                    </a:lnTo>
                    <a:lnTo>
                      <a:pt x="3025" y="157"/>
                    </a:lnTo>
                    <a:lnTo>
                      <a:pt x="3018" y="162"/>
                    </a:lnTo>
                    <a:lnTo>
                      <a:pt x="3003" y="170"/>
                    </a:lnTo>
                    <a:lnTo>
                      <a:pt x="2990" y="178"/>
                    </a:lnTo>
                    <a:lnTo>
                      <a:pt x="2982" y="196"/>
                    </a:lnTo>
                    <a:lnTo>
                      <a:pt x="2973" y="214"/>
                    </a:lnTo>
                    <a:lnTo>
                      <a:pt x="2968" y="222"/>
                    </a:lnTo>
                    <a:lnTo>
                      <a:pt x="2963" y="229"/>
                    </a:lnTo>
                    <a:lnTo>
                      <a:pt x="2958" y="236"/>
                    </a:lnTo>
                    <a:lnTo>
                      <a:pt x="2951" y="243"/>
                    </a:lnTo>
                    <a:lnTo>
                      <a:pt x="2945" y="249"/>
                    </a:lnTo>
                    <a:lnTo>
                      <a:pt x="2938" y="254"/>
                    </a:lnTo>
                    <a:lnTo>
                      <a:pt x="2931" y="259"/>
                    </a:lnTo>
                    <a:lnTo>
                      <a:pt x="2923" y="263"/>
                    </a:lnTo>
                    <a:lnTo>
                      <a:pt x="2914" y="267"/>
                    </a:lnTo>
                    <a:lnTo>
                      <a:pt x="2904" y="269"/>
                    </a:lnTo>
                    <a:lnTo>
                      <a:pt x="2894" y="271"/>
                    </a:lnTo>
                    <a:lnTo>
                      <a:pt x="2883" y="271"/>
                    </a:lnTo>
                    <a:lnTo>
                      <a:pt x="2878" y="271"/>
                    </a:lnTo>
                    <a:lnTo>
                      <a:pt x="2872" y="270"/>
                    </a:lnTo>
                    <a:lnTo>
                      <a:pt x="2867" y="268"/>
                    </a:lnTo>
                    <a:lnTo>
                      <a:pt x="2861" y="266"/>
                    </a:lnTo>
                    <a:lnTo>
                      <a:pt x="2856" y="263"/>
                    </a:lnTo>
                    <a:lnTo>
                      <a:pt x="2850" y="260"/>
                    </a:lnTo>
                    <a:lnTo>
                      <a:pt x="2847" y="256"/>
                    </a:lnTo>
                    <a:lnTo>
                      <a:pt x="2844" y="252"/>
                    </a:lnTo>
                    <a:lnTo>
                      <a:pt x="2838" y="257"/>
                    </a:lnTo>
                    <a:lnTo>
                      <a:pt x="2835" y="264"/>
                    </a:lnTo>
                    <a:lnTo>
                      <a:pt x="2834" y="268"/>
                    </a:lnTo>
                    <a:lnTo>
                      <a:pt x="2834" y="272"/>
                    </a:lnTo>
                    <a:lnTo>
                      <a:pt x="2835" y="275"/>
                    </a:lnTo>
                    <a:lnTo>
                      <a:pt x="2837" y="277"/>
                    </a:lnTo>
                    <a:lnTo>
                      <a:pt x="2829" y="278"/>
                    </a:lnTo>
                    <a:lnTo>
                      <a:pt x="2823" y="279"/>
                    </a:lnTo>
                    <a:lnTo>
                      <a:pt x="2817" y="281"/>
                    </a:lnTo>
                    <a:lnTo>
                      <a:pt x="2811" y="283"/>
                    </a:lnTo>
                    <a:lnTo>
                      <a:pt x="2805" y="285"/>
                    </a:lnTo>
                    <a:lnTo>
                      <a:pt x="2801" y="287"/>
                    </a:lnTo>
                    <a:lnTo>
                      <a:pt x="2795" y="289"/>
                    </a:lnTo>
                    <a:lnTo>
                      <a:pt x="2790" y="289"/>
                    </a:lnTo>
                    <a:lnTo>
                      <a:pt x="2783" y="288"/>
                    </a:lnTo>
                    <a:lnTo>
                      <a:pt x="2777" y="286"/>
                    </a:lnTo>
                    <a:lnTo>
                      <a:pt x="2770" y="283"/>
                    </a:lnTo>
                    <a:lnTo>
                      <a:pt x="2765" y="279"/>
                    </a:lnTo>
                    <a:lnTo>
                      <a:pt x="2754" y="271"/>
                    </a:lnTo>
                    <a:lnTo>
                      <a:pt x="2744" y="264"/>
                    </a:lnTo>
                    <a:lnTo>
                      <a:pt x="2730" y="272"/>
                    </a:lnTo>
                    <a:lnTo>
                      <a:pt x="2717" y="281"/>
                    </a:lnTo>
                    <a:lnTo>
                      <a:pt x="2707" y="290"/>
                    </a:lnTo>
                    <a:lnTo>
                      <a:pt x="2696" y="299"/>
                    </a:lnTo>
                    <a:lnTo>
                      <a:pt x="2685" y="307"/>
                    </a:lnTo>
                    <a:lnTo>
                      <a:pt x="2671" y="313"/>
                    </a:lnTo>
                    <a:lnTo>
                      <a:pt x="2664" y="316"/>
                    </a:lnTo>
                    <a:lnTo>
                      <a:pt x="2656" y="318"/>
                    </a:lnTo>
                    <a:lnTo>
                      <a:pt x="2647" y="319"/>
                    </a:lnTo>
                    <a:lnTo>
                      <a:pt x="2637" y="319"/>
                    </a:lnTo>
                    <a:lnTo>
                      <a:pt x="2626" y="319"/>
                    </a:lnTo>
                    <a:lnTo>
                      <a:pt x="2615" y="317"/>
                    </a:lnTo>
                    <a:lnTo>
                      <a:pt x="2602" y="315"/>
                    </a:lnTo>
                    <a:lnTo>
                      <a:pt x="2590" y="312"/>
                    </a:lnTo>
                    <a:lnTo>
                      <a:pt x="2579" y="308"/>
                    </a:lnTo>
                    <a:lnTo>
                      <a:pt x="2569" y="304"/>
                    </a:lnTo>
                    <a:lnTo>
                      <a:pt x="2562" y="300"/>
                    </a:lnTo>
                    <a:lnTo>
                      <a:pt x="2558" y="295"/>
                    </a:lnTo>
                    <a:lnTo>
                      <a:pt x="2518" y="295"/>
                    </a:lnTo>
                    <a:lnTo>
                      <a:pt x="2521" y="303"/>
                    </a:lnTo>
                    <a:lnTo>
                      <a:pt x="2525" y="309"/>
                    </a:lnTo>
                    <a:lnTo>
                      <a:pt x="2530" y="314"/>
                    </a:lnTo>
                    <a:lnTo>
                      <a:pt x="2536" y="318"/>
                    </a:lnTo>
                    <a:lnTo>
                      <a:pt x="2542" y="322"/>
                    </a:lnTo>
                    <a:lnTo>
                      <a:pt x="2550" y="324"/>
                    </a:lnTo>
                    <a:lnTo>
                      <a:pt x="2557" y="326"/>
                    </a:lnTo>
                    <a:lnTo>
                      <a:pt x="2565" y="327"/>
                    </a:lnTo>
                    <a:lnTo>
                      <a:pt x="2601" y="328"/>
                    </a:lnTo>
                    <a:lnTo>
                      <a:pt x="2637" y="326"/>
                    </a:lnTo>
                    <a:lnTo>
                      <a:pt x="2637" y="335"/>
                    </a:lnTo>
                    <a:lnTo>
                      <a:pt x="2638" y="342"/>
                    </a:lnTo>
                    <a:lnTo>
                      <a:pt x="2641" y="349"/>
                    </a:lnTo>
                    <a:lnTo>
                      <a:pt x="2644" y="357"/>
                    </a:lnTo>
                    <a:lnTo>
                      <a:pt x="2619" y="363"/>
                    </a:lnTo>
                    <a:lnTo>
                      <a:pt x="2590" y="371"/>
                    </a:lnTo>
                    <a:lnTo>
                      <a:pt x="2562" y="382"/>
                    </a:lnTo>
                    <a:lnTo>
                      <a:pt x="2531" y="392"/>
                    </a:lnTo>
                    <a:lnTo>
                      <a:pt x="2501" y="402"/>
                    </a:lnTo>
                    <a:lnTo>
                      <a:pt x="2473" y="410"/>
                    </a:lnTo>
                    <a:lnTo>
                      <a:pt x="2458" y="414"/>
                    </a:lnTo>
                    <a:lnTo>
                      <a:pt x="2444" y="416"/>
                    </a:lnTo>
                    <a:lnTo>
                      <a:pt x="2431" y="418"/>
                    </a:lnTo>
                    <a:lnTo>
                      <a:pt x="2419" y="418"/>
                    </a:lnTo>
                    <a:lnTo>
                      <a:pt x="2339" y="400"/>
                    </a:lnTo>
                    <a:lnTo>
                      <a:pt x="2319" y="400"/>
                    </a:lnTo>
                    <a:lnTo>
                      <a:pt x="2340" y="408"/>
                    </a:lnTo>
                    <a:lnTo>
                      <a:pt x="2361" y="416"/>
                    </a:lnTo>
                    <a:lnTo>
                      <a:pt x="2372" y="420"/>
                    </a:lnTo>
                    <a:lnTo>
                      <a:pt x="2382" y="425"/>
                    </a:lnTo>
                    <a:lnTo>
                      <a:pt x="2390" y="430"/>
                    </a:lnTo>
                    <a:lnTo>
                      <a:pt x="2398" y="437"/>
                    </a:lnTo>
                    <a:lnTo>
                      <a:pt x="2394" y="444"/>
                    </a:lnTo>
                    <a:lnTo>
                      <a:pt x="2388" y="449"/>
                    </a:lnTo>
                    <a:lnTo>
                      <a:pt x="2384" y="454"/>
                    </a:lnTo>
                    <a:lnTo>
                      <a:pt x="2378" y="457"/>
                    </a:lnTo>
                    <a:lnTo>
                      <a:pt x="2373" y="461"/>
                    </a:lnTo>
                    <a:lnTo>
                      <a:pt x="2368" y="463"/>
                    </a:lnTo>
                    <a:lnTo>
                      <a:pt x="2363" y="465"/>
                    </a:lnTo>
                    <a:lnTo>
                      <a:pt x="2357" y="467"/>
                    </a:lnTo>
                    <a:lnTo>
                      <a:pt x="2333" y="471"/>
                    </a:lnTo>
                    <a:lnTo>
                      <a:pt x="2306" y="474"/>
                    </a:lnTo>
                    <a:lnTo>
                      <a:pt x="2296" y="477"/>
                    </a:lnTo>
                    <a:lnTo>
                      <a:pt x="2286" y="481"/>
                    </a:lnTo>
                    <a:lnTo>
                      <a:pt x="2277" y="486"/>
                    </a:lnTo>
                    <a:lnTo>
                      <a:pt x="2268" y="492"/>
                    </a:lnTo>
                    <a:lnTo>
                      <a:pt x="2260" y="497"/>
                    </a:lnTo>
                    <a:lnTo>
                      <a:pt x="2251" y="501"/>
                    </a:lnTo>
                    <a:lnTo>
                      <a:pt x="2242" y="504"/>
                    </a:lnTo>
                    <a:lnTo>
                      <a:pt x="2232" y="505"/>
                    </a:lnTo>
                    <a:lnTo>
                      <a:pt x="2232" y="517"/>
                    </a:lnTo>
                    <a:lnTo>
                      <a:pt x="2232" y="529"/>
                    </a:lnTo>
                    <a:lnTo>
                      <a:pt x="2220" y="532"/>
                    </a:lnTo>
                    <a:lnTo>
                      <a:pt x="2208" y="537"/>
                    </a:lnTo>
                    <a:lnTo>
                      <a:pt x="2194" y="542"/>
                    </a:lnTo>
                    <a:lnTo>
                      <a:pt x="2181" y="550"/>
                    </a:lnTo>
                    <a:lnTo>
                      <a:pt x="2166" y="559"/>
                    </a:lnTo>
                    <a:lnTo>
                      <a:pt x="2151" y="568"/>
                    </a:lnTo>
                    <a:lnTo>
                      <a:pt x="2138" y="578"/>
                    </a:lnTo>
                    <a:lnTo>
                      <a:pt x="2123" y="588"/>
                    </a:lnTo>
                    <a:lnTo>
                      <a:pt x="2110" y="601"/>
                    </a:lnTo>
                    <a:lnTo>
                      <a:pt x="2098" y="613"/>
                    </a:lnTo>
                    <a:lnTo>
                      <a:pt x="2087" y="625"/>
                    </a:lnTo>
                    <a:lnTo>
                      <a:pt x="2078" y="637"/>
                    </a:lnTo>
                    <a:lnTo>
                      <a:pt x="2071" y="650"/>
                    </a:lnTo>
                    <a:lnTo>
                      <a:pt x="2064" y="664"/>
                    </a:lnTo>
                    <a:lnTo>
                      <a:pt x="2062" y="670"/>
                    </a:lnTo>
                    <a:lnTo>
                      <a:pt x="2061" y="677"/>
                    </a:lnTo>
                    <a:lnTo>
                      <a:pt x="2060" y="683"/>
                    </a:lnTo>
                    <a:lnTo>
                      <a:pt x="2060" y="689"/>
                    </a:lnTo>
                    <a:lnTo>
                      <a:pt x="2106" y="689"/>
                    </a:lnTo>
                    <a:lnTo>
                      <a:pt x="2104" y="714"/>
                    </a:lnTo>
                    <a:lnTo>
                      <a:pt x="2102" y="736"/>
                    </a:lnTo>
                    <a:lnTo>
                      <a:pt x="2100" y="745"/>
                    </a:lnTo>
                    <a:lnTo>
                      <a:pt x="2100" y="753"/>
                    </a:lnTo>
                    <a:lnTo>
                      <a:pt x="2102" y="757"/>
                    </a:lnTo>
                    <a:lnTo>
                      <a:pt x="2103" y="759"/>
                    </a:lnTo>
                    <a:lnTo>
                      <a:pt x="2104" y="762"/>
                    </a:lnTo>
                    <a:lnTo>
                      <a:pt x="2106" y="763"/>
                    </a:lnTo>
                    <a:lnTo>
                      <a:pt x="2086" y="776"/>
                    </a:lnTo>
                    <a:lnTo>
                      <a:pt x="2087" y="780"/>
                    </a:lnTo>
                    <a:lnTo>
                      <a:pt x="2089" y="784"/>
                    </a:lnTo>
                    <a:lnTo>
                      <a:pt x="2093" y="787"/>
                    </a:lnTo>
                    <a:lnTo>
                      <a:pt x="2097" y="790"/>
                    </a:lnTo>
                    <a:lnTo>
                      <a:pt x="2106" y="793"/>
                    </a:lnTo>
                    <a:lnTo>
                      <a:pt x="2112" y="794"/>
                    </a:lnTo>
                    <a:lnTo>
                      <a:pt x="2193" y="776"/>
                    </a:lnTo>
                    <a:lnTo>
                      <a:pt x="2204" y="782"/>
                    </a:lnTo>
                    <a:lnTo>
                      <a:pt x="2214" y="789"/>
                    </a:lnTo>
                    <a:lnTo>
                      <a:pt x="2223" y="796"/>
                    </a:lnTo>
                    <a:lnTo>
                      <a:pt x="2232" y="803"/>
                    </a:lnTo>
                    <a:lnTo>
                      <a:pt x="2250" y="819"/>
                    </a:lnTo>
                    <a:lnTo>
                      <a:pt x="2266" y="836"/>
                    </a:lnTo>
                    <a:lnTo>
                      <a:pt x="2284" y="852"/>
                    </a:lnTo>
                    <a:lnTo>
                      <a:pt x="2301" y="866"/>
                    </a:lnTo>
                    <a:lnTo>
                      <a:pt x="2311" y="872"/>
                    </a:lnTo>
                    <a:lnTo>
                      <a:pt x="2322" y="878"/>
                    </a:lnTo>
                    <a:lnTo>
                      <a:pt x="2333" y="883"/>
                    </a:lnTo>
                    <a:lnTo>
                      <a:pt x="2345" y="887"/>
                    </a:lnTo>
                    <a:lnTo>
                      <a:pt x="2345" y="891"/>
                    </a:lnTo>
                    <a:lnTo>
                      <a:pt x="2346" y="895"/>
                    </a:lnTo>
                    <a:lnTo>
                      <a:pt x="2347" y="898"/>
                    </a:lnTo>
                    <a:lnTo>
                      <a:pt x="2350" y="901"/>
                    </a:lnTo>
                    <a:lnTo>
                      <a:pt x="2352" y="903"/>
                    </a:lnTo>
                    <a:lnTo>
                      <a:pt x="2354" y="905"/>
                    </a:lnTo>
                    <a:lnTo>
                      <a:pt x="2356" y="906"/>
                    </a:lnTo>
                    <a:lnTo>
                      <a:pt x="2360" y="907"/>
                    </a:lnTo>
                    <a:lnTo>
                      <a:pt x="2367" y="909"/>
                    </a:lnTo>
                    <a:lnTo>
                      <a:pt x="2375" y="908"/>
                    </a:lnTo>
                    <a:lnTo>
                      <a:pt x="2383" y="907"/>
                    </a:lnTo>
                    <a:lnTo>
                      <a:pt x="2391" y="905"/>
                    </a:lnTo>
                    <a:lnTo>
                      <a:pt x="2409" y="900"/>
                    </a:lnTo>
                    <a:lnTo>
                      <a:pt x="2423" y="894"/>
                    </a:lnTo>
                    <a:lnTo>
                      <a:pt x="2434" y="889"/>
                    </a:lnTo>
                    <a:lnTo>
                      <a:pt x="2439" y="887"/>
                    </a:lnTo>
                    <a:lnTo>
                      <a:pt x="2485" y="905"/>
                    </a:lnTo>
                    <a:lnTo>
                      <a:pt x="2479" y="917"/>
                    </a:lnTo>
                    <a:lnTo>
                      <a:pt x="2474" y="925"/>
                    </a:lnTo>
                    <a:lnTo>
                      <a:pt x="2467" y="931"/>
                    </a:lnTo>
                    <a:lnTo>
                      <a:pt x="2458" y="936"/>
                    </a:lnTo>
                    <a:lnTo>
                      <a:pt x="2472" y="949"/>
                    </a:lnTo>
                    <a:lnTo>
                      <a:pt x="2461" y="971"/>
                    </a:lnTo>
                    <a:lnTo>
                      <a:pt x="2450" y="995"/>
                    </a:lnTo>
                    <a:lnTo>
                      <a:pt x="2445" y="1006"/>
                    </a:lnTo>
                    <a:lnTo>
                      <a:pt x="2442" y="1018"/>
                    </a:lnTo>
                    <a:lnTo>
                      <a:pt x="2440" y="1029"/>
                    </a:lnTo>
                    <a:lnTo>
                      <a:pt x="2439" y="1040"/>
                    </a:lnTo>
                    <a:lnTo>
                      <a:pt x="2440" y="1049"/>
                    </a:lnTo>
                    <a:lnTo>
                      <a:pt x="2443" y="1059"/>
                    </a:lnTo>
                    <a:lnTo>
                      <a:pt x="2447" y="1070"/>
                    </a:lnTo>
                    <a:lnTo>
                      <a:pt x="2454" y="1081"/>
                    </a:lnTo>
                    <a:lnTo>
                      <a:pt x="2462" y="1092"/>
                    </a:lnTo>
                    <a:lnTo>
                      <a:pt x="2469" y="1101"/>
                    </a:lnTo>
                    <a:lnTo>
                      <a:pt x="2473" y="1104"/>
                    </a:lnTo>
                    <a:lnTo>
                      <a:pt x="2477" y="1107"/>
                    </a:lnTo>
                    <a:lnTo>
                      <a:pt x="2481" y="1108"/>
                    </a:lnTo>
                    <a:lnTo>
                      <a:pt x="2485" y="1109"/>
                    </a:lnTo>
                    <a:lnTo>
                      <a:pt x="2487" y="1114"/>
                    </a:lnTo>
                    <a:lnTo>
                      <a:pt x="2492" y="1121"/>
                    </a:lnTo>
                    <a:lnTo>
                      <a:pt x="2499" y="1128"/>
                    </a:lnTo>
                    <a:lnTo>
                      <a:pt x="2504" y="1133"/>
                    </a:lnTo>
                    <a:lnTo>
                      <a:pt x="2528" y="1113"/>
                    </a:lnTo>
                    <a:lnTo>
                      <a:pt x="2548" y="1091"/>
                    </a:lnTo>
                    <a:lnTo>
                      <a:pt x="2559" y="1080"/>
                    </a:lnTo>
                    <a:lnTo>
                      <a:pt x="2569" y="1068"/>
                    </a:lnTo>
                    <a:lnTo>
                      <a:pt x="2578" y="1057"/>
                    </a:lnTo>
                    <a:lnTo>
                      <a:pt x="2587" y="1043"/>
                    </a:lnTo>
                    <a:lnTo>
                      <a:pt x="2595" y="1031"/>
                    </a:lnTo>
                    <a:lnTo>
                      <a:pt x="2602" y="1017"/>
                    </a:lnTo>
                    <a:lnTo>
                      <a:pt x="2609" y="1003"/>
                    </a:lnTo>
                    <a:lnTo>
                      <a:pt x="2614" y="987"/>
                    </a:lnTo>
                    <a:lnTo>
                      <a:pt x="2619" y="971"/>
                    </a:lnTo>
                    <a:lnTo>
                      <a:pt x="2622" y="955"/>
                    </a:lnTo>
                    <a:lnTo>
                      <a:pt x="2624" y="937"/>
                    </a:lnTo>
                    <a:lnTo>
                      <a:pt x="2624" y="917"/>
                    </a:lnTo>
                    <a:lnTo>
                      <a:pt x="2638" y="917"/>
                    </a:lnTo>
                    <a:lnTo>
                      <a:pt x="2655" y="914"/>
                    </a:lnTo>
                    <a:lnTo>
                      <a:pt x="2672" y="911"/>
                    </a:lnTo>
                    <a:lnTo>
                      <a:pt x="2690" y="906"/>
                    </a:lnTo>
                    <a:lnTo>
                      <a:pt x="2709" y="900"/>
                    </a:lnTo>
                    <a:lnTo>
                      <a:pt x="2727" y="892"/>
                    </a:lnTo>
                    <a:lnTo>
                      <a:pt x="2746" y="884"/>
                    </a:lnTo>
                    <a:lnTo>
                      <a:pt x="2765" y="873"/>
                    </a:lnTo>
                    <a:lnTo>
                      <a:pt x="2782" y="863"/>
                    </a:lnTo>
                    <a:lnTo>
                      <a:pt x="2798" y="852"/>
                    </a:lnTo>
                    <a:lnTo>
                      <a:pt x="2813" y="840"/>
                    </a:lnTo>
                    <a:lnTo>
                      <a:pt x="2825" y="827"/>
                    </a:lnTo>
                    <a:lnTo>
                      <a:pt x="2831" y="819"/>
                    </a:lnTo>
                    <a:lnTo>
                      <a:pt x="2836" y="813"/>
                    </a:lnTo>
                    <a:lnTo>
                      <a:pt x="2839" y="806"/>
                    </a:lnTo>
                    <a:lnTo>
                      <a:pt x="2844" y="799"/>
                    </a:lnTo>
                    <a:lnTo>
                      <a:pt x="2846" y="792"/>
                    </a:lnTo>
                    <a:lnTo>
                      <a:pt x="2848" y="785"/>
                    </a:lnTo>
                    <a:lnTo>
                      <a:pt x="2849" y="777"/>
                    </a:lnTo>
                    <a:lnTo>
                      <a:pt x="2850" y="770"/>
                    </a:lnTo>
                    <a:lnTo>
                      <a:pt x="2849" y="763"/>
                    </a:lnTo>
                    <a:lnTo>
                      <a:pt x="2848" y="757"/>
                    </a:lnTo>
                    <a:lnTo>
                      <a:pt x="2846" y="752"/>
                    </a:lnTo>
                    <a:lnTo>
                      <a:pt x="2843" y="747"/>
                    </a:lnTo>
                    <a:lnTo>
                      <a:pt x="2835" y="738"/>
                    </a:lnTo>
                    <a:lnTo>
                      <a:pt x="2827" y="731"/>
                    </a:lnTo>
                    <a:lnTo>
                      <a:pt x="2819" y="725"/>
                    </a:lnTo>
                    <a:lnTo>
                      <a:pt x="2811" y="718"/>
                    </a:lnTo>
                    <a:lnTo>
                      <a:pt x="2808" y="715"/>
                    </a:lnTo>
                    <a:lnTo>
                      <a:pt x="2805" y="711"/>
                    </a:lnTo>
                    <a:lnTo>
                      <a:pt x="2804" y="706"/>
                    </a:lnTo>
                    <a:lnTo>
                      <a:pt x="2804" y="702"/>
                    </a:lnTo>
                    <a:lnTo>
                      <a:pt x="2804" y="698"/>
                    </a:lnTo>
                    <a:lnTo>
                      <a:pt x="2808" y="694"/>
                    </a:lnTo>
                    <a:lnTo>
                      <a:pt x="2812" y="688"/>
                    </a:lnTo>
                    <a:lnTo>
                      <a:pt x="2819" y="680"/>
                    </a:lnTo>
                    <a:lnTo>
                      <a:pt x="2833" y="664"/>
                    </a:lnTo>
                    <a:lnTo>
                      <a:pt x="2850" y="645"/>
                    </a:lnTo>
                    <a:lnTo>
                      <a:pt x="2882" y="612"/>
                    </a:lnTo>
                    <a:lnTo>
                      <a:pt x="2896" y="597"/>
                    </a:lnTo>
                    <a:lnTo>
                      <a:pt x="2894" y="593"/>
                    </a:lnTo>
                    <a:lnTo>
                      <a:pt x="2892" y="589"/>
                    </a:lnTo>
                    <a:lnTo>
                      <a:pt x="2891" y="585"/>
                    </a:lnTo>
                    <a:lnTo>
                      <a:pt x="2890" y="581"/>
                    </a:lnTo>
                    <a:lnTo>
                      <a:pt x="2890" y="573"/>
                    </a:lnTo>
                    <a:lnTo>
                      <a:pt x="2892" y="566"/>
                    </a:lnTo>
                    <a:lnTo>
                      <a:pt x="2896" y="558"/>
                    </a:lnTo>
                    <a:lnTo>
                      <a:pt x="2902" y="551"/>
                    </a:lnTo>
                    <a:lnTo>
                      <a:pt x="2909" y="544"/>
                    </a:lnTo>
                    <a:lnTo>
                      <a:pt x="2916" y="535"/>
                    </a:lnTo>
                    <a:lnTo>
                      <a:pt x="2934" y="520"/>
                    </a:lnTo>
                    <a:lnTo>
                      <a:pt x="2951" y="505"/>
                    </a:lnTo>
                    <a:lnTo>
                      <a:pt x="2959" y="498"/>
                    </a:lnTo>
                    <a:lnTo>
                      <a:pt x="2966" y="490"/>
                    </a:lnTo>
                    <a:lnTo>
                      <a:pt x="2972" y="482"/>
                    </a:lnTo>
                    <a:lnTo>
                      <a:pt x="2977" y="474"/>
                    </a:lnTo>
                    <a:lnTo>
                      <a:pt x="3149" y="480"/>
                    </a:lnTo>
                    <a:lnTo>
                      <a:pt x="3149" y="485"/>
                    </a:lnTo>
                    <a:lnTo>
                      <a:pt x="3150" y="490"/>
                    </a:lnTo>
                    <a:lnTo>
                      <a:pt x="3151" y="494"/>
                    </a:lnTo>
                    <a:lnTo>
                      <a:pt x="3153" y="497"/>
                    </a:lnTo>
                    <a:lnTo>
                      <a:pt x="3156" y="500"/>
                    </a:lnTo>
                    <a:lnTo>
                      <a:pt x="3159" y="502"/>
                    </a:lnTo>
                    <a:lnTo>
                      <a:pt x="3161" y="503"/>
                    </a:lnTo>
                    <a:lnTo>
                      <a:pt x="3165" y="504"/>
                    </a:lnTo>
                    <a:lnTo>
                      <a:pt x="3180" y="505"/>
                    </a:lnTo>
                    <a:lnTo>
                      <a:pt x="3196" y="505"/>
                    </a:lnTo>
                    <a:lnTo>
                      <a:pt x="3201" y="509"/>
                    </a:lnTo>
                    <a:lnTo>
                      <a:pt x="3204" y="514"/>
                    </a:lnTo>
                    <a:lnTo>
                      <a:pt x="3208" y="521"/>
                    </a:lnTo>
                    <a:lnTo>
                      <a:pt x="3210" y="529"/>
                    </a:lnTo>
                    <a:lnTo>
                      <a:pt x="3215" y="545"/>
                    </a:lnTo>
                    <a:lnTo>
                      <a:pt x="3216" y="554"/>
                    </a:lnTo>
                    <a:lnTo>
                      <a:pt x="3221" y="556"/>
                    </a:lnTo>
                    <a:lnTo>
                      <a:pt x="3229" y="557"/>
                    </a:lnTo>
                    <a:lnTo>
                      <a:pt x="3238" y="557"/>
                    </a:lnTo>
                    <a:lnTo>
                      <a:pt x="3247" y="557"/>
                    </a:lnTo>
                    <a:lnTo>
                      <a:pt x="3268" y="555"/>
                    </a:lnTo>
                    <a:lnTo>
                      <a:pt x="3288" y="554"/>
                    </a:lnTo>
                    <a:lnTo>
                      <a:pt x="3292" y="566"/>
                    </a:lnTo>
                    <a:lnTo>
                      <a:pt x="3295" y="572"/>
                    </a:lnTo>
                    <a:lnTo>
                      <a:pt x="3288" y="579"/>
                    </a:lnTo>
                    <a:lnTo>
                      <a:pt x="3282" y="585"/>
                    </a:lnTo>
                    <a:lnTo>
                      <a:pt x="3276" y="592"/>
                    </a:lnTo>
                    <a:lnTo>
                      <a:pt x="3272" y="601"/>
                    </a:lnTo>
                    <a:lnTo>
                      <a:pt x="3264" y="616"/>
                    </a:lnTo>
                    <a:lnTo>
                      <a:pt x="3257" y="632"/>
                    </a:lnTo>
                    <a:lnTo>
                      <a:pt x="3251" y="646"/>
                    </a:lnTo>
                    <a:lnTo>
                      <a:pt x="3245" y="660"/>
                    </a:lnTo>
                    <a:lnTo>
                      <a:pt x="3241" y="666"/>
                    </a:lnTo>
                    <a:lnTo>
                      <a:pt x="3238" y="671"/>
                    </a:lnTo>
                    <a:lnTo>
                      <a:pt x="3234" y="675"/>
                    </a:lnTo>
                    <a:lnTo>
                      <a:pt x="3229" y="677"/>
                    </a:lnTo>
                    <a:lnTo>
                      <a:pt x="3238" y="677"/>
                    </a:lnTo>
                    <a:lnTo>
                      <a:pt x="3246" y="677"/>
                    </a:lnTo>
                    <a:lnTo>
                      <a:pt x="3253" y="677"/>
                    </a:lnTo>
                    <a:lnTo>
                      <a:pt x="3262" y="677"/>
                    </a:lnTo>
                    <a:lnTo>
                      <a:pt x="3262" y="683"/>
                    </a:lnTo>
                    <a:lnTo>
                      <a:pt x="3261" y="688"/>
                    </a:lnTo>
                    <a:lnTo>
                      <a:pt x="3259" y="693"/>
                    </a:lnTo>
                    <a:lnTo>
                      <a:pt x="3257" y="697"/>
                    </a:lnTo>
                    <a:lnTo>
                      <a:pt x="3251" y="705"/>
                    </a:lnTo>
                    <a:lnTo>
                      <a:pt x="3245" y="714"/>
                    </a:lnTo>
                    <a:lnTo>
                      <a:pt x="3238" y="721"/>
                    </a:lnTo>
                    <a:lnTo>
                      <a:pt x="3231" y="729"/>
                    </a:lnTo>
                    <a:lnTo>
                      <a:pt x="3226" y="736"/>
                    </a:lnTo>
                    <a:lnTo>
                      <a:pt x="3223" y="745"/>
                    </a:lnTo>
                    <a:lnTo>
                      <a:pt x="3229" y="742"/>
                    </a:lnTo>
                    <a:lnTo>
                      <a:pt x="3237" y="738"/>
                    </a:lnTo>
                    <a:lnTo>
                      <a:pt x="3245" y="734"/>
                    </a:lnTo>
                    <a:lnTo>
                      <a:pt x="3251" y="730"/>
                    </a:lnTo>
                    <a:lnTo>
                      <a:pt x="3264" y="721"/>
                    </a:lnTo>
                    <a:lnTo>
                      <a:pt x="3275" y="715"/>
                    </a:lnTo>
                    <a:lnTo>
                      <a:pt x="3280" y="717"/>
                    </a:lnTo>
                    <a:lnTo>
                      <a:pt x="3284" y="718"/>
                    </a:lnTo>
                    <a:lnTo>
                      <a:pt x="3290" y="718"/>
                    </a:lnTo>
                    <a:lnTo>
                      <a:pt x="3295" y="718"/>
                    </a:lnTo>
                    <a:lnTo>
                      <a:pt x="3307" y="715"/>
                    </a:lnTo>
                    <a:lnTo>
                      <a:pt x="3320" y="709"/>
                    </a:lnTo>
                    <a:lnTo>
                      <a:pt x="3336" y="703"/>
                    </a:lnTo>
                    <a:lnTo>
                      <a:pt x="3351" y="695"/>
                    </a:lnTo>
                    <a:lnTo>
                      <a:pt x="3368" y="685"/>
                    </a:lnTo>
                    <a:lnTo>
                      <a:pt x="3384" y="675"/>
                    </a:lnTo>
                    <a:lnTo>
                      <a:pt x="3417" y="653"/>
                    </a:lnTo>
                    <a:lnTo>
                      <a:pt x="3447" y="632"/>
                    </a:lnTo>
                    <a:lnTo>
                      <a:pt x="3471" y="615"/>
                    </a:lnTo>
                    <a:lnTo>
                      <a:pt x="3488" y="604"/>
                    </a:lnTo>
                    <a:lnTo>
                      <a:pt x="3492" y="613"/>
                    </a:lnTo>
                    <a:lnTo>
                      <a:pt x="3495" y="621"/>
                    </a:lnTo>
                    <a:lnTo>
                      <a:pt x="3496" y="629"/>
                    </a:lnTo>
                    <a:lnTo>
                      <a:pt x="3496" y="637"/>
                    </a:lnTo>
                    <a:lnTo>
                      <a:pt x="3496" y="653"/>
                    </a:lnTo>
                    <a:lnTo>
                      <a:pt x="3495" y="671"/>
                    </a:lnTo>
                    <a:lnTo>
                      <a:pt x="3521" y="671"/>
                    </a:lnTo>
                    <a:lnTo>
                      <a:pt x="3522" y="680"/>
                    </a:lnTo>
                    <a:lnTo>
                      <a:pt x="3523" y="687"/>
                    </a:lnTo>
                    <a:lnTo>
                      <a:pt x="3521" y="692"/>
                    </a:lnTo>
                    <a:lnTo>
                      <a:pt x="3519" y="698"/>
                    </a:lnTo>
                    <a:lnTo>
                      <a:pt x="3514" y="708"/>
                    </a:lnTo>
                    <a:lnTo>
                      <a:pt x="3508" y="721"/>
                    </a:lnTo>
                    <a:lnTo>
                      <a:pt x="3521" y="721"/>
                    </a:lnTo>
                    <a:lnTo>
                      <a:pt x="3534" y="721"/>
                    </a:lnTo>
                    <a:lnTo>
                      <a:pt x="3534" y="732"/>
                    </a:lnTo>
                    <a:lnTo>
                      <a:pt x="3534" y="741"/>
                    </a:lnTo>
                    <a:lnTo>
                      <a:pt x="3534" y="749"/>
                    </a:lnTo>
                    <a:lnTo>
                      <a:pt x="3534" y="757"/>
                    </a:lnTo>
                    <a:lnTo>
                      <a:pt x="3536" y="762"/>
                    </a:lnTo>
                    <a:lnTo>
                      <a:pt x="3540" y="769"/>
                    </a:lnTo>
                    <a:lnTo>
                      <a:pt x="3542" y="772"/>
                    </a:lnTo>
                    <a:lnTo>
                      <a:pt x="3545" y="774"/>
                    </a:lnTo>
                    <a:lnTo>
                      <a:pt x="3550" y="776"/>
                    </a:lnTo>
                    <a:lnTo>
                      <a:pt x="3554" y="776"/>
                    </a:lnTo>
                    <a:lnTo>
                      <a:pt x="3551" y="786"/>
                    </a:lnTo>
                    <a:lnTo>
                      <a:pt x="3548" y="794"/>
                    </a:lnTo>
                    <a:lnTo>
                      <a:pt x="3542" y="800"/>
                    </a:lnTo>
                    <a:lnTo>
                      <a:pt x="3537" y="804"/>
                    </a:lnTo>
                    <a:lnTo>
                      <a:pt x="3526" y="811"/>
                    </a:lnTo>
                    <a:lnTo>
                      <a:pt x="3515" y="818"/>
                    </a:lnTo>
                    <a:lnTo>
                      <a:pt x="3522" y="828"/>
                    </a:lnTo>
                    <a:lnTo>
                      <a:pt x="3530" y="836"/>
                    </a:lnTo>
                    <a:lnTo>
                      <a:pt x="3539" y="844"/>
                    </a:lnTo>
                    <a:lnTo>
                      <a:pt x="3546" y="851"/>
                    </a:lnTo>
                    <a:lnTo>
                      <a:pt x="3556" y="857"/>
                    </a:lnTo>
                    <a:lnTo>
                      <a:pt x="3565" y="863"/>
                    </a:lnTo>
                    <a:lnTo>
                      <a:pt x="3575" y="869"/>
                    </a:lnTo>
                    <a:lnTo>
                      <a:pt x="3584" y="874"/>
                    </a:lnTo>
                    <a:lnTo>
                      <a:pt x="3605" y="885"/>
                    </a:lnTo>
                    <a:lnTo>
                      <a:pt x="3627" y="894"/>
                    </a:lnTo>
                    <a:lnTo>
                      <a:pt x="3650" y="902"/>
                    </a:lnTo>
                    <a:lnTo>
                      <a:pt x="3674" y="911"/>
                    </a:lnTo>
                    <a:lnTo>
                      <a:pt x="3668" y="918"/>
                    </a:lnTo>
                    <a:lnTo>
                      <a:pt x="3662" y="924"/>
                    </a:lnTo>
                    <a:lnTo>
                      <a:pt x="3652" y="930"/>
                    </a:lnTo>
                    <a:lnTo>
                      <a:pt x="3640" y="936"/>
                    </a:lnTo>
                    <a:lnTo>
                      <a:pt x="3615" y="946"/>
                    </a:lnTo>
                    <a:lnTo>
                      <a:pt x="3588" y="954"/>
                    </a:lnTo>
                    <a:lnTo>
                      <a:pt x="3563" y="961"/>
                    </a:lnTo>
                    <a:lnTo>
                      <a:pt x="3545" y="966"/>
                    </a:lnTo>
                    <a:lnTo>
                      <a:pt x="3540" y="968"/>
                    </a:lnTo>
                    <a:lnTo>
                      <a:pt x="3537" y="970"/>
                    </a:lnTo>
                    <a:lnTo>
                      <a:pt x="3537" y="971"/>
                    </a:lnTo>
                    <a:lnTo>
                      <a:pt x="3537" y="972"/>
                    </a:lnTo>
                    <a:lnTo>
                      <a:pt x="3539" y="972"/>
                    </a:lnTo>
                    <a:lnTo>
                      <a:pt x="3541" y="973"/>
                    </a:lnTo>
                    <a:lnTo>
                      <a:pt x="3548" y="974"/>
                    </a:lnTo>
                    <a:lnTo>
                      <a:pt x="3554" y="974"/>
                    </a:lnTo>
                    <a:lnTo>
                      <a:pt x="3560" y="974"/>
                    </a:lnTo>
                    <a:lnTo>
                      <a:pt x="3564" y="972"/>
                    </a:lnTo>
                    <a:lnTo>
                      <a:pt x="3570" y="970"/>
                    </a:lnTo>
                    <a:lnTo>
                      <a:pt x="3575" y="969"/>
                    </a:lnTo>
                    <a:lnTo>
                      <a:pt x="3581" y="967"/>
                    </a:lnTo>
                    <a:lnTo>
                      <a:pt x="3588" y="967"/>
                    </a:lnTo>
                    <a:lnTo>
                      <a:pt x="3598" y="965"/>
                    </a:lnTo>
                    <a:lnTo>
                      <a:pt x="3616" y="961"/>
                    </a:lnTo>
                    <a:lnTo>
                      <a:pt x="3637" y="957"/>
                    </a:lnTo>
                    <a:lnTo>
                      <a:pt x="3654" y="955"/>
                    </a:lnTo>
                    <a:lnTo>
                      <a:pt x="3673" y="955"/>
                    </a:lnTo>
                    <a:lnTo>
                      <a:pt x="3686" y="956"/>
                    </a:lnTo>
                    <a:lnTo>
                      <a:pt x="3695" y="958"/>
                    </a:lnTo>
                    <a:lnTo>
                      <a:pt x="3701" y="959"/>
                    </a:lnTo>
                    <a:lnTo>
                      <a:pt x="3707" y="960"/>
                    </a:lnTo>
                    <a:lnTo>
                      <a:pt x="3713" y="960"/>
                    </a:lnTo>
                    <a:lnTo>
                      <a:pt x="3721" y="958"/>
                    </a:lnTo>
                    <a:lnTo>
                      <a:pt x="3734" y="955"/>
                    </a:lnTo>
                    <a:lnTo>
                      <a:pt x="3734" y="964"/>
                    </a:lnTo>
                    <a:lnTo>
                      <a:pt x="3734" y="972"/>
                    </a:lnTo>
                    <a:lnTo>
                      <a:pt x="3734" y="979"/>
                    </a:lnTo>
                    <a:lnTo>
                      <a:pt x="3734" y="985"/>
                    </a:lnTo>
                    <a:lnTo>
                      <a:pt x="3734" y="998"/>
                    </a:lnTo>
                    <a:lnTo>
                      <a:pt x="3733" y="1007"/>
                    </a:lnTo>
                    <a:lnTo>
                      <a:pt x="3732" y="1014"/>
                    </a:lnTo>
                    <a:lnTo>
                      <a:pt x="3729" y="1018"/>
                    </a:lnTo>
                    <a:lnTo>
                      <a:pt x="3724" y="1022"/>
                    </a:lnTo>
                    <a:lnTo>
                      <a:pt x="3717" y="1024"/>
                    </a:lnTo>
                    <a:lnTo>
                      <a:pt x="3707" y="1026"/>
                    </a:lnTo>
                    <a:lnTo>
                      <a:pt x="3694" y="1028"/>
                    </a:lnTo>
                    <a:lnTo>
                      <a:pt x="3699" y="1037"/>
                    </a:lnTo>
                    <a:lnTo>
                      <a:pt x="3704" y="1047"/>
                    </a:lnTo>
                    <a:lnTo>
                      <a:pt x="3709" y="1054"/>
                    </a:lnTo>
                    <a:lnTo>
                      <a:pt x="3713" y="1059"/>
                    </a:lnTo>
                    <a:lnTo>
                      <a:pt x="3706" y="1068"/>
                    </a:lnTo>
                    <a:lnTo>
                      <a:pt x="3697" y="1076"/>
                    </a:lnTo>
                    <a:lnTo>
                      <a:pt x="3687" y="1083"/>
                    </a:lnTo>
                    <a:lnTo>
                      <a:pt x="3676" y="1087"/>
                    </a:lnTo>
                    <a:lnTo>
                      <a:pt x="3672" y="1089"/>
                    </a:lnTo>
                    <a:lnTo>
                      <a:pt x="3666" y="1090"/>
                    </a:lnTo>
                    <a:lnTo>
                      <a:pt x="3661" y="1091"/>
                    </a:lnTo>
                    <a:lnTo>
                      <a:pt x="3655" y="1091"/>
                    </a:lnTo>
                    <a:lnTo>
                      <a:pt x="3650" y="1090"/>
                    </a:lnTo>
                    <a:lnTo>
                      <a:pt x="3644" y="1089"/>
                    </a:lnTo>
                    <a:lnTo>
                      <a:pt x="3639" y="1087"/>
                    </a:lnTo>
                    <a:lnTo>
                      <a:pt x="3634" y="1084"/>
                    </a:lnTo>
                    <a:lnTo>
                      <a:pt x="3627" y="1089"/>
                    </a:lnTo>
                    <a:lnTo>
                      <a:pt x="3617" y="1093"/>
                    </a:lnTo>
                    <a:lnTo>
                      <a:pt x="3608" y="1096"/>
                    </a:lnTo>
                    <a:lnTo>
                      <a:pt x="3598" y="1099"/>
                    </a:lnTo>
                    <a:lnTo>
                      <a:pt x="3577" y="1104"/>
                    </a:lnTo>
                    <a:lnTo>
                      <a:pt x="3556" y="1108"/>
                    </a:lnTo>
                    <a:lnTo>
                      <a:pt x="3546" y="1110"/>
                    </a:lnTo>
                    <a:lnTo>
                      <a:pt x="3538" y="1113"/>
                    </a:lnTo>
                    <a:lnTo>
                      <a:pt x="3529" y="1116"/>
                    </a:lnTo>
                    <a:lnTo>
                      <a:pt x="3522" y="1120"/>
                    </a:lnTo>
                    <a:lnTo>
                      <a:pt x="3516" y="1124"/>
                    </a:lnTo>
                    <a:lnTo>
                      <a:pt x="3511" y="1130"/>
                    </a:lnTo>
                    <a:lnTo>
                      <a:pt x="3509" y="1137"/>
                    </a:lnTo>
                    <a:lnTo>
                      <a:pt x="3508" y="1145"/>
                    </a:lnTo>
                    <a:lnTo>
                      <a:pt x="3501" y="1145"/>
                    </a:lnTo>
                    <a:lnTo>
                      <a:pt x="3489" y="1159"/>
                    </a:lnTo>
                    <a:lnTo>
                      <a:pt x="3480" y="1168"/>
                    </a:lnTo>
                    <a:lnTo>
                      <a:pt x="3474" y="1172"/>
                    </a:lnTo>
                    <a:lnTo>
                      <a:pt x="3467" y="1174"/>
                    </a:lnTo>
                    <a:lnTo>
                      <a:pt x="3459" y="1176"/>
                    </a:lnTo>
                    <a:lnTo>
                      <a:pt x="3448" y="1176"/>
                    </a:lnTo>
                    <a:lnTo>
                      <a:pt x="3336" y="1164"/>
                    </a:lnTo>
                    <a:lnTo>
                      <a:pt x="3301" y="1164"/>
                    </a:lnTo>
                    <a:lnTo>
                      <a:pt x="3264" y="1164"/>
                    </a:lnTo>
                    <a:lnTo>
                      <a:pt x="3228" y="1164"/>
                    </a:lnTo>
                    <a:lnTo>
                      <a:pt x="3189" y="1164"/>
                    </a:lnTo>
                    <a:lnTo>
                      <a:pt x="3169" y="1165"/>
                    </a:lnTo>
                    <a:lnTo>
                      <a:pt x="3151" y="1168"/>
                    </a:lnTo>
                    <a:lnTo>
                      <a:pt x="3135" y="1172"/>
                    </a:lnTo>
                    <a:lnTo>
                      <a:pt x="3119" y="1177"/>
                    </a:lnTo>
                    <a:lnTo>
                      <a:pt x="3105" y="1183"/>
                    </a:lnTo>
                    <a:lnTo>
                      <a:pt x="3093" y="1191"/>
                    </a:lnTo>
                    <a:lnTo>
                      <a:pt x="3081" y="1198"/>
                    </a:lnTo>
                    <a:lnTo>
                      <a:pt x="3070" y="1207"/>
                    </a:lnTo>
                    <a:lnTo>
                      <a:pt x="3047" y="1225"/>
                    </a:lnTo>
                    <a:lnTo>
                      <a:pt x="3025" y="1242"/>
                    </a:lnTo>
                    <a:lnTo>
                      <a:pt x="3013" y="1250"/>
                    </a:lnTo>
                    <a:lnTo>
                      <a:pt x="3000" y="1257"/>
                    </a:lnTo>
                    <a:lnTo>
                      <a:pt x="2985" y="1263"/>
                    </a:lnTo>
                    <a:lnTo>
                      <a:pt x="2970" y="1269"/>
                    </a:lnTo>
                    <a:lnTo>
                      <a:pt x="2959" y="1272"/>
                    </a:lnTo>
                    <a:lnTo>
                      <a:pt x="2948" y="1276"/>
                    </a:lnTo>
                    <a:lnTo>
                      <a:pt x="2936" y="1281"/>
                    </a:lnTo>
                    <a:lnTo>
                      <a:pt x="2924" y="1286"/>
                    </a:lnTo>
                    <a:lnTo>
                      <a:pt x="2912" y="1293"/>
                    </a:lnTo>
                    <a:lnTo>
                      <a:pt x="2900" y="1300"/>
                    </a:lnTo>
                    <a:lnTo>
                      <a:pt x="2887" y="1308"/>
                    </a:lnTo>
                    <a:lnTo>
                      <a:pt x="2876" y="1316"/>
                    </a:lnTo>
                    <a:lnTo>
                      <a:pt x="2864" y="1326"/>
                    </a:lnTo>
                    <a:lnTo>
                      <a:pt x="2853" y="1335"/>
                    </a:lnTo>
                    <a:lnTo>
                      <a:pt x="2843" y="1344"/>
                    </a:lnTo>
                    <a:lnTo>
                      <a:pt x="2834" y="1354"/>
                    </a:lnTo>
                    <a:lnTo>
                      <a:pt x="2825" y="1363"/>
                    </a:lnTo>
                    <a:lnTo>
                      <a:pt x="2819" y="1373"/>
                    </a:lnTo>
                    <a:lnTo>
                      <a:pt x="2814" y="1383"/>
                    </a:lnTo>
                    <a:lnTo>
                      <a:pt x="2811" y="1392"/>
                    </a:lnTo>
                    <a:lnTo>
                      <a:pt x="2819" y="1392"/>
                    </a:lnTo>
                    <a:lnTo>
                      <a:pt x="2825" y="1391"/>
                    </a:lnTo>
                    <a:lnTo>
                      <a:pt x="2832" y="1389"/>
                    </a:lnTo>
                    <a:lnTo>
                      <a:pt x="2836" y="1387"/>
                    </a:lnTo>
                    <a:lnTo>
                      <a:pt x="2840" y="1385"/>
                    </a:lnTo>
                    <a:lnTo>
                      <a:pt x="2845" y="1382"/>
                    </a:lnTo>
                    <a:lnTo>
                      <a:pt x="2847" y="1379"/>
                    </a:lnTo>
                    <a:lnTo>
                      <a:pt x="2850" y="1375"/>
                    </a:lnTo>
                    <a:lnTo>
                      <a:pt x="2855" y="1369"/>
                    </a:lnTo>
                    <a:lnTo>
                      <a:pt x="2859" y="1363"/>
                    </a:lnTo>
                    <a:lnTo>
                      <a:pt x="2861" y="1361"/>
                    </a:lnTo>
                    <a:lnTo>
                      <a:pt x="2864" y="1358"/>
                    </a:lnTo>
                    <a:lnTo>
                      <a:pt x="2867" y="1356"/>
                    </a:lnTo>
                    <a:lnTo>
                      <a:pt x="2870" y="1355"/>
                    </a:lnTo>
                    <a:lnTo>
                      <a:pt x="2888" y="1346"/>
                    </a:lnTo>
                    <a:lnTo>
                      <a:pt x="2905" y="1337"/>
                    </a:lnTo>
                    <a:lnTo>
                      <a:pt x="2923" y="1327"/>
                    </a:lnTo>
                    <a:lnTo>
                      <a:pt x="2940" y="1315"/>
                    </a:lnTo>
                    <a:lnTo>
                      <a:pt x="2976" y="1293"/>
                    </a:lnTo>
                    <a:lnTo>
                      <a:pt x="3012" y="1271"/>
                    </a:lnTo>
                    <a:lnTo>
                      <a:pt x="3029" y="1260"/>
                    </a:lnTo>
                    <a:lnTo>
                      <a:pt x="3048" y="1251"/>
                    </a:lnTo>
                    <a:lnTo>
                      <a:pt x="3067" y="1242"/>
                    </a:lnTo>
                    <a:lnTo>
                      <a:pt x="3085" y="1235"/>
                    </a:lnTo>
                    <a:lnTo>
                      <a:pt x="3104" y="1228"/>
                    </a:lnTo>
                    <a:lnTo>
                      <a:pt x="3123" y="1224"/>
                    </a:lnTo>
                    <a:lnTo>
                      <a:pt x="3142" y="1221"/>
                    </a:lnTo>
                    <a:lnTo>
                      <a:pt x="3162" y="1220"/>
                    </a:lnTo>
                    <a:lnTo>
                      <a:pt x="3171" y="1220"/>
                    </a:lnTo>
                    <a:lnTo>
                      <a:pt x="3179" y="1222"/>
                    </a:lnTo>
                    <a:lnTo>
                      <a:pt x="3189" y="1225"/>
                    </a:lnTo>
                    <a:lnTo>
                      <a:pt x="3196" y="1229"/>
                    </a:lnTo>
                    <a:lnTo>
                      <a:pt x="3204" y="1234"/>
                    </a:lnTo>
                    <a:lnTo>
                      <a:pt x="3210" y="1240"/>
                    </a:lnTo>
                    <a:lnTo>
                      <a:pt x="3213" y="1244"/>
                    </a:lnTo>
                    <a:lnTo>
                      <a:pt x="3214" y="1248"/>
                    </a:lnTo>
                    <a:lnTo>
                      <a:pt x="3215" y="1252"/>
                    </a:lnTo>
                    <a:lnTo>
                      <a:pt x="3216" y="1256"/>
                    </a:lnTo>
                    <a:lnTo>
                      <a:pt x="3215" y="1265"/>
                    </a:lnTo>
                    <a:lnTo>
                      <a:pt x="3213" y="1274"/>
                    </a:lnTo>
                    <a:lnTo>
                      <a:pt x="3208" y="1281"/>
                    </a:lnTo>
                    <a:lnTo>
                      <a:pt x="3203" y="1287"/>
                    </a:lnTo>
                    <a:lnTo>
                      <a:pt x="3197" y="1293"/>
                    </a:lnTo>
                    <a:lnTo>
                      <a:pt x="3191" y="1296"/>
                    </a:lnTo>
                    <a:lnTo>
                      <a:pt x="3183" y="1299"/>
                    </a:lnTo>
                    <a:lnTo>
                      <a:pt x="3175" y="1299"/>
                    </a:lnTo>
                    <a:lnTo>
                      <a:pt x="3165" y="1299"/>
                    </a:lnTo>
                    <a:lnTo>
                      <a:pt x="3156" y="1298"/>
                    </a:lnTo>
                    <a:lnTo>
                      <a:pt x="3146" y="1296"/>
                    </a:lnTo>
                    <a:lnTo>
                      <a:pt x="3136" y="1293"/>
                    </a:lnTo>
                    <a:lnTo>
                      <a:pt x="3126" y="1291"/>
                    </a:lnTo>
                    <a:lnTo>
                      <a:pt x="3116" y="1289"/>
                    </a:lnTo>
                    <a:lnTo>
                      <a:pt x="3106" y="1288"/>
                    </a:lnTo>
                    <a:lnTo>
                      <a:pt x="3096" y="1287"/>
                    </a:lnTo>
                    <a:lnTo>
                      <a:pt x="3089" y="1288"/>
                    </a:lnTo>
                    <a:lnTo>
                      <a:pt x="3082" y="1289"/>
                    </a:lnTo>
                    <a:lnTo>
                      <a:pt x="3077" y="1290"/>
                    </a:lnTo>
                    <a:lnTo>
                      <a:pt x="3072" y="1292"/>
                    </a:lnTo>
                    <a:lnTo>
                      <a:pt x="3068" y="1294"/>
                    </a:lnTo>
                    <a:lnTo>
                      <a:pt x="3066" y="1298"/>
                    </a:lnTo>
                    <a:lnTo>
                      <a:pt x="3063" y="1301"/>
                    </a:lnTo>
                    <a:lnTo>
                      <a:pt x="3063" y="1306"/>
                    </a:lnTo>
                    <a:lnTo>
                      <a:pt x="3129" y="1331"/>
                    </a:lnTo>
                    <a:lnTo>
                      <a:pt x="3140" y="1329"/>
                    </a:lnTo>
                    <a:lnTo>
                      <a:pt x="3152" y="1325"/>
                    </a:lnTo>
                    <a:lnTo>
                      <a:pt x="3159" y="1324"/>
                    </a:lnTo>
                    <a:lnTo>
                      <a:pt x="3164" y="1323"/>
                    </a:lnTo>
                    <a:lnTo>
                      <a:pt x="3171" y="1323"/>
                    </a:lnTo>
                    <a:lnTo>
                      <a:pt x="3175" y="1325"/>
                    </a:lnTo>
                    <a:lnTo>
                      <a:pt x="3170" y="1333"/>
                    </a:lnTo>
                    <a:lnTo>
                      <a:pt x="3164" y="1340"/>
                    </a:lnTo>
                    <a:lnTo>
                      <a:pt x="3158" y="1346"/>
                    </a:lnTo>
                    <a:lnTo>
                      <a:pt x="3151" y="1351"/>
                    </a:lnTo>
                    <a:lnTo>
                      <a:pt x="3145" y="1356"/>
                    </a:lnTo>
                    <a:lnTo>
                      <a:pt x="3140" y="1361"/>
                    </a:lnTo>
                    <a:lnTo>
                      <a:pt x="3138" y="1364"/>
                    </a:lnTo>
                    <a:lnTo>
                      <a:pt x="3137" y="1367"/>
                    </a:lnTo>
                    <a:lnTo>
                      <a:pt x="3136" y="1370"/>
                    </a:lnTo>
                    <a:lnTo>
                      <a:pt x="3136" y="1373"/>
                    </a:lnTo>
                    <a:lnTo>
                      <a:pt x="3136" y="1380"/>
                    </a:lnTo>
                    <a:lnTo>
                      <a:pt x="3137" y="1386"/>
                    </a:lnTo>
                    <a:lnTo>
                      <a:pt x="3138" y="1391"/>
                    </a:lnTo>
                    <a:lnTo>
                      <a:pt x="3140" y="1396"/>
                    </a:lnTo>
                    <a:lnTo>
                      <a:pt x="3144" y="1401"/>
                    </a:lnTo>
                    <a:lnTo>
                      <a:pt x="3146" y="1405"/>
                    </a:lnTo>
                    <a:lnTo>
                      <a:pt x="3149" y="1410"/>
                    </a:lnTo>
                    <a:lnTo>
                      <a:pt x="3153" y="1413"/>
                    </a:lnTo>
                    <a:lnTo>
                      <a:pt x="3162" y="1420"/>
                    </a:lnTo>
                    <a:lnTo>
                      <a:pt x="3173" y="1426"/>
                    </a:lnTo>
                    <a:lnTo>
                      <a:pt x="3184" y="1431"/>
                    </a:lnTo>
                    <a:lnTo>
                      <a:pt x="3196" y="1436"/>
                    </a:lnTo>
                    <a:lnTo>
                      <a:pt x="3209" y="1439"/>
                    </a:lnTo>
                    <a:lnTo>
                      <a:pt x="3224" y="1441"/>
                    </a:lnTo>
                    <a:lnTo>
                      <a:pt x="3237" y="1442"/>
                    </a:lnTo>
                    <a:lnTo>
                      <a:pt x="3251" y="1443"/>
                    </a:lnTo>
                    <a:lnTo>
                      <a:pt x="3277" y="1443"/>
                    </a:lnTo>
                    <a:lnTo>
                      <a:pt x="3302" y="1442"/>
                    </a:lnTo>
                    <a:lnTo>
                      <a:pt x="3302" y="1466"/>
                    </a:lnTo>
                    <a:lnTo>
                      <a:pt x="3292" y="1469"/>
                    </a:lnTo>
                    <a:lnTo>
                      <a:pt x="3283" y="1471"/>
                    </a:lnTo>
                    <a:lnTo>
                      <a:pt x="3274" y="1472"/>
                    </a:lnTo>
                    <a:lnTo>
                      <a:pt x="3265" y="1472"/>
                    </a:lnTo>
                    <a:lnTo>
                      <a:pt x="3257" y="1472"/>
                    </a:lnTo>
                    <a:lnTo>
                      <a:pt x="3248" y="1473"/>
                    </a:lnTo>
                    <a:lnTo>
                      <a:pt x="3239" y="1474"/>
                    </a:lnTo>
                    <a:lnTo>
                      <a:pt x="3229" y="1478"/>
                    </a:lnTo>
                    <a:lnTo>
                      <a:pt x="3213" y="1485"/>
                    </a:lnTo>
                    <a:lnTo>
                      <a:pt x="3198" y="1494"/>
                    </a:lnTo>
                    <a:lnTo>
                      <a:pt x="3184" y="1502"/>
                    </a:lnTo>
                    <a:lnTo>
                      <a:pt x="3172" y="1510"/>
                    </a:lnTo>
                    <a:lnTo>
                      <a:pt x="3158" y="1519"/>
                    </a:lnTo>
                    <a:lnTo>
                      <a:pt x="3144" y="1527"/>
                    </a:lnTo>
                    <a:lnTo>
                      <a:pt x="3128" y="1536"/>
                    </a:lnTo>
                    <a:lnTo>
                      <a:pt x="3109" y="1546"/>
                    </a:lnTo>
                    <a:lnTo>
                      <a:pt x="3099" y="1550"/>
                    </a:lnTo>
                    <a:lnTo>
                      <a:pt x="3088" y="1553"/>
                    </a:lnTo>
                    <a:lnTo>
                      <a:pt x="3077" y="1555"/>
                    </a:lnTo>
                    <a:lnTo>
                      <a:pt x="3066" y="1556"/>
                    </a:lnTo>
                    <a:lnTo>
                      <a:pt x="3056" y="1558"/>
                    </a:lnTo>
                    <a:lnTo>
                      <a:pt x="3047" y="1561"/>
                    </a:lnTo>
                    <a:lnTo>
                      <a:pt x="3044" y="1563"/>
                    </a:lnTo>
                    <a:lnTo>
                      <a:pt x="3040" y="1565"/>
                    </a:lnTo>
                    <a:lnTo>
                      <a:pt x="3038" y="1568"/>
                    </a:lnTo>
                    <a:lnTo>
                      <a:pt x="3036" y="1571"/>
                    </a:lnTo>
                    <a:lnTo>
                      <a:pt x="3026" y="1567"/>
                    </a:lnTo>
                    <a:lnTo>
                      <a:pt x="3018" y="1564"/>
                    </a:lnTo>
                    <a:lnTo>
                      <a:pt x="3015" y="1562"/>
                    </a:lnTo>
                    <a:lnTo>
                      <a:pt x="3012" y="1560"/>
                    </a:lnTo>
                    <a:lnTo>
                      <a:pt x="3011" y="1557"/>
                    </a:lnTo>
                    <a:lnTo>
                      <a:pt x="3010" y="1553"/>
                    </a:lnTo>
                    <a:lnTo>
                      <a:pt x="3010" y="1546"/>
                    </a:lnTo>
                    <a:lnTo>
                      <a:pt x="3012" y="1539"/>
                    </a:lnTo>
                    <a:lnTo>
                      <a:pt x="3013" y="1533"/>
                    </a:lnTo>
                    <a:lnTo>
                      <a:pt x="3016" y="1528"/>
                    </a:lnTo>
                    <a:lnTo>
                      <a:pt x="3019" y="1524"/>
                    </a:lnTo>
                    <a:lnTo>
                      <a:pt x="3024" y="1519"/>
                    </a:lnTo>
                    <a:lnTo>
                      <a:pt x="3028" y="1516"/>
                    </a:lnTo>
                    <a:lnTo>
                      <a:pt x="3033" y="1512"/>
                    </a:lnTo>
                    <a:lnTo>
                      <a:pt x="3045" y="1506"/>
                    </a:lnTo>
                    <a:lnTo>
                      <a:pt x="3058" y="1501"/>
                    </a:lnTo>
                    <a:lnTo>
                      <a:pt x="3072" y="1497"/>
                    </a:lnTo>
                    <a:lnTo>
                      <a:pt x="3086" y="1493"/>
                    </a:lnTo>
                    <a:lnTo>
                      <a:pt x="3117" y="1487"/>
                    </a:lnTo>
                    <a:lnTo>
                      <a:pt x="3147" y="1482"/>
                    </a:lnTo>
                    <a:lnTo>
                      <a:pt x="3160" y="1479"/>
                    </a:lnTo>
                    <a:lnTo>
                      <a:pt x="3172" y="1475"/>
                    </a:lnTo>
                    <a:lnTo>
                      <a:pt x="3182" y="1471"/>
                    </a:lnTo>
                    <a:lnTo>
                      <a:pt x="3189" y="1466"/>
                    </a:lnTo>
                    <a:lnTo>
                      <a:pt x="3178" y="1463"/>
                    </a:lnTo>
                    <a:lnTo>
                      <a:pt x="3169" y="1460"/>
                    </a:lnTo>
                    <a:lnTo>
                      <a:pt x="3160" y="1456"/>
                    </a:lnTo>
                    <a:lnTo>
                      <a:pt x="3153" y="1451"/>
                    </a:lnTo>
                    <a:lnTo>
                      <a:pt x="3147" y="1448"/>
                    </a:lnTo>
                    <a:lnTo>
                      <a:pt x="3139" y="1445"/>
                    </a:lnTo>
                    <a:lnTo>
                      <a:pt x="3131" y="1442"/>
                    </a:lnTo>
                    <a:lnTo>
                      <a:pt x="3123" y="1442"/>
                    </a:lnTo>
                    <a:lnTo>
                      <a:pt x="3117" y="1442"/>
                    </a:lnTo>
                    <a:lnTo>
                      <a:pt x="3113" y="1443"/>
                    </a:lnTo>
                    <a:lnTo>
                      <a:pt x="3107" y="1445"/>
                    </a:lnTo>
                    <a:lnTo>
                      <a:pt x="3103" y="1446"/>
                    </a:lnTo>
                    <a:lnTo>
                      <a:pt x="3093" y="1452"/>
                    </a:lnTo>
                    <a:lnTo>
                      <a:pt x="3083" y="1458"/>
                    </a:lnTo>
                    <a:lnTo>
                      <a:pt x="3074" y="1464"/>
                    </a:lnTo>
                    <a:lnTo>
                      <a:pt x="3066" y="1470"/>
                    </a:lnTo>
                    <a:lnTo>
                      <a:pt x="3057" y="1475"/>
                    </a:lnTo>
                    <a:lnTo>
                      <a:pt x="3049" y="1478"/>
                    </a:lnTo>
                    <a:lnTo>
                      <a:pt x="3044" y="1479"/>
                    </a:lnTo>
                    <a:lnTo>
                      <a:pt x="3036" y="1481"/>
                    </a:lnTo>
                    <a:lnTo>
                      <a:pt x="3026" y="1483"/>
                    </a:lnTo>
                    <a:lnTo>
                      <a:pt x="3016" y="1484"/>
                    </a:lnTo>
                    <a:lnTo>
                      <a:pt x="3010" y="1478"/>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grpSp>
        <p:sp>
          <p:nvSpPr>
            <p:cNvPr id="284" name="Freeform 435"/>
            <p:cNvSpPr>
              <a:spLocks/>
            </p:cNvSpPr>
            <p:nvPr>
              <p:custDataLst>
                <p:tags r:id="rId277"/>
              </p:custDataLst>
            </p:nvPr>
          </p:nvSpPr>
          <p:spPr bwMode="auto">
            <a:xfrm>
              <a:off x="5522288" y="4123429"/>
              <a:ext cx="7971" cy="49367"/>
            </a:xfrm>
            <a:custGeom>
              <a:avLst/>
              <a:gdLst>
                <a:gd name="T0" fmla="*/ 4989 w 14"/>
                <a:gd name="T1" fmla="*/ 0 h 7"/>
                <a:gd name="T2" fmla="*/ 5896 w 14"/>
                <a:gd name="T3" fmla="*/ 24493 h 7"/>
                <a:gd name="T4" fmla="*/ 6350 w 14"/>
                <a:gd name="T5" fmla="*/ 57150 h 7"/>
                <a:gd name="T6" fmla="*/ 0 w 14"/>
                <a:gd name="T7" fmla="*/ 57150 h 7"/>
                <a:gd name="T8" fmla="*/ 4989 w 14"/>
                <a:gd name="T9" fmla="*/ 0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7">
                  <a:moveTo>
                    <a:pt x="11" y="0"/>
                  </a:moveTo>
                  <a:lnTo>
                    <a:pt x="13" y="3"/>
                  </a:lnTo>
                  <a:lnTo>
                    <a:pt x="14" y="7"/>
                  </a:lnTo>
                  <a:lnTo>
                    <a:pt x="0" y="7"/>
                  </a:lnTo>
                  <a:lnTo>
                    <a:pt x="11"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85" name="Freeform 436"/>
            <p:cNvSpPr>
              <a:spLocks/>
            </p:cNvSpPr>
            <p:nvPr>
              <p:custDataLst>
                <p:tags r:id="rId278"/>
              </p:custDataLst>
            </p:nvPr>
          </p:nvSpPr>
          <p:spPr bwMode="auto">
            <a:xfrm>
              <a:off x="4962726" y="3449930"/>
              <a:ext cx="274202" cy="440772"/>
            </a:xfrm>
            <a:custGeom>
              <a:avLst/>
              <a:gdLst>
                <a:gd name="T0" fmla="*/ 34747 w 581"/>
                <a:gd name="T1" fmla="*/ 60217 h 955"/>
                <a:gd name="T2" fmla="*/ 44614 w 581"/>
                <a:gd name="T3" fmla="*/ 79591 h 955"/>
                <a:gd name="T4" fmla="*/ 47617 w 581"/>
                <a:gd name="T5" fmla="*/ 94253 h 955"/>
                <a:gd name="T6" fmla="*/ 40753 w 581"/>
                <a:gd name="T7" fmla="*/ 122528 h 955"/>
                <a:gd name="T8" fmla="*/ 41182 w 581"/>
                <a:gd name="T9" fmla="*/ 170178 h 955"/>
                <a:gd name="T10" fmla="*/ 39895 w 581"/>
                <a:gd name="T11" fmla="*/ 190076 h 955"/>
                <a:gd name="T12" fmla="*/ 35176 w 581"/>
                <a:gd name="T13" fmla="*/ 207356 h 955"/>
                <a:gd name="T14" fmla="*/ 25310 w 581"/>
                <a:gd name="T15" fmla="*/ 224635 h 955"/>
                <a:gd name="T16" fmla="*/ 13298 w 581"/>
                <a:gd name="T17" fmla="*/ 241391 h 955"/>
                <a:gd name="T18" fmla="*/ 7293 w 581"/>
                <a:gd name="T19" fmla="*/ 251864 h 955"/>
                <a:gd name="T20" fmla="*/ 858 w 581"/>
                <a:gd name="T21" fmla="*/ 283805 h 955"/>
                <a:gd name="T22" fmla="*/ 29600 w 581"/>
                <a:gd name="T23" fmla="*/ 322553 h 955"/>
                <a:gd name="T24" fmla="*/ 29600 w 581"/>
                <a:gd name="T25" fmla="*/ 331978 h 955"/>
                <a:gd name="T26" fmla="*/ 31744 w 581"/>
                <a:gd name="T27" fmla="*/ 348211 h 955"/>
                <a:gd name="T28" fmla="*/ 31744 w 581"/>
                <a:gd name="T29" fmla="*/ 364443 h 955"/>
                <a:gd name="T30" fmla="*/ 33460 w 581"/>
                <a:gd name="T31" fmla="*/ 383817 h 955"/>
                <a:gd name="T32" fmla="*/ 40324 w 581"/>
                <a:gd name="T33" fmla="*/ 407380 h 955"/>
                <a:gd name="T34" fmla="*/ 45043 w 581"/>
                <a:gd name="T35" fmla="*/ 414711 h 955"/>
                <a:gd name="T36" fmla="*/ 29171 w 581"/>
                <a:gd name="T37" fmla="*/ 415758 h 955"/>
                <a:gd name="T38" fmla="*/ 18017 w 581"/>
                <a:gd name="T39" fmla="*/ 419947 h 955"/>
                <a:gd name="T40" fmla="*/ 15443 w 581"/>
                <a:gd name="T41" fmla="*/ 425184 h 955"/>
                <a:gd name="T42" fmla="*/ 18017 w 581"/>
                <a:gd name="T43" fmla="*/ 440892 h 955"/>
                <a:gd name="T44" fmla="*/ 29600 w 581"/>
                <a:gd name="T45" fmla="*/ 458696 h 955"/>
                <a:gd name="T46" fmla="*/ 37321 w 581"/>
                <a:gd name="T47" fmla="*/ 470739 h 955"/>
                <a:gd name="T48" fmla="*/ 42898 w 581"/>
                <a:gd name="T49" fmla="*/ 485400 h 955"/>
                <a:gd name="T50" fmla="*/ 66921 w 581"/>
                <a:gd name="T51" fmla="*/ 500062 h 955"/>
                <a:gd name="T52" fmla="*/ 81077 w 581"/>
                <a:gd name="T53" fmla="*/ 493255 h 955"/>
                <a:gd name="T54" fmla="*/ 106387 w 581"/>
                <a:gd name="T55" fmla="*/ 486448 h 955"/>
                <a:gd name="T56" fmla="*/ 119685 w 581"/>
                <a:gd name="T57" fmla="*/ 482259 h 955"/>
                <a:gd name="T58" fmla="*/ 127407 w 581"/>
                <a:gd name="T59" fmla="*/ 473357 h 955"/>
                <a:gd name="T60" fmla="*/ 129552 w 581"/>
                <a:gd name="T61" fmla="*/ 467074 h 955"/>
                <a:gd name="T62" fmla="*/ 129552 w 581"/>
                <a:gd name="T63" fmla="*/ 454507 h 955"/>
                <a:gd name="T64" fmla="*/ 144995 w 581"/>
                <a:gd name="T65" fmla="*/ 456077 h 955"/>
                <a:gd name="T66" fmla="*/ 157435 w 581"/>
                <a:gd name="T67" fmla="*/ 453459 h 955"/>
                <a:gd name="T68" fmla="*/ 166873 w 581"/>
                <a:gd name="T69" fmla="*/ 448223 h 955"/>
                <a:gd name="T70" fmla="*/ 173737 w 581"/>
                <a:gd name="T71" fmla="*/ 440892 h 955"/>
                <a:gd name="T72" fmla="*/ 185319 w 581"/>
                <a:gd name="T73" fmla="*/ 422565 h 955"/>
                <a:gd name="T74" fmla="*/ 197330 w 581"/>
                <a:gd name="T75" fmla="*/ 404762 h 955"/>
                <a:gd name="T76" fmla="*/ 204623 w 581"/>
                <a:gd name="T77" fmla="*/ 397955 h 955"/>
                <a:gd name="T78" fmla="*/ 215348 w 581"/>
                <a:gd name="T79" fmla="*/ 393766 h 955"/>
                <a:gd name="T80" fmla="*/ 223498 w 581"/>
                <a:gd name="T81" fmla="*/ 390101 h 955"/>
                <a:gd name="T82" fmla="*/ 214061 w 581"/>
                <a:gd name="T83" fmla="*/ 364967 h 955"/>
                <a:gd name="T84" fmla="*/ 207626 w 581"/>
                <a:gd name="T85" fmla="*/ 341927 h 955"/>
                <a:gd name="T86" fmla="*/ 202478 w 581"/>
                <a:gd name="T87" fmla="*/ 326218 h 955"/>
                <a:gd name="T88" fmla="*/ 206339 w 581"/>
                <a:gd name="T89" fmla="*/ 319411 h 955"/>
                <a:gd name="T90" fmla="*/ 208913 w 581"/>
                <a:gd name="T91" fmla="*/ 303179 h 955"/>
                <a:gd name="T92" fmla="*/ 211916 w 581"/>
                <a:gd name="T93" fmla="*/ 283281 h 955"/>
                <a:gd name="T94" fmla="*/ 216635 w 581"/>
                <a:gd name="T95" fmla="*/ 271761 h 955"/>
                <a:gd name="T96" fmla="*/ 228217 w 581"/>
                <a:gd name="T97" fmla="*/ 254482 h 955"/>
                <a:gd name="T98" fmla="*/ 244518 w 581"/>
                <a:gd name="T99" fmla="*/ 241391 h 955"/>
                <a:gd name="T100" fmla="*/ 55338 w 581"/>
                <a:gd name="T101" fmla="*/ 0 h 955"/>
                <a:gd name="T102" fmla="*/ 42040 w 581"/>
                <a:gd name="T103" fmla="*/ 2618 h 955"/>
                <a:gd name="T104" fmla="*/ 29600 w 581"/>
                <a:gd name="T105" fmla="*/ 12567 h 95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81" h="955">
                  <a:moveTo>
                    <a:pt x="69" y="24"/>
                  </a:moveTo>
                  <a:lnTo>
                    <a:pt x="69" y="97"/>
                  </a:lnTo>
                  <a:lnTo>
                    <a:pt x="81" y="115"/>
                  </a:lnTo>
                  <a:lnTo>
                    <a:pt x="91" y="129"/>
                  </a:lnTo>
                  <a:lnTo>
                    <a:pt x="99" y="141"/>
                  </a:lnTo>
                  <a:lnTo>
                    <a:pt x="104" y="152"/>
                  </a:lnTo>
                  <a:lnTo>
                    <a:pt x="107" y="163"/>
                  </a:lnTo>
                  <a:lnTo>
                    <a:pt x="110" y="172"/>
                  </a:lnTo>
                  <a:lnTo>
                    <a:pt x="111" y="180"/>
                  </a:lnTo>
                  <a:lnTo>
                    <a:pt x="110" y="186"/>
                  </a:lnTo>
                  <a:lnTo>
                    <a:pt x="102" y="209"/>
                  </a:lnTo>
                  <a:lnTo>
                    <a:pt x="95" y="234"/>
                  </a:lnTo>
                  <a:lnTo>
                    <a:pt x="96" y="276"/>
                  </a:lnTo>
                  <a:lnTo>
                    <a:pt x="96" y="309"/>
                  </a:lnTo>
                  <a:lnTo>
                    <a:pt x="96" y="325"/>
                  </a:lnTo>
                  <a:lnTo>
                    <a:pt x="96" y="339"/>
                  </a:lnTo>
                  <a:lnTo>
                    <a:pt x="95" y="351"/>
                  </a:lnTo>
                  <a:lnTo>
                    <a:pt x="93" y="363"/>
                  </a:lnTo>
                  <a:lnTo>
                    <a:pt x="91" y="374"/>
                  </a:lnTo>
                  <a:lnTo>
                    <a:pt x="87" y="386"/>
                  </a:lnTo>
                  <a:lnTo>
                    <a:pt x="82" y="396"/>
                  </a:lnTo>
                  <a:lnTo>
                    <a:pt x="76" y="407"/>
                  </a:lnTo>
                  <a:lnTo>
                    <a:pt x="69" y="418"/>
                  </a:lnTo>
                  <a:lnTo>
                    <a:pt x="59" y="429"/>
                  </a:lnTo>
                  <a:lnTo>
                    <a:pt x="48" y="442"/>
                  </a:lnTo>
                  <a:lnTo>
                    <a:pt x="36" y="455"/>
                  </a:lnTo>
                  <a:lnTo>
                    <a:pt x="31" y="461"/>
                  </a:lnTo>
                  <a:lnTo>
                    <a:pt x="26" y="467"/>
                  </a:lnTo>
                  <a:lnTo>
                    <a:pt x="22" y="474"/>
                  </a:lnTo>
                  <a:lnTo>
                    <a:pt x="17" y="481"/>
                  </a:lnTo>
                  <a:lnTo>
                    <a:pt x="12" y="496"/>
                  </a:lnTo>
                  <a:lnTo>
                    <a:pt x="8" y="512"/>
                  </a:lnTo>
                  <a:lnTo>
                    <a:pt x="2" y="542"/>
                  </a:lnTo>
                  <a:lnTo>
                    <a:pt x="0" y="568"/>
                  </a:lnTo>
                  <a:lnTo>
                    <a:pt x="29" y="578"/>
                  </a:lnTo>
                  <a:lnTo>
                    <a:pt x="69" y="616"/>
                  </a:lnTo>
                  <a:lnTo>
                    <a:pt x="51" y="632"/>
                  </a:lnTo>
                  <a:lnTo>
                    <a:pt x="60" y="633"/>
                  </a:lnTo>
                  <a:lnTo>
                    <a:pt x="69" y="634"/>
                  </a:lnTo>
                  <a:lnTo>
                    <a:pt x="70" y="643"/>
                  </a:lnTo>
                  <a:lnTo>
                    <a:pt x="72" y="653"/>
                  </a:lnTo>
                  <a:lnTo>
                    <a:pt x="74" y="665"/>
                  </a:lnTo>
                  <a:lnTo>
                    <a:pt x="76" y="677"/>
                  </a:lnTo>
                  <a:lnTo>
                    <a:pt x="74" y="686"/>
                  </a:lnTo>
                  <a:lnTo>
                    <a:pt x="74" y="696"/>
                  </a:lnTo>
                  <a:lnTo>
                    <a:pt x="74" y="705"/>
                  </a:lnTo>
                  <a:lnTo>
                    <a:pt x="76" y="715"/>
                  </a:lnTo>
                  <a:lnTo>
                    <a:pt x="78" y="733"/>
                  </a:lnTo>
                  <a:lnTo>
                    <a:pt x="82" y="749"/>
                  </a:lnTo>
                  <a:lnTo>
                    <a:pt x="88" y="764"/>
                  </a:lnTo>
                  <a:lnTo>
                    <a:pt x="94" y="778"/>
                  </a:lnTo>
                  <a:lnTo>
                    <a:pt x="98" y="783"/>
                  </a:lnTo>
                  <a:lnTo>
                    <a:pt x="102" y="788"/>
                  </a:lnTo>
                  <a:lnTo>
                    <a:pt x="105" y="792"/>
                  </a:lnTo>
                  <a:lnTo>
                    <a:pt x="109" y="794"/>
                  </a:lnTo>
                  <a:lnTo>
                    <a:pt x="92" y="794"/>
                  </a:lnTo>
                  <a:lnTo>
                    <a:pt x="68" y="794"/>
                  </a:lnTo>
                  <a:lnTo>
                    <a:pt x="56" y="796"/>
                  </a:lnTo>
                  <a:lnTo>
                    <a:pt x="46" y="799"/>
                  </a:lnTo>
                  <a:lnTo>
                    <a:pt x="42" y="802"/>
                  </a:lnTo>
                  <a:lnTo>
                    <a:pt x="38" y="805"/>
                  </a:lnTo>
                  <a:lnTo>
                    <a:pt x="36" y="808"/>
                  </a:lnTo>
                  <a:lnTo>
                    <a:pt x="36" y="812"/>
                  </a:lnTo>
                  <a:lnTo>
                    <a:pt x="36" y="824"/>
                  </a:lnTo>
                  <a:lnTo>
                    <a:pt x="38" y="834"/>
                  </a:lnTo>
                  <a:lnTo>
                    <a:pt x="42" y="842"/>
                  </a:lnTo>
                  <a:lnTo>
                    <a:pt x="46" y="850"/>
                  </a:lnTo>
                  <a:lnTo>
                    <a:pt x="57" y="863"/>
                  </a:lnTo>
                  <a:lnTo>
                    <a:pt x="69" y="876"/>
                  </a:lnTo>
                  <a:lnTo>
                    <a:pt x="76" y="884"/>
                  </a:lnTo>
                  <a:lnTo>
                    <a:pt x="81" y="891"/>
                  </a:lnTo>
                  <a:lnTo>
                    <a:pt x="87" y="899"/>
                  </a:lnTo>
                  <a:lnTo>
                    <a:pt x="92" y="907"/>
                  </a:lnTo>
                  <a:lnTo>
                    <a:pt x="96" y="917"/>
                  </a:lnTo>
                  <a:lnTo>
                    <a:pt x="100" y="927"/>
                  </a:lnTo>
                  <a:lnTo>
                    <a:pt x="102" y="941"/>
                  </a:lnTo>
                  <a:lnTo>
                    <a:pt x="102" y="955"/>
                  </a:lnTo>
                  <a:lnTo>
                    <a:pt x="156" y="955"/>
                  </a:lnTo>
                  <a:lnTo>
                    <a:pt x="166" y="949"/>
                  </a:lnTo>
                  <a:lnTo>
                    <a:pt x="177" y="945"/>
                  </a:lnTo>
                  <a:lnTo>
                    <a:pt x="189" y="942"/>
                  </a:lnTo>
                  <a:lnTo>
                    <a:pt x="201" y="939"/>
                  </a:lnTo>
                  <a:lnTo>
                    <a:pt x="225" y="935"/>
                  </a:lnTo>
                  <a:lnTo>
                    <a:pt x="248" y="929"/>
                  </a:lnTo>
                  <a:lnTo>
                    <a:pt x="259" y="927"/>
                  </a:lnTo>
                  <a:lnTo>
                    <a:pt x="270" y="924"/>
                  </a:lnTo>
                  <a:lnTo>
                    <a:pt x="279" y="921"/>
                  </a:lnTo>
                  <a:lnTo>
                    <a:pt x="286" y="916"/>
                  </a:lnTo>
                  <a:lnTo>
                    <a:pt x="293" y="911"/>
                  </a:lnTo>
                  <a:lnTo>
                    <a:pt x="297" y="904"/>
                  </a:lnTo>
                  <a:lnTo>
                    <a:pt x="300" y="901"/>
                  </a:lnTo>
                  <a:lnTo>
                    <a:pt x="301" y="896"/>
                  </a:lnTo>
                  <a:lnTo>
                    <a:pt x="302" y="892"/>
                  </a:lnTo>
                  <a:lnTo>
                    <a:pt x="302" y="887"/>
                  </a:lnTo>
                  <a:lnTo>
                    <a:pt x="302" y="877"/>
                  </a:lnTo>
                  <a:lnTo>
                    <a:pt x="302" y="868"/>
                  </a:lnTo>
                  <a:lnTo>
                    <a:pt x="315" y="870"/>
                  </a:lnTo>
                  <a:lnTo>
                    <a:pt x="327" y="871"/>
                  </a:lnTo>
                  <a:lnTo>
                    <a:pt x="338" y="871"/>
                  </a:lnTo>
                  <a:lnTo>
                    <a:pt x="348" y="870"/>
                  </a:lnTo>
                  <a:lnTo>
                    <a:pt x="358" y="868"/>
                  </a:lnTo>
                  <a:lnTo>
                    <a:pt x="367" y="866"/>
                  </a:lnTo>
                  <a:lnTo>
                    <a:pt x="374" y="863"/>
                  </a:lnTo>
                  <a:lnTo>
                    <a:pt x="382" y="860"/>
                  </a:lnTo>
                  <a:lnTo>
                    <a:pt x="389" y="856"/>
                  </a:lnTo>
                  <a:lnTo>
                    <a:pt x="394" y="852"/>
                  </a:lnTo>
                  <a:lnTo>
                    <a:pt x="401" y="847"/>
                  </a:lnTo>
                  <a:lnTo>
                    <a:pt x="405" y="842"/>
                  </a:lnTo>
                  <a:lnTo>
                    <a:pt x="415" y="831"/>
                  </a:lnTo>
                  <a:lnTo>
                    <a:pt x="424" y="818"/>
                  </a:lnTo>
                  <a:lnTo>
                    <a:pt x="432" y="807"/>
                  </a:lnTo>
                  <a:lnTo>
                    <a:pt x="440" y="795"/>
                  </a:lnTo>
                  <a:lnTo>
                    <a:pt x="449" y="783"/>
                  </a:lnTo>
                  <a:lnTo>
                    <a:pt x="460" y="773"/>
                  </a:lnTo>
                  <a:lnTo>
                    <a:pt x="465" y="769"/>
                  </a:lnTo>
                  <a:lnTo>
                    <a:pt x="471" y="764"/>
                  </a:lnTo>
                  <a:lnTo>
                    <a:pt x="477" y="760"/>
                  </a:lnTo>
                  <a:lnTo>
                    <a:pt x="485" y="757"/>
                  </a:lnTo>
                  <a:lnTo>
                    <a:pt x="493" y="754"/>
                  </a:lnTo>
                  <a:lnTo>
                    <a:pt x="502" y="752"/>
                  </a:lnTo>
                  <a:lnTo>
                    <a:pt x="510" y="751"/>
                  </a:lnTo>
                  <a:lnTo>
                    <a:pt x="521" y="751"/>
                  </a:lnTo>
                  <a:lnTo>
                    <a:pt x="521" y="745"/>
                  </a:lnTo>
                  <a:lnTo>
                    <a:pt x="511" y="729"/>
                  </a:lnTo>
                  <a:lnTo>
                    <a:pt x="505" y="713"/>
                  </a:lnTo>
                  <a:lnTo>
                    <a:pt x="499" y="697"/>
                  </a:lnTo>
                  <a:lnTo>
                    <a:pt x="494" y="682"/>
                  </a:lnTo>
                  <a:lnTo>
                    <a:pt x="490" y="667"/>
                  </a:lnTo>
                  <a:lnTo>
                    <a:pt x="484" y="653"/>
                  </a:lnTo>
                  <a:lnTo>
                    <a:pt x="476" y="640"/>
                  </a:lnTo>
                  <a:lnTo>
                    <a:pt x="468" y="628"/>
                  </a:lnTo>
                  <a:lnTo>
                    <a:pt x="472" y="623"/>
                  </a:lnTo>
                  <a:lnTo>
                    <a:pt x="476" y="619"/>
                  </a:lnTo>
                  <a:lnTo>
                    <a:pt x="479" y="614"/>
                  </a:lnTo>
                  <a:lnTo>
                    <a:pt x="481" y="610"/>
                  </a:lnTo>
                  <a:lnTo>
                    <a:pt x="484" y="599"/>
                  </a:lnTo>
                  <a:lnTo>
                    <a:pt x="486" y="589"/>
                  </a:lnTo>
                  <a:lnTo>
                    <a:pt x="487" y="579"/>
                  </a:lnTo>
                  <a:lnTo>
                    <a:pt x="488" y="567"/>
                  </a:lnTo>
                  <a:lnTo>
                    <a:pt x="491" y="555"/>
                  </a:lnTo>
                  <a:lnTo>
                    <a:pt x="494" y="541"/>
                  </a:lnTo>
                  <a:lnTo>
                    <a:pt x="497" y="533"/>
                  </a:lnTo>
                  <a:lnTo>
                    <a:pt x="501" y="526"/>
                  </a:lnTo>
                  <a:lnTo>
                    <a:pt x="505" y="519"/>
                  </a:lnTo>
                  <a:lnTo>
                    <a:pt x="509" y="512"/>
                  </a:lnTo>
                  <a:lnTo>
                    <a:pt x="520" y="499"/>
                  </a:lnTo>
                  <a:lnTo>
                    <a:pt x="532" y="486"/>
                  </a:lnTo>
                  <a:lnTo>
                    <a:pt x="546" y="476"/>
                  </a:lnTo>
                  <a:lnTo>
                    <a:pt x="558" y="468"/>
                  </a:lnTo>
                  <a:lnTo>
                    <a:pt x="570" y="461"/>
                  </a:lnTo>
                  <a:lnTo>
                    <a:pt x="581" y="455"/>
                  </a:lnTo>
                  <a:lnTo>
                    <a:pt x="581" y="234"/>
                  </a:lnTo>
                  <a:lnTo>
                    <a:pt x="129" y="0"/>
                  </a:lnTo>
                  <a:lnTo>
                    <a:pt x="116" y="1"/>
                  </a:lnTo>
                  <a:lnTo>
                    <a:pt x="106" y="3"/>
                  </a:lnTo>
                  <a:lnTo>
                    <a:pt x="98" y="5"/>
                  </a:lnTo>
                  <a:lnTo>
                    <a:pt x="89" y="6"/>
                  </a:lnTo>
                  <a:lnTo>
                    <a:pt x="79" y="15"/>
                  </a:lnTo>
                  <a:lnTo>
                    <a:pt x="69" y="2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86" name="Freeform 437"/>
            <p:cNvSpPr>
              <a:spLocks/>
            </p:cNvSpPr>
            <p:nvPr>
              <p:custDataLst>
                <p:tags r:id="rId279"/>
              </p:custDataLst>
            </p:nvPr>
          </p:nvSpPr>
          <p:spPr bwMode="auto">
            <a:xfrm>
              <a:off x="4606818" y="2904472"/>
              <a:ext cx="17442" cy="50418"/>
            </a:xfrm>
            <a:custGeom>
              <a:avLst/>
              <a:gdLst>
                <a:gd name="T0" fmla="*/ 2147483647 w 45"/>
                <a:gd name="T1" fmla="*/ 0 h 36"/>
                <a:gd name="T2" fmla="*/ 0 w 45"/>
                <a:gd name="T3" fmla="*/ 2147483647 h 36"/>
                <a:gd name="T4" fmla="*/ 2147483647 w 45"/>
                <a:gd name="T5" fmla="*/ 2147483647 h 36"/>
                <a:gd name="T6" fmla="*/ 2147483647 w 45"/>
                <a:gd name="T7" fmla="*/ 2147483647 h 36"/>
                <a:gd name="T8" fmla="*/ 2147483647 w 45"/>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 h="36">
                  <a:moveTo>
                    <a:pt x="26" y="0"/>
                  </a:moveTo>
                  <a:lnTo>
                    <a:pt x="0" y="18"/>
                  </a:lnTo>
                  <a:lnTo>
                    <a:pt x="23" y="36"/>
                  </a:lnTo>
                  <a:lnTo>
                    <a:pt x="45" y="15"/>
                  </a:lnTo>
                  <a:lnTo>
                    <a:pt x="26" y="0"/>
                  </a:lnTo>
                  <a:close/>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87" name="Freeform 442"/>
            <p:cNvSpPr>
              <a:spLocks/>
            </p:cNvSpPr>
            <p:nvPr>
              <p:custDataLst>
                <p:tags r:id="rId280"/>
              </p:custDataLst>
            </p:nvPr>
          </p:nvSpPr>
          <p:spPr bwMode="auto">
            <a:xfrm>
              <a:off x="5716779" y="2915712"/>
              <a:ext cx="135506" cy="96970"/>
            </a:xfrm>
            <a:custGeom>
              <a:avLst/>
              <a:gdLst>
                <a:gd name="T0" fmla="*/ 14646 w 279"/>
                <a:gd name="T1" fmla="*/ 46715 h 204"/>
                <a:gd name="T2" fmla="*/ 26185 w 279"/>
                <a:gd name="T3" fmla="*/ 76247 h 204"/>
                <a:gd name="T4" fmla="*/ 26185 w 279"/>
                <a:gd name="T5" fmla="*/ 96114 h 204"/>
                <a:gd name="T6" fmla="*/ 45269 w 279"/>
                <a:gd name="T7" fmla="*/ 105242 h 204"/>
                <a:gd name="T8" fmla="*/ 54146 w 279"/>
                <a:gd name="T9" fmla="*/ 108464 h 204"/>
                <a:gd name="T10" fmla="*/ 61691 w 279"/>
                <a:gd name="T11" fmla="*/ 109538 h 204"/>
                <a:gd name="T12" fmla="*/ 64797 w 279"/>
                <a:gd name="T13" fmla="*/ 107927 h 204"/>
                <a:gd name="T14" fmla="*/ 67016 w 279"/>
                <a:gd name="T15" fmla="*/ 104168 h 204"/>
                <a:gd name="T16" fmla="*/ 71011 w 279"/>
                <a:gd name="T17" fmla="*/ 92356 h 204"/>
                <a:gd name="T18" fmla="*/ 76337 w 279"/>
                <a:gd name="T19" fmla="*/ 80006 h 204"/>
                <a:gd name="T20" fmla="*/ 80331 w 279"/>
                <a:gd name="T21" fmla="*/ 75710 h 204"/>
                <a:gd name="T22" fmla="*/ 85213 w 279"/>
                <a:gd name="T23" fmla="*/ 73025 h 204"/>
                <a:gd name="T24" fmla="*/ 92758 w 279"/>
                <a:gd name="T25" fmla="*/ 74099 h 204"/>
                <a:gd name="T26" fmla="*/ 97640 w 279"/>
                <a:gd name="T27" fmla="*/ 76247 h 204"/>
                <a:gd name="T28" fmla="*/ 101190 w 279"/>
                <a:gd name="T29" fmla="*/ 79469 h 204"/>
                <a:gd name="T30" fmla="*/ 102522 w 279"/>
                <a:gd name="T31" fmla="*/ 82690 h 204"/>
                <a:gd name="T32" fmla="*/ 103853 w 279"/>
                <a:gd name="T33" fmla="*/ 88060 h 204"/>
                <a:gd name="T34" fmla="*/ 102522 w 279"/>
                <a:gd name="T35" fmla="*/ 89671 h 204"/>
                <a:gd name="T36" fmla="*/ 103853 w 279"/>
                <a:gd name="T37" fmla="*/ 82154 h 204"/>
                <a:gd name="T38" fmla="*/ 105628 w 279"/>
                <a:gd name="T39" fmla="*/ 75173 h 204"/>
                <a:gd name="T40" fmla="*/ 108735 w 279"/>
                <a:gd name="T41" fmla="*/ 62823 h 204"/>
                <a:gd name="T42" fmla="*/ 112730 w 279"/>
                <a:gd name="T43" fmla="*/ 61749 h 204"/>
                <a:gd name="T44" fmla="*/ 117168 w 279"/>
                <a:gd name="T45" fmla="*/ 59065 h 204"/>
                <a:gd name="T46" fmla="*/ 123825 w 279"/>
                <a:gd name="T47" fmla="*/ 53158 h 204"/>
                <a:gd name="T48" fmla="*/ 111842 w 279"/>
                <a:gd name="T49" fmla="*/ 40271 h 204"/>
                <a:gd name="T50" fmla="*/ 100747 w 279"/>
                <a:gd name="T51" fmla="*/ 31143 h 204"/>
                <a:gd name="T52" fmla="*/ 90539 w 279"/>
                <a:gd name="T53" fmla="*/ 23626 h 204"/>
                <a:gd name="T54" fmla="*/ 82106 w 279"/>
                <a:gd name="T55" fmla="*/ 16645 h 204"/>
                <a:gd name="T56" fmla="*/ 64797 w 279"/>
                <a:gd name="T57" fmla="*/ 36513 h 204"/>
                <a:gd name="T58" fmla="*/ 35062 w 279"/>
                <a:gd name="T59" fmla="*/ 13424 h 204"/>
                <a:gd name="T60" fmla="*/ 23078 w 279"/>
                <a:gd name="T61" fmla="*/ 6443 h 204"/>
                <a:gd name="T62" fmla="*/ 20416 w 279"/>
                <a:gd name="T63" fmla="*/ 33291 h 204"/>
                <a:gd name="T64" fmla="*/ 0 w 279"/>
                <a:gd name="T65" fmla="*/ 30069 h 2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9" h="204">
                  <a:moveTo>
                    <a:pt x="0" y="56"/>
                  </a:moveTo>
                  <a:lnTo>
                    <a:pt x="33" y="87"/>
                  </a:lnTo>
                  <a:lnTo>
                    <a:pt x="46" y="123"/>
                  </a:lnTo>
                  <a:lnTo>
                    <a:pt x="59" y="142"/>
                  </a:lnTo>
                  <a:lnTo>
                    <a:pt x="59" y="173"/>
                  </a:lnTo>
                  <a:lnTo>
                    <a:pt x="59" y="179"/>
                  </a:lnTo>
                  <a:lnTo>
                    <a:pt x="80" y="188"/>
                  </a:lnTo>
                  <a:lnTo>
                    <a:pt x="102" y="196"/>
                  </a:lnTo>
                  <a:lnTo>
                    <a:pt x="112" y="199"/>
                  </a:lnTo>
                  <a:lnTo>
                    <a:pt x="122" y="202"/>
                  </a:lnTo>
                  <a:lnTo>
                    <a:pt x="130" y="203"/>
                  </a:lnTo>
                  <a:lnTo>
                    <a:pt x="139" y="204"/>
                  </a:lnTo>
                  <a:lnTo>
                    <a:pt x="142" y="203"/>
                  </a:lnTo>
                  <a:lnTo>
                    <a:pt x="146" y="201"/>
                  </a:lnTo>
                  <a:lnTo>
                    <a:pt x="148" y="198"/>
                  </a:lnTo>
                  <a:lnTo>
                    <a:pt x="151" y="194"/>
                  </a:lnTo>
                  <a:lnTo>
                    <a:pt x="156" y="183"/>
                  </a:lnTo>
                  <a:lnTo>
                    <a:pt x="160" y="172"/>
                  </a:lnTo>
                  <a:lnTo>
                    <a:pt x="165" y="160"/>
                  </a:lnTo>
                  <a:lnTo>
                    <a:pt x="172" y="149"/>
                  </a:lnTo>
                  <a:lnTo>
                    <a:pt x="176" y="145"/>
                  </a:lnTo>
                  <a:lnTo>
                    <a:pt x="181" y="141"/>
                  </a:lnTo>
                  <a:lnTo>
                    <a:pt x="186" y="138"/>
                  </a:lnTo>
                  <a:lnTo>
                    <a:pt x="192" y="136"/>
                  </a:lnTo>
                  <a:lnTo>
                    <a:pt x="201" y="137"/>
                  </a:lnTo>
                  <a:lnTo>
                    <a:pt x="209" y="138"/>
                  </a:lnTo>
                  <a:lnTo>
                    <a:pt x="215" y="140"/>
                  </a:lnTo>
                  <a:lnTo>
                    <a:pt x="220" y="142"/>
                  </a:lnTo>
                  <a:lnTo>
                    <a:pt x="225" y="145"/>
                  </a:lnTo>
                  <a:lnTo>
                    <a:pt x="228" y="148"/>
                  </a:lnTo>
                  <a:lnTo>
                    <a:pt x="230" y="151"/>
                  </a:lnTo>
                  <a:lnTo>
                    <a:pt x="231" y="154"/>
                  </a:lnTo>
                  <a:lnTo>
                    <a:pt x="234" y="160"/>
                  </a:lnTo>
                  <a:lnTo>
                    <a:pt x="234" y="164"/>
                  </a:lnTo>
                  <a:lnTo>
                    <a:pt x="232" y="167"/>
                  </a:lnTo>
                  <a:lnTo>
                    <a:pt x="231" y="167"/>
                  </a:lnTo>
                  <a:lnTo>
                    <a:pt x="232" y="160"/>
                  </a:lnTo>
                  <a:lnTo>
                    <a:pt x="234" y="153"/>
                  </a:lnTo>
                  <a:lnTo>
                    <a:pt x="236" y="147"/>
                  </a:lnTo>
                  <a:lnTo>
                    <a:pt x="238" y="140"/>
                  </a:lnTo>
                  <a:lnTo>
                    <a:pt x="243" y="127"/>
                  </a:lnTo>
                  <a:lnTo>
                    <a:pt x="245" y="117"/>
                  </a:lnTo>
                  <a:lnTo>
                    <a:pt x="250" y="117"/>
                  </a:lnTo>
                  <a:lnTo>
                    <a:pt x="254" y="115"/>
                  </a:lnTo>
                  <a:lnTo>
                    <a:pt x="260" y="113"/>
                  </a:lnTo>
                  <a:lnTo>
                    <a:pt x="264" y="110"/>
                  </a:lnTo>
                  <a:lnTo>
                    <a:pt x="272" y="104"/>
                  </a:lnTo>
                  <a:lnTo>
                    <a:pt x="279" y="99"/>
                  </a:lnTo>
                  <a:lnTo>
                    <a:pt x="265" y="87"/>
                  </a:lnTo>
                  <a:lnTo>
                    <a:pt x="252" y="75"/>
                  </a:lnTo>
                  <a:lnTo>
                    <a:pt x="239" y="66"/>
                  </a:lnTo>
                  <a:lnTo>
                    <a:pt x="227" y="58"/>
                  </a:lnTo>
                  <a:lnTo>
                    <a:pt x="215" y="51"/>
                  </a:lnTo>
                  <a:lnTo>
                    <a:pt x="204" y="44"/>
                  </a:lnTo>
                  <a:lnTo>
                    <a:pt x="194" y="38"/>
                  </a:lnTo>
                  <a:lnTo>
                    <a:pt x="185" y="31"/>
                  </a:lnTo>
                  <a:lnTo>
                    <a:pt x="172" y="31"/>
                  </a:lnTo>
                  <a:lnTo>
                    <a:pt x="146" y="68"/>
                  </a:lnTo>
                  <a:lnTo>
                    <a:pt x="112" y="50"/>
                  </a:lnTo>
                  <a:lnTo>
                    <a:pt x="79" y="25"/>
                  </a:lnTo>
                  <a:lnTo>
                    <a:pt x="33" y="0"/>
                  </a:lnTo>
                  <a:lnTo>
                    <a:pt x="52" y="12"/>
                  </a:lnTo>
                  <a:lnTo>
                    <a:pt x="72" y="74"/>
                  </a:lnTo>
                  <a:lnTo>
                    <a:pt x="46" y="62"/>
                  </a:lnTo>
                  <a:lnTo>
                    <a:pt x="19" y="50"/>
                  </a:lnTo>
                  <a:lnTo>
                    <a:pt x="0" y="5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88" name="Freeform 443"/>
            <p:cNvSpPr>
              <a:spLocks/>
            </p:cNvSpPr>
            <p:nvPr>
              <p:custDataLst>
                <p:tags r:id="rId281"/>
              </p:custDataLst>
            </p:nvPr>
          </p:nvSpPr>
          <p:spPr bwMode="auto">
            <a:xfrm>
              <a:off x="5130082" y="2538945"/>
              <a:ext cx="230236" cy="133047"/>
            </a:xfrm>
            <a:custGeom>
              <a:avLst/>
              <a:gdLst>
                <a:gd name="T0" fmla="*/ 2147483647 w 485"/>
                <a:gd name="T1" fmla="*/ 2147483647 h 291"/>
                <a:gd name="T2" fmla="*/ 2147483647 w 485"/>
                <a:gd name="T3" fmla="*/ 2147483647 h 291"/>
                <a:gd name="T4" fmla="*/ 2147483647 w 485"/>
                <a:gd name="T5" fmla="*/ 2147483647 h 291"/>
                <a:gd name="T6" fmla="*/ 2147483647 w 485"/>
                <a:gd name="T7" fmla="*/ 2147483647 h 291"/>
                <a:gd name="T8" fmla="*/ 2147483647 w 485"/>
                <a:gd name="T9" fmla="*/ 2147483647 h 291"/>
                <a:gd name="T10" fmla="*/ 2147483647 w 485"/>
                <a:gd name="T11" fmla="*/ 2147483647 h 291"/>
                <a:gd name="T12" fmla="*/ 2147483647 w 485"/>
                <a:gd name="T13" fmla="*/ 2147483647 h 291"/>
                <a:gd name="T14" fmla="*/ 2147483647 w 485"/>
                <a:gd name="T15" fmla="*/ 2147483647 h 291"/>
                <a:gd name="T16" fmla="*/ 2147483647 w 485"/>
                <a:gd name="T17" fmla="*/ 2147483647 h 291"/>
                <a:gd name="T18" fmla="*/ 2147483647 w 485"/>
                <a:gd name="T19" fmla="*/ 2147483647 h 291"/>
                <a:gd name="T20" fmla="*/ 2147483647 w 485"/>
                <a:gd name="T21" fmla="*/ 2147483647 h 291"/>
                <a:gd name="T22" fmla="*/ 2147483647 w 485"/>
                <a:gd name="T23" fmla="*/ 2147483647 h 291"/>
                <a:gd name="T24" fmla="*/ 2147483647 w 485"/>
                <a:gd name="T25" fmla="*/ 2147483647 h 291"/>
                <a:gd name="T26" fmla="*/ 2147483647 w 485"/>
                <a:gd name="T27" fmla="*/ 2147483647 h 291"/>
                <a:gd name="T28" fmla="*/ 2147483647 w 485"/>
                <a:gd name="T29" fmla="*/ 2147483647 h 291"/>
                <a:gd name="T30" fmla="*/ 0 w 485"/>
                <a:gd name="T31" fmla="*/ 2147483647 h 291"/>
                <a:gd name="T32" fmla="*/ 2147483647 w 485"/>
                <a:gd name="T33" fmla="*/ 2147483647 h 291"/>
                <a:gd name="T34" fmla="*/ 2147483647 w 485"/>
                <a:gd name="T35" fmla="*/ 2147483647 h 291"/>
                <a:gd name="T36" fmla="*/ 2147483647 w 485"/>
                <a:gd name="T37" fmla="*/ 2147483647 h 291"/>
                <a:gd name="T38" fmla="*/ 2147483647 w 485"/>
                <a:gd name="T39" fmla="*/ 2147483647 h 291"/>
                <a:gd name="T40" fmla="*/ 2147483647 w 485"/>
                <a:gd name="T41" fmla="*/ 2147483647 h 291"/>
                <a:gd name="T42" fmla="*/ 2147483647 w 485"/>
                <a:gd name="T43" fmla="*/ 2147483647 h 291"/>
                <a:gd name="T44" fmla="*/ 2147483647 w 485"/>
                <a:gd name="T45" fmla="*/ 2147483647 h 291"/>
                <a:gd name="T46" fmla="*/ 2147483647 w 485"/>
                <a:gd name="T47" fmla="*/ 2147483647 h 291"/>
                <a:gd name="T48" fmla="*/ 2147483647 w 485"/>
                <a:gd name="T49" fmla="*/ 2147483647 h 291"/>
                <a:gd name="T50" fmla="*/ 2147483647 w 485"/>
                <a:gd name="T51" fmla="*/ 2147483647 h 291"/>
                <a:gd name="T52" fmla="*/ 2147483647 w 485"/>
                <a:gd name="T53" fmla="*/ 2147483647 h 291"/>
                <a:gd name="T54" fmla="*/ 2147483647 w 485"/>
                <a:gd name="T55" fmla="*/ 2147483647 h 291"/>
                <a:gd name="T56" fmla="*/ 2147483647 w 485"/>
                <a:gd name="T57" fmla="*/ 2147483647 h 291"/>
                <a:gd name="T58" fmla="*/ 2147483647 w 485"/>
                <a:gd name="T59" fmla="*/ 2147483647 h 291"/>
                <a:gd name="T60" fmla="*/ 2147483647 w 485"/>
                <a:gd name="T61" fmla="*/ 2147483647 h 291"/>
                <a:gd name="T62" fmla="*/ 2147483647 w 485"/>
                <a:gd name="T63" fmla="*/ 2147483647 h 291"/>
                <a:gd name="T64" fmla="*/ 2147483647 w 485"/>
                <a:gd name="T65" fmla="*/ 2147483647 h 291"/>
                <a:gd name="T66" fmla="*/ 2147483647 w 485"/>
                <a:gd name="T67" fmla="*/ 2147483647 h 291"/>
                <a:gd name="T68" fmla="*/ 2147483647 w 485"/>
                <a:gd name="T69" fmla="*/ 2147483647 h 291"/>
                <a:gd name="T70" fmla="*/ 2147483647 w 485"/>
                <a:gd name="T71" fmla="*/ 2147483647 h 291"/>
                <a:gd name="T72" fmla="*/ 2147483647 w 485"/>
                <a:gd name="T73" fmla="*/ 2147483647 h 291"/>
                <a:gd name="T74" fmla="*/ 2147483647 w 485"/>
                <a:gd name="T75" fmla="*/ 0 h 2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85" h="291">
                  <a:moveTo>
                    <a:pt x="206" y="6"/>
                  </a:moveTo>
                  <a:lnTo>
                    <a:pt x="252" y="20"/>
                  </a:lnTo>
                  <a:lnTo>
                    <a:pt x="292" y="20"/>
                  </a:lnTo>
                  <a:lnTo>
                    <a:pt x="300" y="44"/>
                  </a:lnTo>
                  <a:lnTo>
                    <a:pt x="339" y="32"/>
                  </a:lnTo>
                  <a:lnTo>
                    <a:pt x="372" y="44"/>
                  </a:lnTo>
                  <a:lnTo>
                    <a:pt x="379" y="93"/>
                  </a:lnTo>
                  <a:lnTo>
                    <a:pt x="425" y="131"/>
                  </a:lnTo>
                  <a:lnTo>
                    <a:pt x="459" y="149"/>
                  </a:lnTo>
                  <a:lnTo>
                    <a:pt x="485" y="167"/>
                  </a:lnTo>
                  <a:lnTo>
                    <a:pt x="459" y="186"/>
                  </a:lnTo>
                  <a:lnTo>
                    <a:pt x="412" y="173"/>
                  </a:lnTo>
                  <a:lnTo>
                    <a:pt x="418" y="198"/>
                  </a:lnTo>
                  <a:lnTo>
                    <a:pt x="433" y="210"/>
                  </a:lnTo>
                  <a:lnTo>
                    <a:pt x="433" y="241"/>
                  </a:lnTo>
                  <a:lnTo>
                    <a:pt x="392" y="241"/>
                  </a:lnTo>
                  <a:lnTo>
                    <a:pt x="385" y="266"/>
                  </a:lnTo>
                  <a:lnTo>
                    <a:pt x="385" y="291"/>
                  </a:lnTo>
                  <a:lnTo>
                    <a:pt x="339" y="278"/>
                  </a:lnTo>
                  <a:lnTo>
                    <a:pt x="285" y="266"/>
                  </a:lnTo>
                  <a:lnTo>
                    <a:pt x="239" y="272"/>
                  </a:lnTo>
                  <a:lnTo>
                    <a:pt x="173" y="254"/>
                  </a:lnTo>
                  <a:lnTo>
                    <a:pt x="113" y="254"/>
                  </a:lnTo>
                  <a:lnTo>
                    <a:pt x="60" y="266"/>
                  </a:lnTo>
                  <a:lnTo>
                    <a:pt x="20" y="278"/>
                  </a:lnTo>
                  <a:lnTo>
                    <a:pt x="15" y="271"/>
                  </a:lnTo>
                  <a:lnTo>
                    <a:pt x="11" y="264"/>
                  </a:lnTo>
                  <a:lnTo>
                    <a:pt x="8" y="257"/>
                  </a:lnTo>
                  <a:lnTo>
                    <a:pt x="5" y="251"/>
                  </a:lnTo>
                  <a:lnTo>
                    <a:pt x="3" y="244"/>
                  </a:lnTo>
                  <a:lnTo>
                    <a:pt x="1" y="237"/>
                  </a:lnTo>
                  <a:lnTo>
                    <a:pt x="0" y="229"/>
                  </a:lnTo>
                  <a:lnTo>
                    <a:pt x="0" y="222"/>
                  </a:lnTo>
                  <a:lnTo>
                    <a:pt x="5" y="219"/>
                  </a:lnTo>
                  <a:lnTo>
                    <a:pt x="10" y="214"/>
                  </a:lnTo>
                  <a:lnTo>
                    <a:pt x="14" y="207"/>
                  </a:lnTo>
                  <a:lnTo>
                    <a:pt x="20" y="198"/>
                  </a:lnTo>
                  <a:lnTo>
                    <a:pt x="23" y="189"/>
                  </a:lnTo>
                  <a:lnTo>
                    <a:pt x="27" y="178"/>
                  </a:lnTo>
                  <a:lnTo>
                    <a:pt x="31" y="166"/>
                  </a:lnTo>
                  <a:lnTo>
                    <a:pt x="33" y="155"/>
                  </a:lnTo>
                  <a:lnTo>
                    <a:pt x="41" y="137"/>
                  </a:lnTo>
                  <a:lnTo>
                    <a:pt x="44" y="131"/>
                  </a:lnTo>
                  <a:lnTo>
                    <a:pt x="48" y="126"/>
                  </a:lnTo>
                  <a:lnTo>
                    <a:pt x="54" y="123"/>
                  </a:lnTo>
                  <a:lnTo>
                    <a:pt x="60" y="119"/>
                  </a:lnTo>
                  <a:lnTo>
                    <a:pt x="75" y="115"/>
                  </a:lnTo>
                  <a:lnTo>
                    <a:pt x="87" y="111"/>
                  </a:lnTo>
                  <a:lnTo>
                    <a:pt x="87" y="109"/>
                  </a:lnTo>
                  <a:lnTo>
                    <a:pt x="89" y="106"/>
                  </a:lnTo>
                  <a:lnTo>
                    <a:pt x="91" y="103"/>
                  </a:lnTo>
                  <a:lnTo>
                    <a:pt x="94" y="100"/>
                  </a:lnTo>
                  <a:lnTo>
                    <a:pt x="98" y="97"/>
                  </a:lnTo>
                  <a:lnTo>
                    <a:pt x="101" y="95"/>
                  </a:lnTo>
                  <a:lnTo>
                    <a:pt x="103" y="94"/>
                  </a:lnTo>
                  <a:lnTo>
                    <a:pt x="106" y="93"/>
                  </a:lnTo>
                  <a:lnTo>
                    <a:pt x="106" y="81"/>
                  </a:lnTo>
                  <a:lnTo>
                    <a:pt x="106" y="76"/>
                  </a:lnTo>
                  <a:lnTo>
                    <a:pt x="107" y="72"/>
                  </a:lnTo>
                  <a:lnTo>
                    <a:pt x="109" y="70"/>
                  </a:lnTo>
                  <a:lnTo>
                    <a:pt x="110" y="68"/>
                  </a:lnTo>
                  <a:lnTo>
                    <a:pt x="113" y="67"/>
                  </a:lnTo>
                  <a:lnTo>
                    <a:pt x="117" y="68"/>
                  </a:lnTo>
                  <a:lnTo>
                    <a:pt x="122" y="69"/>
                  </a:lnTo>
                  <a:lnTo>
                    <a:pt x="126" y="69"/>
                  </a:lnTo>
                  <a:lnTo>
                    <a:pt x="128" y="69"/>
                  </a:lnTo>
                  <a:lnTo>
                    <a:pt x="129" y="68"/>
                  </a:lnTo>
                  <a:lnTo>
                    <a:pt x="132" y="66"/>
                  </a:lnTo>
                  <a:lnTo>
                    <a:pt x="133" y="62"/>
                  </a:lnTo>
                  <a:lnTo>
                    <a:pt x="134" y="56"/>
                  </a:lnTo>
                  <a:lnTo>
                    <a:pt x="137" y="48"/>
                  </a:lnTo>
                  <a:lnTo>
                    <a:pt x="139" y="44"/>
                  </a:lnTo>
                  <a:lnTo>
                    <a:pt x="142" y="41"/>
                  </a:lnTo>
                  <a:lnTo>
                    <a:pt x="144" y="39"/>
                  </a:lnTo>
                  <a:lnTo>
                    <a:pt x="146" y="38"/>
                  </a:lnTo>
                  <a:lnTo>
                    <a:pt x="213" y="0"/>
                  </a:lnTo>
                  <a:lnTo>
                    <a:pt x="206" y="6"/>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289" name="Freeform 444"/>
            <p:cNvSpPr>
              <a:spLocks/>
            </p:cNvSpPr>
            <p:nvPr>
              <p:custDataLst>
                <p:tags r:id="rId282"/>
              </p:custDataLst>
            </p:nvPr>
          </p:nvSpPr>
          <p:spPr bwMode="auto">
            <a:xfrm>
              <a:off x="4973103" y="2831647"/>
              <a:ext cx="90699" cy="77028"/>
            </a:xfrm>
            <a:custGeom>
              <a:avLst/>
              <a:gdLst>
                <a:gd name="T0" fmla="*/ 2147483647 w 186"/>
                <a:gd name="T1" fmla="*/ 2147483647 h 166"/>
                <a:gd name="T2" fmla="*/ 2147483647 w 186"/>
                <a:gd name="T3" fmla="*/ 2147483647 h 166"/>
                <a:gd name="T4" fmla="*/ 2147483647 w 186"/>
                <a:gd name="T5" fmla="*/ 2147483647 h 166"/>
                <a:gd name="T6" fmla="*/ 2147483647 w 186"/>
                <a:gd name="T7" fmla="*/ 2147483647 h 166"/>
                <a:gd name="T8" fmla="*/ 2147483647 w 186"/>
                <a:gd name="T9" fmla="*/ 2147483647 h 166"/>
                <a:gd name="T10" fmla="*/ 2147483647 w 186"/>
                <a:gd name="T11" fmla="*/ 2147483647 h 166"/>
                <a:gd name="T12" fmla="*/ 2147483647 w 186"/>
                <a:gd name="T13" fmla="*/ 2147483647 h 166"/>
                <a:gd name="T14" fmla="*/ 2147483647 w 186"/>
                <a:gd name="T15" fmla="*/ 2147483647 h 166"/>
                <a:gd name="T16" fmla="*/ 2147483647 w 186"/>
                <a:gd name="T17" fmla="*/ 2147483647 h 166"/>
                <a:gd name="T18" fmla="*/ 2147483647 w 186"/>
                <a:gd name="T19" fmla="*/ 2147483647 h 166"/>
                <a:gd name="T20" fmla="*/ 0 w 186"/>
                <a:gd name="T21" fmla="*/ 2147483647 h 166"/>
                <a:gd name="T22" fmla="*/ 0 w 186"/>
                <a:gd name="T23" fmla="*/ 0 h 166"/>
                <a:gd name="T24" fmla="*/ 2147483647 w 186"/>
                <a:gd name="T25" fmla="*/ 2147483647 h 166"/>
                <a:gd name="T26" fmla="*/ 2147483647 w 186"/>
                <a:gd name="T27" fmla="*/ 2147483647 h 166"/>
                <a:gd name="T28" fmla="*/ 2147483647 w 186"/>
                <a:gd name="T29" fmla="*/ 2147483647 h 166"/>
                <a:gd name="T30" fmla="*/ 2147483647 w 186"/>
                <a:gd name="T31" fmla="*/ 2147483647 h 166"/>
                <a:gd name="T32" fmla="*/ 2147483647 w 186"/>
                <a:gd name="T33" fmla="*/ 2147483647 h 166"/>
                <a:gd name="T34" fmla="*/ 2147483647 w 186"/>
                <a:gd name="T35" fmla="*/ 2147483647 h 166"/>
                <a:gd name="T36" fmla="*/ 2147483647 w 186"/>
                <a:gd name="T37" fmla="*/ 2147483647 h 166"/>
                <a:gd name="T38" fmla="*/ 2147483647 w 186"/>
                <a:gd name="T39" fmla="*/ 0 h 166"/>
                <a:gd name="T40" fmla="*/ 2147483647 w 186"/>
                <a:gd name="T41" fmla="*/ 2147483647 h 166"/>
                <a:gd name="T42" fmla="*/ 2147483647 w 186"/>
                <a:gd name="T43" fmla="*/ 2147483647 h 166"/>
                <a:gd name="T44" fmla="*/ 2147483647 w 186"/>
                <a:gd name="T45" fmla="*/ 2147483647 h 166"/>
                <a:gd name="T46" fmla="*/ 2147483647 w 186"/>
                <a:gd name="T47" fmla="*/ 2147483647 h 166"/>
                <a:gd name="T48" fmla="*/ 2147483647 w 186"/>
                <a:gd name="T49" fmla="*/ 2147483647 h 166"/>
                <a:gd name="T50" fmla="*/ 2147483647 w 186"/>
                <a:gd name="T51" fmla="*/ 2147483647 h 166"/>
                <a:gd name="T52" fmla="*/ 2147483647 w 186"/>
                <a:gd name="T53" fmla="*/ 2147483647 h 166"/>
                <a:gd name="T54" fmla="*/ 2147483647 w 186"/>
                <a:gd name="T55" fmla="*/ 2147483647 h 166"/>
                <a:gd name="T56" fmla="*/ 2147483647 w 186"/>
                <a:gd name="T57" fmla="*/ 2147483647 h 166"/>
                <a:gd name="T58" fmla="*/ 2147483647 w 186"/>
                <a:gd name="T59" fmla="*/ 2147483647 h 166"/>
                <a:gd name="T60" fmla="*/ 2147483647 w 186"/>
                <a:gd name="T61" fmla="*/ 2147483647 h 16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6" h="166">
                  <a:moveTo>
                    <a:pt x="86" y="147"/>
                  </a:moveTo>
                  <a:lnTo>
                    <a:pt x="83" y="136"/>
                  </a:lnTo>
                  <a:lnTo>
                    <a:pt x="78" y="127"/>
                  </a:lnTo>
                  <a:lnTo>
                    <a:pt x="74" y="118"/>
                  </a:lnTo>
                  <a:lnTo>
                    <a:pt x="70" y="110"/>
                  </a:lnTo>
                  <a:lnTo>
                    <a:pt x="60" y="95"/>
                  </a:lnTo>
                  <a:lnTo>
                    <a:pt x="49" y="82"/>
                  </a:lnTo>
                  <a:lnTo>
                    <a:pt x="37" y="70"/>
                  </a:lnTo>
                  <a:lnTo>
                    <a:pt x="25" y="56"/>
                  </a:lnTo>
                  <a:lnTo>
                    <a:pt x="13" y="38"/>
                  </a:lnTo>
                  <a:lnTo>
                    <a:pt x="0" y="18"/>
                  </a:lnTo>
                  <a:lnTo>
                    <a:pt x="0" y="0"/>
                  </a:lnTo>
                  <a:lnTo>
                    <a:pt x="7" y="2"/>
                  </a:lnTo>
                  <a:lnTo>
                    <a:pt x="14" y="3"/>
                  </a:lnTo>
                  <a:lnTo>
                    <a:pt x="20" y="4"/>
                  </a:lnTo>
                  <a:lnTo>
                    <a:pt x="27" y="4"/>
                  </a:lnTo>
                  <a:lnTo>
                    <a:pt x="33" y="4"/>
                  </a:lnTo>
                  <a:lnTo>
                    <a:pt x="40" y="3"/>
                  </a:lnTo>
                  <a:lnTo>
                    <a:pt x="47" y="2"/>
                  </a:lnTo>
                  <a:lnTo>
                    <a:pt x="53" y="0"/>
                  </a:lnTo>
                  <a:lnTo>
                    <a:pt x="140" y="12"/>
                  </a:lnTo>
                  <a:lnTo>
                    <a:pt x="186" y="91"/>
                  </a:lnTo>
                  <a:lnTo>
                    <a:pt x="171" y="112"/>
                  </a:lnTo>
                  <a:lnTo>
                    <a:pt x="155" y="129"/>
                  </a:lnTo>
                  <a:lnTo>
                    <a:pt x="149" y="137"/>
                  </a:lnTo>
                  <a:lnTo>
                    <a:pt x="144" y="145"/>
                  </a:lnTo>
                  <a:lnTo>
                    <a:pt x="142" y="150"/>
                  </a:lnTo>
                  <a:lnTo>
                    <a:pt x="141" y="156"/>
                  </a:lnTo>
                  <a:lnTo>
                    <a:pt x="140" y="161"/>
                  </a:lnTo>
                  <a:lnTo>
                    <a:pt x="140" y="166"/>
                  </a:lnTo>
                  <a:lnTo>
                    <a:pt x="86" y="14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90" name="Freeform 445"/>
            <p:cNvSpPr>
              <a:spLocks/>
            </p:cNvSpPr>
            <p:nvPr>
              <p:custDataLst>
                <p:tags r:id="rId283"/>
              </p:custDataLst>
            </p:nvPr>
          </p:nvSpPr>
          <p:spPr bwMode="auto">
            <a:xfrm>
              <a:off x="3177228" y="4098746"/>
              <a:ext cx="89275" cy="51128"/>
            </a:xfrm>
            <a:custGeom>
              <a:avLst/>
              <a:gdLst>
                <a:gd name="T0" fmla="*/ 153 w 186"/>
                <a:gd name="T1" fmla="*/ 21 h 104"/>
                <a:gd name="T2" fmla="*/ 146 w 186"/>
                <a:gd name="T3" fmla="*/ 21 h 104"/>
                <a:gd name="T4" fmla="*/ 141 w 186"/>
                <a:gd name="T5" fmla="*/ 20 h 104"/>
                <a:gd name="T6" fmla="*/ 136 w 186"/>
                <a:gd name="T7" fmla="*/ 18 h 104"/>
                <a:gd name="T8" fmla="*/ 133 w 186"/>
                <a:gd name="T9" fmla="*/ 15 h 104"/>
                <a:gd name="T10" fmla="*/ 130 w 186"/>
                <a:gd name="T11" fmla="*/ 13 h 104"/>
                <a:gd name="T12" fmla="*/ 125 w 186"/>
                <a:gd name="T13" fmla="*/ 11 h 104"/>
                <a:gd name="T14" fmla="*/ 120 w 186"/>
                <a:gd name="T15" fmla="*/ 10 h 104"/>
                <a:gd name="T16" fmla="*/ 113 w 186"/>
                <a:gd name="T17" fmla="*/ 9 h 104"/>
                <a:gd name="T18" fmla="*/ 100 w 186"/>
                <a:gd name="T19" fmla="*/ 8 h 104"/>
                <a:gd name="T20" fmla="*/ 88 w 186"/>
                <a:gd name="T21" fmla="*/ 6 h 104"/>
                <a:gd name="T22" fmla="*/ 75 w 186"/>
                <a:gd name="T23" fmla="*/ 3 h 104"/>
                <a:gd name="T24" fmla="*/ 64 w 186"/>
                <a:gd name="T25" fmla="*/ 1 h 104"/>
                <a:gd name="T26" fmla="*/ 60 w 186"/>
                <a:gd name="T27" fmla="*/ 0 h 104"/>
                <a:gd name="T28" fmla="*/ 54 w 186"/>
                <a:gd name="T29" fmla="*/ 0 h 104"/>
                <a:gd name="T30" fmla="*/ 51 w 186"/>
                <a:gd name="T31" fmla="*/ 1 h 104"/>
                <a:gd name="T32" fmla="*/ 46 w 186"/>
                <a:gd name="T33" fmla="*/ 2 h 104"/>
                <a:gd name="T34" fmla="*/ 44 w 186"/>
                <a:gd name="T35" fmla="*/ 4 h 104"/>
                <a:gd name="T36" fmla="*/ 42 w 186"/>
                <a:gd name="T37" fmla="*/ 6 h 104"/>
                <a:gd name="T38" fmla="*/ 41 w 186"/>
                <a:gd name="T39" fmla="*/ 10 h 104"/>
                <a:gd name="T40" fmla="*/ 40 w 186"/>
                <a:gd name="T41" fmla="*/ 15 h 104"/>
                <a:gd name="T42" fmla="*/ 34 w 186"/>
                <a:gd name="T43" fmla="*/ 27 h 104"/>
                <a:gd name="T44" fmla="*/ 20 w 186"/>
                <a:gd name="T45" fmla="*/ 47 h 104"/>
                <a:gd name="T46" fmla="*/ 7 w 186"/>
                <a:gd name="T47" fmla="*/ 66 h 104"/>
                <a:gd name="T48" fmla="*/ 0 w 186"/>
                <a:gd name="T49" fmla="*/ 77 h 104"/>
                <a:gd name="T50" fmla="*/ 8 w 186"/>
                <a:gd name="T51" fmla="*/ 77 h 104"/>
                <a:gd name="T52" fmla="*/ 16 w 186"/>
                <a:gd name="T53" fmla="*/ 78 h 104"/>
                <a:gd name="T54" fmla="*/ 21 w 186"/>
                <a:gd name="T55" fmla="*/ 79 h 104"/>
                <a:gd name="T56" fmla="*/ 25 w 186"/>
                <a:gd name="T57" fmla="*/ 81 h 104"/>
                <a:gd name="T58" fmla="*/ 33 w 186"/>
                <a:gd name="T59" fmla="*/ 85 h 104"/>
                <a:gd name="T60" fmla="*/ 40 w 186"/>
                <a:gd name="T61" fmla="*/ 89 h 104"/>
                <a:gd name="T62" fmla="*/ 45 w 186"/>
                <a:gd name="T63" fmla="*/ 94 h 104"/>
                <a:gd name="T64" fmla="*/ 52 w 186"/>
                <a:gd name="T65" fmla="*/ 98 h 104"/>
                <a:gd name="T66" fmla="*/ 56 w 186"/>
                <a:gd name="T67" fmla="*/ 100 h 104"/>
                <a:gd name="T68" fmla="*/ 61 w 186"/>
                <a:gd name="T69" fmla="*/ 101 h 104"/>
                <a:gd name="T70" fmla="*/ 66 w 186"/>
                <a:gd name="T71" fmla="*/ 102 h 104"/>
                <a:gd name="T72" fmla="*/ 74 w 186"/>
                <a:gd name="T73" fmla="*/ 102 h 104"/>
                <a:gd name="T74" fmla="*/ 107 w 186"/>
                <a:gd name="T75" fmla="*/ 103 h 104"/>
                <a:gd name="T76" fmla="*/ 131 w 186"/>
                <a:gd name="T77" fmla="*/ 104 h 104"/>
                <a:gd name="T78" fmla="*/ 135 w 186"/>
                <a:gd name="T79" fmla="*/ 103 h 104"/>
                <a:gd name="T80" fmla="*/ 139 w 186"/>
                <a:gd name="T81" fmla="*/ 102 h 104"/>
                <a:gd name="T82" fmla="*/ 142 w 186"/>
                <a:gd name="T83" fmla="*/ 100 h 104"/>
                <a:gd name="T84" fmla="*/ 145 w 186"/>
                <a:gd name="T85" fmla="*/ 97 h 104"/>
                <a:gd name="T86" fmla="*/ 147 w 186"/>
                <a:gd name="T87" fmla="*/ 94 h 104"/>
                <a:gd name="T88" fmla="*/ 150 w 186"/>
                <a:gd name="T89" fmla="*/ 88 h 104"/>
                <a:gd name="T90" fmla="*/ 152 w 186"/>
                <a:gd name="T91" fmla="*/ 83 h 104"/>
                <a:gd name="T92" fmla="*/ 153 w 186"/>
                <a:gd name="T93" fmla="*/ 77 h 104"/>
                <a:gd name="T94" fmla="*/ 186 w 186"/>
                <a:gd name="T95" fmla="*/ 27 h 104"/>
                <a:gd name="T96" fmla="*/ 153 w 186"/>
                <a:gd name="T97" fmla="*/ 21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6" h="104">
                  <a:moveTo>
                    <a:pt x="153" y="21"/>
                  </a:moveTo>
                  <a:lnTo>
                    <a:pt x="146" y="21"/>
                  </a:lnTo>
                  <a:lnTo>
                    <a:pt x="141" y="20"/>
                  </a:lnTo>
                  <a:lnTo>
                    <a:pt x="136" y="18"/>
                  </a:lnTo>
                  <a:lnTo>
                    <a:pt x="133" y="15"/>
                  </a:lnTo>
                  <a:lnTo>
                    <a:pt x="130" y="13"/>
                  </a:lnTo>
                  <a:lnTo>
                    <a:pt x="125" y="11"/>
                  </a:lnTo>
                  <a:lnTo>
                    <a:pt x="120" y="10"/>
                  </a:lnTo>
                  <a:lnTo>
                    <a:pt x="113" y="9"/>
                  </a:lnTo>
                  <a:lnTo>
                    <a:pt x="100" y="8"/>
                  </a:lnTo>
                  <a:lnTo>
                    <a:pt x="88" y="6"/>
                  </a:lnTo>
                  <a:lnTo>
                    <a:pt x="75" y="3"/>
                  </a:lnTo>
                  <a:lnTo>
                    <a:pt x="64" y="1"/>
                  </a:lnTo>
                  <a:lnTo>
                    <a:pt x="60" y="0"/>
                  </a:lnTo>
                  <a:lnTo>
                    <a:pt x="54" y="0"/>
                  </a:lnTo>
                  <a:lnTo>
                    <a:pt x="51" y="1"/>
                  </a:lnTo>
                  <a:lnTo>
                    <a:pt x="46" y="2"/>
                  </a:lnTo>
                  <a:lnTo>
                    <a:pt x="44" y="4"/>
                  </a:lnTo>
                  <a:lnTo>
                    <a:pt x="42" y="6"/>
                  </a:lnTo>
                  <a:lnTo>
                    <a:pt x="41" y="10"/>
                  </a:lnTo>
                  <a:lnTo>
                    <a:pt x="40" y="15"/>
                  </a:lnTo>
                  <a:lnTo>
                    <a:pt x="34" y="27"/>
                  </a:lnTo>
                  <a:lnTo>
                    <a:pt x="20" y="47"/>
                  </a:lnTo>
                  <a:lnTo>
                    <a:pt x="7" y="66"/>
                  </a:lnTo>
                  <a:lnTo>
                    <a:pt x="0" y="77"/>
                  </a:lnTo>
                  <a:lnTo>
                    <a:pt x="8" y="77"/>
                  </a:lnTo>
                  <a:lnTo>
                    <a:pt x="16" y="78"/>
                  </a:lnTo>
                  <a:lnTo>
                    <a:pt x="21" y="79"/>
                  </a:lnTo>
                  <a:lnTo>
                    <a:pt x="25" y="81"/>
                  </a:lnTo>
                  <a:lnTo>
                    <a:pt x="33" y="85"/>
                  </a:lnTo>
                  <a:lnTo>
                    <a:pt x="40" y="89"/>
                  </a:lnTo>
                  <a:lnTo>
                    <a:pt x="45" y="94"/>
                  </a:lnTo>
                  <a:lnTo>
                    <a:pt x="52" y="98"/>
                  </a:lnTo>
                  <a:lnTo>
                    <a:pt x="56" y="100"/>
                  </a:lnTo>
                  <a:lnTo>
                    <a:pt x="61" y="101"/>
                  </a:lnTo>
                  <a:lnTo>
                    <a:pt x="66" y="102"/>
                  </a:lnTo>
                  <a:lnTo>
                    <a:pt x="74" y="102"/>
                  </a:lnTo>
                  <a:lnTo>
                    <a:pt x="107" y="103"/>
                  </a:lnTo>
                  <a:lnTo>
                    <a:pt x="131" y="104"/>
                  </a:lnTo>
                  <a:lnTo>
                    <a:pt x="135" y="103"/>
                  </a:lnTo>
                  <a:lnTo>
                    <a:pt x="139" y="102"/>
                  </a:lnTo>
                  <a:lnTo>
                    <a:pt x="142" y="100"/>
                  </a:lnTo>
                  <a:lnTo>
                    <a:pt x="145" y="97"/>
                  </a:lnTo>
                  <a:lnTo>
                    <a:pt x="147" y="94"/>
                  </a:lnTo>
                  <a:lnTo>
                    <a:pt x="150" y="88"/>
                  </a:lnTo>
                  <a:lnTo>
                    <a:pt x="152" y="83"/>
                  </a:lnTo>
                  <a:lnTo>
                    <a:pt x="153" y="77"/>
                  </a:lnTo>
                  <a:lnTo>
                    <a:pt x="186" y="27"/>
                  </a:lnTo>
                  <a:lnTo>
                    <a:pt x="153" y="21"/>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91" name="Freeform 446"/>
            <p:cNvSpPr>
              <a:spLocks/>
            </p:cNvSpPr>
            <p:nvPr>
              <p:custDataLst>
                <p:tags r:id="rId284"/>
              </p:custDataLst>
            </p:nvPr>
          </p:nvSpPr>
          <p:spPr bwMode="auto">
            <a:xfrm>
              <a:off x="5147525" y="2862457"/>
              <a:ext cx="146514" cy="85429"/>
            </a:xfrm>
            <a:custGeom>
              <a:avLst/>
              <a:gdLst>
                <a:gd name="T0" fmla="*/ 2147483647 w 311"/>
                <a:gd name="T1" fmla="*/ 2147483647 h 179"/>
                <a:gd name="T2" fmla="*/ 2147483647 w 311"/>
                <a:gd name="T3" fmla="*/ 2147483647 h 179"/>
                <a:gd name="T4" fmla="*/ 2147483647 w 311"/>
                <a:gd name="T5" fmla="*/ 2147483647 h 179"/>
                <a:gd name="T6" fmla="*/ 2147483647 w 311"/>
                <a:gd name="T7" fmla="*/ 2147483647 h 179"/>
                <a:gd name="T8" fmla="*/ 2147483647 w 311"/>
                <a:gd name="T9" fmla="*/ 0 h 179"/>
                <a:gd name="T10" fmla="*/ 2147483647 w 311"/>
                <a:gd name="T11" fmla="*/ 2147483647 h 179"/>
                <a:gd name="T12" fmla="*/ 2147483647 w 311"/>
                <a:gd name="T13" fmla="*/ 2147483647 h 179"/>
                <a:gd name="T14" fmla="*/ 2147483647 w 311"/>
                <a:gd name="T15" fmla="*/ 2147483647 h 179"/>
                <a:gd name="T16" fmla="*/ 2147483647 w 311"/>
                <a:gd name="T17" fmla="*/ 2147483647 h 179"/>
                <a:gd name="T18" fmla="*/ 2147483647 w 311"/>
                <a:gd name="T19" fmla="*/ 2147483647 h 179"/>
                <a:gd name="T20" fmla="*/ 2147483647 w 311"/>
                <a:gd name="T21" fmla="*/ 2147483647 h 179"/>
                <a:gd name="T22" fmla="*/ 2147483647 w 311"/>
                <a:gd name="T23" fmla="*/ 2147483647 h 179"/>
                <a:gd name="T24" fmla="*/ 2147483647 w 311"/>
                <a:gd name="T25" fmla="*/ 2147483647 h 179"/>
                <a:gd name="T26" fmla="*/ 2147483647 w 311"/>
                <a:gd name="T27" fmla="*/ 2147483647 h 179"/>
                <a:gd name="T28" fmla="*/ 2147483647 w 311"/>
                <a:gd name="T29" fmla="*/ 2147483647 h 179"/>
                <a:gd name="T30" fmla="*/ 2147483647 w 311"/>
                <a:gd name="T31" fmla="*/ 2147483647 h 179"/>
                <a:gd name="T32" fmla="*/ 2147483647 w 311"/>
                <a:gd name="T33" fmla="*/ 2147483647 h 179"/>
                <a:gd name="T34" fmla="*/ 2147483647 w 311"/>
                <a:gd name="T35" fmla="*/ 2147483647 h 179"/>
                <a:gd name="T36" fmla="*/ 2147483647 w 311"/>
                <a:gd name="T37" fmla="*/ 2147483647 h 179"/>
                <a:gd name="T38" fmla="*/ 2147483647 w 311"/>
                <a:gd name="T39" fmla="*/ 2147483647 h 179"/>
                <a:gd name="T40" fmla="*/ 2147483647 w 311"/>
                <a:gd name="T41" fmla="*/ 2147483647 h 179"/>
                <a:gd name="T42" fmla="*/ 2147483647 w 311"/>
                <a:gd name="T43" fmla="*/ 2147483647 h 179"/>
                <a:gd name="T44" fmla="*/ 2147483647 w 311"/>
                <a:gd name="T45" fmla="*/ 2147483647 h 179"/>
                <a:gd name="T46" fmla="*/ 2147483647 w 311"/>
                <a:gd name="T47" fmla="*/ 2147483647 h 179"/>
                <a:gd name="T48" fmla="*/ 2147483647 w 311"/>
                <a:gd name="T49" fmla="*/ 2147483647 h 179"/>
                <a:gd name="T50" fmla="*/ 2147483647 w 311"/>
                <a:gd name="T51" fmla="*/ 2147483647 h 179"/>
                <a:gd name="T52" fmla="*/ 2147483647 w 311"/>
                <a:gd name="T53" fmla="*/ 2147483647 h 179"/>
                <a:gd name="T54" fmla="*/ 2147483647 w 311"/>
                <a:gd name="T55" fmla="*/ 2147483647 h 179"/>
                <a:gd name="T56" fmla="*/ 2147483647 w 311"/>
                <a:gd name="T57" fmla="*/ 2147483647 h 179"/>
                <a:gd name="T58" fmla="*/ 2147483647 w 311"/>
                <a:gd name="T59" fmla="*/ 2147483647 h 179"/>
                <a:gd name="T60" fmla="*/ 2147483647 w 311"/>
                <a:gd name="T61" fmla="*/ 2147483647 h 179"/>
                <a:gd name="T62" fmla="*/ 2147483647 w 311"/>
                <a:gd name="T63" fmla="*/ 2147483647 h 179"/>
                <a:gd name="T64" fmla="*/ 2147483647 w 311"/>
                <a:gd name="T65" fmla="*/ 2147483647 h 179"/>
                <a:gd name="T66" fmla="*/ 2147483647 w 311"/>
                <a:gd name="T67" fmla="*/ 2147483647 h 179"/>
                <a:gd name="T68" fmla="*/ 2147483647 w 311"/>
                <a:gd name="T69" fmla="*/ 2147483647 h 179"/>
                <a:gd name="T70" fmla="*/ 2147483647 w 311"/>
                <a:gd name="T71" fmla="*/ 2147483647 h 179"/>
                <a:gd name="T72" fmla="*/ 2147483647 w 311"/>
                <a:gd name="T73" fmla="*/ 2147483647 h 179"/>
                <a:gd name="T74" fmla="*/ 0 w 311"/>
                <a:gd name="T75" fmla="*/ 2147483647 h 179"/>
                <a:gd name="T76" fmla="*/ 0 w 311"/>
                <a:gd name="T77" fmla="*/ 2147483647 h 179"/>
                <a:gd name="T78" fmla="*/ 2147483647 w 311"/>
                <a:gd name="T79" fmla="*/ 2147483647 h 179"/>
                <a:gd name="T80" fmla="*/ 2147483647 w 311"/>
                <a:gd name="T81" fmla="*/ 2147483647 h 179"/>
                <a:gd name="T82" fmla="*/ 2147483647 w 311"/>
                <a:gd name="T83" fmla="*/ 2147483647 h 179"/>
                <a:gd name="T84" fmla="*/ 2147483647 w 311"/>
                <a:gd name="T85" fmla="*/ 2147483647 h 179"/>
                <a:gd name="T86" fmla="*/ 2147483647 w 311"/>
                <a:gd name="T87" fmla="*/ 2147483647 h 179"/>
                <a:gd name="T88" fmla="*/ 2147483647 w 311"/>
                <a:gd name="T89" fmla="*/ 2147483647 h 179"/>
                <a:gd name="T90" fmla="*/ 2147483647 w 311"/>
                <a:gd name="T91" fmla="*/ 2147483647 h 179"/>
                <a:gd name="T92" fmla="*/ 2147483647 w 311"/>
                <a:gd name="T93" fmla="*/ 2147483647 h 179"/>
                <a:gd name="T94" fmla="*/ 2147483647 w 311"/>
                <a:gd name="T95" fmla="*/ 2147483647 h 179"/>
                <a:gd name="T96" fmla="*/ 2147483647 w 311"/>
                <a:gd name="T97" fmla="*/ 2147483647 h 179"/>
                <a:gd name="T98" fmla="*/ 2147483647 w 311"/>
                <a:gd name="T99" fmla="*/ 2147483647 h 179"/>
                <a:gd name="T100" fmla="*/ 0 w 311"/>
                <a:gd name="T101" fmla="*/ 2147483647 h 17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11" h="179">
                  <a:moveTo>
                    <a:pt x="0" y="6"/>
                  </a:moveTo>
                  <a:lnTo>
                    <a:pt x="79" y="38"/>
                  </a:lnTo>
                  <a:lnTo>
                    <a:pt x="97" y="33"/>
                  </a:lnTo>
                  <a:lnTo>
                    <a:pt x="115" y="26"/>
                  </a:lnTo>
                  <a:lnTo>
                    <a:pt x="132" y="20"/>
                  </a:lnTo>
                  <a:lnTo>
                    <a:pt x="148" y="14"/>
                  </a:lnTo>
                  <a:lnTo>
                    <a:pt x="163" y="9"/>
                  </a:lnTo>
                  <a:lnTo>
                    <a:pt x="178" y="4"/>
                  </a:lnTo>
                  <a:lnTo>
                    <a:pt x="195" y="1"/>
                  </a:lnTo>
                  <a:lnTo>
                    <a:pt x="211" y="0"/>
                  </a:lnTo>
                  <a:lnTo>
                    <a:pt x="224" y="1"/>
                  </a:lnTo>
                  <a:lnTo>
                    <a:pt x="236" y="2"/>
                  </a:lnTo>
                  <a:lnTo>
                    <a:pt x="247" y="4"/>
                  </a:lnTo>
                  <a:lnTo>
                    <a:pt x="256" y="6"/>
                  </a:lnTo>
                  <a:lnTo>
                    <a:pt x="275" y="10"/>
                  </a:lnTo>
                  <a:lnTo>
                    <a:pt x="292" y="12"/>
                  </a:lnTo>
                  <a:lnTo>
                    <a:pt x="290" y="21"/>
                  </a:lnTo>
                  <a:lnTo>
                    <a:pt x="287" y="28"/>
                  </a:lnTo>
                  <a:lnTo>
                    <a:pt x="283" y="36"/>
                  </a:lnTo>
                  <a:lnTo>
                    <a:pt x="278" y="42"/>
                  </a:lnTo>
                  <a:lnTo>
                    <a:pt x="273" y="48"/>
                  </a:lnTo>
                  <a:lnTo>
                    <a:pt x="269" y="53"/>
                  </a:lnTo>
                  <a:lnTo>
                    <a:pt x="266" y="57"/>
                  </a:lnTo>
                  <a:lnTo>
                    <a:pt x="265" y="62"/>
                  </a:lnTo>
                  <a:lnTo>
                    <a:pt x="265" y="64"/>
                  </a:lnTo>
                  <a:lnTo>
                    <a:pt x="266" y="66"/>
                  </a:lnTo>
                  <a:lnTo>
                    <a:pt x="269" y="69"/>
                  </a:lnTo>
                  <a:lnTo>
                    <a:pt x="271" y="71"/>
                  </a:lnTo>
                  <a:lnTo>
                    <a:pt x="277" y="75"/>
                  </a:lnTo>
                  <a:lnTo>
                    <a:pt x="285" y="79"/>
                  </a:lnTo>
                  <a:lnTo>
                    <a:pt x="301" y="87"/>
                  </a:lnTo>
                  <a:lnTo>
                    <a:pt x="311" y="93"/>
                  </a:lnTo>
                  <a:lnTo>
                    <a:pt x="298" y="100"/>
                  </a:lnTo>
                  <a:lnTo>
                    <a:pt x="287" y="107"/>
                  </a:lnTo>
                  <a:lnTo>
                    <a:pt x="283" y="110"/>
                  </a:lnTo>
                  <a:lnTo>
                    <a:pt x="281" y="115"/>
                  </a:lnTo>
                  <a:lnTo>
                    <a:pt x="278" y="121"/>
                  </a:lnTo>
                  <a:lnTo>
                    <a:pt x="278" y="129"/>
                  </a:lnTo>
                  <a:lnTo>
                    <a:pt x="271" y="131"/>
                  </a:lnTo>
                  <a:lnTo>
                    <a:pt x="252" y="136"/>
                  </a:lnTo>
                  <a:lnTo>
                    <a:pt x="230" y="143"/>
                  </a:lnTo>
                  <a:lnTo>
                    <a:pt x="211" y="148"/>
                  </a:lnTo>
                  <a:lnTo>
                    <a:pt x="202" y="158"/>
                  </a:lnTo>
                  <a:lnTo>
                    <a:pt x="191" y="168"/>
                  </a:lnTo>
                  <a:lnTo>
                    <a:pt x="185" y="172"/>
                  </a:lnTo>
                  <a:lnTo>
                    <a:pt x="178" y="176"/>
                  </a:lnTo>
                  <a:lnTo>
                    <a:pt x="172" y="178"/>
                  </a:lnTo>
                  <a:lnTo>
                    <a:pt x="165" y="179"/>
                  </a:lnTo>
                  <a:lnTo>
                    <a:pt x="158" y="178"/>
                  </a:lnTo>
                  <a:lnTo>
                    <a:pt x="151" y="175"/>
                  </a:lnTo>
                  <a:lnTo>
                    <a:pt x="144" y="171"/>
                  </a:lnTo>
                  <a:lnTo>
                    <a:pt x="137" y="167"/>
                  </a:lnTo>
                  <a:lnTo>
                    <a:pt x="129" y="162"/>
                  </a:lnTo>
                  <a:lnTo>
                    <a:pt x="120" y="158"/>
                  </a:lnTo>
                  <a:lnTo>
                    <a:pt x="110" y="156"/>
                  </a:lnTo>
                  <a:lnTo>
                    <a:pt x="98" y="155"/>
                  </a:lnTo>
                  <a:lnTo>
                    <a:pt x="83" y="155"/>
                  </a:lnTo>
                  <a:lnTo>
                    <a:pt x="66" y="155"/>
                  </a:lnTo>
                  <a:lnTo>
                    <a:pt x="59" y="156"/>
                  </a:lnTo>
                  <a:lnTo>
                    <a:pt x="51" y="157"/>
                  </a:lnTo>
                  <a:lnTo>
                    <a:pt x="45" y="159"/>
                  </a:lnTo>
                  <a:lnTo>
                    <a:pt x="39" y="161"/>
                  </a:lnTo>
                  <a:lnTo>
                    <a:pt x="38" y="151"/>
                  </a:lnTo>
                  <a:lnTo>
                    <a:pt x="36" y="142"/>
                  </a:lnTo>
                  <a:lnTo>
                    <a:pt x="34" y="132"/>
                  </a:lnTo>
                  <a:lnTo>
                    <a:pt x="32" y="123"/>
                  </a:lnTo>
                  <a:lnTo>
                    <a:pt x="26" y="126"/>
                  </a:lnTo>
                  <a:lnTo>
                    <a:pt x="21" y="128"/>
                  </a:lnTo>
                  <a:lnTo>
                    <a:pt x="17" y="129"/>
                  </a:lnTo>
                  <a:lnTo>
                    <a:pt x="13" y="129"/>
                  </a:lnTo>
                  <a:lnTo>
                    <a:pt x="9" y="128"/>
                  </a:lnTo>
                  <a:lnTo>
                    <a:pt x="7" y="126"/>
                  </a:lnTo>
                  <a:lnTo>
                    <a:pt x="5" y="124"/>
                  </a:lnTo>
                  <a:lnTo>
                    <a:pt x="3" y="121"/>
                  </a:lnTo>
                  <a:lnTo>
                    <a:pt x="1" y="114"/>
                  </a:lnTo>
                  <a:lnTo>
                    <a:pt x="0" y="105"/>
                  </a:lnTo>
                  <a:lnTo>
                    <a:pt x="0" y="96"/>
                  </a:lnTo>
                  <a:lnTo>
                    <a:pt x="0" y="87"/>
                  </a:lnTo>
                  <a:lnTo>
                    <a:pt x="1" y="84"/>
                  </a:lnTo>
                  <a:lnTo>
                    <a:pt x="3" y="82"/>
                  </a:lnTo>
                  <a:lnTo>
                    <a:pt x="7" y="80"/>
                  </a:lnTo>
                  <a:lnTo>
                    <a:pt x="13" y="78"/>
                  </a:lnTo>
                  <a:lnTo>
                    <a:pt x="17" y="76"/>
                  </a:lnTo>
                  <a:lnTo>
                    <a:pt x="21" y="72"/>
                  </a:lnTo>
                  <a:lnTo>
                    <a:pt x="23" y="70"/>
                  </a:lnTo>
                  <a:lnTo>
                    <a:pt x="25" y="68"/>
                  </a:lnTo>
                  <a:lnTo>
                    <a:pt x="25" y="65"/>
                  </a:lnTo>
                  <a:lnTo>
                    <a:pt x="26" y="62"/>
                  </a:lnTo>
                  <a:lnTo>
                    <a:pt x="25" y="56"/>
                  </a:lnTo>
                  <a:lnTo>
                    <a:pt x="24" y="51"/>
                  </a:lnTo>
                  <a:lnTo>
                    <a:pt x="21" y="47"/>
                  </a:lnTo>
                  <a:lnTo>
                    <a:pt x="19" y="43"/>
                  </a:lnTo>
                  <a:lnTo>
                    <a:pt x="14" y="36"/>
                  </a:lnTo>
                  <a:lnTo>
                    <a:pt x="8" y="29"/>
                  </a:lnTo>
                  <a:lnTo>
                    <a:pt x="3" y="24"/>
                  </a:lnTo>
                  <a:lnTo>
                    <a:pt x="1" y="18"/>
                  </a:lnTo>
                  <a:lnTo>
                    <a:pt x="0" y="16"/>
                  </a:lnTo>
                  <a:lnTo>
                    <a:pt x="1" y="13"/>
                  </a:lnTo>
                  <a:lnTo>
                    <a:pt x="3" y="10"/>
                  </a:lnTo>
                  <a:lnTo>
                    <a:pt x="6" y="6"/>
                  </a:lnTo>
                  <a:lnTo>
                    <a:pt x="3" y="6"/>
                  </a:lnTo>
                  <a:lnTo>
                    <a:pt x="0" y="6"/>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92" name="Freeform 447"/>
            <p:cNvSpPr>
              <a:spLocks/>
            </p:cNvSpPr>
            <p:nvPr>
              <p:custDataLst>
                <p:tags r:id="rId285"/>
              </p:custDataLst>
            </p:nvPr>
          </p:nvSpPr>
          <p:spPr bwMode="auto">
            <a:xfrm>
              <a:off x="4439830" y="3680894"/>
              <a:ext cx="194492" cy="144573"/>
            </a:xfrm>
            <a:custGeom>
              <a:avLst/>
              <a:gdLst>
                <a:gd name="T0" fmla="*/ 2634 w 405"/>
                <a:gd name="T1" fmla="*/ 136707 h 314"/>
                <a:gd name="T2" fmla="*/ 5707 w 405"/>
                <a:gd name="T3" fmla="*/ 124614 h 314"/>
                <a:gd name="T4" fmla="*/ 7463 w 405"/>
                <a:gd name="T5" fmla="*/ 106211 h 314"/>
                <a:gd name="T6" fmla="*/ 10097 w 405"/>
                <a:gd name="T7" fmla="*/ 90963 h 314"/>
                <a:gd name="T8" fmla="*/ 14048 w 405"/>
                <a:gd name="T9" fmla="*/ 85179 h 314"/>
                <a:gd name="T10" fmla="*/ 21073 w 405"/>
                <a:gd name="T11" fmla="*/ 78869 h 314"/>
                <a:gd name="T12" fmla="*/ 31609 w 405"/>
                <a:gd name="T13" fmla="*/ 74137 h 314"/>
                <a:gd name="T14" fmla="*/ 40828 w 405"/>
                <a:gd name="T15" fmla="*/ 70457 h 314"/>
                <a:gd name="T16" fmla="*/ 45657 w 405"/>
                <a:gd name="T17" fmla="*/ 65725 h 314"/>
                <a:gd name="T18" fmla="*/ 49608 w 405"/>
                <a:gd name="T19" fmla="*/ 59941 h 314"/>
                <a:gd name="T20" fmla="*/ 53999 w 405"/>
                <a:gd name="T21" fmla="*/ 48899 h 314"/>
                <a:gd name="T22" fmla="*/ 59706 w 405"/>
                <a:gd name="T23" fmla="*/ 36280 h 314"/>
                <a:gd name="T24" fmla="*/ 64535 w 405"/>
                <a:gd name="T25" fmla="*/ 28919 h 314"/>
                <a:gd name="T26" fmla="*/ 68047 w 405"/>
                <a:gd name="T27" fmla="*/ 26816 h 314"/>
                <a:gd name="T28" fmla="*/ 74632 w 405"/>
                <a:gd name="T29" fmla="*/ 26816 h 314"/>
                <a:gd name="T30" fmla="*/ 82973 w 405"/>
                <a:gd name="T31" fmla="*/ 25238 h 314"/>
                <a:gd name="T32" fmla="*/ 93510 w 405"/>
                <a:gd name="T33" fmla="*/ 18403 h 314"/>
                <a:gd name="T34" fmla="*/ 104046 w 405"/>
                <a:gd name="T35" fmla="*/ 10516 h 314"/>
                <a:gd name="T36" fmla="*/ 112826 w 405"/>
                <a:gd name="T37" fmla="*/ 5784 h 314"/>
                <a:gd name="T38" fmla="*/ 123801 w 405"/>
                <a:gd name="T39" fmla="*/ 2103 h 314"/>
                <a:gd name="T40" fmla="*/ 137850 w 405"/>
                <a:gd name="T41" fmla="*/ 0 h 314"/>
                <a:gd name="T42" fmla="*/ 145752 w 405"/>
                <a:gd name="T43" fmla="*/ 7361 h 314"/>
                <a:gd name="T44" fmla="*/ 147947 w 405"/>
                <a:gd name="T45" fmla="*/ 17877 h 314"/>
                <a:gd name="T46" fmla="*/ 150581 w 405"/>
                <a:gd name="T47" fmla="*/ 26290 h 314"/>
                <a:gd name="T48" fmla="*/ 154532 w 405"/>
                <a:gd name="T49" fmla="*/ 32599 h 314"/>
                <a:gd name="T50" fmla="*/ 161557 w 405"/>
                <a:gd name="T51" fmla="*/ 38909 h 314"/>
                <a:gd name="T52" fmla="*/ 167703 w 405"/>
                <a:gd name="T53" fmla="*/ 44693 h 314"/>
                <a:gd name="T54" fmla="*/ 171215 w 405"/>
                <a:gd name="T55" fmla="*/ 48899 h 314"/>
                <a:gd name="T56" fmla="*/ 173849 w 405"/>
                <a:gd name="T57" fmla="*/ 60467 h 314"/>
                <a:gd name="T58" fmla="*/ 174727 w 405"/>
                <a:gd name="T59" fmla="*/ 75189 h 314"/>
                <a:gd name="T60" fmla="*/ 174727 w 405"/>
                <a:gd name="T61" fmla="*/ 89385 h 314"/>
                <a:gd name="T62" fmla="*/ 176483 w 405"/>
                <a:gd name="T63" fmla="*/ 103056 h 314"/>
                <a:gd name="T64" fmla="*/ 174727 w 405"/>
                <a:gd name="T65" fmla="*/ 114098 h 314"/>
                <a:gd name="T66" fmla="*/ 167703 w 405"/>
                <a:gd name="T67" fmla="*/ 118830 h 314"/>
                <a:gd name="T68" fmla="*/ 160240 w 405"/>
                <a:gd name="T69" fmla="*/ 126717 h 314"/>
                <a:gd name="T70" fmla="*/ 159361 w 405"/>
                <a:gd name="T71" fmla="*/ 124614 h 314"/>
                <a:gd name="T72" fmla="*/ 157166 w 405"/>
                <a:gd name="T73" fmla="*/ 122511 h 314"/>
                <a:gd name="T74" fmla="*/ 150142 w 405"/>
                <a:gd name="T75" fmla="*/ 119356 h 314"/>
                <a:gd name="T76" fmla="*/ 140045 w 405"/>
                <a:gd name="T77" fmla="*/ 117253 h 314"/>
                <a:gd name="T78" fmla="*/ 66730 w 405"/>
                <a:gd name="T79" fmla="*/ 126717 h 314"/>
                <a:gd name="T80" fmla="*/ 65852 w 405"/>
                <a:gd name="T81" fmla="*/ 135130 h 314"/>
                <a:gd name="T82" fmla="*/ 65852 w 405"/>
                <a:gd name="T83" fmla="*/ 144068 h 314"/>
                <a:gd name="T84" fmla="*/ 66730 w 405"/>
                <a:gd name="T85" fmla="*/ 165100 h 314"/>
                <a:gd name="T86" fmla="*/ 61023 w 405"/>
                <a:gd name="T87" fmla="*/ 164048 h 314"/>
                <a:gd name="T88" fmla="*/ 55316 w 405"/>
                <a:gd name="T89" fmla="*/ 160368 h 314"/>
                <a:gd name="T90" fmla="*/ 43901 w 405"/>
                <a:gd name="T91" fmla="*/ 152481 h 314"/>
                <a:gd name="T92" fmla="*/ 39072 w 405"/>
                <a:gd name="T93" fmla="*/ 161419 h 314"/>
                <a:gd name="T94" fmla="*/ 35999 w 405"/>
                <a:gd name="T95" fmla="*/ 164048 h 314"/>
                <a:gd name="T96" fmla="*/ 32048 w 405"/>
                <a:gd name="T97" fmla="*/ 165100 h 314"/>
                <a:gd name="T98" fmla="*/ 26341 w 405"/>
                <a:gd name="T99" fmla="*/ 163523 h 314"/>
                <a:gd name="T100" fmla="*/ 20634 w 405"/>
                <a:gd name="T101" fmla="*/ 158790 h 314"/>
                <a:gd name="T102" fmla="*/ 12292 w 405"/>
                <a:gd name="T103" fmla="*/ 153007 h 314"/>
                <a:gd name="T104" fmla="*/ 0 w 405"/>
                <a:gd name="T105" fmla="*/ 149326 h 31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05" h="314">
                  <a:moveTo>
                    <a:pt x="0" y="272"/>
                  </a:moveTo>
                  <a:lnTo>
                    <a:pt x="6" y="260"/>
                  </a:lnTo>
                  <a:lnTo>
                    <a:pt x="11" y="248"/>
                  </a:lnTo>
                  <a:lnTo>
                    <a:pt x="13" y="237"/>
                  </a:lnTo>
                  <a:lnTo>
                    <a:pt x="15" y="226"/>
                  </a:lnTo>
                  <a:lnTo>
                    <a:pt x="17" y="202"/>
                  </a:lnTo>
                  <a:lnTo>
                    <a:pt x="20" y="179"/>
                  </a:lnTo>
                  <a:lnTo>
                    <a:pt x="23" y="173"/>
                  </a:lnTo>
                  <a:lnTo>
                    <a:pt x="26" y="167"/>
                  </a:lnTo>
                  <a:lnTo>
                    <a:pt x="32" y="162"/>
                  </a:lnTo>
                  <a:lnTo>
                    <a:pt x="36" y="158"/>
                  </a:lnTo>
                  <a:lnTo>
                    <a:pt x="48" y="150"/>
                  </a:lnTo>
                  <a:lnTo>
                    <a:pt x="60" y="145"/>
                  </a:lnTo>
                  <a:lnTo>
                    <a:pt x="72" y="141"/>
                  </a:lnTo>
                  <a:lnTo>
                    <a:pt x="83" y="137"/>
                  </a:lnTo>
                  <a:lnTo>
                    <a:pt x="93" y="134"/>
                  </a:lnTo>
                  <a:lnTo>
                    <a:pt x="100" y="130"/>
                  </a:lnTo>
                  <a:lnTo>
                    <a:pt x="104" y="125"/>
                  </a:lnTo>
                  <a:lnTo>
                    <a:pt x="109" y="120"/>
                  </a:lnTo>
                  <a:lnTo>
                    <a:pt x="113" y="114"/>
                  </a:lnTo>
                  <a:lnTo>
                    <a:pt x="116" y="107"/>
                  </a:lnTo>
                  <a:lnTo>
                    <a:pt x="123" y="93"/>
                  </a:lnTo>
                  <a:lnTo>
                    <a:pt x="129" y="81"/>
                  </a:lnTo>
                  <a:lnTo>
                    <a:pt x="136" y="69"/>
                  </a:lnTo>
                  <a:lnTo>
                    <a:pt x="143" y="59"/>
                  </a:lnTo>
                  <a:lnTo>
                    <a:pt x="147" y="55"/>
                  </a:lnTo>
                  <a:lnTo>
                    <a:pt x="150" y="53"/>
                  </a:lnTo>
                  <a:lnTo>
                    <a:pt x="155" y="51"/>
                  </a:lnTo>
                  <a:lnTo>
                    <a:pt x="159" y="50"/>
                  </a:lnTo>
                  <a:lnTo>
                    <a:pt x="170" y="51"/>
                  </a:lnTo>
                  <a:lnTo>
                    <a:pt x="180" y="50"/>
                  </a:lnTo>
                  <a:lnTo>
                    <a:pt x="189" y="48"/>
                  </a:lnTo>
                  <a:lnTo>
                    <a:pt x="196" y="44"/>
                  </a:lnTo>
                  <a:lnTo>
                    <a:pt x="213" y="35"/>
                  </a:lnTo>
                  <a:lnTo>
                    <a:pt x="228" y="25"/>
                  </a:lnTo>
                  <a:lnTo>
                    <a:pt x="237" y="20"/>
                  </a:lnTo>
                  <a:lnTo>
                    <a:pt x="247" y="15"/>
                  </a:lnTo>
                  <a:lnTo>
                    <a:pt x="257" y="11"/>
                  </a:lnTo>
                  <a:lnTo>
                    <a:pt x="269" y="7"/>
                  </a:lnTo>
                  <a:lnTo>
                    <a:pt x="282" y="4"/>
                  </a:lnTo>
                  <a:lnTo>
                    <a:pt x="296" y="1"/>
                  </a:lnTo>
                  <a:lnTo>
                    <a:pt x="314" y="0"/>
                  </a:lnTo>
                  <a:lnTo>
                    <a:pt x="332" y="1"/>
                  </a:lnTo>
                  <a:lnTo>
                    <a:pt x="332" y="14"/>
                  </a:lnTo>
                  <a:lnTo>
                    <a:pt x="335" y="25"/>
                  </a:lnTo>
                  <a:lnTo>
                    <a:pt x="337" y="34"/>
                  </a:lnTo>
                  <a:lnTo>
                    <a:pt x="340" y="43"/>
                  </a:lnTo>
                  <a:lnTo>
                    <a:pt x="343" y="50"/>
                  </a:lnTo>
                  <a:lnTo>
                    <a:pt x="348" y="56"/>
                  </a:lnTo>
                  <a:lnTo>
                    <a:pt x="352" y="62"/>
                  </a:lnTo>
                  <a:lnTo>
                    <a:pt x="357" y="66"/>
                  </a:lnTo>
                  <a:lnTo>
                    <a:pt x="368" y="74"/>
                  </a:lnTo>
                  <a:lnTo>
                    <a:pt x="378" y="81"/>
                  </a:lnTo>
                  <a:lnTo>
                    <a:pt x="382" y="85"/>
                  </a:lnTo>
                  <a:lnTo>
                    <a:pt x="385" y="89"/>
                  </a:lnTo>
                  <a:lnTo>
                    <a:pt x="390" y="93"/>
                  </a:lnTo>
                  <a:lnTo>
                    <a:pt x="392" y="100"/>
                  </a:lnTo>
                  <a:lnTo>
                    <a:pt x="396" y="115"/>
                  </a:lnTo>
                  <a:lnTo>
                    <a:pt x="398" y="129"/>
                  </a:lnTo>
                  <a:lnTo>
                    <a:pt x="398" y="143"/>
                  </a:lnTo>
                  <a:lnTo>
                    <a:pt x="398" y="157"/>
                  </a:lnTo>
                  <a:lnTo>
                    <a:pt x="398" y="170"/>
                  </a:lnTo>
                  <a:lnTo>
                    <a:pt x="399" y="183"/>
                  </a:lnTo>
                  <a:lnTo>
                    <a:pt x="402" y="196"/>
                  </a:lnTo>
                  <a:lnTo>
                    <a:pt x="405" y="211"/>
                  </a:lnTo>
                  <a:lnTo>
                    <a:pt x="398" y="217"/>
                  </a:lnTo>
                  <a:lnTo>
                    <a:pt x="390" y="221"/>
                  </a:lnTo>
                  <a:lnTo>
                    <a:pt x="382" y="226"/>
                  </a:lnTo>
                  <a:lnTo>
                    <a:pt x="374" y="233"/>
                  </a:lnTo>
                  <a:lnTo>
                    <a:pt x="365" y="241"/>
                  </a:lnTo>
                  <a:lnTo>
                    <a:pt x="365" y="239"/>
                  </a:lnTo>
                  <a:lnTo>
                    <a:pt x="363" y="237"/>
                  </a:lnTo>
                  <a:lnTo>
                    <a:pt x="361" y="235"/>
                  </a:lnTo>
                  <a:lnTo>
                    <a:pt x="358" y="233"/>
                  </a:lnTo>
                  <a:lnTo>
                    <a:pt x="351" y="230"/>
                  </a:lnTo>
                  <a:lnTo>
                    <a:pt x="342" y="227"/>
                  </a:lnTo>
                  <a:lnTo>
                    <a:pt x="326" y="224"/>
                  </a:lnTo>
                  <a:lnTo>
                    <a:pt x="319" y="223"/>
                  </a:lnTo>
                  <a:lnTo>
                    <a:pt x="300" y="241"/>
                  </a:lnTo>
                  <a:lnTo>
                    <a:pt x="152" y="241"/>
                  </a:lnTo>
                  <a:lnTo>
                    <a:pt x="151" y="249"/>
                  </a:lnTo>
                  <a:lnTo>
                    <a:pt x="150" y="257"/>
                  </a:lnTo>
                  <a:lnTo>
                    <a:pt x="150" y="266"/>
                  </a:lnTo>
                  <a:lnTo>
                    <a:pt x="150" y="274"/>
                  </a:lnTo>
                  <a:lnTo>
                    <a:pt x="152" y="291"/>
                  </a:lnTo>
                  <a:lnTo>
                    <a:pt x="152" y="314"/>
                  </a:lnTo>
                  <a:lnTo>
                    <a:pt x="146" y="314"/>
                  </a:lnTo>
                  <a:lnTo>
                    <a:pt x="139" y="312"/>
                  </a:lnTo>
                  <a:lnTo>
                    <a:pt x="133" y="308"/>
                  </a:lnTo>
                  <a:lnTo>
                    <a:pt x="126" y="305"/>
                  </a:lnTo>
                  <a:lnTo>
                    <a:pt x="114" y="297"/>
                  </a:lnTo>
                  <a:lnTo>
                    <a:pt x="100" y="290"/>
                  </a:lnTo>
                  <a:lnTo>
                    <a:pt x="94" y="299"/>
                  </a:lnTo>
                  <a:lnTo>
                    <a:pt x="89" y="307"/>
                  </a:lnTo>
                  <a:lnTo>
                    <a:pt x="85" y="310"/>
                  </a:lnTo>
                  <a:lnTo>
                    <a:pt x="82" y="312"/>
                  </a:lnTo>
                  <a:lnTo>
                    <a:pt x="78" y="314"/>
                  </a:lnTo>
                  <a:lnTo>
                    <a:pt x="73" y="314"/>
                  </a:lnTo>
                  <a:lnTo>
                    <a:pt x="66" y="313"/>
                  </a:lnTo>
                  <a:lnTo>
                    <a:pt x="60" y="311"/>
                  </a:lnTo>
                  <a:lnTo>
                    <a:pt x="54" y="306"/>
                  </a:lnTo>
                  <a:lnTo>
                    <a:pt x="47" y="302"/>
                  </a:lnTo>
                  <a:lnTo>
                    <a:pt x="38" y="296"/>
                  </a:lnTo>
                  <a:lnTo>
                    <a:pt x="28" y="291"/>
                  </a:lnTo>
                  <a:lnTo>
                    <a:pt x="16" y="287"/>
                  </a:lnTo>
                  <a:lnTo>
                    <a:pt x="0" y="284"/>
                  </a:lnTo>
                  <a:lnTo>
                    <a:pt x="0" y="272"/>
                  </a:lnTo>
                </a:path>
              </a:pathLst>
            </a:custGeom>
            <a:pattFill prst="wdDnDiag">
              <a:fgClr>
                <a:srgbClr val="92D05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93" name="Freeform 449"/>
            <p:cNvSpPr>
              <a:spLocks/>
            </p:cNvSpPr>
            <p:nvPr>
              <p:custDataLst>
                <p:tags r:id="rId286"/>
              </p:custDataLst>
            </p:nvPr>
          </p:nvSpPr>
          <p:spPr bwMode="auto">
            <a:xfrm>
              <a:off x="7515030" y="3527504"/>
              <a:ext cx="60579" cy="51128"/>
            </a:xfrm>
            <a:custGeom>
              <a:avLst/>
              <a:gdLst>
                <a:gd name="T0" fmla="*/ 0 w 126"/>
                <a:gd name="T1" fmla="*/ 30480 h 105"/>
                <a:gd name="T2" fmla="*/ 1764 w 126"/>
                <a:gd name="T3" fmla="*/ 26670 h 105"/>
                <a:gd name="T4" fmla="*/ 4410 w 126"/>
                <a:gd name="T5" fmla="*/ 22316 h 105"/>
                <a:gd name="T6" fmla="*/ 7056 w 126"/>
                <a:gd name="T7" fmla="*/ 17961 h 105"/>
                <a:gd name="T8" fmla="*/ 10583 w 126"/>
                <a:gd name="T9" fmla="*/ 13607 h 105"/>
                <a:gd name="T10" fmla="*/ 16316 w 126"/>
                <a:gd name="T11" fmla="*/ 5987 h 105"/>
                <a:gd name="T12" fmla="*/ 20726 w 126"/>
                <a:gd name="T13" fmla="*/ 0 h 105"/>
                <a:gd name="T14" fmla="*/ 49830 w 126"/>
                <a:gd name="T15" fmla="*/ 0 h 105"/>
                <a:gd name="T16" fmla="*/ 50271 w 126"/>
                <a:gd name="T17" fmla="*/ 2177 h 105"/>
                <a:gd name="T18" fmla="*/ 50712 w 126"/>
                <a:gd name="T19" fmla="*/ 4354 h 105"/>
                <a:gd name="T20" fmla="*/ 51594 w 126"/>
                <a:gd name="T21" fmla="*/ 6531 h 105"/>
                <a:gd name="T22" fmla="*/ 52476 w 126"/>
                <a:gd name="T23" fmla="*/ 7620 h 105"/>
                <a:gd name="T24" fmla="*/ 54681 w 126"/>
                <a:gd name="T25" fmla="*/ 10886 h 105"/>
                <a:gd name="T26" fmla="*/ 55563 w 126"/>
                <a:gd name="T27" fmla="*/ 13063 h 105"/>
                <a:gd name="T28" fmla="*/ 55563 w 126"/>
                <a:gd name="T29" fmla="*/ 17417 h 105"/>
                <a:gd name="T30" fmla="*/ 55122 w 126"/>
                <a:gd name="T31" fmla="*/ 22316 h 105"/>
                <a:gd name="T32" fmla="*/ 54681 w 126"/>
                <a:gd name="T33" fmla="*/ 26126 h 105"/>
                <a:gd name="T34" fmla="*/ 53799 w 126"/>
                <a:gd name="T35" fmla="*/ 29936 h 105"/>
                <a:gd name="T36" fmla="*/ 52476 w 126"/>
                <a:gd name="T37" fmla="*/ 33746 h 105"/>
                <a:gd name="T38" fmla="*/ 51153 w 126"/>
                <a:gd name="T39" fmla="*/ 37556 h 105"/>
                <a:gd name="T40" fmla="*/ 49389 w 126"/>
                <a:gd name="T41" fmla="*/ 40821 h 105"/>
                <a:gd name="T42" fmla="*/ 47625 w 126"/>
                <a:gd name="T43" fmla="*/ 44087 h 105"/>
                <a:gd name="T44" fmla="*/ 45862 w 126"/>
                <a:gd name="T45" fmla="*/ 46809 h 105"/>
                <a:gd name="T46" fmla="*/ 43657 w 126"/>
                <a:gd name="T47" fmla="*/ 48986 h 105"/>
                <a:gd name="T48" fmla="*/ 41011 w 126"/>
                <a:gd name="T49" fmla="*/ 51163 h 105"/>
                <a:gd name="T50" fmla="*/ 38806 w 126"/>
                <a:gd name="T51" fmla="*/ 53884 h 105"/>
                <a:gd name="T52" fmla="*/ 35719 w 126"/>
                <a:gd name="T53" fmla="*/ 54973 h 105"/>
                <a:gd name="T54" fmla="*/ 32632 w 126"/>
                <a:gd name="T55" fmla="*/ 56061 h 105"/>
                <a:gd name="T56" fmla="*/ 29545 w 126"/>
                <a:gd name="T57" fmla="*/ 57150 h 105"/>
                <a:gd name="T58" fmla="*/ 26459 w 126"/>
                <a:gd name="T59" fmla="*/ 57150 h 105"/>
                <a:gd name="T60" fmla="*/ 21167 w 126"/>
                <a:gd name="T61" fmla="*/ 56606 h 105"/>
                <a:gd name="T62" fmla="*/ 16757 w 126"/>
                <a:gd name="T63" fmla="*/ 55517 h 105"/>
                <a:gd name="T64" fmla="*/ 13670 w 126"/>
                <a:gd name="T65" fmla="*/ 53340 h 105"/>
                <a:gd name="T66" fmla="*/ 10583 w 126"/>
                <a:gd name="T67" fmla="*/ 50074 h 105"/>
                <a:gd name="T68" fmla="*/ 8820 w 126"/>
                <a:gd name="T69" fmla="*/ 46809 h 105"/>
                <a:gd name="T70" fmla="*/ 7056 w 126"/>
                <a:gd name="T71" fmla="*/ 42454 h 105"/>
                <a:gd name="T72" fmla="*/ 6174 w 126"/>
                <a:gd name="T73" fmla="*/ 38100 h 105"/>
                <a:gd name="T74" fmla="*/ 5733 w 126"/>
                <a:gd name="T75" fmla="*/ 33746 h 105"/>
                <a:gd name="T76" fmla="*/ 0 w 126"/>
                <a:gd name="T77" fmla="*/ 30480 h 10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6" h="105">
                  <a:moveTo>
                    <a:pt x="0" y="56"/>
                  </a:moveTo>
                  <a:lnTo>
                    <a:pt x="4" y="49"/>
                  </a:lnTo>
                  <a:lnTo>
                    <a:pt x="10" y="41"/>
                  </a:lnTo>
                  <a:lnTo>
                    <a:pt x="16" y="33"/>
                  </a:lnTo>
                  <a:lnTo>
                    <a:pt x="24" y="25"/>
                  </a:lnTo>
                  <a:lnTo>
                    <a:pt x="37" y="11"/>
                  </a:lnTo>
                  <a:lnTo>
                    <a:pt x="47" y="0"/>
                  </a:lnTo>
                  <a:lnTo>
                    <a:pt x="113" y="0"/>
                  </a:lnTo>
                  <a:lnTo>
                    <a:pt x="114" y="4"/>
                  </a:lnTo>
                  <a:lnTo>
                    <a:pt x="115" y="8"/>
                  </a:lnTo>
                  <a:lnTo>
                    <a:pt x="117" y="12"/>
                  </a:lnTo>
                  <a:lnTo>
                    <a:pt x="119" y="14"/>
                  </a:lnTo>
                  <a:lnTo>
                    <a:pt x="124" y="20"/>
                  </a:lnTo>
                  <a:lnTo>
                    <a:pt x="126" y="24"/>
                  </a:lnTo>
                  <a:lnTo>
                    <a:pt x="126" y="32"/>
                  </a:lnTo>
                  <a:lnTo>
                    <a:pt x="125" y="41"/>
                  </a:lnTo>
                  <a:lnTo>
                    <a:pt x="124" y="48"/>
                  </a:lnTo>
                  <a:lnTo>
                    <a:pt x="122" y="55"/>
                  </a:lnTo>
                  <a:lnTo>
                    <a:pt x="119" y="62"/>
                  </a:lnTo>
                  <a:lnTo>
                    <a:pt x="116" y="69"/>
                  </a:lnTo>
                  <a:lnTo>
                    <a:pt x="112" y="75"/>
                  </a:lnTo>
                  <a:lnTo>
                    <a:pt x="108" y="81"/>
                  </a:lnTo>
                  <a:lnTo>
                    <a:pt x="104" y="86"/>
                  </a:lnTo>
                  <a:lnTo>
                    <a:pt x="99" y="90"/>
                  </a:lnTo>
                  <a:lnTo>
                    <a:pt x="93" y="94"/>
                  </a:lnTo>
                  <a:lnTo>
                    <a:pt x="88" y="99"/>
                  </a:lnTo>
                  <a:lnTo>
                    <a:pt x="81" y="101"/>
                  </a:lnTo>
                  <a:lnTo>
                    <a:pt x="74" y="103"/>
                  </a:lnTo>
                  <a:lnTo>
                    <a:pt x="67" y="105"/>
                  </a:lnTo>
                  <a:lnTo>
                    <a:pt x="60" y="105"/>
                  </a:lnTo>
                  <a:lnTo>
                    <a:pt x="48" y="104"/>
                  </a:lnTo>
                  <a:lnTo>
                    <a:pt x="38" y="102"/>
                  </a:lnTo>
                  <a:lnTo>
                    <a:pt x="31" y="98"/>
                  </a:lnTo>
                  <a:lnTo>
                    <a:pt x="24" y="92"/>
                  </a:lnTo>
                  <a:lnTo>
                    <a:pt x="20" y="86"/>
                  </a:lnTo>
                  <a:lnTo>
                    <a:pt x="16" y="78"/>
                  </a:lnTo>
                  <a:lnTo>
                    <a:pt x="14" y="70"/>
                  </a:lnTo>
                  <a:lnTo>
                    <a:pt x="13" y="62"/>
                  </a:lnTo>
                  <a:lnTo>
                    <a:pt x="0" y="5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94" name="Freeform 452"/>
            <p:cNvSpPr>
              <a:spLocks/>
            </p:cNvSpPr>
            <p:nvPr>
              <p:custDataLst>
                <p:tags r:id="rId287"/>
              </p:custDataLst>
            </p:nvPr>
          </p:nvSpPr>
          <p:spPr bwMode="auto">
            <a:xfrm>
              <a:off x="4920777" y="2799437"/>
              <a:ext cx="139537" cy="100834"/>
            </a:xfrm>
            <a:custGeom>
              <a:avLst/>
              <a:gdLst>
                <a:gd name="T0" fmla="*/ 2147483647 w 292"/>
                <a:gd name="T1" fmla="*/ 2147483647 h 223"/>
                <a:gd name="T2" fmla="*/ 2147483647 w 292"/>
                <a:gd name="T3" fmla="*/ 2147483647 h 223"/>
                <a:gd name="T4" fmla="*/ 2147483647 w 292"/>
                <a:gd name="T5" fmla="*/ 2147483647 h 223"/>
                <a:gd name="T6" fmla="*/ 2147483647 w 292"/>
                <a:gd name="T7" fmla="*/ 2147483647 h 223"/>
                <a:gd name="T8" fmla="*/ 2147483647 w 292"/>
                <a:gd name="T9" fmla="*/ 2147483647 h 223"/>
                <a:gd name="T10" fmla="*/ 2147483647 w 292"/>
                <a:gd name="T11" fmla="*/ 2147483647 h 223"/>
                <a:gd name="T12" fmla="*/ 2147483647 w 292"/>
                <a:gd name="T13" fmla="*/ 2147483647 h 223"/>
                <a:gd name="T14" fmla="*/ 2147483647 w 292"/>
                <a:gd name="T15" fmla="*/ 2147483647 h 223"/>
                <a:gd name="T16" fmla="*/ 2147483647 w 292"/>
                <a:gd name="T17" fmla="*/ 2147483647 h 223"/>
                <a:gd name="T18" fmla="*/ 2147483647 w 292"/>
                <a:gd name="T19" fmla="*/ 2147483647 h 223"/>
                <a:gd name="T20" fmla="*/ 2147483647 w 292"/>
                <a:gd name="T21" fmla="*/ 2147483647 h 223"/>
                <a:gd name="T22" fmla="*/ 2147483647 w 292"/>
                <a:gd name="T23" fmla="*/ 2147483647 h 223"/>
                <a:gd name="T24" fmla="*/ 2147483647 w 292"/>
                <a:gd name="T25" fmla="*/ 2147483647 h 223"/>
                <a:gd name="T26" fmla="*/ 2147483647 w 292"/>
                <a:gd name="T27" fmla="*/ 2147483647 h 223"/>
                <a:gd name="T28" fmla="*/ 2147483647 w 292"/>
                <a:gd name="T29" fmla="*/ 2147483647 h 223"/>
                <a:gd name="T30" fmla="*/ 2147483647 w 292"/>
                <a:gd name="T31" fmla="*/ 2147483647 h 223"/>
                <a:gd name="T32" fmla="*/ 2147483647 w 292"/>
                <a:gd name="T33" fmla="*/ 2147483647 h 223"/>
                <a:gd name="T34" fmla="*/ 2147483647 w 292"/>
                <a:gd name="T35" fmla="*/ 2147483647 h 223"/>
                <a:gd name="T36" fmla="*/ 2147483647 w 292"/>
                <a:gd name="T37" fmla="*/ 2147483647 h 223"/>
                <a:gd name="T38" fmla="*/ 2147483647 w 292"/>
                <a:gd name="T39" fmla="*/ 2147483647 h 223"/>
                <a:gd name="T40" fmla="*/ 2147483647 w 292"/>
                <a:gd name="T41" fmla="*/ 2147483647 h 223"/>
                <a:gd name="T42" fmla="*/ 2147483647 w 292"/>
                <a:gd name="T43" fmla="*/ 2147483647 h 223"/>
                <a:gd name="T44" fmla="*/ 2147483647 w 292"/>
                <a:gd name="T45" fmla="*/ 2147483647 h 223"/>
                <a:gd name="T46" fmla="*/ 2147483647 w 292"/>
                <a:gd name="T47" fmla="*/ 2147483647 h 223"/>
                <a:gd name="T48" fmla="*/ 2147483647 w 292"/>
                <a:gd name="T49" fmla="*/ 2147483647 h 223"/>
                <a:gd name="T50" fmla="*/ 2147483647 w 292"/>
                <a:gd name="T51" fmla="*/ 2147483647 h 223"/>
                <a:gd name="T52" fmla="*/ 0 w 292"/>
                <a:gd name="T53" fmla="*/ 2147483647 h 223"/>
                <a:gd name="T54" fmla="*/ 2147483647 w 292"/>
                <a:gd name="T55" fmla="*/ 2147483647 h 223"/>
                <a:gd name="T56" fmla="*/ 2147483647 w 292"/>
                <a:gd name="T57" fmla="*/ 2147483647 h 223"/>
                <a:gd name="T58" fmla="*/ 2147483647 w 292"/>
                <a:gd name="T59" fmla="*/ 2147483647 h 223"/>
                <a:gd name="T60" fmla="*/ 2147483647 w 292"/>
                <a:gd name="T61" fmla="*/ 2147483647 h 223"/>
                <a:gd name="T62" fmla="*/ 2147483647 w 292"/>
                <a:gd name="T63" fmla="*/ 2147483647 h 223"/>
                <a:gd name="T64" fmla="*/ 2147483647 w 292"/>
                <a:gd name="T65" fmla="*/ 2147483647 h 223"/>
                <a:gd name="T66" fmla="*/ 2147483647 w 292"/>
                <a:gd name="T67" fmla="*/ 0 h 223"/>
                <a:gd name="T68" fmla="*/ 2147483647 w 292"/>
                <a:gd name="T69" fmla="*/ 2147483647 h 223"/>
                <a:gd name="T70" fmla="*/ 2147483647 w 292"/>
                <a:gd name="T71" fmla="*/ 2147483647 h 223"/>
                <a:gd name="T72" fmla="*/ 2147483647 w 292"/>
                <a:gd name="T73" fmla="*/ 2147483647 h 223"/>
                <a:gd name="T74" fmla="*/ 2147483647 w 292"/>
                <a:gd name="T75" fmla="*/ 2147483647 h 223"/>
                <a:gd name="T76" fmla="*/ 2147483647 w 292"/>
                <a:gd name="T77" fmla="*/ 2147483647 h 223"/>
                <a:gd name="T78" fmla="*/ 2147483647 w 292"/>
                <a:gd name="T79" fmla="*/ 2147483647 h 223"/>
                <a:gd name="T80" fmla="*/ 2147483647 w 292"/>
                <a:gd name="T81" fmla="*/ 2147483647 h 223"/>
                <a:gd name="T82" fmla="*/ 2147483647 w 292"/>
                <a:gd name="T83" fmla="*/ 2147483647 h 223"/>
                <a:gd name="T84" fmla="*/ 2147483647 w 292"/>
                <a:gd name="T85" fmla="*/ 2147483647 h 22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2" h="223">
                  <a:moveTo>
                    <a:pt x="292" y="69"/>
                  </a:moveTo>
                  <a:lnTo>
                    <a:pt x="259" y="93"/>
                  </a:lnTo>
                  <a:lnTo>
                    <a:pt x="172" y="75"/>
                  </a:lnTo>
                  <a:lnTo>
                    <a:pt x="166" y="77"/>
                  </a:lnTo>
                  <a:lnTo>
                    <a:pt x="159" y="78"/>
                  </a:lnTo>
                  <a:lnTo>
                    <a:pt x="152" y="79"/>
                  </a:lnTo>
                  <a:lnTo>
                    <a:pt x="146" y="79"/>
                  </a:lnTo>
                  <a:lnTo>
                    <a:pt x="139" y="79"/>
                  </a:lnTo>
                  <a:lnTo>
                    <a:pt x="133" y="78"/>
                  </a:lnTo>
                  <a:lnTo>
                    <a:pt x="126" y="77"/>
                  </a:lnTo>
                  <a:lnTo>
                    <a:pt x="119" y="75"/>
                  </a:lnTo>
                  <a:lnTo>
                    <a:pt x="119" y="93"/>
                  </a:lnTo>
                  <a:lnTo>
                    <a:pt x="132" y="113"/>
                  </a:lnTo>
                  <a:lnTo>
                    <a:pt x="144" y="131"/>
                  </a:lnTo>
                  <a:lnTo>
                    <a:pt x="156" y="145"/>
                  </a:lnTo>
                  <a:lnTo>
                    <a:pt x="168" y="157"/>
                  </a:lnTo>
                  <a:lnTo>
                    <a:pt x="179" y="170"/>
                  </a:lnTo>
                  <a:lnTo>
                    <a:pt x="189" y="185"/>
                  </a:lnTo>
                  <a:lnTo>
                    <a:pt x="193" y="193"/>
                  </a:lnTo>
                  <a:lnTo>
                    <a:pt x="197" y="202"/>
                  </a:lnTo>
                  <a:lnTo>
                    <a:pt x="202" y="211"/>
                  </a:lnTo>
                  <a:lnTo>
                    <a:pt x="205" y="222"/>
                  </a:lnTo>
                  <a:lnTo>
                    <a:pt x="191" y="223"/>
                  </a:lnTo>
                  <a:lnTo>
                    <a:pt x="175" y="223"/>
                  </a:lnTo>
                  <a:lnTo>
                    <a:pt x="168" y="223"/>
                  </a:lnTo>
                  <a:lnTo>
                    <a:pt x="161" y="222"/>
                  </a:lnTo>
                  <a:lnTo>
                    <a:pt x="154" y="220"/>
                  </a:lnTo>
                  <a:lnTo>
                    <a:pt x="146" y="216"/>
                  </a:lnTo>
                  <a:lnTo>
                    <a:pt x="139" y="213"/>
                  </a:lnTo>
                  <a:lnTo>
                    <a:pt x="134" y="209"/>
                  </a:lnTo>
                  <a:lnTo>
                    <a:pt x="130" y="203"/>
                  </a:lnTo>
                  <a:lnTo>
                    <a:pt x="127" y="198"/>
                  </a:lnTo>
                  <a:lnTo>
                    <a:pt x="124" y="192"/>
                  </a:lnTo>
                  <a:lnTo>
                    <a:pt x="121" y="187"/>
                  </a:lnTo>
                  <a:lnTo>
                    <a:pt x="117" y="183"/>
                  </a:lnTo>
                  <a:lnTo>
                    <a:pt x="113" y="180"/>
                  </a:lnTo>
                  <a:lnTo>
                    <a:pt x="102" y="162"/>
                  </a:lnTo>
                  <a:lnTo>
                    <a:pt x="91" y="145"/>
                  </a:lnTo>
                  <a:lnTo>
                    <a:pt x="80" y="129"/>
                  </a:lnTo>
                  <a:lnTo>
                    <a:pt x="68" y="113"/>
                  </a:lnTo>
                  <a:lnTo>
                    <a:pt x="61" y="105"/>
                  </a:lnTo>
                  <a:lnTo>
                    <a:pt x="55" y="99"/>
                  </a:lnTo>
                  <a:lnTo>
                    <a:pt x="48" y="93"/>
                  </a:lnTo>
                  <a:lnTo>
                    <a:pt x="42" y="87"/>
                  </a:lnTo>
                  <a:lnTo>
                    <a:pt x="35" y="83"/>
                  </a:lnTo>
                  <a:lnTo>
                    <a:pt x="27" y="79"/>
                  </a:lnTo>
                  <a:lnTo>
                    <a:pt x="21" y="76"/>
                  </a:lnTo>
                  <a:lnTo>
                    <a:pt x="13" y="75"/>
                  </a:lnTo>
                  <a:lnTo>
                    <a:pt x="9" y="70"/>
                  </a:lnTo>
                  <a:lnTo>
                    <a:pt x="4" y="65"/>
                  </a:lnTo>
                  <a:lnTo>
                    <a:pt x="2" y="62"/>
                  </a:lnTo>
                  <a:lnTo>
                    <a:pt x="1" y="58"/>
                  </a:lnTo>
                  <a:lnTo>
                    <a:pt x="0" y="54"/>
                  </a:lnTo>
                  <a:lnTo>
                    <a:pt x="0" y="49"/>
                  </a:lnTo>
                  <a:lnTo>
                    <a:pt x="22" y="53"/>
                  </a:lnTo>
                  <a:lnTo>
                    <a:pt x="40" y="55"/>
                  </a:lnTo>
                  <a:lnTo>
                    <a:pt x="57" y="56"/>
                  </a:lnTo>
                  <a:lnTo>
                    <a:pt x="70" y="55"/>
                  </a:lnTo>
                  <a:lnTo>
                    <a:pt x="82" y="53"/>
                  </a:lnTo>
                  <a:lnTo>
                    <a:pt x="91" y="50"/>
                  </a:lnTo>
                  <a:lnTo>
                    <a:pt x="99" y="46"/>
                  </a:lnTo>
                  <a:lnTo>
                    <a:pt x="106" y="41"/>
                  </a:lnTo>
                  <a:lnTo>
                    <a:pt x="117" y="31"/>
                  </a:lnTo>
                  <a:lnTo>
                    <a:pt x="127" y="20"/>
                  </a:lnTo>
                  <a:lnTo>
                    <a:pt x="132" y="14"/>
                  </a:lnTo>
                  <a:lnTo>
                    <a:pt x="138" y="9"/>
                  </a:lnTo>
                  <a:lnTo>
                    <a:pt x="145" y="4"/>
                  </a:lnTo>
                  <a:lnTo>
                    <a:pt x="152" y="0"/>
                  </a:lnTo>
                  <a:lnTo>
                    <a:pt x="162" y="8"/>
                  </a:lnTo>
                  <a:lnTo>
                    <a:pt x="172" y="14"/>
                  </a:lnTo>
                  <a:lnTo>
                    <a:pt x="183" y="21"/>
                  </a:lnTo>
                  <a:lnTo>
                    <a:pt x="194" y="26"/>
                  </a:lnTo>
                  <a:lnTo>
                    <a:pt x="205" y="31"/>
                  </a:lnTo>
                  <a:lnTo>
                    <a:pt x="218" y="34"/>
                  </a:lnTo>
                  <a:lnTo>
                    <a:pt x="231" y="37"/>
                  </a:lnTo>
                  <a:lnTo>
                    <a:pt x="246" y="37"/>
                  </a:lnTo>
                  <a:lnTo>
                    <a:pt x="255" y="36"/>
                  </a:lnTo>
                  <a:lnTo>
                    <a:pt x="262" y="34"/>
                  </a:lnTo>
                  <a:lnTo>
                    <a:pt x="270" y="32"/>
                  </a:lnTo>
                  <a:lnTo>
                    <a:pt x="279" y="31"/>
                  </a:lnTo>
                  <a:lnTo>
                    <a:pt x="283" y="42"/>
                  </a:lnTo>
                  <a:lnTo>
                    <a:pt x="285" y="47"/>
                  </a:lnTo>
                  <a:lnTo>
                    <a:pt x="287" y="49"/>
                  </a:lnTo>
                  <a:lnTo>
                    <a:pt x="289" y="52"/>
                  </a:lnTo>
                  <a:lnTo>
                    <a:pt x="292" y="69"/>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95" name="Freeform 453"/>
            <p:cNvSpPr>
              <a:spLocks/>
            </p:cNvSpPr>
            <p:nvPr>
              <p:custDataLst>
                <p:tags r:id="rId288"/>
              </p:custDataLst>
            </p:nvPr>
          </p:nvSpPr>
          <p:spPr bwMode="auto">
            <a:xfrm>
              <a:off x="4866706" y="2674791"/>
              <a:ext cx="184887" cy="68624"/>
            </a:xfrm>
            <a:custGeom>
              <a:avLst/>
              <a:gdLst>
                <a:gd name="T0" fmla="*/ 2147483647 w 379"/>
                <a:gd name="T1" fmla="*/ 2147483647 h 147"/>
                <a:gd name="T2" fmla="*/ 2147483647 w 379"/>
                <a:gd name="T3" fmla="*/ 2147483647 h 147"/>
                <a:gd name="T4" fmla="*/ 2147483647 w 379"/>
                <a:gd name="T5" fmla="*/ 2147483647 h 147"/>
                <a:gd name="T6" fmla="*/ 2147483647 w 379"/>
                <a:gd name="T7" fmla="*/ 2147483647 h 147"/>
                <a:gd name="T8" fmla="*/ 2147483647 w 379"/>
                <a:gd name="T9" fmla="*/ 2147483647 h 147"/>
                <a:gd name="T10" fmla="*/ 2147483647 w 379"/>
                <a:gd name="T11" fmla="*/ 2147483647 h 147"/>
                <a:gd name="T12" fmla="*/ 2147483647 w 379"/>
                <a:gd name="T13" fmla="*/ 2147483647 h 147"/>
                <a:gd name="T14" fmla="*/ 2147483647 w 379"/>
                <a:gd name="T15" fmla="*/ 2147483647 h 147"/>
                <a:gd name="T16" fmla="*/ 2147483647 w 379"/>
                <a:gd name="T17" fmla="*/ 2147483647 h 147"/>
                <a:gd name="T18" fmla="*/ 2147483647 w 379"/>
                <a:gd name="T19" fmla="*/ 2147483647 h 147"/>
                <a:gd name="T20" fmla="*/ 2147483647 w 379"/>
                <a:gd name="T21" fmla="*/ 2147483647 h 147"/>
                <a:gd name="T22" fmla="*/ 2147483647 w 379"/>
                <a:gd name="T23" fmla="*/ 2147483647 h 147"/>
                <a:gd name="T24" fmla="*/ 2147483647 w 379"/>
                <a:gd name="T25" fmla="*/ 2147483647 h 147"/>
                <a:gd name="T26" fmla="*/ 2147483647 w 379"/>
                <a:gd name="T27" fmla="*/ 2147483647 h 147"/>
                <a:gd name="T28" fmla="*/ 2147483647 w 379"/>
                <a:gd name="T29" fmla="*/ 2147483647 h 147"/>
                <a:gd name="T30" fmla="*/ 2147483647 w 379"/>
                <a:gd name="T31" fmla="*/ 2147483647 h 147"/>
                <a:gd name="T32" fmla="*/ 2147483647 w 379"/>
                <a:gd name="T33" fmla="*/ 2147483647 h 147"/>
                <a:gd name="T34" fmla="*/ 2147483647 w 379"/>
                <a:gd name="T35" fmla="*/ 2147483647 h 147"/>
                <a:gd name="T36" fmla="*/ 2147483647 w 379"/>
                <a:gd name="T37" fmla="*/ 2147483647 h 147"/>
                <a:gd name="T38" fmla="*/ 2147483647 w 379"/>
                <a:gd name="T39" fmla="*/ 2147483647 h 147"/>
                <a:gd name="T40" fmla="*/ 2147483647 w 379"/>
                <a:gd name="T41" fmla="*/ 2147483647 h 147"/>
                <a:gd name="T42" fmla="*/ 2147483647 w 379"/>
                <a:gd name="T43" fmla="*/ 2147483647 h 147"/>
                <a:gd name="T44" fmla="*/ 2147483647 w 379"/>
                <a:gd name="T45" fmla="*/ 2147483647 h 147"/>
                <a:gd name="T46" fmla="*/ 2147483647 w 379"/>
                <a:gd name="T47" fmla="*/ 2147483647 h 147"/>
                <a:gd name="T48" fmla="*/ 0 w 379"/>
                <a:gd name="T49" fmla="*/ 2147483647 h 147"/>
                <a:gd name="T50" fmla="*/ 2147483647 w 379"/>
                <a:gd name="T51" fmla="*/ 2147483647 h 147"/>
                <a:gd name="T52" fmla="*/ 2147483647 w 379"/>
                <a:gd name="T53" fmla="*/ 2147483647 h 147"/>
                <a:gd name="T54" fmla="*/ 2147483647 w 379"/>
                <a:gd name="T55" fmla="*/ 2147483647 h 147"/>
                <a:gd name="T56" fmla="*/ 2147483647 w 379"/>
                <a:gd name="T57" fmla="*/ 2147483647 h 147"/>
                <a:gd name="T58" fmla="*/ 2147483647 w 379"/>
                <a:gd name="T59" fmla="*/ 2147483647 h 147"/>
                <a:gd name="T60" fmla="*/ 2147483647 w 379"/>
                <a:gd name="T61" fmla="*/ 2147483647 h 147"/>
                <a:gd name="T62" fmla="*/ 2147483647 w 379"/>
                <a:gd name="T63" fmla="*/ 0 h 147"/>
                <a:gd name="T64" fmla="*/ 2147483647 w 379"/>
                <a:gd name="T65" fmla="*/ 2147483647 h 147"/>
                <a:gd name="T66" fmla="*/ 2147483647 w 379"/>
                <a:gd name="T67" fmla="*/ 2147483647 h 147"/>
                <a:gd name="T68" fmla="*/ 2147483647 w 379"/>
                <a:gd name="T69" fmla="*/ 2147483647 h 147"/>
                <a:gd name="T70" fmla="*/ 2147483647 w 379"/>
                <a:gd name="T71" fmla="*/ 2147483647 h 147"/>
                <a:gd name="T72" fmla="*/ 2147483647 w 379"/>
                <a:gd name="T73" fmla="*/ 2147483647 h 147"/>
                <a:gd name="T74" fmla="*/ 2147483647 w 379"/>
                <a:gd name="T75" fmla="*/ 2147483647 h 14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9" h="147">
                  <a:moveTo>
                    <a:pt x="379" y="92"/>
                  </a:moveTo>
                  <a:lnTo>
                    <a:pt x="375" y="94"/>
                  </a:lnTo>
                  <a:lnTo>
                    <a:pt x="366" y="98"/>
                  </a:lnTo>
                  <a:lnTo>
                    <a:pt x="360" y="101"/>
                  </a:lnTo>
                  <a:lnTo>
                    <a:pt x="357" y="105"/>
                  </a:lnTo>
                  <a:lnTo>
                    <a:pt x="354" y="108"/>
                  </a:lnTo>
                  <a:lnTo>
                    <a:pt x="353" y="111"/>
                  </a:lnTo>
                  <a:lnTo>
                    <a:pt x="347" y="117"/>
                  </a:lnTo>
                  <a:lnTo>
                    <a:pt x="341" y="123"/>
                  </a:lnTo>
                  <a:lnTo>
                    <a:pt x="333" y="127"/>
                  </a:lnTo>
                  <a:lnTo>
                    <a:pt x="324" y="130"/>
                  </a:lnTo>
                  <a:lnTo>
                    <a:pt x="320" y="131"/>
                  </a:lnTo>
                  <a:lnTo>
                    <a:pt x="315" y="132"/>
                  </a:lnTo>
                  <a:lnTo>
                    <a:pt x="311" y="132"/>
                  </a:lnTo>
                  <a:lnTo>
                    <a:pt x="306" y="131"/>
                  </a:lnTo>
                  <a:lnTo>
                    <a:pt x="301" y="130"/>
                  </a:lnTo>
                  <a:lnTo>
                    <a:pt x="296" y="128"/>
                  </a:lnTo>
                  <a:lnTo>
                    <a:pt x="291" y="126"/>
                  </a:lnTo>
                  <a:lnTo>
                    <a:pt x="286" y="123"/>
                  </a:lnTo>
                  <a:lnTo>
                    <a:pt x="281" y="119"/>
                  </a:lnTo>
                  <a:lnTo>
                    <a:pt x="277" y="117"/>
                  </a:lnTo>
                  <a:lnTo>
                    <a:pt x="275" y="116"/>
                  </a:lnTo>
                  <a:lnTo>
                    <a:pt x="271" y="116"/>
                  </a:lnTo>
                  <a:lnTo>
                    <a:pt x="269" y="118"/>
                  </a:lnTo>
                  <a:lnTo>
                    <a:pt x="268" y="120"/>
                  </a:lnTo>
                  <a:lnTo>
                    <a:pt x="267" y="123"/>
                  </a:lnTo>
                  <a:lnTo>
                    <a:pt x="266" y="126"/>
                  </a:lnTo>
                  <a:lnTo>
                    <a:pt x="266" y="140"/>
                  </a:lnTo>
                  <a:lnTo>
                    <a:pt x="266" y="147"/>
                  </a:lnTo>
                  <a:lnTo>
                    <a:pt x="257" y="145"/>
                  </a:lnTo>
                  <a:lnTo>
                    <a:pt x="251" y="143"/>
                  </a:lnTo>
                  <a:lnTo>
                    <a:pt x="244" y="140"/>
                  </a:lnTo>
                  <a:lnTo>
                    <a:pt x="240" y="137"/>
                  </a:lnTo>
                  <a:lnTo>
                    <a:pt x="229" y="131"/>
                  </a:lnTo>
                  <a:lnTo>
                    <a:pt x="213" y="123"/>
                  </a:lnTo>
                  <a:lnTo>
                    <a:pt x="113" y="141"/>
                  </a:lnTo>
                  <a:lnTo>
                    <a:pt x="95" y="132"/>
                  </a:lnTo>
                  <a:lnTo>
                    <a:pt x="80" y="124"/>
                  </a:lnTo>
                  <a:lnTo>
                    <a:pt x="68" y="116"/>
                  </a:lnTo>
                  <a:lnTo>
                    <a:pt x="58" y="109"/>
                  </a:lnTo>
                  <a:lnTo>
                    <a:pt x="51" y="101"/>
                  </a:lnTo>
                  <a:lnTo>
                    <a:pt x="45" y="94"/>
                  </a:lnTo>
                  <a:lnTo>
                    <a:pt x="40" y="88"/>
                  </a:lnTo>
                  <a:lnTo>
                    <a:pt x="37" y="82"/>
                  </a:lnTo>
                  <a:lnTo>
                    <a:pt x="31" y="70"/>
                  </a:lnTo>
                  <a:lnTo>
                    <a:pt x="26" y="59"/>
                  </a:lnTo>
                  <a:lnTo>
                    <a:pt x="21" y="54"/>
                  </a:lnTo>
                  <a:lnTo>
                    <a:pt x="16" y="48"/>
                  </a:lnTo>
                  <a:lnTo>
                    <a:pt x="9" y="42"/>
                  </a:lnTo>
                  <a:lnTo>
                    <a:pt x="0" y="36"/>
                  </a:lnTo>
                  <a:lnTo>
                    <a:pt x="16" y="39"/>
                  </a:lnTo>
                  <a:lnTo>
                    <a:pt x="29" y="40"/>
                  </a:lnTo>
                  <a:lnTo>
                    <a:pt x="41" y="40"/>
                  </a:lnTo>
                  <a:lnTo>
                    <a:pt x="52" y="38"/>
                  </a:lnTo>
                  <a:lnTo>
                    <a:pt x="62" y="36"/>
                  </a:lnTo>
                  <a:lnTo>
                    <a:pt x="72" y="33"/>
                  </a:lnTo>
                  <a:lnTo>
                    <a:pt x="79" y="29"/>
                  </a:lnTo>
                  <a:lnTo>
                    <a:pt x="87" y="25"/>
                  </a:lnTo>
                  <a:lnTo>
                    <a:pt x="102" y="16"/>
                  </a:lnTo>
                  <a:lnTo>
                    <a:pt x="119" y="8"/>
                  </a:lnTo>
                  <a:lnTo>
                    <a:pt x="128" y="5"/>
                  </a:lnTo>
                  <a:lnTo>
                    <a:pt x="138" y="2"/>
                  </a:lnTo>
                  <a:lnTo>
                    <a:pt x="149" y="1"/>
                  </a:lnTo>
                  <a:lnTo>
                    <a:pt x="159" y="0"/>
                  </a:lnTo>
                  <a:lnTo>
                    <a:pt x="179" y="11"/>
                  </a:lnTo>
                  <a:lnTo>
                    <a:pt x="200" y="23"/>
                  </a:lnTo>
                  <a:lnTo>
                    <a:pt x="222" y="34"/>
                  </a:lnTo>
                  <a:lnTo>
                    <a:pt x="244" y="45"/>
                  </a:lnTo>
                  <a:lnTo>
                    <a:pt x="278" y="61"/>
                  </a:lnTo>
                  <a:lnTo>
                    <a:pt x="292" y="67"/>
                  </a:lnTo>
                  <a:lnTo>
                    <a:pt x="314" y="73"/>
                  </a:lnTo>
                  <a:lnTo>
                    <a:pt x="333" y="80"/>
                  </a:lnTo>
                  <a:lnTo>
                    <a:pt x="343" y="83"/>
                  </a:lnTo>
                  <a:lnTo>
                    <a:pt x="354" y="86"/>
                  </a:lnTo>
                  <a:lnTo>
                    <a:pt x="365" y="89"/>
                  </a:lnTo>
                  <a:lnTo>
                    <a:pt x="379" y="92"/>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96" name="Freeform 454"/>
            <p:cNvSpPr>
              <a:spLocks/>
            </p:cNvSpPr>
            <p:nvPr>
              <p:custDataLst>
                <p:tags r:id="rId289"/>
              </p:custDataLst>
            </p:nvPr>
          </p:nvSpPr>
          <p:spPr bwMode="auto">
            <a:xfrm>
              <a:off x="4826589" y="2547347"/>
              <a:ext cx="33141" cy="53218"/>
            </a:xfrm>
            <a:custGeom>
              <a:avLst/>
              <a:gdLst>
                <a:gd name="T0" fmla="*/ 0 w 61"/>
                <a:gd name="T1" fmla="*/ 0 h 67"/>
                <a:gd name="T2" fmla="*/ 0 w 61"/>
                <a:gd name="T3" fmla="*/ 2147483647 h 67"/>
                <a:gd name="T4" fmla="*/ 0 w 61"/>
                <a:gd name="T5" fmla="*/ 2147483647 h 67"/>
                <a:gd name="T6" fmla="*/ 2147483647 w 61"/>
                <a:gd name="T7" fmla="*/ 2147483647 h 67"/>
                <a:gd name="T8" fmla="*/ 2147483647 w 61"/>
                <a:gd name="T9" fmla="*/ 2147483647 h 67"/>
                <a:gd name="T10" fmla="*/ 2147483647 w 61"/>
                <a:gd name="T11" fmla="*/ 2147483647 h 67"/>
                <a:gd name="T12" fmla="*/ 2147483647 w 61"/>
                <a:gd name="T13" fmla="*/ 2147483647 h 67"/>
                <a:gd name="T14" fmla="*/ 2147483647 w 61"/>
                <a:gd name="T15" fmla="*/ 2147483647 h 67"/>
                <a:gd name="T16" fmla="*/ 2147483647 w 61"/>
                <a:gd name="T17" fmla="*/ 2147483647 h 67"/>
                <a:gd name="T18" fmla="*/ 2147483647 w 61"/>
                <a:gd name="T19" fmla="*/ 2147483647 h 67"/>
                <a:gd name="T20" fmla="*/ 2147483647 w 61"/>
                <a:gd name="T21" fmla="*/ 2147483647 h 67"/>
                <a:gd name="T22" fmla="*/ 2147483647 w 61"/>
                <a:gd name="T23" fmla="*/ 2147483647 h 67"/>
                <a:gd name="T24" fmla="*/ 2147483647 w 61"/>
                <a:gd name="T25" fmla="*/ 2147483647 h 67"/>
                <a:gd name="T26" fmla="*/ 2147483647 w 61"/>
                <a:gd name="T27" fmla="*/ 2147483647 h 67"/>
                <a:gd name="T28" fmla="*/ 2147483647 w 61"/>
                <a:gd name="T29" fmla="*/ 2147483647 h 67"/>
                <a:gd name="T30" fmla="*/ 2147483647 w 61"/>
                <a:gd name="T31" fmla="*/ 2147483647 h 67"/>
                <a:gd name="T32" fmla="*/ 2147483647 w 61"/>
                <a:gd name="T33" fmla="*/ 2147483647 h 67"/>
                <a:gd name="T34" fmla="*/ 2147483647 w 61"/>
                <a:gd name="T35" fmla="*/ 2147483647 h 67"/>
                <a:gd name="T36" fmla="*/ 2147483647 w 61"/>
                <a:gd name="T37" fmla="*/ 0 h 67"/>
                <a:gd name="T38" fmla="*/ 2147483647 w 61"/>
                <a:gd name="T39" fmla="*/ 2147483647 h 67"/>
                <a:gd name="T40" fmla="*/ 2147483647 w 61"/>
                <a:gd name="T41" fmla="*/ 2147483647 h 67"/>
                <a:gd name="T42" fmla="*/ 2147483647 w 61"/>
                <a:gd name="T43" fmla="*/ 2147483647 h 67"/>
                <a:gd name="T44" fmla="*/ 2147483647 w 61"/>
                <a:gd name="T45" fmla="*/ 2147483647 h 67"/>
                <a:gd name="T46" fmla="*/ 2147483647 w 61"/>
                <a:gd name="T47" fmla="*/ 2147483647 h 67"/>
                <a:gd name="T48" fmla="*/ 0 w 61"/>
                <a:gd name="T49" fmla="*/ 0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1" h="67">
                  <a:moveTo>
                    <a:pt x="0" y="0"/>
                  </a:moveTo>
                  <a:lnTo>
                    <a:pt x="0" y="9"/>
                  </a:lnTo>
                  <a:lnTo>
                    <a:pt x="0" y="18"/>
                  </a:lnTo>
                  <a:lnTo>
                    <a:pt x="1" y="24"/>
                  </a:lnTo>
                  <a:lnTo>
                    <a:pt x="2" y="30"/>
                  </a:lnTo>
                  <a:lnTo>
                    <a:pt x="3" y="36"/>
                  </a:lnTo>
                  <a:lnTo>
                    <a:pt x="6" y="42"/>
                  </a:lnTo>
                  <a:lnTo>
                    <a:pt x="12" y="55"/>
                  </a:lnTo>
                  <a:lnTo>
                    <a:pt x="21" y="67"/>
                  </a:lnTo>
                  <a:lnTo>
                    <a:pt x="28" y="65"/>
                  </a:lnTo>
                  <a:lnTo>
                    <a:pt x="35" y="61"/>
                  </a:lnTo>
                  <a:lnTo>
                    <a:pt x="42" y="58"/>
                  </a:lnTo>
                  <a:lnTo>
                    <a:pt x="48" y="53"/>
                  </a:lnTo>
                  <a:lnTo>
                    <a:pt x="53" y="47"/>
                  </a:lnTo>
                  <a:lnTo>
                    <a:pt x="57" y="40"/>
                  </a:lnTo>
                  <a:lnTo>
                    <a:pt x="59" y="32"/>
                  </a:lnTo>
                  <a:lnTo>
                    <a:pt x="61" y="24"/>
                  </a:lnTo>
                  <a:lnTo>
                    <a:pt x="53" y="14"/>
                  </a:lnTo>
                  <a:lnTo>
                    <a:pt x="41" y="0"/>
                  </a:lnTo>
                  <a:lnTo>
                    <a:pt x="28" y="3"/>
                  </a:lnTo>
                  <a:lnTo>
                    <a:pt x="18" y="4"/>
                  </a:lnTo>
                  <a:lnTo>
                    <a:pt x="13" y="4"/>
                  </a:lnTo>
                  <a:lnTo>
                    <a:pt x="10" y="3"/>
                  </a:lnTo>
                  <a:lnTo>
                    <a:pt x="6" y="2"/>
                  </a:lnTo>
                  <a:lnTo>
                    <a:pt x="0"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97" name="Freeform 455"/>
            <p:cNvSpPr>
              <a:spLocks/>
            </p:cNvSpPr>
            <p:nvPr>
              <p:custDataLst>
                <p:tags r:id="rId290"/>
              </p:custDataLst>
            </p:nvPr>
          </p:nvSpPr>
          <p:spPr bwMode="auto">
            <a:xfrm>
              <a:off x="4795193" y="2551548"/>
              <a:ext cx="27907" cy="51818"/>
            </a:xfrm>
            <a:custGeom>
              <a:avLst/>
              <a:gdLst>
                <a:gd name="T0" fmla="*/ 0 w 60"/>
                <a:gd name="T1" fmla="*/ 2147483647 h 55"/>
                <a:gd name="T2" fmla="*/ 0 w 60"/>
                <a:gd name="T3" fmla="*/ 2147483647 h 55"/>
                <a:gd name="T4" fmla="*/ 2147483647 w 60"/>
                <a:gd name="T5" fmla="*/ 2147483647 h 55"/>
                <a:gd name="T6" fmla="*/ 2147483647 w 60"/>
                <a:gd name="T7" fmla="*/ 2147483647 h 55"/>
                <a:gd name="T8" fmla="*/ 2147483647 w 60"/>
                <a:gd name="T9" fmla="*/ 2147483647 h 55"/>
                <a:gd name="T10" fmla="*/ 2147483647 w 60"/>
                <a:gd name="T11" fmla="*/ 2147483647 h 55"/>
                <a:gd name="T12" fmla="*/ 2147483647 w 60"/>
                <a:gd name="T13" fmla="*/ 2147483647 h 55"/>
                <a:gd name="T14" fmla="*/ 2147483647 w 60"/>
                <a:gd name="T15" fmla="*/ 2147483647 h 55"/>
                <a:gd name="T16" fmla="*/ 2147483647 w 60"/>
                <a:gd name="T17" fmla="*/ 2147483647 h 55"/>
                <a:gd name="T18" fmla="*/ 2147483647 w 60"/>
                <a:gd name="T19" fmla="*/ 2147483647 h 55"/>
                <a:gd name="T20" fmla="*/ 2147483647 w 60"/>
                <a:gd name="T21" fmla="*/ 2147483647 h 55"/>
                <a:gd name="T22" fmla="*/ 2147483647 w 60"/>
                <a:gd name="T23" fmla="*/ 2147483647 h 55"/>
                <a:gd name="T24" fmla="*/ 2147483647 w 60"/>
                <a:gd name="T25" fmla="*/ 2147483647 h 55"/>
                <a:gd name="T26" fmla="*/ 2147483647 w 60"/>
                <a:gd name="T27" fmla="*/ 2147483647 h 55"/>
                <a:gd name="T28" fmla="*/ 2147483647 w 60"/>
                <a:gd name="T29" fmla="*/ 2147483647 h 55"/>
                <a:gd name="T30" fmla="*/ 2147483647 w 60"/>
                <a:gd name="T31" fmla="*/ 2147483647 h 55"/>
                <a:gd name="T32" fmla="*/ 2147483647 w 60"/>
                <a:gd name="T33" fmla="*/ 2147483647 h 55"/>
                <a:gd name="T34" fmla="*/ 2147483647 w 60"/>
                <a:gd name="T35" fmla="*/ 0 h 55"/>
                <a:gd name="T36" fmla="*/ 2147483647 w 60"/>
                <a:gd name="T37" fmla="*/ 2147483647 h 55"/>
                <a:gd name="T38" fmla="*/ 2147483647 w 60"/>
                <a:gd name="T39" fmla="*/ 2147483647 h 55"/>
                <a:gd name="T40" fmla="*/ 2147483647 w 60"/>
                <a:gd name="T41" fmla="*/ 2147483647 h 55"/>
                <a:gd name="T42" fmla="*/ 0 w 60"/>
                <a:gd name="T43" fmla="*/ 2147483647 h 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0" h="55">
                  <a:moveTo>
                    <a:pt x="0" y="6"/>
                  </a:moveTo>
                  <a:lnTo>
                    <a:pt x="0" y="24"/>
                  </a:lnTo>
                  <a:lnTo>
                    <a:pt x="5" y="32"/>
                  </a:lnTo>
                  <a:lnTo>
                    <a:pt x="10" y="40"/>
                  </a:lnTo>
                  <a:lnTo>
                    <a:pt x="16" y="45"/>
                  </a:lnTo>
                  <a:lnTo>
                    <a:pt x="21" y="49"/>
                  </a:lnTo>
                  <a:lnTo>
                    <a:pt x="27" y="52"/>
                  </a:lnTo>
                  <a:lnTo>
                    <a:pt x="33" y="54"/>
                  </a:lnTo>
                  <a:lnTo>
                    <a:pt x="40" y="55"/>
                  </a:lnTo>
                  <a:lnTo>
                    <a:pt x="46" y="55"/>
                  </a:lnTo>
                  <a:lnTo>
                    <a:pt x="53" y="52"/>
                  </a:lnTo>
                  <a:lnTo>
                    <a:pt x="60" y="49"/>
                  </a:lnTo>
                  <a:lnTo>
                    <a:pt x="50" y="34"/>
                  </a:lnTo>
                  <a:lnTo>
                    <a:pt x="42" y="22"/>
                  </a:lnTo>
                  <a:lnTo>
                    <a:pt x="39" y="17"/>
                  </a:lnTo>
                  <a:lnTo>
                    <a:pt x="35" y="12"/>
                  </a:lnTo>
                  <a:lnTo>
                    <a:pt x="34" y="6"/>
                  </a:lnTo>
                  <a:lnTo>
                    <a:pt x="33" y="0"/>
                  </a:lnTo>
                  <a:lnTo>
                    <a:pt x="23" y="1"/>
                  </a:lnTo>
                  <a:lnTo>
                    <a:pt x="15" y="3"/>
                  </a:lnTo>
                  <a:lnTo>
                    <a:pt x="7" y="5"/>
                  </a:lnTo>
                  <a:lnTo>
                    <a:pt x="0" y="6"/>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298" name="Freeform 456"/>
            <p:cNvSpPr>
              <a:spLocks/>
            </p:cNvSpPr>
            <p:nvPr>
              <p:custDataLst>
                <p:tags r:id="rId291"/>
              </p:custDataLst>
            </p:nvPr>
          </p:nvSpPr>
          <p:spPr bwMode="auto">
            <a:xfrm>
              <a:off x="4762053" y="2503932"/>
              <a:ext cx="57559" cy="68624"/>
            </a:xfrm>
            <a:custGeom>
              <a:avLst/>
              <a:gdLst>
                <a:gd name="T0" fmla="*/ 2147483647 w 120"/>
                <a:gd name="T1" fmla="*/ 2147483647 h 148"/>
                <a:gd name="T2" fmla="*/ 2147483647 w 120"/>
                <a:gd name="T3" fmla="*/ 2147483647 h 148"/>
                <a:gd name="T4" fmla="*/ 2147483647 w 120"/>
                <a:gd name="T5" fmla="*/ 2147483647 h 148"/>
                <a:gd name="T6" fmla="*/ 2147483647 w 120"/>
                <a:gd name="T7" fmla="*/ 2147483647 h 148"/>
                <a:gd name="T8" fmla="*/ 2147483647 w 120"/>
                <a:gd name="T9" fmla="*/ 2147483647 h 148"/>
                <a:gd name="T10" fmla="*/ 2147483647 w 120"/>
                <a:gd name="T11" fmla="*/ 2147483647 h 148"/>
                <a:gd name="T12" fmla="*/ 2147483647 w 120"/>
                <a:gd name="T13" fmla="*/ 2147483647 h 148"/>
                <a:gd name="T14" fmla="*/ 2147483647 w 120"/>
                <a:gd name="T15" fmla="*/ 2147483647 h 148"/>
                <a:gd name="T16" fmla="*/ 2147483647 w 120"/>
                <a:gd name="T17" fmla="*/ 2147483647 h 148"/>
                <a:gd name="T18" fmla="*/ 2147483647 w 120"/>
                <a:gd name="T19" fmla="*/ 2147483647 h 148"/>
                <a:gd name="T20" fmla="*/ 2147483647 w 120"/>
                <a:gd name="T21" fmla="*/ 2147483647 h 148"/>
                <a:gd name="T22" fmla="*/ 2147483647 w 120"/>
                <a:gd name="T23" fmla="*/ 2147483647 h 148"/>
                <a:gd name="T24" fmla="*/ 2147483647 w 120"/>
                <a:gd name="T25" fmla="*/ 2147483647 h 148"/>
                <a:gd name="T26" fmla="*/ 2147483647 w 120"/>
                <a:gd name="T27" fmla="*/ 2147483647 h 148"/>
                <a:gd name="T28" fmla="*/ 2147483647 w 120"/>
                <a:gd name="T29" fmla="*/ 2147483647 h 148"/>
                <a:gd name="T30" fmla="*/ 2147483647 w 120"/>
                <a:gd name="T31" fmla="*/ 2147483647 h 148"/>
                <a:gd name="T32" fmla="*/ 2147483647 w 120"/>
                <a:gd name="T33" fmla="*/ 2147483647 h 148"/>
                <a:gd name="T34" fmla="*/ 2147483647 w 120"/>
                <a:gd name="T35" fmla="*/ 2147483647 h 148"/>
                <a:gd name="T36" fmla="*/ 0 w 120"/>
                <a:gd name="T37" fmla="*/ 2147483647 h 148"/>
                <a:gd name="T38" fmla="*/ 2147483647 w 120"/>
                <a:gd name="T39" fmla="*/ 2147483647 h 148"/>
                <a:gd name="T40" fmla="*/ 2147483647 w 120"/>
                <a:gd name="T41" fmla="*/ 2147483647 h 148"/>
                <a:gd name="T42" fmla="*/ 2147483647 w 120"/>
                <a:gd name="T43" fmla="*/ 2147483647 h 148"/>
                <a:gd name="T44" fmla="*/ 2147483647 w 120"/>
                <a:gd name="T45" fmla="*/ 2147483647 h 148"/>
                <a:gd name="T46" fmla="*/ 2147483647 w 120"/>
                <a:gd name="T47" fmla="*/ 2147483647 h 148"/>
                <a:gd name="T48" fmla="*/ 2147483647 w 120"/>
                <a:gd name="T49" fmla="*/ 2147483647 h 148"/>
                <a:gd name="T50" fmla="*/ 2147483647 w 120"/>
                <a:gd name="T51" fmla="*/ 2147483647 h 148"/>
                <a:gd name="T52" fmla="*/ 2147483647 w 120"/>
                <a:gd name="T53" fmla="*/ 2147483647 h 148"/>
                <a:gd name="T54" fmla="*/ 2147483647 w 120"/>
                <a:gd name="T55" fmla="*/ 2147483647 h 148"/>
                <a:gd name="T56" fmla="*/ 2147483647 w 120"/>
                <a:gd name="T57" fmla="*/ 0 h 148"/>
                <a:gd name="T58" fmla="*/ 2147483647 w 120"/>
                <a:gd name="T59" fmla="*/ 2147483647 h 148"/>
                <a:gd name="T60" fmla="*/ 2147483647 w 120"/>
                <a:gd name="T61" fmla="*/ 2147483647 h 148"/>
                <a:gd name="T62" fmla="*/ 2147483647 w 120"/>
                <a:gd name="T63" fmla="*/ 2147483647 h 148"/>
                <a:gd name="T64" fmla="*/ 2147483647 w 120"/>
                <a:gd name="T65" fmla="*/ 2147483647 h 148"/>
                <a:gd name="T66" fmla="*/ 2147483647 w 120"/>
                <a:gd name="T67" fmla="*/ 2147483647 h 148"/>
                <a:gd name="T68" fmla="*/ 2147483647 w 120"/>
                <a:gd name="T69" fmla="*/ 2147483647 h 148"/>
                <a:gd name="T70" fmla="*/ 2147483647 w 120"/>
                <a:gd name="T71" fmla="*/ 2147483647 h 148"/>
                <a:gd name="T72" fmla="*/ 2147483647 w 120"/>
                <a:gd name="T73" fmla="*/ 2147483647 h 148"/>
                <a:gd name="T74" fmla="*/ 2147483647 w 120"/>
                <a:gd name="T75" fmla="*/ 2147483647 h 148"/>
                <a:gd name="T76" fmla="*/ 2147483647 w 120"/>
                <a:gd name="T77" fmla="*/ 2147483647 h 148"/>
                <a:gd name="T78" fmla="*/ 2147483647 w 120"/>
                <a:gd name="T79" fmla="*/ 2147483647 h 148"/>
                <a:gd name="T80" fmla="*/ 2147483647 w 120"/>
                <a:gd name="T81" fmla="*/ 2147483647 h 148"/>
                <a:gd name="T82" fmla="*/ 2147483647 w 120"/>
                <a:gd name="T83" fmla="*/ 2147483647 h 148"/>
                <a:gd name="T84" fmla="*/ 2147483647 w 120"/>
                <a:gd name="T85" fmla="*/ 2147483647 h 148"/>
                <a:gd name="T86" fmla="*/ 2147483647 w 120"/>
                <a:gd name="T87" fmla="*/ 2147483647 h 148"/>
                <a:gd name="T88" fmla="*/ 2147483647 w 120"/>
                <a:gd name="T89" fmla="*/ 2147483647 h 148"/>
                <a:gd name="T90" fmla="*/ 2147483647 w 120"/>
                <a:gd name="T91" fmla="*/ 2147483647 h 148"/>
                <a:gd name="T92" fmla="*/ 2147483647 w 120"/>
                <a:gd name="T93" fmla="*/ 2147483647 h 148"/>
                <a:gd name="T94" fmla="*/ 2147483647 w 120"/>
                <a:gd name="T95" fmla="*/ 2147483647 h 148"/>
                <a:gd name="T96" fmla="*/ 2147483647 w 120"/>
                <a:gd name="T97" fmla="*/ 2147483647 h 148"/>
                <a:gd name="T98" fmla="*/ 2147483647 w 120"/>
                <a:gd name="T99" fmla="*/ 2147483647 h 148"/>
                <a:gd name="T100" fmla="*/ 2147483647 w 120"/>
                <a:gd name="T101" fmla="*/ 2147483647 h 148"/>
                <a:gd name="T102" fmla="*/ 2147483647 w 120"/>
                <a:gd name="T103" fmla="*/ 2147483647 h 148"/>
                <a:gd name="T104" fmla="*/ 2147483647 w 120"/>
                <a:gd name="T105" fmla="*/ 2147483647 h 148"/>
                <a:gd name="T106" fmla="*/ 2147483647 w 120"/>
                <a:gd name="T107" fmla="*/ 2147483647 h 148"/>
                <a:gd name="T108" fmla="*/ 2147483647 w 120"/>
                <a:gd name="T109" fmla="*/ 2147483647 h 148"/>
                <a:gd name="T110" fmla="*/ 2147483647 w 120"/>
                <a:gd name="T111" fmla="*/ 2147483647 h 148"/>
                <a:gd name="T112" fmla="*/ 2147483647 w 120"/>
                <a:gd name="T113" fmla="*/ 2147483647 h 148"/>
                <a:gd name="T114" fmla="*/ 2147483647 w 120"/>
                <a:gd name="T115" fmla="*/ 2147483647 h 148"/>
                <a:gd name="T116" fmla="*/ 2147483647 w 120"/>
                <a:gd name="T117" fmla="*/ 2147483647 h 148"/>
                <a:gd name="T118" fmla="*/ 2147483647 w 120"/>
                <a:gd name="T119" fmla="*/ 2147483647 h 14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20" h="148">
                  <a:moveTo>
                    <a:pt x="74" y="129"/>
                  </a:moveTo>
                  <a:lnTo>
                    <a:pt x="70" y="131"/>
                  </a:lnTo>
                  <a:lnTo>
                    <a:pt x="67" y="132"/>
                  </a:lnTo>
                  <a:lnTo>
                    <a:pt x="64" y="133"/>
                  </a:lnTo>
                  <a:lnTo>
                    <a:pt x="60" y="133"/>
                  </a:lnTo>
                  <a:lnTo>
                    <a:pt x="56" y="133"/>
                  </a:lnTo>
                  <a:lnTo>
                    <a:pt x="53" y="132"/>
                  </a:lnTo>
                  <a:lnTo>
                    <a:pt x="50" y="131"/>
                  </a:lnTo>
                  <a:lnTo>
                    <a:pt x="47" y="129"/>
                  </a:lnTo>
                  <a:lnTo>
                    <a:pt x="41" y="128"/>
                  </a:lnTo>
                  <a:lnTo>
                    <a:pt x="34" y="125"/>
                  </a:lnTo>
                  <a:lnTo>
                    <a:pt x="26" y="120"/>
                  </a:lnTo>
                  <a:lnTo>
                    <a:pt x="19" y="115"/>
                  </a:lnTo>
                  <a:lnTo>
                    <a:pt x="11" y="108"/>
                  </a:lnTo>
                  <a:lnTo>
                    <a:pt x="6" y="101"/>
                  </a:lnTo>
                  <a:lnTo>
                    <a:pt x="3" y="97"/>
                  </a:lnTo>
                  <a:lnTo>
                    <a:pt x="2" y="94"/>
                  </a:lnTo>
                  <a:lnTo>
                    <a:pt x="1" y="90"/>
                  </a:lnTo>
                  <a:lnTo>
                    <a:pt x="0" y="87"/>
                  </a:lnTo>
                  <a:lnTo>
                    <a:pt x="2" y="73"/>
                  </a:lnTo>
                  <a:lnTo>
                    <a:pt x="8" y="55"/>
                  </a:lnTo>
                  <a:lnTo>
                    <a:pt x="14" y="35"/>
                  </a:lnTo>
                  <a:lnTo>
                    <a:pt x="20" y="18"/>
                  </a:lnTo>
                  <a:lnTo>
                    <a:pt x="32" y="17"/>
                  </a:lnTo>
                  <a:lnTo>
                    <a:pt x="42" y="16"/>
                  </a:lnTo>
                  <a:lnTo>
                    <a:pt x="51" y="14"/>
                  </a:lnTo>
                  <a:lnTo>
                    <a:pt x="58" y="11"/>
                  </a:lnTo>
                  <a:lnTo>
                    <a:pt x="70" y="5"/>
                  </a:lnTo>
                  <a:lnTo>
                    <a:pt x="80" y="0"/>
                  </a:lnTo>
                  <a:lnTo>
                    <a:pt x="85" y="2"/>
                  </a:lnTo>
                  <a:lnTo>
                    <a:pt x="93" y="7"/>
                  </a:lnTo>
                  <a:lnTo>
                    <a:pt x="98" y="10"/>
                  </a:lnTo>
                  <a:lnTo>
                    <a:pt x="102" y="13"/>
                  </a:lnTo>
                  <a:lnTo>
                    <a:pt x="106" y="16"/>
                  </a:lnTo>
                  <a:lnTo>
                    <a:pt x="107" y="18"/>
                  </a:lnTo>
                  <a:lnTo>
                    <a:pt x="100" y="28"/>
                  </a:lnTo>
                  <a:lnTo>
                    <a:pt x="93" y="37"/>
                  </a:lnTo>
                  <a:lnTo>
                    <a:pt x="95" y="42"/>
                  </a:lnTo>
                  <a:lnTo>
                    <a:pt x="98" y="49"/>
                  </a:lnTo>
                  <a:lnTo>
                    <a:pt x="102" y="56"/>
                  </a:lnTo>
                  <a:lnTo>
                    <a:pt x="107" y="63"/>
                  </a:lnTo>
                  <a:lnTo>
                    <a:pt x="115" y="75"/>
                  </a:lnTo>
                  <a:lnTo>
                    <a:pt x="120" y="79"/>
                  </a:lnTo>
                  <a:lnTo>
                    <a:pt x="113" y="81"/>
                  </a:lnTo>
                  <a:lnTo>
                    <a:pt x="107" y="84"/>
                  </a:lnTo>
                  <a:lnTo>
                    <a:pt x="100" y="87"/>
                  </a:lnTo>
                  <a:lnTo>
                    <a:pt x="96" y="91"/>
                  </a:lnTo>
                  <a:lnTo>
                    <a:pt x="90" y="95"/>
                  </a:lnTo>
                  <a:lnTo>
                    <a:pt x="87" y="99"/>
                  </a:lnTo>
                  <a:lnTo>
                    <a:pt x="82" y="104"/>
                  </a:lnTo>
                  <a:lnTo>
                    <a:pt x="80" y="109"/>
                  </a:lnTo>
                  <a:lnTo>
                    <a:pt x="78" y="114"/>
                  </a:lnTo>
                  <a:lnTo>
                    <a:pt x="77" y="120"/>
                  </a:lnTo>
                  <a:lnTo>
                    <a:pt x="76" y="125"/>
                  </a:lnTo>
                  <a:lnTo>
                    <a:pt x="75" y="130"/>
                  </a:lnTo>
                  <a:lnTo>
                    <a:pt x="76" y="135"/>
                  </a:lnTo>
                  <a:lnTo>
                    <a:pt x="77" y="140"/>
                  </a:lnTo>
                  <a:lnTo>
                    <a:pt x="78" y="144"/>
                  </a:lnTo>
                  <a:lnTo>
                    <a:pt x="80" y="148"/>
                  </a:lnTo>
                  <a:lnTo>
                    <a:pt x="74" y="129"/>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99" name="Freeform 457"/>
            <p:cNvSpPr>
              <a:spLocks/>
            </p:cNvSpPr>
            <p:nvPr>
              <p:custDataLst>
                <p:tags r:id="rId292"/>
              </p:custDataLst>
            </p:nvPr>
          </p:nvSpPr>
          <p:spPr bwMode="auto">
            <a:xfrm>
              <a:off x="5236927" y="3213675"/>
              <a:ext cx="299709" cy="271515"/>
            </a:xfrm>
            <a:custGeom>
              <a:avLst/>
              <a:gdLst>
                <a:gd name="T0" fmla="*/ 21 w 631"/>
                <a:gd name="T1" fmla="*/ 2 h 592"/>
                <a:gd name="T2" fmla="*/ 32 w 631"/>
                <a:gd name="T3" fmla="*/ 4 h 592"/>
                <a:gd name="T4" fmla="*/ 54 w 631"/>
                <a:gd name="T5" fmla="*/ 8 h 592"/>
                <a:gd name="T6" fmla="*/ 78 w 631"/>
                <a:gd name="T7" fmla="*/ 11 h 592"/>
                <a:gd name="T8" fmla="*/ 104 w 631"/>
                <a:gd name="T9" fmla="*/ 19 h 592"/>
                <a:gd name="T10" fmla="*/ 130 w 631"/>
                <a:gd name="T11" fmla="*/ 32 h 592"/>
                <a:gd name="T12" fmla="*/ 146 w 631"/>
                <a:gd name="T13" fmla="*/ 40 h 592"/>
                <a:gd name="T14" fmla="*/ 159 w 631"/>
                <a:gd name="T15" fmla="*/ 43 h 592"/>
                <a:gd name="T16" fmla="*/ 189 w 631"/>
                <a:gd name="T17" fmla="*/ 43 h 592"/>
                <a:gd name="T18" fmla="*/ 227 w 631"/>
                <a:gd name="T19" fmla="*/ 37 h 592"/>
                <a:gd name="T20" fmla="*/ 277 w 631"/>
                <a:gd name="T21" fmla="*/ 23 h 592"/>
                <a:gd name="T22" fmla="*/ 399 w 631"/>
                <a:gd name="T23" fmla="*/ 38 h 592"/>
                <a:gd name="T24" fmla="*/ 403 w 631"/>
                <a:gd name="T25" fmla="*/ 69 h 592"/>
                <a:gd name="T26" fmla="*/ 410 w 631"/>
                <a:gd name="T27" fmla="*/ 95 h 592"/>
                <a:gd name="T28" fmla="*/ 417 w 631"/>
                <a:gd name="T29" fmla="*/ 119 h 592"/>
                <a:gd name="T30" fmla="*/ 427 w 631"/>
                <a:gd name="T31" fmla="*/ 140 h 592"/>
                <a:gd name="T32" fmla="*/ 450 w 631"/>
                <a:gd name="T33" fmla="*/ 175 h 592"/>
                <a:gd name="T34" fmla="*/ 472 w 631"/>
                <a:gd name="T35" fmla="*/ 204 h 592"/>
                <a:gd name="T36" fmla="*/ 482 w 631"/>
                <a:gd name="T37" fmla="*/ 222 h 592"/>
                <a:gd name="T38" fmla="*/ 485 w 631"/>
                <a:gd name="T39" fmla="*/ 240 h 592"/>
                <a:gd name="T40" fmla="*/ 491 w 631"/>
                <a:gd name="T41" fmla="*/ 255 h 592"/>
                <a:gd name="T42" fmla="*/ 496 w 631"/>
                <a:gd name="T43" fmla="*/ 261 h 592"/>
                <a:gd name="T44" fmla="*/ 505 w 631"/>
                <a:gd name="T45" fmla="*/ 266 h 592"/>
                <a:gd name="T46" fmla="*/ 513 w 631"/>
                <a:gd name="T47" fmla="*/ 270 h 592"/>
                <a:gd name="T48" fmla="*/ 519 w 631"/>
                <a:gd name="T49" fmla="*/ 278 h 592"/>
                <a:gd name="T50" fmla="*/ 533 w 631"/>
                <a:gd name="T51" fmla="*/ 303 h 592"/>
                <a:gd name="T52" fmla="*/ 541 w 631"/>
                <a:gd name="T53" fmla="*/ 331 h 592"/>
                <a:gd name="T54" fmla="*/ 545 w 631"/>
                <a:gd name="T55" fmla="*/ 358 h 592"/>
                <a:gd name="T56" fmla="*/ 548 w 631"/>
                <a:gd name="T57" fmla="*/ 368 h 592"/>
                <a:gd name="T58" fmla="*/ 557 w 631"/>
                <a:gd name="T59" fmla="*/ 381 h 592"/>
                <a:gd name="T60" fmla="*/ 583 w 631"/>
                <a:gd name="T61" fmla="*/ 415 h 592"/>
                <a:gd name="T62" fmla="*/ 612 w 631"/>
                <a:gd name="T63" fmla="*/ 447 h 592"/>
                <a:gd name="T64" fmla="*/ 631 w 631"/>
                <a:gd name="T65" fmla="*/ 463 h 592"/>
                <a:gd name="T66" fmla="*/ 612 w 631"/>
                <a:gd name="T67" fmla="*/ 481 h 592"/>
                <a:gd name="T68" fmla="*/ 624 w 631"/>
                <a:gd name="T69" fmla="*/ 496 h 592"/>
                <a:gd name="T70" fmla="*/ 626 w 631"/>
                <a:gd name="T71" fmla="*/ 507 h 592"/>
                <a:gd name="T72" fmla="*/ 626 w 631"/>
                <a:gd name="T73" fmla="*/ 516 h 592"/>
                <a:gd name="T74" fmla="*/ 631 w 631"/>
                <a:gd name="T75" fmla="*/ 531 h 592"/>
                <a:gd name="T76" fmla="*/ 626 w 631"/>
                <a:gd name="T77" fmla="*/ 539 h 592"/>
                <a:gd name="T78" fmla="*/ 617 w 631"/>
                <a:gd name="T79" fmla="*/ 548 h 592"/>
                <a:gd name="T80" fmla="*/ 592 w 631"/>
                <a:gd name="T81" fmla="*/ 569 h 592"/>
                <a:gd name="T82" fmla="*/ 558 w 631"/>
                <a:gd name="T83" fmla="*/ 592 h 592"/>
                <a:gd name="T84" fmla="*/ 46 w 631"/>
                <a:gd name="T85" fmla="*/ 174 h 592"/>
                <a:gd name="T86" fmla="*/ 25 w 631"/>
                <a:gd name="T87" fmla="*/ 157 h 592"/>
                <a:gd name="T88" fmla="*/ 11 w 631"/>
                <a:gd name="T89" fmla="*/ 138 h 592"/>
                <a:gd name="T90" fmla="*/ 2 w 631"/>
                <a:gd name="T91" fmla="*/ 117 h 592"/>
                <a:gd name="T92" fmla="*/ 0 w 631"/>
                <a:gd name="T93" fmla="*/ 93 h 592"/>
                <a:gd name="T94" fmla="*/ 3 w 631"/>
                <a:gd name="T95" fmla="*/ 89 h 592"/>
                <a:gd name="T96" fmla="*/ 10 w 631"/>
                <a:gd name="T97" fmla="*/ 83 h 592"/>
                <a:gd name="T98" fmla="*/ 17 w 631"/>
                <a:gd name="T99" fmla="*/ 77 h 592"/>
                <a:gd name="T100" fmla="*/ 20 w 631"/>
                <a:gd name="T101" fmla="*/ 69 h 592"/>
                <a:gd name="T102" fmla="*/ 18 w 631"/>
                <a:gd name="T103" fmla="*/ 53 h 592"/>
                <a:gd name="T104" fmla="*/ 13 w 631"/>
                <a:gd name="T105" fmla="*/ 42 h 592"/>
                <a:gd name="T106" fmla="*/ 9 w 631"/>
                <a:gd name="T107" fmla="*/ 34 h 592"/>
                <a:gd name="T108" fmla="*/ 7 w 631"/>
                <a:gd name="T109" fmla="*/ 26 h 592"/>
                <a:gd name="T110" fmla="*/ 13 w 631"/>
                <a:gd name="T111" fmla="*/ 0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31" h="592">
                  <a:moveTo>
                    <a:pt x="13" y="0"/>
                  </a:moveTo>
                  <a:lnTo>
                    <a:pt x="21" y="2"/>
                  </a:lnTo>
                  <a:lnTo>
                    <a:pt x="26" y="2"/>
                  </a:lnTo>
                  <a:lnTo>
                    <a:pt x="32" y="4"/>
                  </a:lnTo>
                  <a:lnTo>
                    <a:pt x="40" y="7"/>
                  </a:lnTo>
                  <a:lnTo>
                    <a:pt x="54" y="8"/>
                  </a:lnTo>
                  <a:lnTo>
                    <a:pt x="67" y="9"/>
                  </a:lnTo>
                  <a:lnTo>
                    <a:pt x="78" y="11"/>
                  </a:lnTo>
                  <a:lnTo>
                    <a:pt x="88" y="13"/>
                  </a:lnTo>
                  <a:lnTo>
                    <a:pt x="104" y="19"/>
                  </a:lnTo>
                  <a:lnTo>
                    <a:pt x="118" y="26"/>
                  </a:lnTo>
                  <a:lnTo>
                    <a:pt x="130" y="32"/>
                  </a:lnTo>
                  <a:lnTo>
                    <a:pt x="141" y="38"/>
                  </a:lnTo>
                  <a:lnTo>
                    <a:pt x="146" y="40"/>
                  </a:lnTo>
                  <a:lnTo>
                    <a:pt x="153" y="42"/>
                  </a:lnTo>
                  <a:lnTo>
                    <a:pt x="159" y="43"/>
                  </a:lnTo>
                  <a:lnTo>
                    <a:pt x="166" y="44"/>
                  </a:lnTo>
                  <a:lnTo>
                    <a:pt x="189" y="43"/>
                  </a:lnTo>
                  <a:lnTo>
                    <a:pt x="210" y="41"/>
                  </a:lnTo>
                  <a:lnTo>
                    <a:pt x="227" y="37"/>
                  </a:lnTo>
                  <a:lnTo>
                    <a:pt x="244" y="33"/>
                  </a:lnTo>
                  <a:lnTo>
                    <a:pt x="277" y="23"/>
                  </a:lnTo>
                  <a:lnTo>
                    <a:pt x="312" y="14"/>
                  </a:lnTo>
                  <a:lnTo>
                    <a:pt x="399" y="38"/>
                  </a:lnTo>
                  <a:lnTo>
                    <a:pt x="400" y="53"/>
                  </a:lnTo>
                  <a:lnTo>
                    <a:pt x="403" y="69"/>
                  </a:lnTo>
                  <a:lnTo>
                    <a:pt x="405" y="82"/>
                  </a:lnTo>
                  <a:lnTo>
                    <a:pt x="410" y="95"/>
                  </a:lnTo>
                  <a:lnTo>
                    <a:pt x="413" y="107"/>
                  </a:lnTo>
                  <a:lnTo>
                    <a:pt x="417" y="119"/>
                  </a:lnTo>
                  <a:lnTo>
                    <a:pt x="423" y="130"/>
                  </a:lnTo>
                  <a:lnTo>
                    <a:pt x="427" y="140"/>
                  </a:lnTo>
                  <a:lnTo>
                    <a:pt x="438" y="158"/>
                  </a:lnTo>
                  <a:lnTo>
                    <a:pt x="450" y="175"/>
                  </a:lnTo>
                  <a:lnTo>
                    <a:pt x="461" y="190"/>
                  </a:lnTo>
                  <a:lnTo>
                    <a:pt x="472" y="204"/>
                  </a:lnTo>
                  <a:lnTo>
                    <a:pt x="478" y="213"/>
                  </a:lnTo>
                  <a:lnTo>
                    <a:pt x="482" y="222"/>
                  </a:lnTo>
                  <a:lnTo>
                    <a:pt x="484" y="232"/>
                  </a:lnTo>
                  <a:lnTo>
                    <a:pt x="485" y="240"/>
                  </a:lnTo>
                  <a:lnTo>
                    <a:pt x="488" y="248"/>
                  </a:lnTo>
                  <a:lnTo>
                    <a:pt x="491" y="255"/>
                  </a:lnTo>
                  <a:lnTo>
                    <a:pt x="494" y="258"/>
                  </a:lnTo>
                  <a:lnTo>
                    <a:pt x="496" y="261"/>
                  </a:lnTo>
                  <a:lnTo>
                    <a:pt x="501" y="263"/>
                  </a:lnTo>
                  <a:lnTo>
                    <a:pt x="505" y="266"/>
                  </a:lnTo>
                  <a:lnTo>
                    <a:pt x="508" y="267"/>
                  </a:lnTo>
                  <a:lnTo>
                    <a:pt x="513" y="270"/>
                  </a:lnTo>
                  <a:lnTo>
                    <a:pt x="516" y="274"/>
                  </a:lnTo>
                  <a:lnTo>
                    <a:pt x="519" y="278"/>
                  </a:lnTo>
                  <a:lnTo>
                    <a:pt x="526" y="290"/>
                  </a:lnTo>
                  <a:lnTo>
                    <a:pt x="533" y="303"/>
                  </a:lnTo>
                  <a:lnTo>
                    <a:pt x="537" y="317"/>
                  </a:lnTo>
                  <a:lnTo>
                    <a:pt x="541" y="331"/>
                  </a:lnTo>
                  <a:lnTo>
                    <a:pt x="544" y="346"/>
                  </a:lnTo>
                  <a:lnTo>
                    <a:pt x="545" y="358"/>
                  </a:lnTo>
                  <a:lnTo>
                    <a:pt x="546" y="363"/>
                  </a:lnTo>
                  <a:lnTo>
                    <a:pt x="548" y="368"/>
                  </a:lnTo>
                  <a:lnTo>
                    <a:pt x="551" y="374"/>
                  </a:lnTo>
                  <a:lnTo>
                    <a:pt x="557" y="381"/>
                  </a:lnTo>
                  <a:lnTo>
                    <a:pt x="569" y="398"/>
                  </a:lnTo>
                  <a:lnTo>
                    <a:pt x="583" y="415"/>
                  </a:lnTo>
                  <a:lnTo>
                    <a:pt x="598" y="432"/>
                  </a:lnTo>
                  <a:lnTo>
                    <a:pt x="612" y="447"/>
                  </a:lnTo>
                  <a:lnTo>
                    <a:pt x="624" y="458"/>
                  </a:lnTo>
                  <a:lnTo>
                    <a:pt x="631" y="463"/>
                  </a:lnTo>
                  <a:lnTo>
                    <a:pt x="622" y="472"/>
                  </a:lnTo>
                  <a:lnTo>
                    <a:pt x="612" y="481"/>
                  </a:lnTo>
                  <a:lnTo>
                    <a:pt x="619" y="489"/>
                  </a:lnTo>
                  <a:lnTo>
                    <a:pt x="624" y="496"/>
                  </a:lnTo>
                  <a:lnTo>
                    <a:pt x="626" y="501"/>
                  </a:lnTo>
                  <a:lnTo>
                    <a:pt x="626" y="507"/>
                  </a:lnTo>
                  <a:lnTo>
                    <a:pt x="626" y="511"/>
                  </a:lnTo>
                  <a:lnTo>
                    <a:pt x="626" y="516"/>
                  </a:lnTo>
                  <a:lnTo>
                    <a:pt x="627" y="523"/>
                  </a:lnTo>
                  <a:lnTo>
                    <a:pt x="631" y="531"/>
                  </a:lnTo>
                  <a:lnTo>
                    <a:pt x="629" y="535"/>
                  </a:lnTo>
                  <a:lnTo>
                    <a:pt x="626" y="539"/>
                  </a:lnTo>
                  <a:lnTo>
                    <a:pt x="622" y="543"/>
                  </a:lnTo>
                  <a:lnTo>
                    <a:pt x="617" y="548"/>
                  </a:lnTo>
                  <a:lnTo>
                    <a:pt x="605" y="559"/>
                  </a:lnTo>
                  <a:lnTo>
                    <a:pt x="592" y="569"/>
                  </a:lnTo>
                  <a:lnTo>
                    <a:pt x="569" y="585"/>
                  </a:lnTo>
                  <a:lnTo>
                    <a:pt x="558" y="592"/>
                  </a:lnTo>
                  <a:lnTo>
                    <a:pt x="53" y="592"/>
                  </a:lnTo>
                  <a:lnTo>
                    <a:pt x="46" y="174"/>
                  </a:lnTo>
                  <a:lnTo>
                    <a:pt x="35" y="166"/>
                  </a:lnTo>
                  <a:lnTo>
                    <a:pt x="25" y="157"/>
                  </a:lnTo>
                  <a:lnTo>
                    <a:pt x="18" y="148"/>
                  </a:lnTo>
                  <a:lnTo>
                    <a:pt x="11" y="138"/>
                  </a:lnTo>
                  <a:lnTo>
                    <a:pt x="6" y="128"/>
                  </a:lnTo>
                  <a:lnTo>
                    <a:pt x="2" y="117"/>
                  </a:lnTo>
                  <a:lnTo>
                    <a:pt x="1" y="105"/>
                  </a:lnTo>
                  <a:lnTo>
                    <a:pt x="0" y="93"/>
                  </a:lnTo>
                  <a:lnTo>
                    <a:pt x="1" y="91"/>
                  </a:lnTo>
                  <a:lnTo>
                    <a:pt x="3" y="89"/>
                  </a:lnTo>
                  <a:lnTo>
                    <a:pt x="7" y="86"/>
                  </a:lnTo>
                  <a:lnTo>
                    <a:pt x="10" y="83"/>
                  </a:lnTo>
                  <a:lnTo>
                    <a:pt x="13" y="80"/>
                  </a:lnTo>
                  <a:lnTo>
                    <a:pt x="17" y="77"/>
                  </a:lnTo>
                  <a:lnTo>
                    <a:pt x="19" y="73"/>
                  </a:lnTo>
                  <a:lnTo>
                    <a:pt x="20" y="69"/>
                  </a:lnTo>
                  <a:lnTo>
                    <a:pt x="20" y="61"/>
                  </a:lnTo>
                  <a:lnTo>
                    <a:pt x="18" y="53"/>
                  </a:lnTo>
                  <a:lnTo>
                    <a:pt x="15" y="47"/>
                  </a:lnTo>
                  <a:lnTo>
                    <a:pt x="13" y="42"/>
                  </a:lnTo>
                  <a:lnTo>
                    <a:pt x="11" y="38"/>
                  </a:lnTo>
                  <a:lnTo>
                    <a:pt x="9" y="34"/>
                  </a:lnTo>
                  <a:lnTo>
                    <a:pt x="7" y="30"/>
                  </a:lnTo>
                  <a:lnTo>
                    <a:pt x="7" y="26"/>
                  </a:lnTo>
                  <a:lnTo>
                    <a:pt x="10" y="11"/>
                  </a:lnTo>
                  <a:lnTo>
                    <a:pt x="13"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00" name="Freeform 458"/>
            <p:cNvSpPr>
              <a:spLocks/>
            </p:cNvSpPr>
            <p:nvPr>
              <p:custDataLst>
                <p:tags r:id="rId293"/>
              </p:custDataLst>
            </p:nvPr>
          </p:nvSpPr>
          <p:spPr bwMode="auto">
            <a:xfrm>
              <a:off x="4791705" y="2891868"/>
              <a:ext cx="19187" cy="50418"/>
            </a:xfrm>
            <a:custGeom>
              <a:avLst/>
              <a:gdLst>
                <a:gd name="T0" fmla="*/ 2147483647 w 40"/>
                <a:gd name="T1" fmla="*/ 2147483647 h 93"/>
                <a:gd name="T2" fmla="*/ 2147483647 w 40"/>
                <a:gd name="T3" fmla="*/ 2147483647 h 93"/>
                <a:gd name="T4" fmla="*/ 2147483647 w 40"/>
                <a:gd name="T5" fmla="*/ 2147483647 h 93"/>
                <a:gd name="T6" fmla="*/ 2147483647 w 40"/>
                <a:gd name="T7" fmla="*/ 2147483647 h 93"/>
                <a:gd name="T8" fmla="*/ 2147483647 w 40"/>
                <a:gd name="T9" fmla="*/ 2147483647 h 93"/>
                <a:gd name="T10" fmla="*/ 2147483647 w 40"/>
                <a:gd name="T11" fmla="*/ 2147483647 h 93"/>
                <a:gd name="T12" fmla="*/ 2147483647 w 40"/>
                <a:gd name="T13" fmla="*/ 0 h 93"/>
                <a:gd name="T14" fmla="*/ 2147483647 w 40"/>
                <a:gd name="T15" fmla="*/ 2147483647 h 93"/>
                <a:gd name="T16" fmla="*/ 2147483647 w 40"/>
                <a:gd name="T17" fmla="*/ 2147483647 h 93"/>
                <a:gd name="T18" fmla="*/ 2147483647 w 40"/>
                <a:gd name="T19" fmla="*/ 2147483647 h 93"/>
                <a:gd name="T20" fmla="*/ 2147483647 w 40"/>
                <a:gd name="T21" fmla="*/ 2147483647 h 93"/>
                <a:gd name="T22" fmla="*/ 2147483647 w 40"/>
                <a:gd name="T23" fmla="*/ 2147483647 h 93"/>
                <a:gd name="T24" fmla="*/ 2147483647 w 40"/>
                <a:gd name="T25" fmla="*/ 2147483647 h 93"/>
                <a:gd name="T26" fmla="*/ 2147483647 w 40"/>
                <a:gd name="T27" fmla="*/ 2147483647 h 93"/>
                <a:gd name="T28" fmla="*/ 2147483647 w 40"/>
                <a:gd name="T29" fmla="*/ 2147483647 h 93"/>
                <a:gd name="T30" fmla="*/ 2147483647 w 40"/>
                <a:gd name="T31" fmla="*/ 2147483647 h 93"/>
                <a:gd name="T32" fmla="*/ 2147483647 w 40"/>
                <a:gd name="T33" fmla="*/ 2147483647 h 93"/>
                <a:gd name="T34" fmla="*/ 2147483647 w 40"/>
                <a:gd name="T35" fmla="*/ 2147483647 h 93"/>
                <a:gd name="T36" fmla="*/ 2147483647 w 40"/>
                <a:gd name="T37" fmla="*/ 2147483647 h 93"/>
                <a:gd name="T38" fmla="*/ 2147483647 w 40"/>
                <a:gd name="T39" fmla="*/ 2147483647 h 93"/>
                <a:gd name="T40" fmla="*/ 2147483647 w 40"/>
                <a:gd name="T41" fmla="*/ 2147483647 h 93"/>
                <a:gd name="T42" fmla="*/ 2147483647 w 40"/>
                <a:gd name="T43" fmla="*/ 2147483647 h 93"/>
                <a:gd name="T44" fmla="*/ 0 w 40"/>
                <a:gd name="T45" fmla="*/ 2147483647 h 93"/>
                <a:gd name="T46" fmla="*/ 2147483647 w 40"/>
                <a:gd name="T47" fmla="*/ 2147483647 h 93"/>
                <a:gd name="T48" fmla="*/ 2147483647 w 40"/>
                <a:gd name="T49" fmla="*/ 2147483647 h 93"/>
                <a:gd name="T50" fmla="*/ 2147483647 w 40"/>
                <a:gd name="T51" fmla="*/ 2147483647 h 93"/>
                <a:gd name="T52" fmla="*/ 2147483647 w 40"/>
                <a:gd name="T53" fmla="*/ 2147483647 h 9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0" h="93">
                  <a:moveTo>
                    <a:pt x="7" y="31"/>
                  </a:moveTo>
                  <a:lnTo>
                    <a:pt x="10" y="30"/>
                  </a:lnTo>
                  <a:lnTo>
                    <a:pt x="14" y="26"/>
                  </a:lnTo>
                  <a:lnTo>
                    <a:pt x="20" y="20"/>
                  </a:lnTo>
                  <a:lnTo>
                    <a:pt x="25" y="15"/>
                  </a:lnTo>
                  <a:lnTo>
                    <a:pt x="35" y="4"/>
                  </a:lnTo>
                  <a:lnTo>
                    <a:pt x="40" y="0"/>
                  </a:lnTo>
                  <a:lnTo>
                    <a:pt x="37" y="26"/>
                  </a:lnTo>
                  <a:lnTo>
                    <a:pt x="35" y="53"/>
                  </a:lnTo>
                  <a:lnTo>
                    <a:pt x="34" y="65"/>
                  </a:lnTo>
                  <a:lnTo>
                    <a:pt x="34" y="77"/>
                  </a:lnTo>
                  <a:lnTo>
                    <a:pt x="35" y="82"/>
                  </a:lnTo>
                  <a:lnTo>
                    <a:pt x="36" y="86"/>
                  </a:lnTo>
                  <a:lnTo>
                    <a:pt x="37" y="90"/>
                  </a:lnTo>
                  <a:lnTo>
                    <a:pt x="40" y="93"/>
                  </a:lnTo>
                  <a:lnTo>
                    <a:pt x="26" y="93"/>
                  </a:lnTo>
                  <a:lnTo>
                    <a:pt x="13" y="93"/>
                  </a:lnTo>
                  <a:lnTo>
                    <a:pt x="11" y="92"/>
                  </a:lnTo>
                  <a:lnTo>
                    <a:pt x="8" y="91"/>
                  </a:lnTo>
                  <a:lnTo>
                    <a:pt x="6" y="88"/>
                  </a:lnTo>
                  <a:lnTo>
                    <a:pt x="4" y="86"/>
                  </a:lnTo>
                  <a:lnTo>
                    <a:pt x="1" y="80"/>
                  </a:lnTo>
                  <a:lnTo>
                    <a:pt x="0" y="73"/>
                  </a:lnTo>
                  <a:lnTo>
                    <a:pt x="1" y="64"/>
                  </a:lnTo>
                  <a:lnTo>
                    <a:pt x="3" y="50"/>
                  </a:lnTo>
                  <a:lnTo>
                    <a:pt x="6" y="37"/>
                  </a:lnTo>
                  <a:lnTo>
                    <a:pt x="7" y="31"/>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01" name="Freeform 459"/>
            <p:cNvSpPr>
              <a:spLocks/>
            </p:cNvSpPr>
            <p:nvPr>
              <p:custDataLst>
                <p:tags r:id="rId294"/>
              </p:custDataLst>
            </p:nvPr>
          </p:nvSpPr>
          <p:spPr bwMode="auto">
            <a:xfrm>
              <a:off x="4484397" y="2671991"/>
              <a:ext cx="324424" cy="240884"/>
            </a:xfrm>
            <a:custGeom>
              <a:avLst/>
              <a:gdLst>
                <a:gd name="T0" fmla="*/ 2147483647 w 664"/>
                <a:gd name="T1" fmla="*/ 2147483647 h 518"/>
                <a:gd name="T2" fmla="*/ 2147483647 w 664"/>
                <a:gd name="T3" fmla="*/ 2147483647 h 518"/>
                <a:gd name="T4" fmla="*/ 2147483647 w 664"/>
                <a:gd name="T5" fmla="*/ 2147483647 h 518"/>
                <a:gd name="T6" fmla="*/ 2147483647 w 664"/>
                <a:gd name="T7" fmla="*/ 2147483647 h 518"/>
                <a:gd name="T8" fmla="*/ 2147483647 w 664"/>
                <a:gd name="T9" fmla="*/ 2147483647 h 518"/>
                <a:gd name="T10" fmla="*/ 2147483647 w 664"/>
                <a:gd name="T11" fmla="*/ 2147483647 h 518"/>
                <a:gd name="T12" fmla="*/ 2147483647 w 664"/>
                <a:gd name="T13" fmla="*/ 2147483647 h 518"/>
                <a:gd name="T14" fmla="*/ 2147483647 w 664"/>
                <a:gd name="T15" fmla="*/ 2147483647 h 518"/>
                <a:gd name="T16" fmla="*/ 2147483647 w 664"/>
                <a:gd name="T17" fmla="*/ 2147483647 h 518"/>
                <a:gd name="T18" fmla="*/ 2147483647 w 664"/>
                <a:gd name="T19" fmla="*/ 2147483647 h 518"/>
                <a:gd name="T20" fmla="*/ 2147483647 w 664"/>
                <a:gd name="T21" fmla="*/ 2147483647 h 518"/>
                <a:gd name="T22" fmla="*/ 2147483647 w 664"/>
                <a:gd name="T23" fmla="*/ 2147483647 h 518"/>
                <a:gd name="T24" fmla="*/ 2147483647 w 664"/>
                <a:gd name="T25" fmla="*/ 2147483647 h 518"/>
                <a:gd name="T26" fmla="*/ 2147483647 w 664"/>
                <a:gd name="T27" fmla="*/ 2147483647 h 518"/>
                <a:gd name="T28" fmla="*/ 2147483647 w 664"/>
                <a:gd name="T29" fmla="*/ 2147483647 h 518"/>
                <a:gd name="T30" fmla="*/ 2147483647 w 664"/>
                <a:gd name="T31" fmla="*/ 2147483647 h 518"/>
                <a:gd name="T32" fmla="*/ 2147483647 w 664"/>
                <a:gd name="T33" fmla="*/ 2147483647 h 518"/>
                <a:gd name="T34" fmla="*/ 2147483647 w 664"/>
                <a:gd name="T35" fmla="*/ 2147483647 h 518"/>
                <a:gd name="T36" fmla="*/ 2147483647 w 664"/>
                <a:gd name="T37" fmla="*/ 2147483647 h 518"/>
                <a:gd name="T38" fmla="*/ 2147483647 w 664"/>
                <a:gd name="T39" fmla="*/ 2147483647 h 518"/>
                <a:gd name="T40" fmla="*/ 2147483647 w 664"/>
                <a:gd name="T41" fmla="*/ 2147483647 h 518"/>
                <a:gd name="T42" fmla="*/ 2147483647 w 664"/>
                <a:gd name="T43" fmla="*/ 2147483647 h 518"/>
                <a:gd name="T44" fmla="*/ 2147483647 w 664"/>
                <a:gd name="T45" fmla="*/ 2147483647 h 518"/>
                <a:gd name="T46" fmla="*/ 2147483647 w 664"/>
                <a:gd name="T47" fmla="*/ 2147483647 h 518"/>
                <a:gd name="T48" fmla="*/ 2147483647 w 664"/>
                <a:gd name="T49" fmla="*/ 2147483647 h 518"/>
                <a:gd name="T50" fmla="*/ 2147483647 w 664"/>
                <a:gd name="T51" fmla="*/ 2147483647 h 518"/>
                <a:gd name="T52" fmla="*/ 2147483647 w 664"/>
                <a:gd name="T53" fmla="*/ 2147483647 h 518"/>
                <a:gd name="T54" fmla="*/ 2147483647 w 664"/>
                <a:gd name="T55" fmla="*/ 2147483647 h 518"/>
                <a:gd name="T56" fmla="*/ 2147483647 w 664"/>
                <a:gd name="T57" fmla="*/ 2147483647 h 518"/>
                <a:gd name="T58" fmla="*/ 2147483647 w 664"/>
                <a:gd name="T59" fmla="*/ 2147483647 h 518"/>
                <a:gd name="T60" fmla="*/ 2147483647 w 664"/>
                <a:gd name="T61" fmla="*/ 2147483647 h 518"/>
                <a:gd name="T62" fmla="*/ 2147483647 w 664"/>
                <a:gd name="T63" fmla="*/ 2147483647 h 518"/>
                <a:gd name="T64" fmla="*/ 2147483647 w 664"/>
                <a:gd name="T65" fmla="*/ 2147483647 h 518"/>
                <a:gd name="T66" fmla="*/ 2147483647 w 664"/>
                <a:gd name="T67" fmla="*/ 2147483647 h 518"/>
                <a:gd name="T68" fmla="*/ 2147483647 w 664"/>
                <a:gd name="T69" fmla="*/ 2147483647 h 518"/>
                <a:gd name="T70" fmla="*/ 2147483647 w 664"/>
                <a:gd name="T71" fmla="*/ 2147483647 h 518"/>
                <a:gd name="T72" fmla="*/ 2147483647 w 664"/>
                <a:gd name="T73" fmla="*/ 2147483647 h 518"/>
                <a:gd name="T74" fmla="*/ 2147483647 w 664"/>
                <a:gd name="T75" fmla="*/ 2147483647 h 518"/>
                <a:gd name="T76" fmla="*/ 2147483647 w 664"/>
                <a:gd name="T77" fmla="*/ 2147483647 h 518"/>
                <a:gd name="T78" fmla="*/ 2147483647 w 664"/>
                <a:gd name="T79" fmla="*/ 2147483647 h 518"/>
                <a:gd name="T80" fmla="*/ 2147483647 w 664"/>
                <a:gd name="T81" fmla="*/ 2147483647 h 518"/>
                <a:gd name="T82" fmla="*/ 2147483647 w 664"/>
                <a:gd name="T83" fmla="*/ 2147483647 h 518"/>
                <a:gd name="T84" fmla="*/ 2147483647 w 664"/>
                <a:gd name="T85" fmla="*/ 2147483647 h 518"/>
                <a:gd name="T86" fmla="*/ 2147483647 w 664"/>
                <a:gd name="T87" fmla="*/ 2147483647 h 518"/>
                <a:gd name="T88" fmla="*/ 2147483647 w 664"/>
                <a:gd name="T89" fmla="*/ 2147483647 h 518"/>
                <a:gd name="T90" fmla="*/ 2147483647 w 664"/>
                <a:gd name="T91" fmla="*/ 2147483647 h 518"/>
                <a:gd name="T92" fmla="*/ 2147483647 w 664"/>
                <a:gd name="T93" fmla="*/ 2147483647 h 518"/>
                <a:gd name="T94" fmla="*/ 2147483647 w 664"/>
                <a:gd name="T95" fmla="*/ 2147483647 h 518"/>
                <a:gd name="T96" fmla="*/ 2147483647 w 664"/>
                <a:gd name="T97" fmla="*/ 2147483647 h 518"/>
                <a:gd name="T98" fmla="*/ 2147483647 w 664"/>
                <a:gd name="T99" fmla="*/ 2147483647 h 518"/>
                <a:gd name="T100" fmla="*/ 2147483647 w 664"/>
                <a:gd name="T101" fmla="*/ 2147483647 h 518"/>
                <a:gd name="T102" fmla="*/ 2147483647 w 664"/>
                <a:gd name="T103" fmla="*/ 2147483647 h 518"/>
                <a:gd name="T104" fmla="*/ 2147483647 w 664"/>
                <a:gd name="T105" fmla="*/ 2147483647 h 518"/>
                <a:gd name="T106" fmla="*/ 2147483647 w 664"/>
                <a:gd name="T107" fmla="*/ 2147483647 h 518"/>
                <a:gd name="T108" fmla="*/ 2147483647 w 664"/>
                <a:gd name="T109" fmla="*/ 2147483647 h 518"/>
                <a:gd name="T110" fmla="*/ 2147483647 w 664"/>
                <a:gd name="T111" fmla="*/ 2147483647 h 518"/>
                <a:gd name="T112" fmla="*/ 2147483647 w 664"/>
                <a:gd name="T113" fmla="*/ 2147483647 h 518"/>
                <a:gd name="T114" fmla="*/ 2147483647 w 664"/>
                <a:gd name="T115" fmla="*/ 2147483647 h 518"/>
                <a:gd name="T116" fmla="*/ 2147483647 w 664"/>
                <a:gd name="T117" fmla="*/ 2147483647 h 518"/>
                <a:gd name="T118" fmla="*/ 2147483647 w 664"/>
                <a:gd name="T119" fmla="*/ 2147483647 h 518"/>
                <a:gd name="T120" fmla="*/ 2147483647 w 664"/>
                <a:gd name="T121" fmla="*/ 2147483647 h 518"/>
                <a:gd name="T122" fmla="*/ 2147483647 w 664"/>
                <a:gd name="T123" fmla="*/ 2147483647 h 51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64" h="518">
                  <a:moveTo>
                    <a:pt x="146" y="450"/>
                  </a:moveTo>
                  <a:lnTo>
                    <a:pt x="148" y="447"/>
                  </a:lnTo>
                  <a:lnTo>
                    <a:pt x="149" y="445"/>
                  </a:lnTo>
                  <a:lnTo>
                    <a:pt x="150" y="441"/>
                  </a:lnTo>
                  <a:lnTo>
                    <a:pt x="151" y="438"/>
                  </a:lnTo>
                  <a:lnTo>
                    <a:pt x="151" y="431"/>
                  </a:lnTo>
                  <a:lnTo>
                    <a:pt x="150" y="424"/>
                  </a:lnTo>
                  <a:lnTo>
                    <a:pt x="147" y="411"/>
                  </a:lnTo>
                  <a:lnTo>
                    <a:pt x="146" y="400"/>
                  </a:lnTo>
                  <a:lnTo>
                    <a:pt x="147" y="378"/>
                  </a:lnTo>
                  <a:lnTo>
                    <a:pt x="149" y="364"/>
                  </a:lnTo>
                  <a:lnTo>
                    <a:pt x="151" y="353"/>
                  </a:lnTo>
                  <a:lnTo>
                    <a:pt x="152" y="339"/>
                  </a:lnTo>
                  <a:lnTo>
                    <a:pt x="150" y="320"/>
                  </a:lnTo>
                  <a:lnTo>
                    <a:pt x="146" y="298"/>
                  </a:lnTo>
                  <a:lnTo>
                    <a:pt x="141" y="273"/>
                  </a:lnTo>
                  <a:lnTo>
                    <a:pt x="139" y="252"/>
                  </a:lnTo>
                  <a:lnTo>
                    <a:pt x="134" y="251"/>
                  </a:lnTo>
                  <a:lnTo>
                    <a:pt x="127" y="249"/>
                  </a:lnTo>
                  <a:lnTo>
                    <a:pt x="119" y="246"/>
                  </a:lnTo>
                  <a:lnTo>
                    <a:pt x="109" y="241"/>
                  </a:lnTo>
                  <a:lnTo>
                    <a:pt x="87" y="231"/>
                  </a:lnTo>
                  <a:lnTo>
                    <a:pt x="64" y="217"/>
                  </a:lnTo>
                  <a:lnTo>
                    <a:pt x="20" y="192"/>
                  </a:lnTo>
                  <a:lnTo>
                    <a:pt x="0" y="178"/>
                  </a:lnTo>
                  <a:lnTo>
                    <a:pt x="19" y="172"/>
                  </a:lnTo>
                  <a:lnTo>
                    <a:pt x="24" y="171"/>
                  </a:lnTo>
                  <a:lnTo>
                    <a:pt x="28" y="168"/>
                  </a:lnTo>
                  <a:lnTo>
                    <a:pt x="31" y="165"/>
                  </a:lnTo>
                  <a:lnTo>
                    <a:pt x="36" y="159"/>
                  </a:lnTo>
                  <a:lnTo>
                    <a:pt x="39" y="155"/>
                  </a:lnTo>
                  <a:lnTo>
                    <a:pt x="44" y="151"/>
                  </a:lnTo>
                  <a:lnTo>
                    <a:pt x="48" y="148"/>
                  </a:lnTo>
                  <a:lnTo>
                    <a:pt x="52" y="147"/>
                  </a:lnTo>
                  <a:lnTo>
                    <a:pt x="92" y="159"/>
                  </a:lnTo>
                  <a:lnTo>
                    <a:pt x="100" y="155"/>
                  </a:lnTo>
                  <a:lnTo>
                    <a:pt x="108" y="153"/>
                  </a:lnTo>
                  <a:lnTo>
                    <a:pt x="116" y="152"/>
                  </a:lnTo>
                  <a:lnTo>
                    <a:pt x="125" y="152"/>
                  </a:lnTo>
                  <a:lnTo>
                    <a:pt x="132" y="153"/>
                  </a:lnTo>
                  <a:lnTo>
                    <a:pt x="140" y="155"/>
                  </a:lnTo>
                  <a:lnTo>
                    <a:pt x="147" y="157"/>
                  </a:lnTo>
                  <a:lnTo>
                    <a:pt x="152" y="159"/>
                  </a:lnTo>
                  <a:lnTo>
                    <a:pt x="152" y="86"/>
                  </a:lnTo>
                  <a:lnTo>
                    <a:pt x="165" y="94"/>
                  </a:lnTo>
                  <a:lnTo>
                    <a:pt x="175" y="102"/>
                  </a:lnTo>
                  <a:lnTo>
                    <a:pt x="181" y="105"/>
                  </a:lnTo>
                  <a:lnTo>
                    <a:pt x="185" y="109"/>
                  </a:lnTo>
                  <a:lnTo>
                    <a:pt x="192" y="110"/>
                  </a:lnTo>
                  <a:lnTo>
                    <a:pt x="198" y="111"/>
                  </a:lnTo>
                  <a:lnTo>
                    <a:pt x="207" y="110"/>
                  </a:lnTo>
                  <a:lnTo>
                    <a:pt x="217" y="107"/>
                  </a:lnTo>
                  <a:lnTo>
                    <a:pt x="226" y="103"/>
                  </a:lnTo>
                  <a:lnTo>
                    <a:pt x="236" y="99"/>
                  </a:lnTo>
                  <a:lnTo>
                    <a:pt x="246" y="93"/>
                  </a:lnTo>
                  <a:lnTo>
                    <a:pt x="255" y="87"/>
                  </a:lnTo>
                  <a:lnTo>
                    <a:pt x="264" y="80"/>
                  </a:lnTo>
                  <a:lnTo>
                    <a:pt x="273" y="73"/>
                  </a:lnTo>
                  <a:lnTo>
                    <a:pt x="282" y="65"/>
                  </a:lnTo>
                  <a:lnTo>
                    <a:pt x="289" y="57"/>
                  </a:lnTo>
                  <a:lnTo>
                    <a:pt x="297" y="48"/>
                  </a:lnTo>
                  <a:lnTo>
                    <a:pt x="303" y="40"/>
                  </a:lnTo>
                  <a:lnTo>
                    <a:pt x="308" y="32"/>
                  </a:lnTo>
                  <a:lnTo>
                    <a:pt x="313" y="25"/>
                  </a:lnTo>
                  <a:lnTo>
                    <a:pt x="316" y="18"/>
                  </a:lnTo>
                  <a:lnTo>
                    <a:pt x="318" y="12"/>
                  </a:lnTo>
                  <a:lnTo>
                    <a:pt x="337" y="11"/>
                  </a:lnTo>
                  <a:lnTo>
                    <a:pt x="354" y="8"/>
                  </a:lnTo>
                  <a:lnTo>
                    <a:pt x="370" y="4"/>
                  </a:lnTo>
                  <a:lnTo>
                    <a:pt x="385" y="0"/>
                  </a:lnTo>
                  <a:lnTo>
                    <a:pt x="385" y="24"/>
                  </a:lnTo>
                  <a:lnTo>
                    <a:pt x="404" y="32"/>
                  </a:lnTo>
                  <a:lnTo>
                    <a:pt x="422" y="40"/>
                  </a:lnTo>
                  <a:lnTo>
                    <a:pt x="440" y="50"/>
                  </a:lnTo>
                  <a:lnTo>
                    <a:pt x="457" y="61"/>
                  </a:lnTo>
                  <a:lnTo>
                    <a:pt x="475" y="72"/>
                  </a:lnTo>
                  <a:lnTo>
                    <a:pt x="493" y="81"/>
                  </a:lnTo>
                  <a:lnTo>
                    <a:pt x="511" y="90"/>
                  </a:lnTo>
                  <a:lnTo>
                    <a:pt x="531" y="98"/>
                  </a:lnTo>
                  <a:lnTo>
                    <a:pt x="538" y="101"/>
                  </a:lnTo>
                  <a:lnTo>
                    <a:pt x="552" y="107"/>
                  </a:lnTo>
                  <a:lnTo>
                    <a:pt x="561" y="111"/>
                  </a:lnTo>
                  <a:lnTo>
                    <a:pt x="569" y="114"/>
                  </a:lnTo>
                  <a:lnTo>
                    <a:pt x="578" y="116"/>
                  </a:lnTo>
                  <a:lnTo>
                    <a:pt x="584" y="117"/>
                  </a:lnTo>
                  <a:lnTo>
                    <a:pt x="604" y="118"/>
                  </a:lnTo>
                  <a:lnTo>
                    <a:pt x="623" y="121"/>
                  </a:lnTo>
                  <a:lnTo>
                    <a:pt x="644" y="124"/>
                  </a:lnTo>
                  <a:lnTo>
                    <a:pt x="664" y="129"/>
                  </a:lnTo>
                  <a:lnTo>
                    <a:pt x="658" y="136"/>
                  </a:lnTo>
                  <a:lnTo>
                    <a:pt x="654" y="145"/>
                  </a:lnTo>
                  <a:lnTo>
                    <a:pt x="650" y="155"/>
                  </a:lnTo>
                  <a:lnTo>
                    <a:pt x="645" y="166"/>
                  </a:lnTo>
                  <a:lnTo>
                    <a:pt x="638" y="189"/>
                  </a:lnTo>
                  <a:lnTo>
                    <a:pt x="629" y="212"/>
                  </a:lnTo>
                  <a:lnTo>
                    <a:pt x="620" y="236"/>
                  </a:lnTo>
                  <a:lnTo>
                    <a:pt x="609" y="256"/>
                  </a:lnTo>
                  <a:lnTo>
                    <a:pt x="604" y="265"/>
                  </a:lnTo>
                  <a:lnTo>
                    <a:pt x="598" y="272"/>
                  </a:lnTo>
                  <a:lnTo>
                    <a:pt x="591" y="279"/>
                  </a:lnTo>
                  <a:lnTo>
                    <a:pt x="584" y="283"/>
                  </a:lnTo>
                  <a:lnTo>
                    <a:pt x="585" y="286"/>
                  </a:lnTo>
                  <a:lnTo>
                    <a:pt x="588" y="290"/>
                  </a:lnTo>
                  <a:lnTo>
                    <a:pt x="593" y="294"/>
                  </a:lnTo>
                  <a:lnTo>
                    <a:pt x="599" y="298"/>
                  </a:lnTo>
                  <a:lnTo>
                    <a:pt x="606" y="301"/>
                  </a:lnTo>
                  <a:lnTo>
                    <a:pt x="612" y="304"/>
                  </a:lnTo>
                  <a:lnTo>
                    <a:pt x="618" y="307"/>
                  </a:lnTo>
                  <a:lnTo>
                    <a:pt x="623" y="307"/>
                  </a:lnTo>
                  <a:lnTo>
                    <a:pt x="623" y="326"/>
                  </a:lnTo>
                  <a:lnTo>
                    <a:pt x="623" y="334"/>
                  </a:lnTo>
                  <a:lnTo>
                    <a:pt x="622" y="340"/>
                  </a:lnTo>
                  <a:lnTo>
                    <a:pt x="622" y="344"/>
                  </a:lnTo>
                  <a:lnTo>
                    <a:pt x="620" y="347"/>
                  </a:lnTo>
                  <a:lnTo>
                    <a:pt x="618" y="353"/>
                  </a:lnTo>
                  <a:lnTo>
                    <a:pt x="617" y="363"/>
                  </a:lnTo>
                  <a:lnTo>
                    <a:pt x="618" y="372"/>
                  </a:lnTo>
                  <a:lnTo>
                    <a:pt x="618" y="381"/>
                  </a:lnTo>
                  <a:lnTo>
                    <a:pt x="620" y="391"/>
                  </a:lnTo>
                  <a:lnTo>
                    <a:pt x="622" y="399"/>
                  </a:lnTo>
                  <a:lnTo>
                    <a:pt x="624" y="408"/>
                  </a:lnTo>
                  <a:lnTo>
                    <a:pt x="629" y="416"/>
                  </a:lnTo>
                  <a:lnTo>
                    <a:pt x="632" y="423"/>
                  </a:lnTo>
                  <a:lnTo>
                    <a:pt x="638" y="430"/>
                  </a:lnTo>
                  <a:lnTo>
                    <a:pt x="622" y="444"/>
                  </a:lnTo>
                  <a:lnTo>
                    <a:pt x="608" y="457"/>
                  </a:lnTo>
                  <a:lnTo>
                    <a:pt x="593" y="469"/>
                  </a:lnTo>
                  <a:lnTo>
                    <a:pt x="577" y="480"/>
                  </a:lnTo>
                  <a:lnTo>
                    <a:pt x="569" y="484"/>
                  </a:lnTo>
                  <a:lnTo>
                    <a:pt x="561" y="487"/>
                  </a:lnTo>
                  <a:lnTo>
                    <a:pt x="551" y="489"/>
                  </a:lnTo>
                  <a:lnTo>
                    <a:pt x="542" y="489"/>
                  </a:lnTo>
                  <a:lnTo>
                    <a:pt x="532" y="488"/>
                  </a:lnTo>
                  <a:lnTo>
                    <a:pt x="521" y="485"/>
                  </a:lnTo>
                  <a:lnTo>
                    <a:pt x="509" y="481"/>
                  </a:lnTo>
                  <a:lnTo>
                    <a:pt x="497" y="474"/>
                  </a:lnTo>
                  <a:lnTo>
                    <a:pt x="487" y="466"/>
                  </a:lnTo>
                  <a:lnTo>
                    <a:pt x="477" y="460"/>
                  </a:lnTo>
                  <a:lnTo>
                    <a:pt x="473" y="458"/>
                  </a:lnTo>
                  <a:lnTo>
                    <a:pt x="467" y="457"/>
                  </a:lnTo>
                  <a:lnTo>
                    <a:pt x="463" y="456"/>
                  </a:lnTo>
                  <a:lnTo>
                    <a:pt x="457" y="456"/>
                  </a:lnTo>
                  <a:lnTo>
                    <a:pt x="450" y="456"/>
                  </a:lnTo>
                  <a:lnTo>
                    <a:pt x="443" y="457"/>
                  </a:lnTo>
                  <a:lnTo>
                    <a:pt x="436" y="459"/>
                  </a:lnTo>
                  <a:lnTo>
                    <a:pt x="429" y="462"/>
                  </a:lnTo>
                  <a:lnTo>
                    <a:pt x="423" y="465"/>
                  </a:lnTo>
                  <a:lnTo>
                    <a:pt x="417" y="468"/>
                  </a:lnTo>
                  <a:lnTo>
                    <a:pt x="411" y="472"/>
                  </a:lnTo>
                  <a:lnTo>
                    <a:pt x="406" y="477"/>
                  </a:lnTo>
                  <a:lnTo>
                    <a:pt x="397" y="486"/>
                  </a:lnTo>
                  <a:lnTo>
                    <a:pt x="390" y="496"/>
                  </a:lnTo>
                  <a:lnTo>
                    <a:pt x="388" y="503"/>
                  </a:lnTo>
                  <a:lnTo>
                    <a:pt x="386" y="508"/>
                  </a:lnTo>
                  <a:lnTo>
                    <a:pt x="385" y="512"/>
                  </a:lnTo>
                  <a:lnTo>
                    <a:pt x="385" y="517"/>
                  </a:lnTo>
                  <a:lnTo>
                    <a:pt x="364" y="518"/>
                  </a:lnTo>
                  <a:lnTo>
                    <a:pt x="343" y="517"/>
                  </a:lnTo>
                  <a:lnTo>
                    <a:pt x="333" y="515"/>
                  </a:lnTo>
                  <a:lnTo>
                    <a:pt x="325" y="512"/>
                  </a:lnTo>
                  <a:lnTo>
                    <a:pt x="321" y="510"/>
                  </a:lnTo>
                  <a:lnTo>
                    <a:pt x="317" y="507"/>
                  </a:lnTo>
                  <a:lnTo>
                    <a:pt x="314" y="503"/>
                  </a:lnTo>
                  <a:lnTo>
                    <a:pt x="311" y="499"/>
                  </a:lnTo>
                  <a:lnTo>
                    <a:pt x="307" y="500"/>
                  </a:lnTo>
                  <a:lnTo>
                    <a:pt x="303" y="502"/>
                  </a:lnTo>
                  <a:lnTo>
                    <a:pt x="299" y="505"/>
                  </a:lnTo>
                  <a:lnTo>
                    <a:pt x="296" y="508"/>
                  </a:lnTo>
                  <a:lnTo>
                    <a:pt x="293" y="511"/>
                  </a:lnTo>
                  <a:lnTo>
                    <a:pt x="289" y="514"/>
                  </a:lnTo>
                  <a:lnTo>
                    <a:pt x="287" y="516"/>
                  </a:lnTo>
                  <a:lnTo>
                    <a:pt x="285" y="517"/>
                  </a:lnTo>
                  <a:lnTo>
                    <a:pt x="277" y="517"/>
                  </a:lnTo>
                  <a:lnTo>
                    <a:pt x="268" y="516"/>
                  </a:lnTo>
                  <a:lnTo>
                    <a:pt x="259" y="514"/>
                  </a:lnTo>
                  <a:lnTo>
                    <a:pt x="248" y="512"/>
                  </a:lnTo>
                  <a:lnTo>
                    <a:pt x="227" y="506"/>
                  </a:lnTo>
                  <a:lnTo>
                    <a:pt x="205" y="496"/>
                  </a:lnTo>
                  <a:lnTo>
                    <a:pt x="195" y="492"/>
                  </a:lnTo>
                  <a:lnTo>
                    <a:pt x="185" y="487"/>
                  </a:lnTo>
                  <a:lnTo>
                    <a:pt x="175" y="481"/>
                  </a:lnTo>
                  <a:lnTo>
                    <a:pt x="168" y="475"/>
                  </a:lnTo>
                  <a:lnTo>
                    <a:pt x="160" y="469"/>
                  </a:lnTo>
                  <a:lnTo>
                    <a:pt x="153" y="463"/>
                  </a:lnTo>
                  <a:lnTo>
                    <a:pt x="149" y="456"/>
                  </a:lnTo>
                  <a:lnTo>
                    <a:pt x="146" y="45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02" name="Freeform 460"/>
            <p:cNvSpPr>
              <a:spLocks/>
            </p:cNvSpPr>
            <p:nvPr>
              <p:custDataLst>
                <p:tags r:id="rId295"/>
              </p:custDataLst>
            </p:nvPr>
          </p:nvSpPr>
          <p:spPr bwMode="auto">
            <a:xfrm>
              <a:off x="5582867" y="2878688"/>
              <a:ext cx="165796" cy="74049"/>
            </a:xfrm>
            <a:custGeom>
              <a:avLst/>
              <a:gdLst>
                <a:gd name="T0" fmla="*/ 142243 w 352"/>
                <a:gd name="T1" fmla="*/ 49098 h 153"/>
                <a:gd name="T2" fmla="*/ 150812 w 352"/>
                <a:gd name="T3" fmla="*/ 82550 h 153"/>
                <a:gd name="T4" fmla="*/ 139672 w 352"/>
                <a:gd name="T5" fmla="*/ 76075 h 153"/>
                <a:gd name="T6" fmla="*/ 128105 w 352"/>
                <a:gd name="T7" fmla="*/ 69601 h 153"/>
                <a:gd name="T8" fmla="*/ 113966 w 352"/>
                <a:gd name="T9" fmla="*/ 76075 h 153"/>
                <a:gd name="T10" fmla="*/ 99399 w 352"/>
                <a:gd name="T11" fmla="*/ 76075 h 153"/>
                <a:gd name="T12" fmla="*/ 97257 w 352"/>
                <a:gd name="T13" fmla="*/ 72838 h 153"/>
                <a:gd name="T14" fmla="*/ 96828 w 352"/>
                <a:gd name="T15" fmla="*/ 72838 h 153"/>
                <a:gd name="T16" fmla="*/ 93829 w 352"/>
                <a:gd name="T17" fmla="*/ 69601 h 153"/>
                <a:gd name="T18" fmla="*/ 91258 w 352"/>
                <a:gd name="T19" fmla="*/ 67443 h 153"/>
                <a:gd name="T20" fmla="*/ 87831 w 352"/>
                <a:gd name="T21" fmla="*/ 65285 h 153"/>
                <a:gd name="T22" fmla="*/ 84403 w 352"/>
                <a:gd name="T23" fmla="*/ 63666 h 153"/>
                <a:gd name="T24" fmla="*/ 77548 w 352"/>
                <a:gd name="T25" fmla="*/ 60968 h 153"/>
                <a:gd name="T26" fmla="*/ 69836 w 352"/>
                <a:gd name="T27" fmla="*/ 59350 h 153"/>
                <a:gd name="T28" fmla="*/ 53984 w 352"/>
                <a:gd name="T29" fmla="*/ 57731 h 153"/>
                <a:gd name="T30" fmla="*/ 36846 w 352"/>
                <a:gd name="T31" fmla="*/ 56112 h 153"/>
                <a:gd name="T32" fmla="*/ 36418 w 352"/>
                <a:gd name="T33" fmla="*/ 50717 h 153"/>
                <a:gd name="T34" fmla="*/ 35132 w 352"/>
                <a:gd name="T35" fmla="*/ 45322 h 153"/>
                <a:gd name="T36" fmla="*/ 34275 w 352"/>
                <a:gd name="T37" fmla="*/ 40466 h 153"/>
                <a:gd name="T38" fmla="*/ 32133 w 352"/>
                <a:gd name="T39" fmla="*/ 36149 h 153"/>
                <a:gd name="T40" fmla="*/ 30419 w 352"/>
                <a:gd name="T41" fmla="*/ 31833 h 153"/>
                <a:gd name="T42" fmla="*/ 28706 w 352"/>
                <a:gd name="T43" fmla="*/ 28056 h 153"/>
                <a:gd name="T44" fmla="*/ 26135 w 352"/>
                <a:gd name="T45" fmla="*/ 23740 h 153"/>
                <a:gd name="T46" fmla="*/ 23993 w 352"/>
                <a:gd name="T47" fmla="*/ 19963 h 153"/>
                <a:gd name="T48" fmla="*/ 18852 w 352"/>
                <a:gd name="T49" fmla="*/ 14028 h 153"/>
                <a:gd name="T50" fmla="*/ 12425 w 352"/>
                <a:gd name="T51" fmla="*/ 8633 h 153"/>
                <a:gd name="T52" fmla="*/ 6427 w 352"/>
                <a:gd name="T53" fmla="*/ 3777 h 153"/>
                <a:gd name="T54" fmla="*/ 0 w 352"/>
                <a:gd name="T55" fmla="*/ 0 h 153"/>
                <a:gd name="T56" fmla="*/ 2999 w 352"/>
                <a:gd name="T57" fmla="*/ 0 h 153"/>
                <a:gd name="T58" fmla="*/ 25707 w 352"/>
                <a:gd name="T59" fmla="*/ 9712 h 153"/>
                <a:gd name="T60" fmla="*/ 45415 w 352"/>
                <a:gd name="T61" fmla="*/ 16186 h 153"/>
                <a:gd name="T62" fmla="*/ 57411 w 352"/>
                <a:gd name="T63" fmla="*/ 9712 h 153"/>
                <a:gd name="T64" fmla="*/ 77120 w 352"/>
                <a:gd name="T65" fmla="*/ 19424 h 153"/>
                <a:gd name="T66" fmla="*/ 88259 w 352"/>
                <a:gd name="T67" fmla="*/ 29675 h 153"/>
                <a:gd name="T68" fmla="*/ 105397 w 352"/>
                <a:gd name="T69" fmla="*/ 26438 h 153"/>
                <a:gd name="T70" fmla="*/ 122535 w 352"/>
                <a:gd name="T71" fmla="*/ 32912 h 153"/>
                <a:gd name="T72" fmla="*/ 134103 w 352"/>
                <a:gd name="T73" fmla="*/ 42624 h 153"/>
                <a:gd name="T74" fmla="*/ 142243 w 352"/>
                <a:gd name="T75" fmla="*/ 49098 h 1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52" h="153">
                  <a:moveTo>
                    <a:pt x="332" y="91"/>
                  </a:moveTo>
                  <a:lnTo>
                    <a:pt x="352" y="153"/>
                  </a:lnTo>
                  <a:lnTo>
                    <a:pt x="326" y="141"/>
                  </a:lnTo>
                  <a:lnTo>
                    <a:pt x="299" y="129"/>
                  </a:lnTo>
                  <a:lnTo>
                    <a:pt x="266" y="141"/>
                  </a:lnTo>
                  <a:lnTo>
                    <a:pt x="232" y="141"/>
                  </a:lnTo>
                  <a:lnTo>
                    <a:pt x="227" y="135"/>
                  </a:lnTo>
                  <a:lnTo>
                    <a:pt x="226" y="135"/>
                  </a:lnTo>
                  <a:lnTo>
                    <a:pt x="219" y="129"/>
                  </a:lnTo>
                  <a:lnTo>
                    <a:pt x="213" y="125"/>
                  </a:lnTo>
                  <a:lnTo>
                    <a:pt x="205" y="121"/>
                  </a:lnTo>
                  <a:lnTo>
                    <a:pt x="197" y="118"/>
                  </a:lnTo>
                  <a:lnTo>
                    <a:pt x="181" y="113"/>
                  </a:lnTo>
                  <a:lnTo>
                    <a:pt x="163" y="110"/>
                  </a:lnTo>
                  <a:lnTo>
                    <a:pt x="126" y="107"/>
                  </a:lnTo>
                  <a:lnTo>
                    <a:pt x="86" y="104"/>
                  </a:lnTo>
                  <a:lnTo>
                    <a:pt x="85" y="94"/>
                  </a:lnTo>
                  <a:lnTo>
                    <a:pt x="82" y="84"/>
                  </a:lnTo>
                  <a:lnTo>
                    <a:pt x="80" y="75"/>
                  </a:lnTo>
                  <a:lnTo>
                    <a:pt x="75" y="67"/>
                  </a:lnTo>
                  <a:lnTo>
                    <a:pt x="71" y="59"/>
                  </a:lnTo>
                  <a:lnTo>
                    <a:pt x="67" y="52"/>
                  </a:lnTo>
                  <a:lnTo>
                    <a:pt x="61" y="44"/>
                  </a:lnTo>
                  <a:lnTo>
                    <a:pt x="56" y="37"/>
                  </a:lnTo>
                  <a:lnTo>
                    <a:pt x="44" y="26"/>
                  </a:lnTo>
                  <a:lnTo>
                    <a:pt x="29" y="16"/>
                  </a:lnTo>
                  <a:lnTo>
                    <a:pt x="15" y="7"/>
                  </a:lnTo>
                  <a:lnTo>
                    <a:pt x="0" y="0"/>
                  </a:lnTo>
                  <a:lnTo>
                    <a:pt x="7" y="0"/>
                  </a:lnTo>
                  <a:lnTo>
                    <a:pt x="60" y="18"/>
                  </a:lnTo>
                  <a:lnTo>
                    <a:pt x="106" y="30"/>
                  </a:lnTo>
                  <a:lnTo>
                    <a:pt x="134" y="18"/>
                  </a:lnTo>
                  <a:lnTo>
                    <a:pt x="180" y="36"/>
                  </a:lnTo>
                  <a:lnTo>
                    <a:pt x="206" y="55"/>
                  </a:lnTo>
                  <a:lnTo>
                    <a:pt x="246" y="49"/>
                  </a:lnTo>
                  <a:lnTo>
                    <a:pt x="286" y="61"/>
                  </a:lnTo>
                  <a:lnTo>
                    <a:pt x="313" y="79"/>
                  </a:lnTo>
                  <a:lnTo>
                    <a:pt x="332" y="9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03" name="Freeform 461"/>
            <p:cNvSpPr>
              <a:spLocks/>
            </p:cNvSpPr>
            <p:nvPr>
              <p:custDataLst>
                <p:tags r:id="rId296"/>
              </p:custDataLst>
            </p:nvPr>
          </p:nvSpPr>
          <p:spPr bwMode="auto">
            <a:xfrm>
              <a:off x="5088221" y="2932481"/>
              <a:ext cx="162213" cy="152654"/>
            </a:xfrm>
            <a:custGeom>
              <a:avLst/>
              <a:gdLst>
                <a:gd name="T0" fmla="*/ 2147483647 w 331"/>
                <a:gd name="T1" fmla="*/ 2147483647 h 327"/>
                <a:gd name="T2" fmla="*/ 2147483647 w 331"/>
                <a:gd name="T3" fmla="*/ 2147483647 h 327"/>
                <a:gd name="T4" fmla="*/ 2147483647 w 331"/>
                <a:gd name="T5" fmla="*/ 2147483647 h 327"/>
                <a:gd name="T6" fmla="*/ 2147483647 w 331"/>
                <a:gd name="T7" fmla="*/ 2147483647 h 327"/>
                <a:gd name="T8" fmla="*/ 2147483647 w 331"/>
                <a:gd name="T9" fmla="*/ 2147483647 h 327"/>
                <a:gd name="T10" fmla="*/ 2147483647 w 331"/>
                <a:gd name="T11" fmla="*/ 2147483647 h 327"/>
                <a:gd name="T12" fmla="*/ 2147483647 w 331"/>
                <a:gd name="T13" fmla="*/ 2147483647 h 327"/>
                <a:gd name="T14" fmla="*/ 2147483647 w 331"/>
                <a:gd name="T15" fmla="*/ 2147483647 h 327"/>
                <a:gd name="T16" fmla="*/ 2147483647 w 331"/>
                <a:gd name="T17" fmla="*/ 2147483647 h 327"/>
                <a:gd name="T18" fmla="*/ 2147483647 w 331"/>
                <a:gd name="T19" fmla="*/ 2147483647 h 327"/>
                <a:gd name="T20" fmla="*/ 2147483647 w 331"/>
                <a:gd name="T21" fmla="*/ 2147483647 h 327"/>
                <a:gd name="T22" fmla="*/ 2147483647 w 331"/>
                <a:gd name="T23" fmla="*/ 2147483647 h 327"/>
                <a:gd name="T24" fmla="*/ 2147483647 w 331"/>
                <a:gd name="T25" fmla="*/ 2147483647 h 327"/>
                <a:gd name="T26" fmla="*/ 2147483647 w 331"/>
                <a:gd name="T27" fmla="*/ 2147483647 h 327"/>
                <a:gd name="T28" fmla="*/ 2147483647 w 331"/>
                <a:gd name="T29" fmla="*/ 2147483647 h 327"/>
                <a:gd name="T30" fmla="*/ 2147483647 w 331"/>
                <a:gd name="T31" fmla="*/ 2147483647 h 327"/>
                <a:gd name="T32" fmla="*/ 2147483647 w 331"/>
                <a:gd name="T33" fmla="*/ 2147483647 h 327"/>
                <a:gd name="T34" fmla="*/ 2147483647 w 331"/>
                <a:gd name="T35" fmla="*/ 2147483647 h 327"/>
                <a:gd name="T36" fmla="*/ 2147483647 w 331"/>
                <a:gd name="T37" fmla="*/ 2147483647 h 327"/>
                <a:gd name="T38" fmla="*/ 2147483647 w 331"/>
                <a:gd name="T39" fmla="*/ 2147483647 h 327"/>
                <a:gd name="T40" fmla="*/ 2147483647 w 331"/>
                <a:gd name="T41" fmla="*/ 2147483647 h 327"/>
                <a:gd name="T42" fmla="*/ 2147483647 w 331"/>
                <a:gd name="T43" fmla="*/ 2147483647 h 327"/>
                <a:gd name="T44" fmla="*/ 2147483647 w 331"/>
                <a:gd name="T45" fmla="*/ 2147483647 h 327"/>
                <a:gd name="T46" fmla="*/ 2147483647 w 331"/>
                <a:gd name="T47" fmla="*/ 2147483647 h 327"/>
                <a:gd name="T48" fmla="*/ 2147483647 w 331"/>
                <a:gd name="T49" fmla="*/ 2147483647 h 327"/>
                <a:gd name="T50" fmla="*/ 2147483647 w 331"/>
                <a:gd name="T51" fmla="*/ 2147483647 h 327"/>
                <a:gd name="T52" fmla="*/ 2147483647 w 331"/>
                <a:gd name="T53" fmla="*/ 2147483647 h 327"/>
                <a:gd name="T54" fmla="*/ 2147483647 w 331"/>
                <a:gd name="T55" fmla="*/ 2147483647 h 327"/>
                <a:gd name="T56" fmla="*/ 2147483647 w 331"/>
                <a:gd name="T57" fmla="*/ 2147483647 h 327"/>
                <a:gd name="T58" fmla="*/ 2147483647 w 331"/>
                <a:gd name="T59" fmla="*/ 2147483647 h 327"/>
                <a:gd name="T60" fmla="*/ 2147483647 w 331"/>
                <a:gd name="T61" fmla="*/ 2147483647 h 327"/>
                <a:gd name="T62" fmla="*/ 2147483647 w 331"/>
                <a:gd name="T63" fmla="*/ 2147483647 h 327"/>
                <a:gd name="T64" fmla="*/ 2147483647 w 331"/>
                <a:gd name="T65" fmla="*/ 2147483647 h 327"/>
                <a:gd name="T66" fmla="*/ 2147483647 w 331"/>
                <a:gd name="T67" fmla="*/ 2147483647 h 327"/>
                <a:gd name="T68" fmla="*/ 2147483647 w 331"/>
                <a:gd name="T69" fmla="*/ 2147483647 h 327"/>
                <a:gd name="T70" fmla="*/ 0 w 331"/>
                <a:gd name="T71" fmla="*/ 2147483647 h 327"/>
                <a:gd name="T72" fmla="*/ 2147483647 w 331"/>
                <a:gd name="T73" fmla="*/ 2147483647 h 327"/>
                <a:gd name="T74" fmla="*/ 2147483647 w 331"/>
                <a:gd name="T75" fmla="*/ 2147483647 h 327"/>
                <a:gd name="T76" fmla="*/ 2147483647 w 331"/>
                <a:gd name="T77" fmla="*/ 2147483647 h 327"/>
                <a:gd name="T78" fmla="*/ 2147483647 w 331"/>
                <a:gd name="T79" fmla="*/ 2147483647 h 327"/>
                <a:gd name="T80" fmla="*/ 2147483647 w 331"/>
                <a:gd name="T81" fmla="*/ 2147483647 h 327"/>
                <a:gd name="T82" fmla="*/ 2147483647 w 331"/>
                <a:gd name="T83" fmla="*/ 2147483647 h 327"/>
                <a:gd name="T84" fmla="*/ 2147483647 w 331"/>
                <a:gd name="T85" fmla="*/ 2147483647 h 327"/>
                <a:gd name="T86" fmla="*/ 2147483647 w 331"/>
                <a:gd name="T87" fmla="*/ 2147483647 h 327"/>
                <a:gd name="T88" fmla="*/ 2147483647 w 331"/>
                <a:gd name="T89" fmla="*/ 2147483647 h 327"/>
                <a:gd name="T90" fmla="*/ 2147483647 w 331"/>
                <a:gd name="T91" fmla="*/ 2147483647 h 327"/>
                <a:gd name="T92" fmla="*/ 2147483647 w 331"/>
                <a:gd name="T93" fmla="*/ 2147483647 h 327"/>
                <a:gd name="T94" fmla="*/ 2147483647 w 331"/>
                <a:gd name="T95" fmla="*/ 2147483647 h 32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31" h="327">
                  <a:moveTo>
                    <a:pt x="331" y="56"/>
                  </a:moveTo>
                  <a:lnTo>
                    <a:pt x="245" y="37"/>
                  </a:lnTo>
                  <a:lnTo>
                    <a:pt x="230" y="40"/>
                  </a:lnTo>
                  <a:lnTo>
                    <a:pt x="216" y="44"/>
                  </a:lnTo>
                  <a:lnTo>
                    <a:pt x="204" y="50"/>
                  </a:lnTo>
                  <a:lnTo>
                    <a:pt x="193" y="56"/>
                  </a:lnTo>
                  <a:lnTo>
                    <a:pt x="189" y="59"/>
                  </a:lnTo>
                  <a:lnTo>
                    <a:pt x="185" y="63"/>
                  </a:lnTo>
                  <a:lnTo>
                    <a:pt x="182" y="67"/>
                  </a:lnTo>
                  <a:lnTo>
                    <a:pt x="181" y="72"/>
                  </a:lnTo>
                  <a:lnTo>
                    <a:pt x="180" y="77"/>
                  </a:lnTo>
                  <a:lnTo>
                    <a:pt x="181" y="81"/>
                  </a:lnTo>
                  <a:lnTo>
                    <a:pt x="182" y="87"/>
                  </a:lnTo>
                  <a:lnTo>
                    <a:pt x="185" y="92"/>
                  </a:lnTo>
                  <a:lnTo>
                    <a:pt x="184" y="94"/>
                  </a:lnTo>
                  <a:lnTo>
                    <a:pt x="181" y="98"/>
                  </a:lnTo>
                  <a:lnTo>
                    <a:pt x="179" y="101"/>
                  </a:lnTo>
                  <a:lnTo>
                    <a:pt x="177" y="102"/>
                  </a:lnTo>
                  <a:lnTo>
                    <a:pt x="174" y="105"/>
                  </a:lnTo>
                  <a:lnTo>
                    <a:pt x="172" y="105"/>
                  </a:lnTo>
                  <a:lnTo>
                    <a:pt x="168" y="105"/>
                  </a:lnTo>
                  <a:lnTo>
                    <a:pt x="165" y="102"/>
                  </a:lnTo>
                  <a:lnTo>
                    <a:pt x="162" y="100"/>
                  </a:lnTo>
                  <a:lnTo>
                    <a:pt x="160" y="98"/>
                  </a:lnTo>
                  <a:lnTo>
                    <a:pt x="159" y="92"/>
                  </a:lnTo>
                  <a:lnTo>
                    <a:pt x="159" y="86"/>
                  </a:lnTo>
                  <a:lnTo>
                    <a:pt x="149" y="85"/>
                  </a:lnTo>
                  <a:lnTo>
                    <a:pt x="139" y="82"/>
                  </a:lnTo>
                  <a:lnTo>
                    <a:pt x="132" y="79"/>
                  </a:lnTo>
                  <a:lnTo>
                    <a:pt x="126" y="74"/>
                  </a:lnTo>
                  <a:lnTo>
                    <a:pt x="126" y="83"/>
                  </a:lnTo>
                  <a:lnTo>
                    <a:pt x="126" y="92"/>
                  </a:lnTo>
                  <a:lnTo>
                    <a:pt x="127" y="96"/>
                  </a:lnTo>
                  <a:lnTo>
                    <a:pt x="129" y="101"/>
                  </a:lnTo>
                  <a:lnTo>
                    <a:pt x="135" y="109"/>
                  </a:lnTo>
                  <a:lnTo>
                    <a:pt x="139" y="116"/>
                  </a:lnTo>
                  <a:lnTo>
                    <a:pt x="146" y="122"/>
                  </a:lnTo>
                  <a:lnTo>
                    <a:pt x="151" y="127"/>
                  </a:lnTo>
                  <a:lnTo>
                    <a:pt x="154" y="129"/>
                  </a:lnTo>
                  <a:lnTo>
                    <a:pt x="156" y="130"/>
                  </a:lnTo>
                  <a:lnTo>
                    <a:pt x="157" y="130"/>
                  </a:lnTo>
                  <a:lnTo>
                    <a:pt x="159" y="130"/>
                  </a:lnTo>
                  <a:lnTo>
                    <a:pt x="159" y="147"/>
                  </a:lnTo>
                  <a:lnTo>
                    <a:pt x="159" y="163"/>
                  </a:lnTo>
                  <a:lnTo>
                    <a:pt x="159" y="177"/>
                  </a:lnTo>
                  <a:lnTo>
                    <a:pt x="159" y="191"/>
                  </a:lnTo>
                  <a:lnTo>
                    <a:pt x="159" y="213"/>
                  </a:lnTo>
                  <a:lnTo>
                    <a:pt x="159" y="237"/>
                  </a:lnTo>
                  <a:lnTo>
                    <a:pt x="158" y="242"/>
                  </a:lnTo>
                  <a:lnTo>
                    <a:pt x="157" y="247"/>
                  </a:lnTo>
                  <a:lnTo>
                    <a:pt x="156" y="251"/>
                  </a:lnTo>
                  <a:lnTo>
                    <a:pt x="154" y="254"/>
                  </a:lnTo>
                  <a:lnTo>
                    <a:pt x="150" y="257"/>
                  </a:lnTo>
                  <a:lnTo>
                    <a:pt x="147" y="259"/>
                  </a:lnTo>
                  <a:lnTo>
                    <a:pt x="144" y="259"/>
                  </a:lnTo>
                  <a:lnTo>
                    <a:pt x="139" y="259"/>
                  </a:lnTo>
                  <a:lnTo>
                    <a:pt x="145" y="264"/>
                  </a:lnTo>
                  <a:lnTo>
                    <a:pt x="154" y="270"/>
                  </a:lnTo>
                  <a:lnTo>
                    <a:pt x="158" y="274"/>
                  </a:lnTo>
                  <a:lnTo>
                    <a:pt x="162" y="276"/>
                  </a:lnTo>
                  <a:lnTo>
                    <a:pt x="167" y="277"/>
                  </a:lnTo>
                  <a:lnTo>
                    <a:pt x="172" y="278"/>
                  </a:lnTo>
                  <a:lnTo>
                    <a:pt x="167" y="286"/>
                  </a:lnTo>
                  <a:lnTo>
                    <a:pt x="161" y="291"/>
                  </a:lnTo>
                  <a:lnTo>
                    <a:pt x="158" y="293"/>
                  </a:lnTo>
                  <a:lnTo>
                    <a:pt x="155" y="295"/>
                  </a:lnTo>
                  <a:lnTo>
                    <a:pt x="150" y="296"/>
                  </a:lnTo>
                  <a:lnTo>
                    <a:pt x="146" y="296"/>
                  </a:lnTo>
                  <a:lnTo>
                    <a:pt x="140" y="297"/>
                  </a:lnTo>
                  <a:lnTo>
                    <a:pt x="137" y="299"/>
                  </a:lnTo>
                  <a:lnTo>
                    <a:pt x="134" y="302"/>
                  </a:lnTo>
                  <a:lnTo>
                    <a:pt x="130" y="307"/>
                  </a:lnTo>
                  <a:lnTo>
                    <a:pt x="128" y="311"/>
                  </a:lnTo>
                  <a:lnTo>
                    <a:pt x="127" y="316"/>
                  </a:lnTo>
                  <a:lnTo>
                    <a:pt x="126" y="321"/>
                  </a:lnTo>
                  <a:lnTo>
                    <a:pt x="126" y="327"/>
                  </a:lnTo>
                  <a:lnTo>
                    <a:pt x="122" y="311"/>
                  </a:lnTo>
                  <a:lnTo>
                    <a:pt x="121" y="300"/>
                  </a:lnTo>
                  <a:lnTo>
                    <a:pt x="121" y="296"/>
                  </a:lnTo>
                  <a:lnTo>
                    <a:pt x="122" y="292"/>
                  </a:lnTo>
                  <a:lnTo>
                    <a:pt x="124" y="288"/>
                  </a:lnTo>
                  <a:lnTo>
                    <a:pt x="126" y="284"/>
                  </a:lnTo>
                  <a:lnTo>
                    <a:pt x="116" y="284"/>
                  </a:lnTo>
                  <a:lnTo>
                    <a:pt x="109" y="286"/>
                  </a:lnTo>
                  <a:lnTo>
                    <a:pt x="103" y="288"/>
                  </a:lnTo>
                  <a:lnTo>
                    <a:pt x="98" y="290"/>
                  </a:lnTo>
                  <a:lnTo>
                    <a:pt x="93" y="292"/>
                  </a:lnTo>
                  <a:lnTo>
                    <a:pt x="89" y="294"/>
                  </a:lnTo>
                  <a:lnTo>
                    <a:pt x="83" y="295"/>
                  </a:lnTo>
                  <a:lnTo>
                    <a:pt x="79" y="296"/>
                  </a:lnTo>
                  <a:lnTo>
                    <a:pt x="78" y="272"/>
                  </a:lnTo>
                  <a:lnTo>
                    <a:pt x="74" y="251"/>
                  </a:lnTo>
                  <a:lnTo>
                    <a:pt x="73" y="242"/>
                  </a:lnTo>
                  <a:lnTo>
                    <a:pt x="73" y="234"/>
                  </a:lnTo>
                  <a:lnTo>
                    <a:pt x="76" y="225"/>
                  </a:lnTo>
                  <a:lnTo>
                    <a:pt x="79" y="216"/>
                  </a:lnTo>
                  <a:lnTo>
                    <a:pt x="68" y="216"/>
                  </a:lnTo>
                  <a:lnTo>
                    <a:pt x="57" y="213"/>
                  </a:lnTo>
                  <a:lnTo>
                    <a:pt x="48" y="211"/>
                  </a:lnTo>
                  <a:lnTo>
                    <a:pt x="40" y="207"/>
                  </a:lnTo>
                  <a:lnTo>
                    <a:pt x="34" y="203"/>
                  </a:lnTo>
                  <a:lnTo>
                    <a:pt x="28" y="198"/>
                  </a:lnTo>
                  <a:lnTo>
                    <a:pt x="23" y="193"/>
                  </a:lnTo>
                  <a:lnTo>
                    <a:pt x="20" y="187"/>
                  </a:lnTo>
                  <a:lnTo>
                    <a:pt x="13" y="173"/>
                  </a:lnTo>
                  <a:lnTo>
                    <a:pt x="9" y="158"/>
                  </a:lnTo>
                  <a:lnTo>
                    <a:pt x="4" y="144"/>
                  </a:lnTo>
                  <a:lnTo>
                    <a:pt x="0" y="130"/>
                  </a:lnTo>
                  <a:lnTo>
                    <a:pt x="10" y="124"/>
                  </a:lnTo>
                  <a:lnTo>
                    <a:pt x="19" y="118"/>
                  </a:lnTo>
                  <a:lnTo>
                    <a:pt x="28" y="111"/>
                  </a:lnTo>
                  <a:lnTo>
                    <a:pt x="37" y="101"/>
                  </a:lnTo>
                  <a:lnTo>
                    <a:pt x="45" y="92"/>
                  </a:lnTo>
                  <a:lnTo>
                    <a:pt x="50" y="81"/>
                  </a:lnTo>
                  <a:lnTo>
                    <a:pt x="56" y="69"/>
                  </a:lnTo>
                  <a:lnTo>
                    <a:pt x="59" y="56"/>
                  </a:lnTo>
                  <a:lnTo>
                    <a:pt x="73" y="55"/>
                  </a:lnTo>
                  <a:lnTo>
                    <a:pt x="88" y="52"/>
                  </a:lnTo>
                  <a:lnTo>
                    <a:pt x="102" y="47"/>
                  </a:lnTo>
                  <a:lnTo>
                    <a:pt x="115" y="41"/>
                  </a:lnTo>
                  <a:lnTo>
                    <a:pt x="140" y="29"/>
                  </a:lnTo>
                  <a:lnTo>
                    <a:pt x="166" y="19"/>
                  </a:lnTo>
                  <a:lnTo>
                    <a:pt x="180" y="14"/>
                  </a:lnTo>
                  <a:lnTo>
                    <a:pt x="192" y="10"/>
                  </a:lnTo>
                  <a:lnTo>
                    <a:pt x="205" y="8"/>
                  </a:lnTo>
                  <a:lnTo>
                    <a:pt x="218" y="7"/>
                  </a:lnTo>
                  <a:lnTo>
                    <a:pt x="230" y="8"/>
                  </a:lnTo>
                  <a:lnTo>
                    <a:pt x="240" y="10"/>
                  </a:lnTo>
                  <a:lnTo>
                    <a:pt x="249" y="14"/>
                  </a:lnTo>
                  <a:lnTo>
                    <a:pt x="257" y="19"/>
                  </a:lnTo>
                  <a:lnTo>
                    <a:pt x="264" y="23"/>
                  </a:lnTo>
                  <a:lnTo>
                    <a:pt x="271" y="27"/>
                  </a:lnTo>
                  <a:lnTo>
                    <a:pt x="278" y="30"/>
                  </a:lnTo>
                  <a:lnTo>
                    <a:pt x="285" y="31"/>
                  </a:lnTo>
                  <a:lnTo>
                    <a:pt x="292" y="30"/>
                  </a:lnTo>
                  <a:lnTo>
                    <a:pt x="297" y="28"/>
                  </a:lnTo>
                  <a:lnTo>
                    <a:pt x="303" y="24"/>
                  </a:lnTo>
                  <a:lnTo>
                    <a:pt x="307" y="20"/>
                  </a:lnTo>
                  <a:lnTo>
                    <a:pt x="316" y="10"/>
                  </a:lnTo>
                  <a:lnTo>
                    <a:pt x="325" y="0"/>
                  </a:lnTo>
                  <a:lnTo>
                    <a:pt x="327" y="6"/>
                  </a:lnTo>
                  <a:lnTo>
                    <a:pt x="329" y="14"/>
                  </a:lnTo>
                  <a:lnTo>
                    <a:pt x="330" y="23"/>
                  </a:lnTo>
                  <a:lnTo>
                    <a:pt x="330" y="32"/>
                  </a:lnTo>
                  <a:lnTo>
                    <a:pt x="331" y="49"/>
                  </a:lnTo>
                  <a:lnTo>
                    <a:pt x="331" y="5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endParaRPr lang="en-GB" sz="1350">
                <a:solidFill>
                  <a:srgbClr val="004538">
                    <a:lumMod val="75000"/>
                  </a:srgbClr>
                </a:solidFill>
                <a:ea typeface="ＭＳ Ｐゴシック" charset="0"/>
              </a:endParaRPr>
            </a:p>
          </p:txBody>
        </p:sp>
        <p:sp>
          <p:nvSpPr>
            <p:cNvPr id="304" name="Freeform 462"/>
            <p:cNvSpPr>
              <a:spLocks/>
            </p:cNvSpPr>
            <p:nvPr>
              <p:custDataLst>
                <p:tags r:id="rId297"/>
              </p:custDataLst>
            </p:nvPr>
          </p:nvSpPr>
          <p:spPr bwMode="auto">
            <a:xfrm>
              <a:off x="5180665" y="3101941"/>
              <a:ext cx="76745" cy="50418"/>
            </a:xfrm>
            <a:custGeom>
              <a:avLst/>
              <a:gdLst>
                <a:gd name="T0" fmla="*/ 0 w 153"/>
                <a:gd name="T1" fmla="*/ 0 h 49"/>
                <a:gd name="T2" fmla="*/ 2147483647 w 153"/>
                <a:gd name="T3" fmla="*/ 2147483647 h 49"/>
                <a:gd name="T4" fmla="*/ 2147483647 w 153"/>
                <a:gd name="T5" fmla="*/ 2147483647 h 49"/>
                <a:gd name="T6" fmla="*/ 2147483647 w 153"/>
                <a:gd name="T7" fmla="*/ 2147483647 h 49"/>
                <a:gd name="T8" fmla="*/ 2147483647 w 153"/>
                <a:gd name="T9" fmla="*/ 2147483647 h 49"/>
                <a:gd name="T10" fmla="*/ 2147483647 w 153"/>
                <a:gd name="T11" fmla="*/ 2147483647 h 49"/>
                <a:gd name="T12" fmla="*/ 2147483647 w 153"/>
                <a:gd name="T13" fmla="*/ 2147483647 h 49"/>
                <a:gd name="T14" fmla="*/ 2147483647 w 153"/>
                <a:gd name="T15" fmla="*/ 2147483647 h 49"/>
                <a:gd name="T16" fmla="*/ 2147483647 w 153"/>
                <a:gd name="T17" fmla="*/ 0 h 49"/>
                <a:gd name="T18" fmla="*/ 2147483647 w 153"/>
                <a:gd name="T19" fmla="*/ 2147483647 h 49"/>
                <a:gd name="T20" fmla="*/ 2147483647 w 153"/>
                <a:gd name="T21" fmla="*/ 2147483647 h 49"/>
                <a:gd name="T22" fmla="*/ 2147483647 w 153"/>
                <a:gd name="T23" fmla="*/ 2147483647 h 49"/>
                <a:gd name="T24" fmla="*/ 2147483647 w 153"/>
                <a:gd name="T25" fmla="*/ 2147483647 h 49"/>
                <a:gd name="T26" fmla="*/ 2147483647 w 153"/>
                <a:gd name="T27" fmla="*/ 2147483647 h 49"/>
                <a:gd name="T28" fmla="*/ 2147483647 w 153"/>
                <a:gd name="T29" fmla="*/ 2147483647 h 49"/>
                <a:gd name="T30" fmla="*/ 2147483647 w 153"/>
                <a:gd name="T31" fmla="*/ 2147483647 h 49"/>
                <a:gd name="T32" fmla="*/ 2147483647 w 153"/>
                <a:gd name="T33" fmla="*/ 2147483647 h 49"/>
                <a:gd name="T34" fmla="*/ 2147483647 w 153"/>
                <a:gd name="T35" fmla="*/ 2147483647 h 49"/>
                <a:gd name="T36" fmla="*/ 2147483647 w 153"/>
                <a:gd name="T37" fmla="*/ 2147483647 h 49"/>
                <a:gd name="T38" fmla="*/ 2147483647 w 153"/>
                <a:gd name="T39" fmla="*/ 2147483647 h 49"/>
                <a:gd name="T40" fmla="*/ 2147483647 w 153"/>
                <a:gd name="T41" fmla="*/ 2147483647 h 49"/>
                <a:gd name="T42" fmla="*/ 2147483647 w 153"/>
                <a:gd name="T43" fmla="*/ 2147483647 h 49"/>
                <a:gd name="T44" fmla="*/ 2147483647 w 153"/>
                <a:gd name="T45" fmla="*/ 2147483647 h 49"/>
                <a:gd name="T46" fmla="*/ 2147483647 w 153"/>
                <a:gd name="T47" fmla="*/ 2147483647 h 49"/>
                <a:gd name="T48" fmla="*/ 0 w 153"/>
                <a:gd name="T49" fmla="*/ 2147483647 h 49"/>
                <a:gd name="T50" fmla="*/ 0 w 153"/>
                <a:gd name="T51" fmla="*/ 0 h 4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3" h="49">
                  <a:moveTo>
                    <a:pt x="0" y="0"/>
                  </a:moveTo>
                  <a:lnTo>
                    <a:pt x="44" y="2"/>
                  </a:lnTo>
                  <a:lnTo>
                    <a:pt x="83" y="6"/>
                  </a:lnTo>
                  <a:lnTo>
                    <a:pt x="103" y="8"/>
                  </a:lnTo>
                  <a:lnTo>
                    <a:pt x="121" y="7"/>
                  </a:lnTo>
                  <a:lnTo>
                    <a:pt x="130" y="6"/>
                  </a:lnTo>
                  <a:lnTo>
                    <a:pt x="137" y="5"/>
                  </a:lnTo>
                  <a:lnTo>
                    <a:pt x="145" y="3"/>
                  </a:lnTo>
                  <a:lnTo>
                    <a:pt x="153" y="0"/>
                  </a:lnTo>
                  <a:lnTo>
                    <a:pt x="153" y="9"/>
                  </a:lnTo>
                  <a:lnTo>
                    <a:pt x="153" y="25"/>
                  </a:lnTo>
                  <a:lnTo>
                    <a:pt x="143" y="31"/>
                  </a:lnTo>
                  <a:lnTo>
                    <a:pt x="133" y="36"/>
                  </a:lnTo>
                  <a:lnTo>
                    <a:pt x="124" y="40"/>
                  </a:lnTo>
                  <a:lnTo>
                    <a:pt x="114" y="44"/>
                  </a:lnTo>
                  <a:lnTo>
                    <a:pt x="106" y="46"/>
                  </a:lnTo>
                  <a:lnTo>
                    <a:pt x="99" y="48"/>
                  </a:lnTo>
                  <a:lnTo>
                    <a:pt x="92" y="49"/>
                  </a:lnTo>
                  <a:lnTo>
                    <a:pt x="87" y="49"/>
                  </a:lnTo>
                  <a:lnTo>
                    <a:pt x="72" y="48"/>
                  </a:lnTo>
                  <a:lnTo>
                    <a:pt x="60" y="46"/>
                  </a:lnTo>
                  <a:lnTo>
                    <a:pt x="50" y="43"/>
                  </a:lnTo>
                  <a:lnTo>
                    <a:pt x="41" y="38"/>
                  </a:lnTo>
                  <a:lnTo>
                    <a:pt x="22" y="29"/>
                  </a:lnTo>
                  <a:lnTo>
                    <a:pt x="0" y="19"/>
                  </a:lnTo>
                  <a:lnTo>
                    <a:pt x="0"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05" name="Freeform 463"/>
            <p:cNvSpPr>
              <a:spLocks/>
            </p:cNvSpPr>
            <p:nvPr>
              <p:custDataLst>
                <p:tags r:id="rId298"/>
              </p:custDataLst>
            </p:nvPr>
          </p:nvSpPr>
          <p:spPr bwMode="auto">
            <a:xfrm>
              <a:off x="4168816" y="3747892"/>
              <a:ext cx="205651" cy="139286"/>
            </a:xfrm>
            <a:custGeom>
              <a:avLst/>
              <a:gdLst>
                <a:gd name="T0" fmla="*/ 85308 w 426"/>
                <a:gd name="T1" fmla="*/ 8495 h 299"/>
                <a:gd name="T2" fmla="*/ 94982 w 426"/>
                <a:gd name="T3" fmla="*/ 11681 h 299"/>
                <a:gd name="T4" fmla="*/ 101138 w 426"/>
                <a:gd name="T5" fmla="*/ 15397 h 299"/>
                <a:gd name="T6" fmla="*/ 111252 w 426"/>
                <a:gd name="T7" fmla="*/ 18583 h 299"/>
                <a:gd name="T8" fmla="*/ 122685 w 426"/>
                <a:gd name="T9" fmla="*/ 19645 h 299"/>
                <a:gd name="T10" fmla="*/ 131919 w 426"/>
                <a:gd name="T11" fmla="*/ 19645 h 299"/>
                <a:gd name="T12" fmla="*/ 140274 w 426"/>
                <a:gd name="T13" fmla="*/ 18052 h 299"/>
                <a:gd name="T14" fmla="*/ 144671 w 426"/>
                <a:gd name="T15" fmla="*/ 15397 h 299"/>
                <a:gd name="T16" fmla="*/ 160501 w 426"/>
                <a:gd name="T17" fmla="*/ 13273 h 299"/>
                <a:gd name="T18" fmla="*/ 163580 w 426"/>
                <a:gd name="T19" fmla="*/ 26016 h 299"/>
                <a:gd name="T20" fmla="*/ 168417 w 426"/>
                <a:gd name="T21" fmla="*/ 39289 h 299"/>
                <a:gd name="T22" fmla="*/ 171934 w 426"/>
                <a:gd name="T23" fmla="*/ 44599 h 299"/>
                <a:gd name="T24" fmla="*/ 175892 w 426"/>
                <a:gd name="T25" fmla="*/ 48846 h 299"/>
                <a:gd name="T26" fmla="*/ 181169 w 426"/>
                <a:gd name="T27" fmla="*/ 51501 h 299"/>
                <a:gd name="T28" fmla="*/ 186885 w 426"/>
                <a:gd name="T29" fmla="*/ 52563 h 299"/>
                <a:gd name="T30" fmla="*/ 186885 w 426"/>
                <a:gd name="T31" fmla="*/ 63712 h 299"/>
                <a:gd name="T32" fmla="*/ 186885 w 426"/>
                <a:gd name="T33" fmla="*/ 75393 h 299"/>
                <a:gd name="T34" fmla="*/ 182928 w 426"/>
                <a:gd name="T35" fmla="*/ 83888 h 299"/>
                <a:gd name="T36" fmla="*/ 181169 w 426"/>
                <a:gd name="T37" fmla="*/ 90259 h 299"/>
                <a:gd name="T38" fmla="*/ 181169 w 426"/>
                <a:gd name="T39" fmla="*/ 96099 h 299"/>
                <a:gd name="T40" fmla="*/ 182488 w 426"/>
                <a:gd name="T41" fmla="*/ 100878 h 299"/>
                <a:gd name="T42" fmla="*/ 186006 w 426"/>
                <a:gd name="T43" fmla="*/ 112028 h 299"/>
                <a:gd name="T44" fmla="*/ 187325 w 426"/>
                <a:gd name="T45" fmla="*/ 119992 h 299"/>
                <a:gd name="T46" fmla="*/ 186885 w 426"/>
                <a:gd name="T47" fmla="*/ 131141 h 299"/>
                <a:gd name="T48" fmla="*/ 187325 w 426"/>
                <a:gd name="T49" fmla="*/ 145477 h 299"/>
                <a:gd name="T50" fmla="*/ 186006 w 426"/>
                <a:gd name="T51" fmla="*/ 151317 h 299"/>
                <a:gd name="T52" fmla="*/ 181169 w 426"/>
                <a:gd name="T53" fmla="*/ 157157 h 299"/>
                <a:gd name="T54" fmla="*/ 167097 w 426"/>
                <a:gd name="T55" fmla="*/ 158219 h 299"/>
                <a:gd name="T56" fmla="*/ 162700 w 426"/>
                <a:gd name="T57" fmla="*/ 158750 h 299"/>
                <a:gd name="T58" fmla="*/ 158303 w 426"/>
                <a:gd name="T59" fmla="*/ 157157 h 299"/>
                <a:gd name="T60" fmla="*/ 154345 w 426"/>
                <a:gd name="T61" fmla="*/ 153972 h 299"/>
                <a:gd name="T62" fmla="*/ 148629 w 426"/>
                <a:gd name="T63" fmla="*/ 147600 h 299"/>
                <a:gd name="T64" fmla="*/ 142473 w 426"/>
                <a:gd name="T65" fmla="*/ 138574 h 299"/>
                <a:gd name="T66" fmla="*/ 136756 w 426"/>
                <a:gd name="T67" fmla="*/ 134327 h 299"/>
                <a:gd name="T68" fmla="*/ 129281 w 426"/>
                <a:gd name="T69" fmla="*/ 133265 h 299"/>
                <a:gd name="T70" fmla="*/ 122245 w 426"/>
                <a:gd name="T71" fmla="*/ 123177 h 299"/>
                <a:gd name="T72" fmla="*/ 120486 w 426"/>
                <a:gd name="T73" fmla="*/ 111497 h 299"/>
                <a:gd name="T74" fmla="*/ 118287 w 426"/>
                <a:gd name="T75" fmla="*/ 104594 h 299"/>
                <a:gd name="T76" fmla="*/ 114770 w 426"/>
                <a:gd name="T77" fmla="*/ 97692 h 299"/>
                <a:gd name="T78" fmla="*/ 110372 w 426"/>
                <a:gd name="T79" fmla="*/ 91852 h 299"/>
                <a:gd name="T80" fmla="*/ 104656 w 426"/>
                <a:gd name="T81" fmla="*/ 87605 h 299"/>
                <a:gd name="T82" fmla="*/ 97620 w 426"/>
                <a:gd name="T83" fmla="*/ 85481 h 299"/>
                <a:gd name="T84" fmla="*/ 89705 w 426"/>
                <a:gd name="T85" fmla="*/ 85481 h 299"/>
                <a:gd name="T86" fmla="*/ 82669 w 426"/>
                <a:gd name="T87" fmla="*/ 86543 h 299"/>
                <a:gd name="T88" fmla="*/ 76073 w 426"/>
                <a:gd name="T89" fmla="*/ 89197 h 299"/>
                <a:gd name="T90" fmla="*/ 70357 w 426"/>
                <a:gd name="T91" fmla="*/ 93445 h 299"/>
                <a:gd name="T92" fmla="*/ 62002 w 426"/>
                <a:gd name="T93" fmla="*/ 101409 h 299"/>
                <a:gd name="T94" fmla="*/ 51888 w 426"/>
                <a:gd name="T95" fmla="*/ 114151 h 299"/>
                <a:gd name="T96" fmla="*/ 46172 w 426"/>
                <a:gd name="T97" fmla="*/ 115744 h 299"/>
                <a:gd name="T98" fmla="*/ 43973 w 426"/>
                <a:gd name="T99" fmla="*/ 106718 h 299"/>
                <a:gd name="T100" fmla="*/ 39576 w 426"/>
                <a:gd name="T101" fmla="*/ 98754 h 299"/>
                <a:gd name="T102" fmla="*/ 33419 w 426"/>
                <a:gd name="T103" fmla="*/ 90790 h 299"/>
                <a:gd name="T104" fmla="*/ 21987 w 426"/>
                <a:gd name="T105" fmla="*/ 81233 h 299"/>
                <a:gd name="T106" fmla="*/ 10554 w 426"/>
                <a:gd name="T107" fmla="*/ 71145 h 299"/>
                <a:gd name="T108" fmla="*/ 3518 w 426"/>
                <a:gd name="T109" fmla="*/ 63181 h 299"/>
                <a:gd name="T110" fmla="*/ 6596 w 426"/>
                <a:gd name="T111" fmla="*/ 53625 h 299"/>
                <a:gd name="T112" fmla="*/ 20228 w 426"/>
                <a:gd name="T113" fmla="*/ 40882 h 299"/>
                <a:gd name="T114" fmla="*/ 32980 w 426"/>
                <a:gd name="T115" fmla="*/ 25485 h 299"/>
                <a:gd name="T116" fmla="*/ 43094 w 426"/>
                <a:gd name="T117" fmla="*/ 9026 h 299"/>
                <a:gd name="T118" fmla="*/ 78712 w 426"/>
                <a:gd name="T119" fmla="*/ 6902 h 29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26" h="299">
                  <a:moveTo>
                    <a:pt x="179" y="13"/>
                  </a:moveTo>
                  <a:lnTo>
                    <a:pt x="194" y="16"/>
                  </a:lnTo>
                  <a:lnTo>
                    <a:pt x="207" y="19"/>
                  </a:lnTo>
                  <a:lnTo>
                    <a:pt x="216" y="22"/>
                  </a:lnTo>
                  <a:lnTo>
                    <a:pt x="223" y="24"/>
                  </a:lnTo>
                  <a:lnTo>
                    <a:pt x="230" y="29"/>
                  </a:lnTo>
                  <a:lnTo>
                    <a:pt x="233" y="31"/>
                  </a:lnTo>
                  <a:lnTo>
                    <a:pt x="253" y="35"/>
                  </a:lnTo>
                  <a:lnTo>
                    <a:pt x="269" y="37"/>
                  </a:lnTo>
                  <a:lnTo>
                    <a:pt x="279" y="37"/>
                  </a:lnTo>
                  <a:lnTo>
                    <a:pt x="285" y="37"/>
                  </a:lnTo>
                  <a:lnTo>
                    <a:pt x="300" y="37"/>
                  </a:lnTo>
                  <a:lnTo>
                    <a:pt x="314" y="36"/>
                  </a:lnTo>
                  <a:lnTo>
                    <a:pt x="319" y="34"/>
                  </a:lnTo>
                  <a:lnTo>
                    <a:pt x="325" y="32"/>
                  </a:lnTo>
                  <a:lnTo>
                    <a:pt x="329" y="29"/>
                  </a:lnTo>
                  <a:lnTo>
                    <a:pt x="331" y="25"/>
                  </a:lnTo>
                  <a:lnTo>
                    <a:pt x="365" y="25"/>
                  </a:lnTo>
                  <a:lnTo>
                    <a:pt x="368" y="37"/>
                  </a:lnTo>
                  <a:lnTo>
                    <a:pt x="372" y="49"/>
                  </a:lnTo>
                  <a:lnTo>
                    <a:pt x="376" y="62"/>
                  </a:lnTo>
                  <a:lnTo>
                    <a:pt x="383" y="74"/>
                  </a:lnTo>
                  <a:lnTo>
                    <a:pt x="386" y="79"/>
                  </a:lnTo>
                  <a:lnTo>
                    <a:pt x="391" y="84"/>
                  </a:lnTo>
                  <a:lnTo>
                    <a:pt x="395" y="88"/>
                  </a:lnTo>
                  <a:lnTo>
                    <a:pt x="400" y="92"/>
                  </a:lnTo>
                  <a:lnTo>
                    <a:pt x="405" y="95"/>
                  </a:lnTo>
                  <a:lnTo>
                    <a:pt x="412" y="97"/>
                  </a:lnTo>
                  <a:lnTo>
                    <a:pt x="418" y="98"/>
                  </a:lnTo>
                  <a:lnTo>
                    <a:pt x="425" y="99"/>
                  </a:lnTo>
                  <a:lnTo>
                    <a:pt x="425" y="111"/>
                  </a:lnTo>
                  <a:lnTo>
                    <a:pt x="425" y="120"/>
                  </a:lnTo>
                  <a:lnTo>
                    <a:pt x="425" y="130"/>
                  </a:lnTo>
                  <a:lnTo>
                    <a:pt x="425" y="142"/>
                  </a:lnTo>
                  <a:lnTo>
                    <a:pt x="419" y="151"/>
                  </a:lnTo>
                  <a:lnTo>
                    <a:pt x="416" y="158"/>
                  </a:lnTo>
                  <a:lnTo>
                    <a:pt x="413" y="164"/>
                  </a:lnTo>
                  <a:lnTo>
                    <a:pt x="412" y="170"/>
                  </a:lnTo>
                  <a:lnTo>
                    <a:pt x="412" y="175"/>
                  </a:lnTo>
                  <a:lnTo>
                    <a:pt x="412" y="181"/>
                  </a:lnTo>
                  <a:lnTo>
                    <a:pt x="414" y="186"/>
                  </a:lnTo>
                  <a:lnTo>
                    <a:pt x="415" y="190"/>
                  </a:lnTo>
                  <a:lnTo>
                    <a:pt x="419" y="200"/>
                  </a:lnTo>
                  <a:lnTo>
                    <a:pt x="423" y="211"/>
                  </a:lnTo>
                  <a:lnTo>
                    <a:pt x="425" y="218"/>
                  </a:lnTo>
                  <a:lnTo>
                    <a:pt x="426" y="226"/>
                  </a:lnTo>
                  <a:lnTo>
                    <a:pt x="426" y="236"/>
                  </a:lnTo>
                  <a:lnTo>
                    <a:pt x="425" y="247"/>
                  </a:lnTo>
                  <a:lnTo>
                    <a:pt x="426" y="261"/>
                  </a:lnTo>
                  <a:lnTo>
                    <a:pt x="426" y="274"/>
                  </a:lnTo>
                  <a:lnTo>
                    <a:pt x="425" y="280"/>
                  </a:lnTo>
                  <a:lnTo>
                    <a:pt x="423" y="285"/>
                  </a:lnTo>
                  <a:lnTo>
                    <a:pt x="418" y="292"/>
                  </a:lnTo>
                  <a:lnTo>
                    <a:pt x="412" y="296"/>
                  </a:lnTo>
                  <a:lnTo>
                    <a:pt x="385" y="296"/>
                  </a:lnTo>
                  <a:lnTo>
                    <a:pt x="380" y="298"/>
                  </a:lnTo>
                  <a:lnTo>
                    <a:pt x="375" y="299"/>
                  </a:lnTo>
                  <a:lnTo>
                    <a:pt x="370" y="299"/>
                  </a:lnTo>
                  <a:lnTo>
                    <a:pt x="365" y="297"/>
                  </a:lnTo>
                  <a:lnTo>
                    <a:pt x="360" y="296"/>
                  </a:lnTo>
                  <a:lnTo>
                    <a:pt x="356" y="293"/>
                  </a:lnTo>
                  <a:lnTo>
                    <a:pt x="351" y="290"/>
                  </a:lnTo>
                  <a:lnTo>
                    <a:pt x="347" y="286"/>
                  </a:lnTo>
                  <a:lnTo>
                    <a:pt x="338" y="278"/>
                  </a:lnTo>
                  <a:lnTo>
                    <a:pt x="330" y="269"/>
                  </a:lnTo>
                  <a:lnTo>
                    <a:pt x="324" y="261"/>
                  </a:lnTo>
                  <a:lnTo>
                    <a:pt x="318" y="253"/>
                  </a:lnTo>
                  <a:lnTo>
                    <a:pt x="311" y="253"/>
                  </a:lnTo>
                  <a:lnTo>
                    <a:pt x="304" y="252"/>
                  </a:lnTo>
                  <a:lnTo>
                    <a:pt x="294" y="251"/>
                  </a:lnTo>
                  <a:lnTo>
                    <a:pt x="279" y="247"/>
                  </a:lnTo>
                  <a:lnTo>
                    <a:pt x="278" y="232"/>
                  </a:lnTo>
                  <a:lnTo>
                    <a:pt x="275" y="217"/>
                  </a:lnTo>
                  <a:lnTo>
                    <a:pt x="274" y="210"/>
                  </a:lnTo>
                  <a:lnTo>
                    <a:pt x="272" y="203"/>
                  </a:lnTo>
                  <a:lnTo>
                    <a:pt x="269" y="197"/>
                  </a:lnTo>
                  <a:lnTo>
                    <a:pt x="266" y="190"/>
                  </a:lnTo>
                  <a:lnTo>
                    <a:pt x="261" y="184"/>
                  </a:lnTo>
                  <a:lnTo>
                    <a:pt x="257" y="179"/>
                  </a:lnTo>
                  <a:lnTo>
                    <a:pt x="251" y="173"/>
                  </a:lnTo>
                  <a:lnTo>
                    <a:pt x="245" y="168"/>
                  </a:lnTo>
                  <a:lnTo>
                    <a:pt x="238" y="165"/>
                  </a:lnTo>
                  <a:lnTo>
                    <a:pt x="230" y="162"/>
                  </a:lnTo>
                  <a:lnTo>
                    <a:pt x="222" y="161"/>
                  </a:lnTo>
                  <a:lnTo>
                    <a:pt x="213" y="160"/>
                  </a:lnTo>
                  <a:lnTo>
                    <a:pt x="204" y="161"/>
                  </a:lnTo>
                  <a:lnTo>
                    <a:pt x="195" y="162"/>
                  </a:lnTo>
                  <a:lnTo>
                    <a:pt x="188" y="163"/>
                  </a:lnTo>
                  <a:lnTo>
                    <a:pt x="181" y="166"/>
                  </a:lnTo>
                  <a:lnTo>
                    <a:pt x="173" y="168"/>
                  </a:lnTo>
                  <a:lnTo>
                    <a:pt x="167" y="172"/>
                  </a:lnTo>
                  <a:lnTo>
                    <a:pt x="160" y="176"/>
                  </a:lnTo>
                  <a:lnTo>
                    <a:pt x="155" y="181"/>
                  </a:lnTo>
                  <a:lnTo>
                    <a:pt x="141" y="191"/>
                  </a:lnTo>
                  <a:lnTo>
                    <a:pt x="131" y="202"/>
                  </a:lnTo>
                  <a:lnTo>
                    <a:pt x="118" y="215"/>
                  </a:lnTo>
                  <a:lnTo>
                    <a:pt x="106" y="228"/>
                  </a:lnTo>
                  <a:lnTo>
                    <a:pt x="105" y="218"/>
                  </a:lnTo>
                  <a:lnTo>
                    <a:pt x="103" y="209"/>
                  </a:lnTo>
                  <a:lnTo>
                    <a:pt x="100" y="201"/>
                  </a:lnTo>
                  <a:lnTo>
                    <a:pt x="95" y="193"/>
                  </a:lnTo>
                  <a:lnTo>
                    <a:pt x="90" y="186"/>
                  </a:lnTo>
                  <a:lnTo>
                    <a:pt x="83" y="179"/>
                  </a:lnTo>
                  <a:lnTo>
                    <a:pt x="76" y="171"/>
                  </a:lnTo>
                  <a:lnTo>
                    <a:pt x="68" y="165"/>
                  </a:lnTo>
                  <a:lnTo>
                    <a:pt x="50" y="153"/>
                  </a:lnTo>
                  <a:lnTo>
                    <a:pt x="33" y="140"/>
                  </a:lnTo>
                  <a:lnTo>
                    <a:pt x="24" y="134"/>
                  </a:lnTo>
                  <a:lnTo>
                    <a:pt x="15" y="127"/>
                  </a:lnTo>
                  <a:lnTo>
                    <a:pt x="8" y="119"/>
                  </a:lnTo>
                  <a:lnTo>
                    <a:pt x="0" y="111"/>
                  </a:lnTo>
                  <a:lnTo>
                    <a:pt x="15" y="101"/>
                  </a:lnTo>
                  <a:lnTo>
                    <a:pt x="31" y="90"/>
                  </a:lnTo>
                  <a:lnTo>
                    <a:pt x="46" y="77"/>
                  </a:lnTo>
                  <a:lnTo>
                    <a:pt x="60" y="62"/>
                  </a:lnTo>
                  <a:lnTo>
                    <a:pt x="75" y="48"/>
                  </a:lnTo>
                  <a:lnTo>
                    <a:pt x="87" y="33"/>
                  </a:lnTo>
                  <a:lnTo>
                    <a:pt x="98" y="17"/>
                  </a:lnTo>
                  <a:lnTo>
                    <a:pt x="106" y="0"/>
                  </a:lnTo>
                  <a:lnTo>
                    <a:pt x="179"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06" name="Freeform 465"/>
            <p:cNvSpPr>
              <a:spLocks/>
            </p:cNvSpPr>
            <p:nvPr>
              <p:custDataLst>
                <p:tags r:id="rId299"/>
              </p:custDataLst>
            </p:nvPr>
          </p:nvSpPr>
          <p:spPr bwMode="auto">
            <a:xfrm>
              <a:off x="4352148" y="3799021"/>
              <a:ext cx="173767" cy="181598"/>
            </a:xfrm>
            <a:custGeom>
              <a:avLst/>
              <a:gdLst>
                <a:gd name="T0" fmla="*/ 23437 w 359"/>
                <a:gd name="T1" fmla="*/ 200089 h 394"/>
                <a:gd name="T2" fmla="*/ 23437 w 359"/>
                <a:gd name="T3" fmla="*/ 187518 h 394"/>
                <a:gd name="T4" fmla="*/ 23437 w 359"/>
                <a:gd name="T5" fmla="*/ 174424 h 394"/>
                <a:gd name="T6" fmla="*/ 22110 w 359"/>
                <a:gd name="T7" fmla="*/ 163424 h 394"/>
                <a:gd name="T8" fmla="*/ 19015 w 359"/>
                <a:gd name="T9" fmla="*/ 153472 h 394"/>
                <a:gd name="T10" fmla="*/ 15477 w 359"/>
                <a:gd name="T11" fmla="*/ 145091 h 394"/>
                <a:gd name="T12" fmla="*/ 5749 w 359"/>
                <a:gd name="T13" fmla="*/ 128330 h 394"/>
                <a:gd name="T14" fmla="*/ 0 w 359"/>
                <a:gd name="T15" fmla="*/ 96902 h 394"/>
                <a:gd name="T16" fmla="*/ 14593 w 359"/>
                <a:gd name="T17" fmla="*/ 94807 h 394"/>
                <a:gd name="T18" fmla="*/ 17688 w 359"/>
                <a:gd name="T19" fmla="*/ 88521 h 394"/>
                <a:gd name="T20" fmla="*/ 18130 w 359"/>
                <a:gd name="T21" fmla="*/ 78569 h 394"/>
                <a:gd name="T22" fmla="*/ 16804 w 359"/>
                <a:gd name="T23" fmla="*/ 56046 h 394"/>
                <a:gd name="T24" fmla="*/ 13708 w 359"/>
                <a:gd name="T25" fmla="*/ 34047 h 394"/>
                <a:gd name="T26" fmla="*/ 14150 w 359"/>
                <a:gd name="T27" fmla="*/ 24618 h 394"/>
                <a:gd name="T28" fmla="*/ 15919 w 359"/>
                <a:gd name="T29" fmla="*/ 18857 h 394"/>
                <a:gd name="T30" fmla="*/ 53064 w 359"/>
                <a:gd name="T31" fmla="*/ 16238 h 394"/>
                <a:gd name="T32" fmla="*/ 53948 w 359"/>
                <a:gd name="T33" fmla="*/ 11523 h 394"/>
                <a:gd name="T34" fmla="*/ 56602 w 359"/>
                <a:gd name="T35" fmla="*/ 7333 h 394"/>
                <a:gd name="T36" fmla="*/ 61908 w 359"/>
                <a:gd name="T37" fmla="*/ 0 h 394"/>
                <a:gd name="T38" fmla="*/ 62792 w 359"/>
                <a:gd name="T39" fmla="*/ 9428 h 394"/>
                <a:gd name="T40" fmla="*/ 62792 w 359"/>
                <a:gd name="T41" fmla="*/ 13619 h 394"/>
                <a:gd name="T42" fmla="*/ 61908 w 359"/>
                <a:gd name="T43" fmla="*/ 16238 h 394"/>
                <a:gd name="T44" fmla="*/ 74290 w 359"/>
                <a:gd name="T45" fmla="*/ 16238 h 394"/>
                <a:gd name="T46" fmla="*/ 82249 w 359"/>
                <a:gd name="T47" fmla="*/ 16238 h 394"/>
                <a:gd name="T48" fmla="*/ 94631 w 359"/>
                <a:gd name="T49" fmla="*/ 19904 h 394"/>
                <a:gd name="T50" fmla="*/ 103033 w 359"/>
                <a:gd name="T51" fmla="*/ 25666 h 394"/>
                <a:gd name="T52" fmla="*/ 108781 w 359"/>
                <a:gd name="T53" fmla="*/ 30380 h 394"/>
                <a:gd name="T54" fmla="*/ 114530 w 359"/>
                <a:gd name="T55" fmla="*/ 31951 h 394"/>
                <a:gd name="T56" fmla="*/ 118510 w 359"/>
                <a:gd name="T57" fmla="*/ 30904 h 394"/>
                <a:gd name="T58" fmla="*/ 121605 w 359"/>
                <a:gd name="T59" fmla="*/ 28285 h 394"/>
                <a:gd name="T60" fmla="*/ 126469 w 359"/>
                <a:gd name="T61" fmla="*/ 19380 h 394"/>
                <a:gd name="T62" fmla="*/ 137967 w 359"/>
                <a:gd name="T63" fmla="*/ 27237 h 394"/>
                <a:gd name="T64" fmla="*/ 143715 w 359"/>
                <a:gd name="T65" fmla="*/ 30904 h 394"/>
                <a:gd name="T66" fmla="*/ 149464 w 359"/>
                <a:gd name="T67" fmla="*/ 31951 h 394"/>
                <a:gd name="T68" fmla="*/ 156097 w 359"/>
                <a:gd name="T69" fmla="*/ 84331 h 394"/>
                <a:gd name="T70" fmla="*/ 149464 w 359"/>
                <a:gd name="T71" fmla="*/ 96902 h 394"/>
                <a:gd name="T72" fmla="*/ 142831 w 359"/>
                <a:gd name="T73" fmla="*/ 107902 h 394"/>
                <a:gd name="T74" fmla="*/ 139293 w 359"/>
                <a:gd name="T75" fmla="*/ 117330 h 394"/>
                <a:gd name="T76" fmla="*/ 138409 w 359"/>
                <a:gd name="T77" fmla="*/ 125187 h 394"/>
                <a:gd name="T78" fmla="*/ 138409 w 359"/>
                <a:gd name="T79" fmla="*/ 133568 h 394"/>
                <a:gd name="T80" fmla="*/ 141946 w 359"/>
                <a:gd name="T81" fmla="*/ 142996 h 394"/>
                <a:gd name="T82" fmla="*/ 146368 w 359"/>
                <a:gd name="T83" fmla="*/ 153472 h 394"/>
                <a:gd name="T84" fmla="*/ 149022 w 359"/>
                <a:gd name="T85" fmla="*/ 161852 h 394"/>
                <a:gd name="T86" fmla="*/ 149022 w 359"/>
                <a:gd name="T87" fmla="*/ 168138 h 394"/>
                <a:gd name="T88" fmla="*/ 145926 w 359"/>
                <a:gd name="T89" fmla="*/ 176519 h 394"/>
                <a:gd name="T90" fmla="*/ 144157 w 359"/>
                <a:gd name="T91" fmla="*/ 183852 h 394"/>
                <a:gd name="T92" fmla="*/ 141062 w 359"/>
                <a:gd name="T93" fmla="*/ 187518 h 394"/>
                <a:gd name="T94" fmla="*/ 136198 w 359"/>
                <a:gd name="T95" fmla="*/ 186471 h 394"/>
                <a:gd name="T96" fmla="*/ 131776 w 359"/>
                <a:gd name="T97" fmla="*/ 183328 h 394"/>
                <a:gd name="T98" fmla="*/ 126912 w 359"/>
                <a:gd name="T99" fmla="*/ 178090 h 394"/>
                <a:gd name="T100" fmla="*/ 122490 w 359"/>
                <a:gd name="T101" fmla="*/ 175471 h 394"/>
                <a:gd name="T102" fmla="*/ 117625 w 359"/>
                <a:gd name="T103" fmla="*/ 174424 h 394"/>
                <a:gd name="T104" fmla="*/ 108781 w 359"/>
                <a:gd name="T105" fmla="*/ 174424 h 394"/>
                <a:gd name="T106" fmla="*/ 97726 w 359"/>
                <a:gd name="T107" fmla="*/ 175995 h 394"/>
                <a:gd name="T108" fmla="*/ 80038 w 359"/>
                <a:gd name="T109" fmla="*/ 179661 h 394"/>
                <a:gd name="T110" fmla="*/ 57928 w 359"/>
                <a:gd name="T111" fmla="*/ 188042 h 394"/>
                <a:gd name="T112" fmla="*/ 38029 w 359"/>
                <a:gd name="T113" fmla="*/ 196423 h 394"/>
                <a:gd name="T114" fmla="*/ 23437 w 359"/>
                <a:gd name="T115" fmla="*/ 206375 h 3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59" h="394">
                  <a:moveTo>
                    <a:pt x="53" y="394"/>
                  </a:moveTo>
                  <a:lnTo>
                    <a:pt x="53" y="382"/>
                  </a:lnTo>
                  <a:lnTo>
                    <a:pt x="53" y="370"/>
                  </a:lnTo>
                  <a:lnTo>
                    <a:pt x="53" y="358"/>
                  </a:lnTo>
                  <a:lnTo>
                    <a:pt x="53" y="346"/>
                  </a:lnTo>
                  <a:lnTo>
                    <a:pt x="53" y="333"/>
                  </a:lnTo>
                  <a:lnTo>
                    <a:pt x="52" y="322"/>
                  </a:lnTo>
                  <a:lnTo>
                    <a:pt x="50" y="312"/>
                  </a:lnTo>
                  <a:lnTo>
                    <a:pt x="46" y="302"/>
                  </a:lnTo>
                  <a:lnTo>
                    <a:pt x="43" y="293"/>
                  </a:lnTo>
                  <a:lnTo>
                    <a:pt x="40" y="284"/>
                  </a:lnTo>
                  <a:lnTo>
                    <a:pt x="35" y="277"/>
                  </a:lnTo>
                  <a:lnTo>
                    <a:pt x="32" y="270"/>
                  </a:lnTo>
                  <a:lnTo>
                    <a:pt x="13" y="245"/>
                  </a:lnTo>
                  <a:lnTo>
                    <a:pt x="0" y="222"/>
                  </a:lnTo>
                  <a:lnTo>
                    <a:pt x="0" y="185"/>
                  </a:lnTo>
                  <a:lnTo>
                    <a:pt x="27" y="185"/>
                  </a:lnTo>
                  <a:lnTo>
                    <a:pt x="33" y="181"/>
                  </a:lnTo>
                  <a:lnTo>
                    <a:pt x="38" y="174"/>
                  </a:lnTo>
                  <a:lnTo>
                    <a:pt x="40" y="169"/>
                  </a:lnTo>
                  <a:lnTo>
                    <a:pt x="41" y="163"/>
                  </a:lnTo>
                  <a:lnTo>
                    <a:pt x="41" y="150"/>
                  </a:lnTo>
                  <a:lnTo>
                    <a:pt x="40" y="136"/>
                  </a:lnTo>
                  <a:lnTo>
                    <a:pt x="38" y="107"/>
                  </a:lnTo>
                  <a:lnTo>
                    <a:pt x="32" y="79"/>
                  </a:lnTo>
                  <a:lnTo>
                    <a:pt x="31" y="65"/>
                  </a:lnTo>
                  <a:lnTo>
                    <a:pt x="31" y="52"/>
                  </a:lnTo>
                  <a:lnTo>
                    <a:pt x="32" y="47"/>
                  </a:lnTo>
                  <a:lnTo>
                    <a:pt x="34" y="41"/>
                  </a:lnTo>
                  <a:lnTo>
                    <a:pt x="36" y="36"/>
                  </a:lnTo>
                  <a:lnTo>
                    <a:pt x="40" y="31"/>
                  </a:lnTo>
                  <a:lnTo>
                    <a:pt x="120" y="31"/>
                  </a:lnTo>
                  <a:lnTo>
                    <a:pt x="120" y="27"/>
                  </a:lnTo>
                  <a:lnTo>
                    <a:pt x="122" y="22"/>
                  </a:lnTo>
                  <a:lnTo>
                    <a:pt x="124" y="18"/>
                  </a:lnTo>
                  <a:lnTo>
                    <a:pt x="128" y="14"/>
                  </a:lnTo>
                  <a:lnTo>
                    <a:pt x="133" y="6"/>
                  </a:lnTo>
                  <a:lnTo>
                    <a:pt x="140" y="0"/>
                  </a:lnTo>
                  <a:lnTo>
                    <a:pt x="141" y="9"/>
                  </a:lnTo>
                  <a:lnTo>
                    <a:pt x="142" y="18"/>
                  </a:lnTo>
                  <a:lnTo>
                    <a:pt x="143" y="22"/>
                  </a:lnTo>
                  <a:lnTo>
                    <a:pt x="142" y="26"/>
                  </a:lnTo>
                  <a:lnTo>
                    <a:pt x="142" y="29"/>
                  </a:lnTo>
                  <a:lnTo>
                    <a:pt x="140" y="31"/>
                  </a:lnTo>
                  <a:lnTo>
                    <a:pt x="153" y="31"/>
                  </a:lnTo>
                  <a:lnTo>
                    <a:pt x="168" y="31"/>
                  </a:lnTo>
                  <a:lnTo>
                    <a:pt x="180" y="31"/>
                  </a:lnTo>
                  <a:lnTo>
                    <a:pt x="186" y="31"/>
                  </a:lnTo>
                  <a:lnTo>
                    <a:pt x="202" y="34"/>
                  </a:lnTo>
                  <a:lnTo>
                    <a:pt x="214" y="38"/>
                  </a:lnTo>
                  <a:lnTo>
                    <a:pt x="224" y="43"/>
                  </a:lnTo>
                  <a:lnTo>
                    <a:pt x="233" y="49"/>
                  </a:lnTo>
                  <a:lnTo>
                    <a:pt x="240" y="53"/>
                  </a:lnTo>
                  <a:lnTo>
                    <a:pt x="246" y="58"/>
                  </a:lnTo>
                  <a:lnTo>
                    <a:pt x="252" y="60"/>
                  </a:lnTo>
                  <a:lnTo>
                    <a:pt x="259" y="61"/>
                  </a:lnTo>
                  <a:lnTo>
                    <a:pt x="264" y="61"/>
                  </a:lnTo>
                  <a:lnTo>
                    <a:pt x="268" y="59"/>
                  </a:lnTo>
                  <a:lnTo>
                    <a:pt x="271" y="57"/>
                  </a:lnTo>
                  <a:lnTo>
                    <a:pt x="275" y="54"/>
                  </a:lnTo>
                  <a:lnTo>
                    <a:pt x="280" y="46"/>
                  </a:lnTo>
                  <a:lnTo>
                    <a:pt x="286" y="37"/>
                  </a:lnTo>
                  <a:lnTo>
                    <a:pt x="300" y="44"/>
                  </a:lnTo>
                  <a:lnTo>
                    <a:pt x="312" y="52"/>
                  </a:lnTo>
                  <a:lnTo>
                    <a:pt x="319" y="55"/>
                  </a:lnTo>
                  <a:lnTo>
                    <a:pt x="325" y="59"/>
                  </a:lnTo>
                  <a:lnTo>
                    <a:pt x="332" y="61"/>
                  </a:lnTo>
                  <a:lnTo>
                    <a:pt x="338" y="61"/>
                  </a:lnTo>
                  <a:lnTo>
                    <a:pt x="359" y="148"/>
                  </a:lnTo>
                  <a:lnTo>
                    <a:pt x="353" y="161"/>
                  </a:lnTo>
                  <a:lnTo>
                    <a:pt x="346" y="173"/>
                  </a:lnTo>
                  <a:lnTo>
                    <a:pt x="338" y="185"/>
                  </a:lnTo>
                  <a:lnTo>
                    <a:pt x="331" y="195"/>
                  </a:lnTo>
                  <a:lnTo>
                    <a:pt x="323" y="206"/>
                  </a:lnTo>
                  <a:lnTo>
                    <a:pt x="318" y="218"/>
                  </a:lnTo>
                  <a:lnTo>
                    <a:pt x="315" y="224"/>
                  </a:lnTo>
                  <a:lnTo>
                    <a:pt x="314" y="231"/>
                  </a:lnTo>
                  <a:lnTo>
                    <a:pt x="313" y="239"/>
                  </a:lnTo>
                  <a:lnTo>
                    <a:pt x="312" y="247"/>
                  </a:lnTo>
                  <a:lnTo>
                    <a:pt x="313" y="255"/>
                  </a:lnTo>
                  <a:lnTo>
                    <a:pt x="316" y="263"/>
                  </a:lnTo>
                  <a:lnTo>
                    <a:pt x="321" y="273"/>
                  </a:lnTo>
                  <a:lnTo>
                    <a:pt x="325" y="283"/>
                  </a:lnTo>
                  <a:lnTo>
                    <a:pt x="331" y="293"/>
                  </a:lnTo>
                  <a:lnTo>
                    <a:pt x="335" y="302"/>
                  </a:lnTo>
                  <a:lnTo>
                    <a:pt x="337" y="309"/>
                  </a:lnTo>
                  <a:lnTo>
                    <a:pt x="338" y="315"/>
                  </a:lnTo>
                  <a:lnTo>
                    <a:pt x="337" y="321"/>
                  </a:lnTo>
                  <a:lnTo>
                    <a:pt x="332" y="331"/>
                  </a:lnTo>
                  <a:lnTo>
                    <a:pt x="330" y="337"/>
                  </a:lnTo>
                  <a:lnTo>
                    <a:pt x="327" y="343"/>
                  </a:lnTo>
                  <a:lnTo>
                    <a:pt x="326" y="351"/>
                  </a:lnTo>
                  <a:lnTo>
                    <a:pt x="325" y="358"/>
                  </a:lnTo>
                  <a:lnTo>
                    <a:pt x="319" y="358"/>
                  </a:lnTo>
                  <a:lnTo>
                    <a:pt x="313" y="357"/>
                  </a:lnTo>
                  <a:lnTo>
                    <a:pt x="308" y="356"/>
                  </a:lnTo>
                  <a:lnTo>
                    <a:pt x="304" y="354"/>
                  </a:lnTo>
                  <a:lnTo>
                    <a:pt x="298" y="350"/>
                  </a:lnTo>
                  <a:lnTo>
                    <a:pt x="292" y="346"/>
                  </a:lnTo>
                  <a:lnTo>
                    <a:pt x="287" y="340"/>
                  </a:lnTo>
                  <a:lnTo>
                    <a:pt x="280" y="336"/>
                  </a:lnTo>
                  <a:lnTo>
                    <a:pt x="277" y="335"/>
                  </a:lnTo>
                  <a:lnTo>
                    <a:pt x="271" y="334"/>
                  </a:lnTo>
                  <a:lnTo>
                    <a:pt x="266" y="333"/>
                  </a:lnTo>
                  <a:lnTo>
                    <a:pt x="259" y="333"/>
                  </a:lnTo>
                  <a:lnTo>
                    <a:pt x="246" y="333"/>
                  </a:lnTo>
                  <a:lnTo>
                    <a:pt x="234" y="334"/>
                  </a:lnTo>
                  <a:lnTo>
                    <a:pt x="221" y="336"/>
                  </a:lnTo>
                  <a:lnTo>
                    <a:pt x="208" y="338"/>
                  </a:lnTo>
                  <a:lnTo>
                    <a:pt x="181" y="343"/>
                  </a:lnTo>
                  <a:lnTo>
                    <a:pt x="155" y="351"/>
                  </a:lnTo>
                  <a:lnTo>
                    <a:pt x="131" y="359"/>
                  </a:lnTo>
                  <a:lnTo>
                    <a:pt x="107" y="367"/>
                  </a:lnTo>
                  <a:lnTo>
                    <a:pt x="86" y="375"/>
                  </a:lnTo>
                  <a:lnTo>
                    <a:pt x="66" y="382"/>
                  </a:lnTo>
                  <a:lnTo>
                    <a:pt x="53" y="394"/>
                  </a:lnTo>
                </a:path>
              </a:pathLst>
            </a:custGeom>
            <a:pattFill prst="wdDnDiag">
              <a:fgClr>
                <a:srgbClr val="FFC00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07" name="Freeform 467"/>
            <p:cNvSpPr>
              <a:spLocks/>
            </p:cNvSpPr>
            <p:nvPr>
              <p:custDataLst>
                <p:tags r:id="rId300"/>
              </p:custDataLst>
            </p:nvPr>
          </p:nvSpPr>
          <p:spPr bwMode="auto">
            <a:xfrm>
              <a:off x="5506346" y="3164309"/>
              <a:ext cx="111594" cy="116364"/>
            </a:xfrm>
            <a:custGeom>
              <a:avLst/>
              <a:gdLst>
                <a:gd name="T0" fmla="*/ 5395 w 226"/>
                <a:gd name="T1" fmla="*/ 120650 h 246"/>
                <a:gd name="T2" fmla="*/ 16184 w 226"/>
                <a:gd name="T3" fmla="*/ 127000 h 246"/>
                <a:gd name="T4" fmla="*/ 23827 w 226"/>
                <a:gd name="T5" fmla="*/ 129646 h 246"/>
                <a:gd name="T6" fmla="*/ 30570 w 226"/>
                <a:gd name="T7" fmla="*/ 129646 h 246"/>
                <a:gd name="T8" fmla="*/ 38212 w 226"/>
                <a:gd name="T9" fmla="*/ 127529 h 246"/>
                <a:gd name="T10" fmla="*/ 49451 w 226"/>
                <a:gd name="T11" fmla="*/ 120650 h 246"/>
                <a:gd name="T12" fmla="*/ 63388 w 226"/>
                <a:gd name="T13" fmla="*/ 108479 h 246"/>
                <a:gd name="T14" fmla="*/ 72379 w 226"/>
                <a:gd name="T15" fmla="*/ 97367 h 246"/>
                <a:gd name="T16" fmla="*/ 71480 w 226"/>
                <a:gd name="T17" fmla="*/ 91546 h 246"/>
                <a:gd name="T18" fmla="*/ 66984 w 226"/>
                <a:gd name="T19" fmla="*/ 84667 h 246"/>
                <a:gd name="T20" fmla="*/ 64287 w 226"/>
                <a:gd name="T21" fmla="*/ 76729 h 246"/>
                <a:gd name="T22" fmla="*/ 63388 w 226"/>
                <a:gd name="T23" fmla="*/ 68792 h 246"/>
                <a:gd name="T24" fmla="*/ 63388 w 226"/>
                <a:gd name="T25" fmla="*/ 61383 h 246"/>
                <a:gd name="T26" fmla="*/ 65635 w 226"/>
                <a:gd name="T27" fmla="*/ 55562 h 246"/>
                <a:gd name="T28" fmla="*/ 70131 w 226"/>
                <a:gd name="T29" fmla="*/ 49742 h 246"/>
                <a:gd name="T30" fmla="*/ 75526 w 226"/>
                <a:gd name="T31" fmla="*/ 45508 h 246"/>
                <a:gd name="T32" fmla="*/ 91710 w 226"/>
                <a:gd name="T33" fmla="*/ 37571 h 246"/>
                <a:gd name="T34" fmla="*/ 101150 w 226"/>
                <a:gd name="T35" fmla="*/ 25929 h 246"/>
                <a:gd name="T36" fmla="*/ 99352 w 226"/>
                <a:gd name="T37" fmla="*/ 15875 h 246"/>
                <a:gd name="T38" fmla="*/ 96205 w 226"/>
                <a:gd name="T39" fmla="*/ 8996 h 246"/>
                <a:gd name="T40" fmla="*/ 95306 w 226"/>
                <a:gd name="T41" fmla="*/ 3175 h 246"/>
                <a:gd name="T42" fmla="*/ 90811 w 226"/>
                <a:gd name="T43" fmla="*/ 529 h 246"/>
                <a:gd name="T44" fmla="*/ 81370 w 226"/>
                <a:gd name="T45" fmla="*/ 3704 h 246"/>
                <a:gd name="T46" fmla="*/ 69232 w 226"/>
                <a:gd name="T47" fmla="*/ 10583 h 246"/>
                <a:gd name="T48" fmla="*/ 54396 w 226"/>
                <a:gd name="T49" fmla="*/ 20108 h 246"/>
                <a:gd name="T50" fmla="*/ 44956 w 226"/>
                <a:gd name="T51" fmla="*/ 26987 h 246"/>
                <a:gd name="T52" fmla="*/ 39112 w 226"/>
                <a:gd name="T53" fmla="*/ 29104 h 246"/>
                <a:gd name="T54" fmla="*/ 33717 w 226"/>
                <a:gd name="T55" fmla="*/ 28575 h 246"/>
                <a:gd name="T56" fmla="*/ 26524 w 226"/>
                <a:gd name="T57" fmla="*/ 24871 h 246"/>
                <a:gd name="T58" fmla="*/ 16184 w 226"/>
                <a:gd name="T59" fmla="*/ 16404 h 246"/>
                <a:gd name="T60" fmla="*/ 10789 w 226"/>
                <a:gd name="T61" fmla="*/ 20638 h 246"/>
                <a:gd name="T62" fmla="*/ 8092 w 226"/>
                <a:gd name="T63" fmla="*/ 50271 h 246"/>
                <a:gd name="T64" fmla="*/ 4496 w 226"/>
                <a:gd name="T65" fmla="*/ 86254 h 246"/>
                <a:gd name="T66" fmla="*/ 1349 w 226"/>
                <a:gd name="T67" fmla="*/ 112183 h 2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6" h="246">
                  <a:moveTo>
                    <a:pt x="0" y="221"/>
                  </a:moveTo>
                  <a:lnTo>
                    <a:pt x="12" y="228"/>
                  </a:lnTo>
                  <a:lnTo>
                    <a:pt x="27" y="236"/>
                  </a:lnTo>
                  <a:lnTo>
                    <a:pt x="36" y="240"/>
                  </a:lnTo>
                  <a:lnTo>
                    <a:pt x="44" y="243"/>
                  </a:lnTo>
                  <a:lnTo>
                    <a:pt x="53" y="245"/>
                  </a:lnTo>
                  <a:lnTo>
                    <a:pt x="60" y="246"/>
                  </a:lnTo>
                  <a:lnTo>
                    <a:pt x="68" y="245"/>
                  </a:lnTo>
                  <a:lnTo>
                    <a:pt x="76" y="243"/>
                  </a:lnTo>
                  <a:lnTo>
                    <a:pt x="85" y="241"/>
                  </a:lnTo>
                  <a:lnTo>
                    <a:pt x="92" y="237"/>
                  </a:lnTo>
                  <a:lnTo>
                    <a:pt x="110" y="228"/>
                  </a:lnTo>
                  <a:lnTo>
                    <a:pt x="126" y="217"/>
                  </a:lnTo>
                  <a:lnTo>
                    <a:pt x="141" y="205"/>
                  </a:lnTo>
                  <a:lnTo>
                    <a:pt x="153" y="194"/>
                  </a:lnTo>
                  <a:lnTo>
                    <a:pt x="161" y="184"/>
                  </a:lnTo>
                  <a:lnTo>
                    <a:pt x="167" y="178"/>
                  </a:lnTo>
                  <a:lnTo>
                    <a:pt x="159" y="173"/>
                  </a:lnTo>
                  <a:lnTo>
                    <a:pt x="154" y="167"/>
                  </a:lnTo>
                  <a:lnTo>
                    <a:pt x="149" y="160"/>
                  </a:lnTo>
                  <a:lnTo>
                    <a:pt x="146" y="152"/>
                  </a:lnTo>
                  <a:lnTo>
                    <a:pt x="143" y="145"/>
                  </a:lnTo>
                  <a:lnTo>
                    <a:pt x="142" y="137"/>
                  </a:lnTo>
                  <a:lnTo>
                    <a:pt x="141" y="130"/>
                  </a:lnTo>
                  <a:lnTo>
                    <a:pt x="139" y="123"/>
                  </a:lnTo>
                  <a:lnTo>
                    <a:pt x="141" y="116"/>
                  </a:lnTo>
                  <a:lnTo>
                    <a:pt x="143" y="110"/>
                  </a:lnTo>
                  <a:lnTo>
                    <a:pt x="146" y="105"/>
                  </a:lnTo>
                  <a:lnTo>
                    <a:pt x="150" y="100"/>
                  </a:lnTo>
                  <a:lnTo>
                    <a:pt x="156" y="94"/>
                  </a:lnTo>
                  <a:lnTo>
                    <a:pt x="161" y="90"/>
                  </a:lnTo>
                  <a:lnTo>
                    <a:pt x="168" y="86"/>
                  </a:lnTo>
                  <a:lnTo>
                    <a:pt x="176" y="82"/>
                  </a:lnTo>
                  <a:lnTo>
                    <a:pt x="204" y="71"/>
                  </a:lnTo>
                  <a:lnTo>
                    <a:pt x="226" y="61"/>
                  </a:lnTo>
                  <a:lnTo>
                    <a:pt x="225" y="49"/>
                  </a:lnTo>
                  <a:lnTo>
                    <a:pt x="223" y="38"/>
                  </a:lnTo>
                  <a:lnTo>
                    <a:pt x="221" y="30"/>
                  </a:lnTo>
                  <a:lnTo>
                    <a:pt x="217" y="23"/>
                  </a:lnTo>
                  <a:lnTo>
                    <a:pt x="214" y="17"/>
                  </a:lnTo>
                  <a:lnTo>
                    <a:pt x="212" y="12"/>
                  </a:lnTo>
                  <a:lnTo>
                    <a:pt x="212" y="6"/>
                  </a:lnTo>
                  <a:lnTo>
                    <a:pt x="213" y="0"/>
                  </a:lnTo>
                  <a:lnTo>
                    <a:pt x="202" y="1"/>
                  </a:lnTo>
                  <a:lnTo>
                    <a:pt x="191" y="4"/>
                  </a:lnTo>
                  <a:lnTo>
                    <a:pt x="181" y="7"/>
                  </a:lnTo>
                  <a:lnTo>
                    <a:pt x="171" y="11"/>
                  </a:lnTo>
                  <a:lnTo>
                    <a:pt x="154" y="20"/>
                  </a:lnTo>
                  <a:lnTo>
                    <a:pt x="136" y="29"/>
                  </a:lnTo>
                  <a:lnTo>
                    <a:pt x="121" y="38"/>
                  </a:lnTo>
                  <a:lnTo>
                    <a:pt x="107" y="47"/>
                  </a:lnTo>
                  <a:lnTo>
                    <a:pt x="100" y="51"/>
                  </a:lnTo>
                  <a:lnTo>
                    <a:pt x="93" y="53"/>
                  </a:lnTo>
                  <a:lnTo>
                    <a:pt x="87" y="55"/>
                  </a:lnTo>
                  <a:lnTo>
                    <a:pt x="80" y="55"/>
                  </a:lnTo>
                  <a:lnTo>
                    <a:pt x="75" y="54"/>
                  </a:lnTo>
                  <a:lnTo>
                    <a:pt x="67" y="51"/>
                  </a:lnTo>
                  <a:lnTo>
                    <a:pt x="59" y="47"/>
                  </a:lnTo>
                  <a:lnTo>
                    <a:pt x="51" y="41"/>
                  </a:lnTo>
                  <a:lnTo>
                    <a:pt x="36" y="31"/>
                  </a:lnTo>
                  <a:lnTo>
                    <a:pt x="27" y="24"/>
                  </a:lnTo>
                  <a:lnTo>
                    <a:pt x="24" y="39"/>
                  </a:lnTo>
                  <a:lnTo>
                    <a:pt x="21" y="64"/>
                  </a:lnTo>
                  <a:lnTo>
                    <a:pt x="18" y="95"/>
                  </a:lnTo>
                  <a:lnTo>
                    <a:pt x="13" y="129"/>
                  </a:lnTo>
                  <a:lnTo>
                    <a:pt x="10" y="163"/>
                  </a:lnTo>
                  <a:lnTo>
                    <a:pt x="7" y="191"/>
                  </a:lnTo>
                  <a:lnTo>
                    <a:pt x="3" y="212"/>
                  </a:lnTo>
                  <a:lnTo>
                    <a:pt x="0" y="22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08" name="Freeform 468"/>
            <p:cNvSpPr>
              <a:spLocks/>
            </p:cNvSpPr>
            <p:nvPr>
              <p:custDataLst>
                <p:tags r:id="rId301"/>
              </p:custDataLst>
            </p:nvPr>
          </p:nvSpPr>
          <p:spPr bwMode="auto">
            <a:xfrm>
              <a:off x="5834750" y="3255990"/>
              <a:ext cx="23913" cy="49367"/>
            </a:xfrm>
            <a:custGeom>
              <a:avLst/>
              <a:gdLst>
                <a:gd name="T0" fmla="*/ 10001 w 60"/>
                <a:gd name="T1" fmla="*/ 0 h 81"/>
                <a:gd name="T2" fmla="*/ 10742 w 60"/>
                <a:gd name="T3" fmla="*/ 1372 h 81"/>
                <a:gd name="T4" fmla="*/ 11853 w 60"/>
                <a:gd name="T5" fmla="*/ 2058 h 81"/>
                <a:gd name="T6" fmla="*/ 13335 w 60"/>
                <a:gd name="T7" fmla="*/ 2058 h 81"/>
                <a:gd name="T8" fmla="*/ 14817 w 60"/>
                <a:gd name="T9" fmla="*/ 1372 h 81"/>
                <a:gd name="T10" fmla="*/ 17410 w 60"/>
                <a:gd name="T11" fmla="*/ 686 h 81"/>
                <a:gd name="T12" fmla="*/ 19632 w 60"/>
                <a:gd name="T13" fmla="*/ 0 h 81"/>
                <a:gd name="T14" fmla="*/ 19632 w 60"/>
                <a:gd name="T15" fmla="*/ 17835 h 81"/>
                <a:gd name="T16" fmla="*/ 20003 w 60"/>
                <a:gd name="T17" fmla="*/ 32240 h 81"/>
                <a:gd name="T18" fmla="*/ 20003 w 60"/>
                <a:gd name="T19" fmla="*/ 39099 h 81"/>
                <a:gd name="T20" fmla="*/ 20743 w 60"/>
                <a:gd name="T21" fmla="*/ 44587 h 81"/>
                <a:gd name="T22" fmla="*/ 21484 w 60"/>
                <a:gd name="T23" fmla="*/ 50074 h 81"/>
                <a:gd name="T24" fmla="*/ 22225 w 60"/>
                <a:gd name="T25" fmla="*/ 55562 h 81"/>
                <a:gd name="T26" fmla="*/ 7408 w 60"/>
                <a:gd name="T27" fmla="*/ 55562 h 81"/>
                <a:gd name="T28" fmla="*/ 5186 w 60"/>
                <a:gd name="T29" fmla="*/ 54876 h 81"/>
                <a:gd name="T30" fmla="*/ 2593 w 60"/>
                <a:gd name="T31" fmla="*/ 52818 h 81"/>
                <a:gd name="T32" fmla="*/ 1852 w 60"/>
                <a:gd name="T33" fmla="*/ 50760 h 81"/>
                <a:gd name="T34" fmla="*/ 741 w 60"/>
                <a:gd name="T35" fmla="*/ 49388 h 81"/>
                <a:gd name="T36" fmla="*/ 370 w 60"/>
                <a:gd name="T37" fmla="*/ 48017 h 81"/>
                <a:gd name="T38" fmla="*/ 0 w 60"/>
                <a:gd name="T39" fmla="*/ 46645 h 81"/>
                <a:gd name="T40" fmla="*/ 2593 w 60"/>
                <a:gd name="T41" fmla="*/ 8231 h 81"/>
                <a:gd name="T42" fmla="*/ 7408 w 60"/>
                <a:gd name="T43" fmla="*/ 4116 h 81"/>
                <a:gd name="T44" fmla="*/ 12594 w 60"/>
                <a:gd name="T45" fmla="*/ 0 h 81"/>
                <a:gd name="T46" fmla="*/ 10001 w 60"/>
                <a:gd name="T47" fmla="*/ 0 h 8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60" h="81">
                  <a:moveTo>
                    <a:pt x="27" y="0"/>
                  </a:moveTo>
                  <a:lnTo>
                    <a:pt x="29" y="2"/>
                  </a:lnTo>
                  <a:lnTo>
                    <a:pt x="32" y="3"/>
                  </a:lnTo>
                  <a:lnTo>
                    <a:pt x="36" y="3"/>
                  </a:lnTo>
                  <a:lnTo>
                    <a:pt x="40" y="2"/>
                  </a:lnTo>
                  <a:lnTo>
                    <a:pt x="47" y="1"/>
                  </a:lnTo>
                  <a:lnTo>
                    <a:pt x="53" y="0"/>
                  </a:lnTo>
                  <a:lnTo>
                    <a:pt x="53" y="26"/>
                  </a:lnTo>
                  <a:lnTo>
                    <a:pt x="54" y="47"/>
                  </a:lnTo>
                  <a:lnTo>
                    <a:pt x="54" y="57"/>
                  </a:lnTo>
                  <a:lnTo>
                    <a:pt x="56" y="65"/>
                  </a:lnTo>
                  <a:lnTo>
                    <a:pt x="58" y="73"/>
                  </a:lnTo>
                  <a:lnTo>
                    <a:pt x="60" y="81"/>
                  </a:lnTo>
                  <a:lnTo>
                    <a:pt x="20" y="81"/>
                  </a:lnTo>
                  <a:lnTo>
                    <a:pt x="14" y="80"/>
                  </a:lnTo>
                  <a:lnTo>
                    <a:pt x="7" y="77"/>
                  </a:lnTo>
                  <a:lnTo>
                    <a:pt x="5" y="74"/>
                  </a:lnTo>
                  <a:lnTo>
                    <a:pt x="2" y="72"/>
                  </a:lnTo>
                  <a:lnTo>
                    <a:pt x="1" y="70"/>
                  </a:lnTo>
                  <a:lnTo>
                    <a:pt x="0" y="68"/>
                  </a:lnTo>
                  <a:lnTo>
                    <a:pt x="7" y="12"/>
                  </a:lnTo>
                  <a:lnTo>
                    <a:pt x="20" y="6"/>
                  </a:lnTo>
                  <a:lnTo>
                    <a:pt x="34" y="0"/>
                  </a:lnTo>
                  <a:lnTo>
                    <a:pt x="27"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09" name="Freeform 469"/>
            <p:cNvSpPr>
              <a:spLocks/>
            </p:cNvSpPr>
            <p:nvPr>
              <p:custDataLst>
                <p:tags r:id="rId302"/>
              </p:custDataLst>
            </p:nvPr>
          </p:nvSpPr>
          <p:spPr bwMode="auto">
            <a:xfrm>
              <a:off x="5051593" y="2492729"/>
              <a:ext cx="177911" cy="58821"/>
            </a:xfrm>
            <a:custGeom>
              <a:avLst/>
              <a:gdLst>
                <a:gd name="T0" fmla="*/ 2147483647 w 370"/>
                <a:gd name="T1" fmla="*/ 2147483647 h 129"/>
                <a:gd name="T2" fmla="*/ 2147483647 w 370"/>
                <a:gd name="T3" fmla="*/ 2147483647 h 129"/>
                <a:gd name="T4" fmla="*/ 2147483647 w 370"/>
                <a:gd name="T5" fmla="*/ 2147483647 h 129"/>
                <a:gd name="T6" fmla="*/ 2147483647 w 370"/>
                <a:gd name="T7" fmla="*/ 2147483647 h 129"/>
                <a:gd name="T8" fmla="*/ 2147483647 w 370"/>
                <a:gd name="T9" fmla="*/ 2147483647 h 129"/>
                <a:gd name="T10" fmla="*/ 2147483647 w 370"/>
                <a:gd name="T11" fmla="*/ 2147483647 h 129"/>
                <a:gd name="T12" fmla="*/ 2147483647 w 370"/>
                <a:gd name="T13" fmla="*/ 2147483647 h 129"/>
                <a:gd name="T14" fmla="*/ 2147483647 w 370"/>
                <a:gd name="T15" fmla="*/ 2147483647 h 129"/>
                <a:gd name="T16" fmla="*/ 2147483647 w 370"/>
                <a:gd name="T17" fmla="*/ 2147483647 h 129"/>
                <a:gd name="T18" fmla="*/ 2147483647 w 370"/>
                <a:gd name="T19" fmla="*/ 2147483647 h 129"/>
                <a:gd name="T20" fmla="*/ 2147483647 w 370"/>
                <a:gd name="T21" fmla="*/ 2147483647 h 129"/>
                <a:gd name="T22" fmla="*/ 2147483647 w 370"/>
                <a:gd name="T23" fmla="*/ 2147483647 h 129"/>
                <a:gd name="T24" fmla="*/ 2147483647 w 370"/>
                <a:gd name="T25" fmla="*/ 2147483647 h 129"/>
                <a:gd name="T26" fmla="*/ 2147483647 w 370"/>
                <a:gd name="T27" fmla="*/ 0 h 129"/>
                <a:gd name="T28" fmla="*/ 2147483647 w 370"/>
                <a:gd name="T29" fmla="*/ 0 h 129"/>
                <a:gd name="T30" fmla="*/ 2147483647 w 370"/>
                <a:gd name="T31" fmla="*/ 2147483647 h 129"/>
                <a:gd name="T32" fmla="*/ 2147483647 w 370"/>
                <a:gd name="T33" fmla="*/ 2147483647 h 129"/>
                <a:gd name="T34" fmla="*/ 2147483647 w 370"/>
                <a:gd name="T35" fmla="*/ 2147483647 h 129"/>
                <a:gd name="T36" fmla="*/ 2147483647 w 370"/>
                <a:gd name="T37" fmla="*/ 2147483647 h 129"/>
                <a:gd name="T38" fmla="*/ 2147483647 w 370"/>
                <a:gd name="T39" fmla="*/ 2147483647 h 129"/>
                <a:gd name="T40" fmla="*/ 2147483647 w 370"/>
                <a:gd name="T41" fmla="*/ 2147483647 h 129"/>
                <a:gd name="T42" fmla="*/ 2147483647 w 370"/>
                <a:gd name="T43" fmla="*/ 2147483647 h 129"/>
                <a:gd name="T44" fmla="*/ 2147483647 w 370"/>
                <a:gd name="T45" fmla="*/ 2147483647 h 129"/>
                <a:gd name="T46" fmla="*/ 2147483647 w 370"/>
                <a:gd name="T47" fmla="*/ 2147483647 h 129"/>
                <a:gd name="T48" fmla="*/ 2147483647 w 370"/>
                <a:gd name="T49" fmla="*/ 2147483647 h 129"/>
                <a:gd name="T50" fmla="*/ 2147483647 w 370"/>
                <a:gd name="T51" fmla="*/ 2147483647 h 129"/>
                <a:gd name="T52" fmla="*/ 2147483647 w 370"/>
                <a:gd name="T53" fmla="*/ 2147483647 h 129"/>
                <a:gd name="T54" fmla="*/ 2147483647 w 370"/>
                <a:gd name="T55" fmla="*/ 2147483647 h 129"/>
                <a:gd name="T56" fmla="*/ 2147483647 w 370"/>
                <a:gd name="T57" fmla="*/ 2147483647 h 129"/>
                <a:gd name="T58" fmla="*/ 2147483647 w 370"/>
                <a:gd name="T59" fmla="*/ 2147483647 h 129"/>
                <a:gd name="T60" fmla="*/ 2147483647 w 370"/>
                <a:gd name="T61" fmla="*/ 2147483647 h 129"/>
                <a:gd name="T62" fmla="*/ 2147483647 w 370"/>
                <a:gd name="T63" fmla="*/ 2147483647 h 129"/>
                <a:gd name="T64" fmla="*/ 2147483647 w 370"/>
                <a:gd name="T65" fmla="*/ 2147483647 h 129"/>
                <a:gd name="T66" fmla="*/ 2147483647 w 370"/>
                <a:gd name="T67" fmla="*/ 2147483647 h 129"/>
                <a:gd name="T68" fmla="*/ 2147483647 w 370"/>
                <a:gd name="T69" fmla="*/ 2147483647 h 129"/>
                <a:gd name="T70" fmla="*/ 2147483647 w 370"/>
                <a:gd name="T71" fmla="*/ 2147483647 h 129"/>
                <a:gd name="T72" fmla="*/ 2147483647 w 370"/>
                <a:gd name="T73" fmla="*/ 2147483647 h 129"/>
                <a:gd name="T74" fmla="*/ 2147483647 w 370"/>
                <a:gd name="T75" fmla="*/ 2147483647 h 129"/>
                <a:gd name="T76" fmla="*/ 0 w 370"/>
                <a:gd name="T77" fmla="*/ 2147483647 h 129"/>
                <a:gd name="T78" fmla="*/ 0 w 370"/>
                <a:gd name="T79" fmla="*/ 2147483647 h 129"/>
                <a:gd name="T80" fmla="*/ 2147483647 w 370"/>
                <a:gd name="T81" fmla="*/ 2147483647 h 129"/>
                <a:gd name="T82" fmla="*/ 2147483647 w 370"/>
                <a:gd name="T83" fmla="*/ 2147483647 h 129"/>
                <a:gd name="T84" fmla="*/ 2147483647 w 370"/>
                <a:gd name="T85" fmla="*/ 2147483647 h 129"/>
                <a:gd name="T86" fmla="*/ 2147483647 w 370"/>
                <a:gd name="T87" fmla="*/ 2147483647 h 129"/>
                <a:gd name="T88" fmla="*/ 2147483647 w 370"/>
                <a:gd name="T89" fmla="*/ 2147483647 h 129"/>
                <a:gd name="T90" fmla="*/ 2147483647 w 370"/>
                <a:gd name="T91" fmla="*/ 2147483647 h 129"/>
                <a:gd name="T92" fmla="*/ 2147483647 w 370"/>
                <a:gd name="T93" fmla="*/ 2147483647 h 129"/>
                <a:gd name="T94" fmla="*/ 2147483647 w 370"/>
                <a:gd name="T95" fmla="*/ 2147483647 h 129"/>
                <a:gd name="T96" fmla="*/ 2147483647 w 370"/>
                <a:gd name="T97" fmla="*/ 2147483647 h 129"/>
                <a:gd name="T98" fmla="*/ 2147483647 w 370"/>
                <a:gd name="T99" fmla="*/ 2147483647 h 129"/>
                <a:gd name="T100" fmla="*/ 2147483647 w 370"/>
                <a:gd name="T101" fmla="*/ 2147483647 h 129"/>
                <a:gd name="T102" fmla="*/ 2147483647 w 370"/>
                <a:gd name="T103" fmla="*/ 2147483647 h 129"/>
                <a:gd name="T104" fmla="*/ 2147483647 w 370"/>
                <a:gd name="T105" fmla="*/ 2147483647 h 129"/>
                <a:gd name="T106" fmla="*/ 2147483647 w 370"/>
                <a:gd name="T107" fmla="*/ 2147483647 h 129"/>
                <a:gd name="T108" fmla="*/ 2147483647 w 370"/>
                <a:gd name="T109" fmla="*/ 2147483647 h 129"/>
                <a:gd name="T110" fmla="*/ 2147483647 w 370"/>
                <a:gd name="T111" fmla="*/ 2147483647 h 129"/>
                <a:gd name="T112" fmla="*/ 2147483647 w 370"/>
                <a:gd name="T113" fmla="*/ 2147483647 h 129"/>
                <a:gd name="T114" fmla="*/ 2147483647 w 370"/>
                <a:gd name="T115" fmla="*/ 2147483647 h 129"/>
                <a:gd name="T116" fmla="*/ 2147483647 w 370"/>
                <a:gd name="T117" fmla="*/ 2147483647 h 129"/>
                <a:gd name="T118" fmla="*/ 2147483647 w 370"/>
                <a:gd name="T119" fmla="*/ 2147483647 h 12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70" h="129">
                  <a:moveTo>
                    <a:pt x="250" y="117"/>
                  </a:moveTo>
                  <a:lnTo>
                    <a:pt x="258" y="119"/>
                  </a:lnTo>
                  <a:lnTo>
                    <a:pt x="277" y="123"/>
                  </a:lnTo>
                  <a:lnTo>
                    <a:pt x="295" y="127"/>
                  </a:lnTo>
                  <a:lnTo>
                    <a:pt x="303" y="129"/>
                  </a:lnTo>
                  <a:lnTo>
                    <a:pt x="370" y="97"/>
                  </a:lnTo>
                  <a:lnTo>
                    <a:pt x="358" y="75"/>
                  </a:lnTo>
                  <a:lnTo>
                    <a:pt x="345" y="48"/>
                  </a:lnTo>
                  <a:lnTo>
                    <a:pt x="335" y="27"/>
                  </a:lnTo>
                  <a:lnTo>
                    <a:pt x="330" y="18"/>
                  </a:lnTo>
                  <a:lnTo>
                    <a:pt x="300" y="15"/>
                  </a:lnTo>
                  <a:lnTo>
                    <a:pt x="257" y="9"/>
                  </a:lnTo>
                  <a:lnTo>
                    <a:pt x="214" y="2"/>
                  </a:lnTo>
                  <a:lnTo>
                    <a:pt x="183" y="0"/>
                  </a:lnTo>
                  <a:lnTo>
                    <a:pt x="179" y="0"/>
                  </a:lnTo>
                  <a:lnTo>
                    <a:pt x="176" y="1"/>
                  </a:lnTo>
                  <a:lnTo>
                    <a:pt x="172" y="2"/>
                  </a:lnTo>
                  <a:lnTo>
                    <a:pt x="170" y="3"/>
                  </a:lnTo>
                  <a:lnTo>
                    <a:pt x="162" y="7"/>
                  </a:lnTo>
                  <a:lnTo>
                    <a:pt x="150" y="12"/>
                  </a:lnTo>
                  <a:lnTo>
                    <a:pt x="147" y="21"/>
                  </a:lnTo>
                  <a:lnTo>
                    <a:pt x="140" y="35"/>
                  </a:lnTo>
                  <a:lnTo>
                    <a:pt x="134" y="48"/>
                  </a:lnTo>
                  <a:lnTo>
                    <a:pt x="131" y="55"/>
                  </a:lnTo>
                  <a:lnTo>
                    <a:pt x="122" y="54"/>
                  </a:lnTo>
                  <a:lnTo>
                    <a:pt x="111" y="49"/>
                  </a:lnTo>
                  <a:lnTo>
                    <a:pt x="98" y="44"/>
                  </a:lnTo>
                  <a:lnTo>
                    <a:pt x="84" y="38"/>
                  </a:lnTo>
                  <a:lnTo>
                    <a:pt x="60" y="26"/>
                  </a:lnTo>
                  <a:lnTo>
                    <a:pt x="44" y="18"/>
                  </a:lnTo>
                  <a:lnTo>
                    <a:pt x="32" y="25"/>
                  </a:lnTo>
                  <a:lnTo>
                    <a:pt x="21" y="33"/>
                  </a:lnTo>
                  <a:lnTo>
                    <a:pt x="16" y="37"/>
                  </a:lnTo>
                  <a:lnTo>
                    <a:pt x="12" y="41"/>
                  </a:lnTo>
                  <a:lnTo>
                    <a:pt x="9" y="46"/>
                  </a:lnTo>
                  <a:lnTo>
                    <a:pt x="5" y="52"/>
                  </a:lnTo>
                  <a:lnTo>
                    <a:pt x="3" y="57"/>
                  </a:lnTo>
                  <a:lnTo>
                    <a:pt x="1" y="63"/>
                  </a:lnTo>
                  <a:lnTo>
                    <a:pt x="0" y="69"/>
                  </a:lnTo>
                  <a:lnTo>
                    <a:pt x="0" y="75"/>
                  </a:lnTo>
                  <a:lnTo>
                    <a:pt x="1" y="82"/>
                  </a:lnTo>
                  <a:lnTo>
                    <a:pt x="3" y="88"/>
                  </a:lnTo>
                  <a:lnTo>
                    <a:pt x="6" y="96"/>
                  </a:lnTo>
                  <a:lnTo>
                    <a:pt x="11" y="103"/>
                  </a:lnTo>
                  <a:lnTo>
                    <a:pt x="20" y="101"/>
                  </a:lnTo>
                  <a:lnTo>
                    <a:pt x="33" y="99"/>
                  </a:lnTo>
                  <a:lnTo>
                    <a:pt x="50" y="97"/>
                  </a:lnTo>
                  <a:lnTo>
                    <a:pt x="69" y="95"/>
                  </a:lnTo>
                  <a:lnTo>
                    <a:pt x="102" y="92"/>
                  </a:lnTo>
                  <a:lnTo>
                    <a:pt x="117" y="91"/>
                  </a:lnTo>
                  <a:lnTo>
                    <a:pt x="137" y="92"/>
                  </a:lnTo>
                  <a:lnTo>
                    <a:pt x="152" y="94"/>
                  </a:lnTo>
                  <a:lnTo>
                    <a:pt x="166" y="97"/>
                  </a:lnTo>
                  <a:lnTo>
                    <a:pt x="177" y="100"/>
                  </a:lnTo>
                  <a:lnTo>
                    <a:pt x="189" y="104"/>
                  </a:lnTo>
                  <a:lnTo>
                    <a:pt x="201" y="108"/>
                  </a:lnTo>
                  <a:lnTo>
                    <a:pt x="217" y="110"/>
                  </a:lnTo>
                  <a:lnTo>
                    <a:pt x="237" y="111"/>
                  </a:lnTo>
                  <a:lnTo>
                    <a:pt x="237" y="117"/>
                  </a:lnTo>
                  <a:lnTo>
                    <a:pt x="250" y="11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10" name="Freeform 470"/>
            <p:cNvSpPr>
              <a:spLocks/>
            </p:cNvSpPr>
            <p:nvPr>
              <p:custDataLst>
                <p:tags r:id="rId303"/>
              </p:custDataLst>
            </p:nvPr>
          </p:nvSpPr>
          <p:spPr bwMode="auto">
            <a:xfrm>
              <a:off x="5503158" y="3129048"/>
              <a:ext cx="33478" cy="49367"/>
            </a:xfrm>
            <a:custGeom>
              <a:avLst/>
              <a:gdLst>
                <a:gd name="T0" fmla="*/ 10180 w 80"/>
                <a:gd name="T1" fmla="*/ 608 h 94"/>
                <a:gd name="T2" fmla="*/ 12819 w 80"/>
                <a:gd name="T3" fmla="*/ 0 h 94"/>
                <a:gd name="T4" fmla="*/ 15458 w 80"/>
                <a:gd name="T5" fmla="*/ 0 h 94"/>
                <a:gd name="T6" fmla="*/ 17720 w 80"/>
                <a:gd name="T7" fmla="*/ 1216 h 94"/>
                <a:gd name="T8" fmla="*/ 20359 w 80"/>
                <a:gd name="T9" fmla="*/ 2432 h 94"/>
                <a:gd name="T10" fmla="*/ 22622 w 80"/>
                <a:gd name="T11" fmla="*/ 3648 h 94"/>
                <a:gd name="T12" fmla="*/ 24884 w 80"/>
                <a:gd name="T13" fmla="*/ 4864 h 94"/>
                <a:gd name="T14" fmla="*/ 27523 w 80"/>
                <a:gd name="T15" fmla="*/ 4864 h 94"/>
                <a:gd name="T16" fmla="*/ 30162 w 80"/>
                <a:gd name="T17" fmla="*/ 4256 h 94"/>
                <a:gd name="T18" fmla="*/ 30162 w 80"/>
                <a:gd name="T19" fmla="*/ 23103 h 94"/>
                <a:gd name="T20" fmla="*/ 28277 w 80"/>
                <a:gd name="T21" fmla="*/ 26751 h 94"/>
                <a:gd name="T22" fmla="*/ 26015 w 80"/>
                <a:gd name="T23" fmla="*/ 31007 h 94"/>
                <a:gd name="T24" fmla="*/ 24130 w 80"/>
                <a:gd name="T25" fmla="*/ 35871 h 94"/>
                <a:gd name="T26" fmla="*/ 21867 w 80"/>
                <a:gd name="T27" fmla="*/ 41343 h 94"/>
                <a:gd name="T28" fmla="*/ 19228 w 80"/>
                <a:gd name="T29" fmla="*/ 51070 h 94"/>
                <a:gd name="T30" fmla="*/ 17720 w 80"/>
                <a:gd name="T31" fmla="*/ 57150 h 94"/>
                <a:gd name="T32" fmla="*/ 16212 w 80"/>
                <a:gd name="T33" fmla="*/ 56542 h 94"/>
                <a:gd name="T34" fmla="*/ 15081 w 80"/>
                <a:gd name="T35" fmla="*/ 55934 h 94"/>
                <a:gd name="T36" fmla="*/ 13950 w 80"/>
                <a:gd name="T37" fmla="*/ 55326 h 94"/>
                <a:gd name="T38" fmla="*/ 12819 w 80"/>
                <a:gd name="T39" fmla="*/ 54110 h 94"/>
                <a:gd name="T40" fmla="*/ 10934 w 80"/>
                <a:gd name="T41" fmla="*/ 51070 h 94"/>
                <a:gd name="T42" fmla="*/ 8672 w 80"/>
                <a:gd name="T43" fmla="*/ 47422 h 94"/>
                <a:gd name="T44" fmla="*/ 7163 w 80"/>
                <a:gd name="T45" fmla="*/ 43774 h 94"/>
                <a:gd name="T46" fmla="*/ 4901 w 80"/>
                <a:gd name="T47" fmla="*/ 39519 h 94"/>
                <a:gd name="T48" fmla="*/ 2639 w 80"/>
                <a:gd name="T49" fmla="*/ 36479 h 94"/>
                <a:gd name="T50" fmla="*/ 0 w 80"/>
                <a:gd name="T51" fmla="*/ 34047 h 94"/>
                <a:gd name="T52" fmla="*/ 3016 w 80"/>
                <a:gd name="T53" fmla="*/ 24927 h 94"/>
                <a:gd name="T54" fmla="*/ 4901 w 80"/>
                <a:gd name="T55" fmla="*/ 17631 h 94"/>
                <a:gd name="T56" fmla="*/ 7163 w 80"/>
                <a:gd name="T57" fmla="*/ 10336 h 94"/>
                <a:gd name="T58" fmla="*/ 10180 w 80"/>
                <a:gd name="T59" fmla="*/ 608 h 9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0" h="94">
                  <a:moveTo>
                    <a:pt x="27" y="1"/>
                  </a:moveTo>
                  <a:lnTo>
                    <a:pt x="34" y="0"/>
                  </a:lnTo>
                  <a:lnTo>
                    <a:pt x="41" y="0"/>
                  </a:lnTo>
                  <a:lnTo>
                    <a:pt x="47" y="2"/>
                  </a:lnTo>
                  <a:lnTo>
                    <a:pt x="54" y="4"/>
                  </a:lnTo>
                  <a:lnTo>
                    <a:pt x="60" y="6"/>
                  </a:lnTo>
                  <a:lnTo>
                    <a:pt x="66" y="8"/>
                  </a:lnTo>
                  <a:lnTo>
                    <a:pt x="73" y="8"/>
                  </a:lnTo>
                  <a:lnTo>
                    <a:pt x="80" y="7"/>
                  </a:lnTo>
                  <a:lnTo>
                    <a:pt x="80" y="38"/>
                  </a:lnTo>
                  <a:lnTo>
                    <a:pt x="75" y="44"/>
                  </a:lnTo>
                  <a:lnTo>
                    <a:pt x="69" y="51"/>
                  </a:lnTo>
                  <a:lnTo>
                    <a:pt x="64" y="59"/>
                  </a:lnTo>
                  <a:lnTo>
                    <a:pt x="58" y="68"/>
                  </a:lnTo>
                  <a:lnTo>
                    <a:pt x="51" y="84"/>
                  </a:lnTo>
                  <a:lnTo>
                    <a:pt x="47" y="94"/>
                  </a:lnTo>
                  <a:lnTo>
                    <a:pt x="43" y="93"/>
                  </a:lnTo>
                  <a:lnTo>
                    <a:pt x="40" y="92"/>
                  </a:lnTo>
                  <a:lnTo>
                    <a:pt x="37" y="91"/>
                  </a:lnTo>
                  <a:lnTo>
                    <a:pt x="34" y="89"/>
                  </a:lnTo>
                  <a:lnTo>
                    <a:pt x="29" y="84"/>
                  </a:lnTo>
                  <a:lnTo>
                    <a:pt x="23" y="78"/>
                  </a:lnTo>
                  <a:lnTo>
                    <a:pt x="19" y="72"/>
                  </a:lnTo>
                  <a:lnTo>
                    <a:pt x="13" y="65"/>
                  </a:lnTo>
                  <a:lnTo>
                    <a:pt x="7" y="60"/>
                  </a:lnTo>
                  <a:lnTo>
                    <a:pt x="0" y="56"/>
                  </a:lnTo>
                  <a:lnTo>
                    <a:pt x="8" y="41"/>
                  </a:lnTo>
                  <a:lnTo>
                    <a:pt x="13" y="29"/>
                  </a:lnTo>
                  <a:lnTo>
                    <a:pt x="19" y="17"/>
                  </a:lnTo>
                  <a:lnTo>
                    <a:pt x="27" y="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11" name="Freeform 472"/>
            <p:cNvSpPr>
              <a:spLocks/>
            </p:cNvSpPr>
            <p:nvPr>
              <p:custDataLst>
                <p:tags r:id="rId304"/>
              </p:custDataLst>
            </p:nvPr>
          </p:nvSpPr>
          <p:spPr bwMode="auto">
            <a:xfrm>
              <a:off x="5049848" y="2534743"/>
              <a:ext cx="144770" cy="74226"/>
            </a:xfrm>
            <a:custGeom>
              <a:avLst/>
              <a:gdLst>
                <a:gd name="T0" fmla="*/ 2147483647 w 312"/>
                <a:gd name="T1" fmla="*/ 2147483647 h 155"/>
                <a:gd name="T2" fmla="*/ 2147483647 w 312"/>
                <a:gd name="T3" fmla="*/ 2147483647 h 155"/>
                <a:gd name="T4" fmla="*/ 2147483647 w 312"/>
                <a:gd name="T5" fmla="*/ 2147483647 h 155"/>
                <a:gd name="T6" fmla="*/ 2147483647 w 312"/>
                <a:gd name="T7" fmla="*/ 2147483647 h 155"/>
                <a:gd name="T8" fmla="*/ 2147483647 w 312"/>
                <a:gd name="T9" fmla="*/ 2147483647 h 155"/>
                <a:gd name="T10" fmla="*/ 2147483647 w 312"/>
                <a:gd name="T11" fmla="*/ 2147483647 h 155"/>
                <a:gd name="T12" fmla="*/ 2147483647 w 312"/>
                <a:gd name="T13" fmla="*/ 2147483647 h 155"/>
                <a:gd name="T14" fmla="*/ 2147483647 w 312"/>
                <a:gd name="T15" fmla="*/ 2147483647 h 155"/>
                <a:gd name="T16" fmla="*/ 2147483647 w 312"/>
                <a:gd name="T17" fmla="*/ 2147483647 h 155"/>
                <a:gd name="T18" fmla="*/ 2147483647 w 312"/>
                <a:gd name="T19" fmla="*/ 2147483647 h 155"/>
                <a:gd name="T20" fmla="*/ 2147483647 w 312"/>
                <a:gd name="T21" fmla="*/ 2147483647 h 155"/>
                <a:gd name="T22" fmla="*/ 2147483647 w 312"/>
                <a:gd name="T23" fmla="*/ 2147483647 h 155"/>
                <a:gd name="T24" fmla="*/ 2147483647 w 312"/>
                <a:gd name="T25" fmla="*/ 2147483647 h 155"/>
                <a:gd name="T26" fmla="*/ 2147483647 w 312"/>
                <a:gd name="T27" fmla="*/ 2147483647 h 155"/>
                <a:gd name="T28" fmla="*/ 2147483647 w 312"/>
                <a:gd name="T29" fmla="*/ 2147483647 h 155"/>
                <a:gd name="T30" fmla="*/ 2147483647 w 312"/>
                <a:gd name="T31" fmla="*/ 2147483647 h 155"/>
                <a:gd name="T32" fmla="*/ 2147483647 w 312"/>
                <a:gd name="T33" fmla="*/ 2147483647 h 155"/>
                <a:gd name="T34" fmla="*/ 2147483647 w 312"/>
                <a:gd name="T35" fmla="*/ 2147483647 h 155"/>
                <a:gd name="T36" fmla="*/ 2147483647 w 312"/>
                <a:gd name="T37" fmla="*/ 2147483647 h 155"/>
                <a:gd name="T38" fmla="*/ 2147483647 w 312"/>
                <a:gd name="T39" fmla="*/ 2147483647 h 155"/>
                <a:gd name="T40" fmla="*/ 2147483647 w 312"/>
                <a:gd name="T41" fmla="*/ 2147483647 h 155"/>
                <a:gd name="T42" fmla="*/ 2147483647 w 312"/>
                <a:gd name="T43" fmla="*/ 2147483647 h 155"/>
                <a:gd name="T44" fmla="*/ 2147483647 w 312"/>
                <a:gd name="T45" fmla="*/ 2147483647 h 155"/>
                <a:gd name="T46" fmla="*/ 2147483647 w 312"/>
                <a:gd name="T47" fmla="*/ 2147483647 h 155"/>
                <a:gd name="T48" fmla="*/ 2147483647 w 312"/>
                <a:gd name="T49" fmla="*/ 2147483647 h 155"/>
                <a:gd name="T50" fmla="*/ 2147483647 w 312"/>
                <a:gd name="T51" fmla="*/ 2147483647 h 155"/>
                <a:gd name="T52" fmla="*/ 2147483647 w 312"/>
                <a:gd name="T53" fmla="*/ 2147483647 h 155"/>
                <a:gd name="T54" fmla="*/ 2147483647 w 312"/>
                <a:gd name="T55" fmla="*/ 2147483647 h 155"/>
                <a:gd name="T56" fmla="*/ 2147483647 w 312"/>
                <a:gd name="T57" fmla="*/ 2147483647 h 155"/>
                <a:gd name="T58" fmla="*/ 2147483647 w 312"/>
                <a:gd name="T59" fmla="*/ 2147483647 h 155"/>
                <a:gd name="T60" fmla="*/ 2147483647 w 312"/>
                <a:gd name="T61" fmla="*/ 2147483647 h 155"/>
                <a:gd name="T62" fmla="*/ 2147483647 w 312"/>
                <a:gd name="T63" fmla="*/ 2147483647 h 155"/>
                <a:gd name="T64" fmla="*/ 2147483647 w 312"/>
                <a:gd name="T65" fmla="*/ 2147483647 h 155"/>
                <a:gd name="T66" fmla="*/ 2147483647 w 312"/>
                <a:gd name="T67" fmla="*/ 2147483647 h 155"/>
                <a:gd name="T68" fmla="*/ 2147483647 w 312"/>
                <a:gd name="T69" fmla="*/ 2147483647 h 155"/>
                <a:gd name="T70" fmla="*/ 2147483647 w 312"/>
                <a:gd name="T71" fmla="*/ 0 h 155"/>
                <a:gd name="T72" fmla="*/ 2147483647 w 312"/>
                <a:gd name="T73" fmla="*/ 2147483647 h 155"/>
                <a:gd name="T74" fmla="*/ 2147483647 w 312"/>
                <a:gd name="T75" fmla="*/ 2147483647 h 155"/>
                <a:gd name="T76" fmla="*/ 2147483647 w 312"/>
                <a:gd name="T77" fmla="*/ 2147483647 h 155"/>
                <a:gd name="T78" fmla="*/ 2147483647 w 312"/>
                <a:gd name="T79" fmla="*/ 2147483647 h 155"/>
                <a:gd name="T80" fmla="*/ 2147483647 w 312"/>
                <a:gd name="T81" fmla="*/ 2147483647 h 155"/>
                <a:gd name="T82" fmla="*/ 2147483647 w 312"/>
                <a:gd name="T83" fmla="*/ 2147483647 h 155"/>
                <a:gd name="T84" fmla="*/ 2147483647 w 312"/>
                <a:gd name="T85" fmla="*/ 2147483647 h 155"/>
                <a:gd name="T86" fmla="*/ 2147483647 w 312"/>
                <a:gd name="T87" fmla="*/ 2147483647 h 155"/>
                <a:gd name="T88" fmla="*/ 2147483647 w 312"/>
                <a:gd name="T89" fmla="*/ 2147483647 h 155"/>
                <a:gd name="T90" fmla="*/ 2147483647 w 312"/>
                <a:gd name="T91" fmla="*/ 2147483647 h 155"/>
                <a:gd name="T92" fmla="*/ 2147483647 w 312"/>
                <a:gd name="T93" fmla="*/ 2147483647 h 155"/>
                <a:gd name="T94" fmla="*/ 2147483647 w 312"/>
                <a:gd name="T95" fmla="*/ 2147483647 h 155"/>
                <a:gd name="T96" fmla="*/ 2147483647 w 312"/>
                <a:gd name="T97" fmla="*/ 2147483647 h 155"/>
                <a:gd name="T98" fmla="*/ 2147483647 w 312"/>
                <a:gd name="T99" fmla="*/ 2147483647 h 155"/>
                <a:gd name="T100" fmla="*/ 2147483647 w 312"/>
                <a:gd name="T101" fmla="*/ 2147483647 h 155"/>
                <a:gd name="T102" fmla="*/ 2147483647 w 312"/>
                <a:gd name="T103" fmla="*/ 2147483647 h 155"/>
                <a:gd name="T104" fmla="*/ 2147483647 w 312"/>
                <a:gd name="T105" fmla="*/ 2147483647 h 155"/>
                <a:gd name="T106" fmla="*/ 2147483647 w 312"/>
                <a:gd name="T107" fmla="*/ 2147483647 h 155"/>
                <a:gd name="T108" fmla="*/ 2147483647 w 312"/>
                <a:gd name="T109" fmla="*/ 2147483647 h 155"/>
                <a:gd name="T110" fmla="*/ 2147483647 w 312"/>
                <a:gd name="T111" fmla="*/ 2147483647 h 155"/>
                <a:gd name="T112" fmla="*/ 2147483647 w 312"/>
                <a:gd name="T113" fmla="*/ 2147483647 h 155"/>
                <a:gd name="T114" fmla="*/ 0 w 312"/>
                <a:gd name="T115" fmla="*/ 2147483647 h 155"/>
                <a:gd name="T116" fmla="*/ 2147483647 w 312"/>
                <a:gd name="T117" fmla="*/ 2147483647 h 155"/>
                <a:gd name="T118" fmla="*/ 2147483647 w 312"/>
                <a:gd name="T119" fmla="*/ 2147483647 h 155"/>
                <a:gd name="T120" fmla="*/ 2147483647 w 312"/>
                <a:gd name="T121" fmla="*/ 2147483647 h 155"/>
                <a:gd name="T122" fmla="*/ 2147483647 w 312"/>
                <a:gd name="T123" fmla="*/ 2147483647 h 15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12" h="155">
                  <a:moveTo>
                    <a:pt x="192" y="155"/>
                  </a:moveTo>
                  <a:lnTo>
                    <a:pt x="194" y="151"/>
                  </a:lnTo>
                  <a:lnTo>
                    <a:pt x="197" y="148"/>
                  </a:lnTo>
                  <a:lnTo>
                    <a:pt x="200" y="145"/>
                  </a:lnTo>
                  <a:lnTo>
                    <a:pt x="203" y="142"/>
                  </a:lnTo>
                  <a:lnTo>
                    <a:pt x="211" y="137"/>
                  </a:lnTo>
                  <a:lnTo>
                    <a:pt x="220" y="132"/>
                  </a:lnTo>
                  <a:lnTo>
                    <a:pt x="238" y="123"/>
                  </a:lnTo>
                  <a:lnTo>
                    <a:pt x="253" y="117"/>
                  </a:lnTo>
                  <a:lnTo>
                    <a:pt x="255" y="109"/>
                  </a:lnTo>
                  <a:lnTo>
                    <a:pt x="260" y="97"/>
                  </a:lnTo>
                  <a:lnTo>
                    <a:pt x="264" y="91"/>
                  </a:lnTo>
                  <a:lnTo>
                    <a:pt x="267" y="86"/>
                  </a:lnTo>
                  <a:lnTo>
                    <a:pt x="269" y="82"/>
                  </a:lnTo>
                  <a:lnTo>
                    <a:pt x="272" y="81"/>
                  </a:lnTo>
                  <a:lnTo>
                    <a:pt x="312" y="44"/>
                  </a:lnTo>
                  <a:lnTo>
                    <a:pt x="312" y="39"/>
                  </a:lnTo>
                  <a:lnTo>
                    <a:pt x="310" y="35"/>
                  </a:lnTo>
                  <a:lnTo>
                    <a:pt x="306" y="32"/>
                  </a:lnTo>
                  <a:lnTo>
                    <a:pt x="302" y="30"/>
                  </a:lnTo>
                  <a:lnTo>
                    <a:pt x="291" y="28"/>
                  </a:lnTo>
                  <a:lnTo>
                    <a:pt x="280" y="27"/>
                  </a:lnTo>
                  <a:lnTo>
                    <a:pt x="268" y="27"/>
                  </a:lnTo>
                  <a:lnTo>
                    <a:pt x="259" y="27"/>
                  </a:lnTo>
                  <a:lnTo>
                    <a:pt x="256" y="26"/>
                  </a:lnTo>
                  <a:lnTo>
                    <a:pt x="253" y="25"/>
                  </a:lnTo>
                  <a:lnTo>
                    <a:pt x="252" y="23"/>
                  </a:lnTo>
                  <a:lnTo>
                    <a:pt x="253" y="20"/>
                  </a:lnTo>
                  <a:lnTo>
                    <a:pt x="232" y="19"/>
                  </a:lnTo>
                  <a:lnTo>
                    <a:pt x="216" y="17"/>
                  </a:lnTo>
                  <a:lnTo>
                    <a:pt x="202" y="13"/>
                  </a:lnTo>
                  <a:lnTo>
                    <a:pt x="189" y="9"/>
                  </a:lnTo>
                  <a:lnTo>
                    <a:pt x="177" y="6"/>
                  </a:lnTo>
                  <a:lnTo>
                    <a:pt x="163" y="3"/>
                  </a:lnTo>
                  <a:lnTo>
                    <a:pt x="146" y="1"/>
                  </a:lnTo>
                  <a:lnTo>
                    <a:pt x="126" y="0"/>
                  </a:lnTo>
                  <a:lnTo>
                    <a:pt x="110" y="1"/>
                  </a:lnTo>
                  <a:lnTo>
                    <a:pt x="74" y="4"/>
                  </a:lnTo>
                  <a:lnTo>
                    <a:pt x="53" y="6"/>
                  </a:lnTo>
                  <a:lnTo>
                    <a:pt x="34" y="8"/>
                  </a:lnTo>
                  <a:lnTo>
                    <a:pt x="18" y="10"/>
                  </a:lnTo>
                  <a:lnTo>
                    <a:pt x="7" y="12"/>
                  </a:lnTo>
                  <a:lnTo>
                    <a:pt x="9" y="17"/>
                  </a:lnTo>
                  <a:lnTo>
                    <a:pt x="11" y="19"/>
                  </a:lnTo>
                  <a:lnTo>
                    <a:pt x="13" y="19"/>
                  </a:lnTo>
                  <a:lnTo>
                    <a:pt x="15" y="20"/>
                  </a:lnTo>
                  <a:lnTo>
                    <a:pt x="18" y="20"/>
                  </a:lnTo>
                  <a:lnTo>
                    <a:pt x="19" y="20"/>
                  </a:lnTo>
                  <a:lnTo>
                    <a:pt x="20" y="22"/>
                  </a:lnTo>
                  <a:lnTo>
                    <a:pt x="20" y="26"/>
                  </a:lnTo>
                  <a:lnTo>
                    <a:pt x="20" y="30"/>
                  </a:lnTo>
                  <a:lnTo>
                    <a:pt x="19" y="35"/>
                  </a:lnTo>
                  <a:lnTo>
                    <a:pt x="18" y="39"/>
                  </a:lnTo>
                  <a:lnTo>
                    <a:pt x="15" y="42"/>
                  </a:lnTo>
                  <a:lnTo>
                    <a:pt x="12" y="45"/>
                  </a:lnTo>
                  <a:lnTo>
                    <a:pt x="9" y="48"/>
                  </a:lnTo>
                  <a:lnTo>
                    <a:pt x="4" y="49"/>
                  </a:lnTo>
                  <a:lnTo>
                    <a:pt x="0" y="50"/>
                  </a:lnTo>
                  <a:lnTo>
                    <a:pt x="74" y="68"/>
                  </a:lnTo>
                  <a:lnTo>
                    <a:pt x="87" y="111"/>
                  </a:lnTo>
                  <a:lnTo>
                    <a:pt x="166" y="123"/>
                  </a:lnTo>
                  <a:lnTo>
                    <a:pt x="192" y="155"/>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12" name="Freeform 473"/>
            <p:cNvSpPr>
              <a:spLocks/>
            </p:cNvSpPr>
            <p:nvPr>
              <p:custDataLst>
                <p:tags r:id="rId305"/>
              </p:custDataLst>
            </p:nvPr>
          </p:nvSpPr>
          <p:spPr bwMode="auto">
            <a:xfrm>
              <a:off x="4727169" y="2698600"/>
              <a:ext cx="20930" cy="53218"/>
            </a:xfrm>
            <a:custGeom>
              <a:avLst/>
              <a:gdLst>
                <a:gd name="T0" fmla="*/ 0 w 46"/>
                <a:gd name="T1" fmla="*/ 2147483647 h 50"/>
                <a:gd name="T2" fmla="*/ 2147483647 w 46"/>
                <a:gd name="T3" fmla="*/ 2147483647 h 50"/>
                <a:gd name="T4" fmla="*/ 2147483647 w 46"/>
                <a:gd name="T5" fmla="*/ 2147483647 h 50"/>
                <a:gd name="T6" fmla="*/ 2147483647 w 46"/>
                <a:gd name="T7" fmla="*/ 2147483647 h 50"/>
                <a:gd name="T8" fmla="*/ 2147483647 w 46"/>
                <a:gd name="T9" fmla="*/ 2147483647 h 50"/>
                <a:gd name="T10" fmla="*/ 2147483647 w 46"/>
                <a:gd name="T11" fmla="*/ 2147483647 h 50"/>
                <a:gd name="T12" fmla="*/ 2147483647 w 46"/>
                <a:gd name="T13" fmla="*/ 2147483647 h 50"/>
                <a:gd name="T14" fmla="*/ 2147483647 w 46"/>
                <a:gd name="T15" fmla="*/ 0 h 50"/>
                <a:gd name="T16" fmla="*/ 2147483647 w 46"/>
                <a:gd name="T17" fmla="*/ 2147483647 h 50"/>
                <a:gd name="T18" fmla="*/ 2147483647 w 46"/>
                <a:gd name="T19" fmla="*/ 2147483647 h 50"/>
                <a:gd name="T20" fmla="*/ 2147483647 w 46"/>
                <a:gd name="T21" fmla="*/ 2147483647 h 50"/>
                <a:gd name="T22" fmla="*/ 2147483647 w 46"/>
                <a:gd name="T23" fmla="*/ 2147483647 h 50"/>
                <a:gd name="T24" fmla="*/ 2147483647 w 46"/>
                <a:gd name="T25" fmla="*/ 2147483647 h 50"/>
                <a:gd name="T26" fmla="*/ 2147483647 w 46"/>
                <a:gd name="T27" fmla="*/ 2147483647 h 50"/>
                <a:gd name="T28" fmla="*/ 0 w 46"/>
                <a:gd name="T29" fmla="*/ 2147483647 h 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6" h="50">
                  <a:moveTo>
                    <a:pt x="0" y="25"/>
                  </a:moveTo>
                  <a:lnTo>
                    <a:pt x="2" y="18"/>
                  </a:lnTo>
                  <a:lnTo>
                    <a:pt x="1" y="14"/>
                  </a:lnTo>
                  <a:lnTo>
                    <a:pt x="2" y="13"/>
                  </a:lnTo>
                  <a:lnTo>
                    <a:pt x="3" y="13"/>
                  </a:lnTo>
                  <a:lnTo>
                    <a:pt x="6" y="12"/>
                  </a:lnTo>
                  <a:lnTo>
                    <a:pt x="13" y="12"/>
                  </a:lnTo>
                  <a:lnTo>
                    <a:pt x="46" y="0"/>
                  </a:lnTo>
                  <a:lnTo>
                    <a:pt x="46" y="50"/>
                  </a:lnTo>
                  <a:lnTo>
                    <a:pt x="40" y="49"/>
                  </a:lnTo>
                  <a:lnTo>
                    <a:pt x="33" y="45"/>
                  </a:lnTo>
                  <a:lnTo>
                    <a:pt x="25" y="41"/>
                  </a:lnTo>
                  <a:lnTo>
                    <a:pt x="17" y="37"/>
                  </a:lnTo>
                  <a:lnTo>
                    <a:pt x="5" y="28"/>
                  </a:lnTo>
                  <a:lnTo>
                    <a:pt x="0" y="25"/>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13" name="Freeform 474"/>
            <p:cNvSpPr>
              <a:spLocks/>
            </p:cNvSpPr>
            <p:nvPr>
              <p:custDataLst>
                <p:tags r:id="rId306"/>
              </p:custDataLst>
            </p:nvPr>
          </p:nvSpPr>
          <p:spPr bwMode="auto">
            <a:xfrm>
              <a:off x="5493592" y="4361446"/>
              <a:ext cx="76520" cy="211572"/>
            </a:xfrm>
            <a:custGeom>
              <a:avLst/>
              <a:gdLst>
                <a:gd name="T0" fmla="*/ 4208 w 166"/>
                <a:gd name="T1" fmla="*/ 149225 h 456"/>
                <a:gd name="T2" fmla="*/ 7995 w 166"/>
                <a:gd name="T3" fmla="*/ 153458 h 456"/>
                <a:gd name="T4" fmla="*/ 15569 w 166"/>
                <a:gd name="T5" fmla="*/ 158750 h 456"/>
                <a:gd name="T6" fmla="*/ 24405 w 166"/>
                <a:gd name="T7" fmla="*/ 161925 h 456"/>
                <a:gd name="T8" fmla="*/ 29455 w 166"/>
                <a:gd name="T9" fmla="*/ 165100 h 456"/>
                <a:gd name="T10" fmla="*/ 33663 w 166"/>
                <a:gd name="T11" fmla="*/ 169333 h 456"/>
                <a:gd name="T12" fmla="*/ 36187 w 166"/>
                <a:gd name="T13" fmla="*/ 175154 h 456"/>
                <a:gd name="T14" fmla="*/ 36187 w 166"/>
                <a:gd name="T15" fmla="*/ 183621 h 456"/>
                <a:gd name="T16" fmla="*/ 32821 w 166"/>
                <a:gd name="T17" fmla="*/ 192088 h 456"/>
                <a:gd name="T18" fmla="*/ 28613 w 166"/>
                <a:gd name="T19" fmla="*/ 198438 h 456"/>
                <a:gd name="T20" fmla="*/ 26089 w 166"/>
                <a:gd name="T21" fmla="*/ 205317 h 456"/>
                <a:gd name="T22" fmla="*/ 25247 w 166"/>
                <a:gd name="T23" fmla="*/ 211667 h 456"/>
                <a:gd name="T24" fmla="*/ 26930 w 166"/>
                <a:gd name="T25" fmla="*/ 217487 h 456"/>
                <a:gd name="T26" fmla="*/ 31980 w 166"/>
                <a:gd name="T27" fmla="*/ 224367 h 456"/>
                <a:gd name="T28" fmla="*/ 43761 w 166"/>
                <a:gd name="T29" fmla="*/ 235479 h 456"/>
                <a:gd name="T30" fmla="*/ 50494 w 166"/>
                <a:gd name="T31" fmla="*/ 234421 h 456"/>
                <a:gd name="T32" fmla="*/ 50494 w 166"/>
                <a:gd name="T33" fmla="*/ 223837 h 456"/>
                <a:gd name="T34" fmla="*/ 55123 w 166"/>
                <a:gd name="T35" fmla="*/ 218546 h 456"/>
                <a:gd name="T36" fmla="*/ 61014 w 166"/>
                <a:gd name="T37" fmla="*/ 215371 h 456"/>
                <a:gd name="T38" fmla="*/ 64380 w 166"/>
                <a:gd name="T39" fmla="*/ 212725 h 456"/>
                <a:gd name="T40" fmla="*/ 67325 w 166"/>
                <a:gd name="T41" fmla="*/ 207962 h 456"/>
                <a:gd name="T42" fmla="*/ 69850 w 166"/>
                <a:gd name="T43" fmla="*/ 198438 h 456"/>
                <a:gd name="T44" fmla="*/ 69429 w 166"/>
                <a:gd name="T45" fmla="*/ 185208 h 456"/>
                <a:gd name="T46" fmla="*/ 66484 w 166"/>
                <a:gd name="T47" fmla="*/ 173567 h 456"/>
                <a:gd name="T48" fmla="*/ 62276 w 166"/>
                <a:gd name="T49" fmla="*/ 162454 h 456"/>
                <a:gd name="T50" fmla="*/ 59330 w 166"/>
                <a:gd name="T51" fmla="*/ 150283 h 456"/>
                <a:gd name="T52" fmla="*/ 56806 w 166"/>
                <a:gd name="T53" fmla="*/ 142346 h 456"/>
                <a:gd name="T54" fmla="*/ 49652 w 166"/>
                <a:gd name="T55" fmla="*/ 132821 h 456"/>
                <a:gd name="T56" fmla="*/ 40816 w 166"/>
                <a:gd name="T57" fmla="*/ 118533 h 456"/>
                <a:gd name="T58" fmla="*/ 35767 w 166"/>
                <a:gd name="T59" fmla="*/ 109008 h 456"/>
                <a:gd name="T60" fmla="*/ 33663 w 166"/>
                <a:gd name="T61" fmla="*/ 103187 h 456"/>
                <a:gd name="T62" fmla="*/ 34083 w 166"/>
                <a:gd name="T63" fmla="*/ 93663 h 456"/>
                <a:gd name="T64" fmla="*/ 37029 w 166"/>
                <a:gd name="T65" fmla="*/ 77788 h 456"/>
                <a:gd name="T66" fmla="*/ 40395 w 166"/>
                <a:gd name="T67" fmla="*/ 68263 h 456"/>
                <a:gd name="T68" fmla="*/ 41237 w 166"/>
                <a:gd name="T69" fmla="*/ 59796 h 456"/>
                <a:gd name="T70" fmla="*/ 39974 w 166"/>
                <a:gd name="T71" fmla="*/ 43392 h 456"/>
                <a:gd name="T72" fmla="*/ 38712 w 166"/>
                <a:gd name="T73" fmla="*/ 23813 h 456"/>
                <a:gd name="T74" fmla="*/ 37450 w 166"/>
                <a:gd name="T75" fmla="*/ 9525 h 456"/>
                <a:gd name="T76" fmla="*/ 29876 w 166"/>
                <a:gd name="T77" fmla="*/ 4233 h 456"/>
                <a:gd name="T78" fmla="*/ 13886 w 166"/>
                <a:gd name="T79" fmla="*/ 2117 h 456"/>
                <a:gd name="T80" fmla="*/ 5049 w 166"/>
                <a:gd name="T81" fmla="*/ 5292 h 456"/>
                <a:gd name="T82" fmla="*/ 9257 w 166"/>
                <a:gd name="T83" fmla="*/ 13229 h 456"/>
                <a:gd name="T84" fmla="*/ 13886 w 166"/>
                <a:gd name="T85" fmla="*/ 15875 h 456"/>
                <a:gd name="T86" fmla="*/ 16831 w 166"/>
                <a:gd name="T87" fmla="*/ 23283 h 456"/>
                <a:gd name="T88" fmla="*/ 16831 w 166"/>
                <a:gd name="T89" fmla="*/ 33867 h 456"/>
                <a:gd name="T90" fmla="*/ 16831 w 166"/>
                <a:gd name="T91" fmla="*/ 41275 h 456"/>
                <a:gd name="T92" fmla="*/ 15148 w 166"/>
                <a:gd name="T93" fmla="*/ 44979 h 456"/>
                <a:gd name="T94" fmla="*/ 12203 w 166"/>
                <a:gd name="T95" fmla="*/ 50271 h 456"/>
                <a:gd name="T96" fmla="*/ 6312 w 166"/>
                <a:gd name="T97" fmla="*/ 57679 h 456"/>
                <a:gd name="T98" fmla="*/ 1262 w 166"/>
                <a:gd name="T99" fmla="*/ 64558 h 456"/>
                <a:gd name="T100" fmla="*/ 2945 w 166"/>
                <a:gd name="T101" fmla="*/ 146579 h 4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66" h="456">
                  <a:moveTo>
                    <a:pt x="7" y="277"/>
                  </a:moveTo>
                  <a:lnTo>
                    <a:pt x="10" y="282"/>
                  </a:lnTo>
                  <a:lnTo>
                    <a:pt x="14" y="287"/>
                  </a:lnTo>
                  <a:lnTo>
                    <a:pt x="19" y="290"/>
                  </a:lnTo>
                  <a:lnTo>
                    <a:pt x="25" y="294"/>
                  </a:lnTo>
                  <a:lnTo>
                    <a:pt x="37" y="300"/>
                  </a:lnTo>
                  <a:lnTo>
                    <a:pt x="52" y="304"/>
                  </a:lnTo>
                  <a:lnTo>
                    <a:pt x="58" y="306"/>
                  </a:lnTo>
                  <a:lnTo>
                    <a:pt x="65" y="309"/>
                  </a:lnTo>
                  <a:lnTo>
                    <a:pt x="70" y="312"/>
                  </a:lnTo>
                  <a:lnTo>
                    <a:pt x="76" y="316"/>
                  </a:lnTo>
                  <a:lnTo>
                    <a:pt x="80" y="320"/>
                  </a:lnTo>
                  <a:lnTo>
                    <a:pt x="84" y="325"/>
                  </a:lnTo>
                  <a:lnTo>
                    <a:pt x="86" y="331"/>
                  </a:lnTo>
                  <a:lnTo>
                    <a:pt x="87" y="339"/>
                  </a:lnTo>
                  <a:lnTo>
                    <a:pt x="86" y="347"/>
                  </a:lnTo>
                  <a:lnTo>
                    <a:pt x="82" y="356"/>
                  </a:lnTo>
                  <a:lnTo>
                    <a:pt x="78" y="363"/>
                  </a:lnTo>
                  <a:lnTo>
                    <a:pt x="74" y="369"/>
                  </a:lnTo>
                  <a:lnTo>
                    <a:pt x="68" y="375"/>
                  </a:lnTo>
                  <a:lnTo>
                    <a:pt x="64" y="381"/>
                  </a:lnTo>
                  <a:lnTo>
                    <a:pt x="62" y="388"/>
                  </a:lnTo>
                  <a:lnTo>
                    <a:pt x="60" y="394"/>
                  </a:lnTo>
                  <a:lnTo>
                    <a:pt x="60" y="400"/>
                  </a:lnTo>
                  <a:lnTo>
                    <a:pt x="62" y="405"/>
                  </a:lnTo>
                  <a:lnTo>
                    <a:pt x="64" y="411"/>
                  </a:lnTo>
                  <a:lnTo>
                    <a:pt x="67" y="416"/>
                  </a:lnTo>
                  <a:lnTo>
                    <a:pt x="76" y="424"/>
                  </a:lnTo>
                  <a:lnTo>
                    <a:pt x="85" y="432"/>
                  </a:lnTo>
                  <a:lnTo>
                    <a:pt x="104" y="445"/>
                  </a:lnTo>
                  <a:lnTo>
                    <a:pt x="120" y="456"/>
                  </a:lnTo>
                  <a:lnTo>
                    <a:pt x="120" y="443"/>
                  </a:lnTo>
                  <a:lnTo>
                    <a:pt x="120" y="432"/>
                  </a:lnTo>
                  <a:lnTo>
                    <a:pt x="120" y="423"/>
                  </a:lnTo>
                  <a:lnTo>
                    <a:pt x="120" y="413"/>
                  </a:lnTo>
                  <a:lnTo>
                    <a:pt x="131" y="413"/>
                  </a:lnTo>
                  <a:lnTo>
                    <a:pt x="141" y="410"/>
                  </a:lnTo>
                  <a:lnTo>
                    <a:pt x="145" y="407"/>
                  </a:lnTo>
                  <a:lnTo>
                    <a:pt x="149" y="405"/>
                  </a:lnTo>
                  <a:lnTo>
                    <a:pt x="153" y="402"/>
                  </a:lnTo>
                  <a:lnTo>
                    <a:pt x="155" y="399"/>
                  </a:lnTo>
                  <a:lnTo>
                    <a:pt x="160" y="393"/>
                  </a:lnTo>
                  <a:lnTo>
                    <a:pt x="164" y="384"/>
                  </a:lnTo>
                  <a:lnTo>
                    <a:pt x="166" y="375"/>
                  </a:lnTo>
                  <a:lnTo>
                    <a:pt x="166" y="364"/>
                  </a:lnTo>
                  <a:lnTo>
                    <a:pt x="165" y="350"/>
                  </a:lnTo>
                  <a:lnTo>
                    <a:pt x="163" y="339"/>
                  </a:lnTo>
                  <a:lnTo>
                    <a:pt x="158" y="328"/>
                  </a:lnTo>
                  <a:lnTo>
                    <a:pt x="153" y="318"/>
                  </a:lnTo>
                  <a:lnTo>
                    <a:pt x="148" y="307"/>
                  </a:lnTo>
                  <a:lnTo>
                    <a:pt x="144" y="296"/>
                  </a:lnTo>
                  <a:lnTo>
                    <a:pt x="141" y="284"/>
                  </a:lnTo>
                  <a:lnTo>
                    <a:pt x="140" y="271"/>
                  </a:lnTo>
                  <a:lnTo>
                    <a:pt x="135" y="269"/>
                  </a:lnTo>
                  <a:lnTo>
                    <a:pt x="127" y="261"/>
                  </a:lnTo>
                  <a:lnTo>
                    <a:pt x="118" y="251"/>
                  </a:lnTo>
                  <a:lnTo>
                    <a:pt x="108" y="238"/>
                  </a:lnTo>
                  <a:lnTo>
                    <a:pt x="97" y="224"/>
                  </a:lnTo>
                  <a:lnTo>
                    <a:pt x="88" y="211"/>
                  </a:lnTo>
                  <a:lnTo>
                    <a:pt x="85" y="206"/>
                  </a:lnTo>
                  <a:lnTo>
                    <a:pt x="82" y="200"/>
                  </a:lnTo>
                  <a:lnTo>
                    <a:pt x="80" y="195"/>
                  </a:lnTo>
                  <a:lnTo>
                    <a:pt x="80" y="192"/>
                  </a:lnTo>
                  <a:lnTo>
                    <a:pt x="81" y="177"/>
                  </a:lnTo>
                  <a:lnTo>
                    <a:pt x="85" y="157"/>
                  </a:lnTo>
                  <a:lnTo>
                    <a:pt x="88" y="147"/>
                  </a:lnTo>
                  <a:lnTo>
                    <a:pt x="91" y="138"/>
                  </a:lnTo>
                  <a:lnTo>
                    <a:pt x="96" y="129"/>
                  </a:lnTo>
                  <a:lnTo>
                    <a:pt x="100" y="123"/>
                  </a:lnTo>
                  <a:lnTo>
                    <a:pt x="98" y="113"/>
                  </a:lnTo>
                  <a:lnTo>
                    <a:pt x="96" y="99"/>
                  </a:lnTo>
                  <a:lnTo>
                    <a:pt x="95" y="82"/>
                  </a:lnTo>
                  <a:lnTo>
                    <a:pt x="93" y="63"/>
                  </a:lnTo>
                  <a:lnTo>
                    <a:pt x="92" y="45"/>
                  </a:lnTo>
                  <a:lnTo>
                    <a:pt x="90" y="30"/>
                  </a:lnTo>
                  <a:lnTo>
                    <a:pt x="89" y="18"/>
                  </a:lnTo>
                  <a:lnTo>
                    <a:pt x="87" y="12"/>
                  </a:lnTo>
                  <a:lnTo>
                    <a:pt x="71" y="8"/>
                  </a:lnTo>
                  <a:lnTo>
                    <a:pt x="54" y="6"/>
                  </a:lnTo>
                  <a:lnTo>
                    <a:pt x="33" y="4"/>
                  </a:lnTo>
                  <a:lnTo>
                    <a:pt x="7" y="0"/>
                  </a:lnTo>
                  <a:lnTo>
                    <a:pt x="12" y="10"/>
                  </a:lnTo>
                  <a:lnTo>
                    <a:pt x="19" y="21"/>
                  </a:lnTo>
                  <a:lnTo>
                    <a:pt x="22" y="25"/>
                  </a:lnTo>
                  <a:lnTo>
                    <a:pt x="28" y="28"/>
                  </a:lnTo>
                  <a:lnTo>
                    <a:pt x="33" y="30"/>
                  </a:lnTo>
                  <a:lnTo>
                    <a:pt x="40" y="31"/>
                  </a:lnTo>
                  <a:lnTo>
                    <a:pt x="40" y="44"/>
                  </a:lnTo>
                  <a:lnTo>
                    <a:pt x="40" y="55"/>
                  </a:lnTo>
                  <a:lnTo>
                    <a:pt x="40" y="64"/>
                  </a:lnTo>
                  <a:lnTo>
                    <a:pt x="40" y="74"/>
                  </a:lnTo>
                  <a:lnTo>
                    <a:pt x="40" y="78"/>
                  </a:lnTo>
                  <a:lnTo>
                    <a:pt x="39" y="81"/>
                  </a:lnTo>
                  <a:lnTo>
                    <a:pt x="36" y="85"/>
                  </a:lnTo>
                  <a:lnTo>
                    <a:pt x="35" y="88"/>
                  </a:lnTo>
                  <a:lnTo>
                    <a:pt x="29" y="95"/>
                  </a:lnTo>
                  <a:lnTo>
                    <a:pt x="22" y="102"/>
                  </a:lnTo>
                  <a:lnTo>
                    <a:pt x="15" y="109"/>
                  </a:lnTo>
                  <a:lnTo>
                    <a:pt x="9" y="115"/>
                  </a:lnTo>
                  <a:lnTo>
                    <a:pt x="3" y="122"/>
                  </a:lnTo>
                  <a:lnTo>
                    <a:pt x="0" y="129"/>
                  </a:lnTo>
                  <a:lnTo>
                    <a:pt x="7" y="27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14" name="Freeform 475"/>
            <p:cNvSpPr>
              <a:spLocks/>
            </p:cNvSpPr>
            <p:nvPr>
              <p:custDataLst>
                <p:tags r:id="rId307"/>
              </p:custDataLst>
            </p:nvPr>
          </p:nvSpPr>
          <p:spPr bwMode="auto">
            <a:xfrm>
              <a:off x="4934730" y="3100541"/>
              <a:ext cx="15698" cy="50418"/>
            </a:xfrm>
            <a:custGeom>
              <a:avLst/>
              <a:gdLst>
                <a:gd name="T0" fmla="*/ 2147483647 w 27"/>
                <a:gd name="T1" fmla="*/ 0 h 19"/>
                <a:gd name="T2" fmla="*/ 2147483647 w 27"/>
                <a:gd name="T3" fmla="*/ 2147483647 h 19"/>
                <a:gd name="T4" fmla="*/ 2147483647 w 27"/>
                <a:gd name="T5" fmla="*/ 2147483647 h 19"/>
                <a:gd name="T6" fmla="*/ 2147483647 w 27"/>
                <a:gd name="T7" fmla="*/ 2147483647 h 19"/>
                <a:gd name="T8" fmla="*/ 0 w 27"/>
                <a:gd name="T9" fmla="*/ 2147483647 h 19"/>
                <a:gd name="T10" fmla="*/ 2147483647 w 27"/>
                <a:gd name="T11" fmla="*/ 2147483647 h 19"/>
                <a:gd name="T12" fmla="*/ 2147483647 w 27"/>
                <a:gd name="T13" fmla="*/ 0 h 1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 h="19">
                  <a:moveTo>
                    <a:pt x="27" y="0"/>
                  </a:moveTo>
                  <a:lnTo>
                    <a:pt x="27" y="12"/>
                  </a:lnTo>
                  <a:lnTo>
                    <a:pt x="27" y="19"/>
                  </a:lnTo>
                  <a:lnTo>
                    <a:pt x="9" y="19"/>
                  </a:lnTo>
                  <a:lnTo>
                    <a:pt x="0" y="19"/>
                  </a:lnTo>
                  <a:lnTo>
                    <a:pt x="9" y="12"/>
                  </a:lnTo>
                  <a:lnTo>
                    <a:pt x="27" y="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315" name="Freeform 476"/>
            <p:cNvSpPr>
              <a:spLocks/>
            </p:cNvSpPr>
            <p:nvPr>
              <p:custDataLst>
                <p:tags r:id="rId308"/>
              </p:custDataLst>
            </p:nvPr>
          </p:nvSpPr>
          <p:spPr bwMode="auto">
            <a:xfrm>
              <a:off x="5284753" y="4530703"/>
              <a:ext cx="208839" cy="192178"/>
            </a:xfrm>
            <a:custGeom>
              <a:avLst/>
              <a:gdLst>
                <a:gd name="T0" fmla="*/ 122492 w 438"/>
                <a:gd name="T1" fmla="*/ 4285 h 406"/>
                <a:gd name="T2" fmla="*/ 138019 w 438"/>
                <a:gd name="T3" fmla="*/ 14463 h 406"/>
                <a:gd name="T4" fmla="*/ 156565 w 438"/>
                <a:gd name="T5" fmla="*/ 25177 h 406"/>
                <a:gd name="T6" fmla="*/ 170367 w 438"/>
                <a:gd name="T7" fmla="*/ 31070 h 406"/>
                <a:gd name="T8" fmla="*/ 179424 w 438"/>
                <a:gd name="T9" fmla="*/ 32677 h 406"/>
                <a:gd name="T10" fmla="*/ 183306 w 438"/>
                <a:gd name="T11" fmla="*/ 43390 h 406"/>
                <a:gd name="T12" fmla="*/ 185031 w 438"/>
                <a:gd name="T13" fmla="*/ 64282 h 406"/>
                <a:gd name="T14" fmla="*/ 187188 w 438"/>
                <a:gd name="T15" fmla="*/ 84102 h 406"/>
                <a:gd name="T16" fmla="*/ 188913 w 438"/>
                <a:gd name="T17" fmla="*/ 104458 h 406"/>
                <a:gd name="T18" fmla="*/ 188913 w 438"/>
                <a:gd name="T19" fmla="*/ 119457 h 406"/>
                <a:gd name="T20" fmla="*/ 187619 w 438"/>
                <a:gd name="T21" fmla="*/ 126957 h 406"/>
                <a:gd name="T22" fmla="*/ 183306 w 438"/>
                <a:gd name="T23" fmla="*/ 138742 h 406"/>
                <a:gd name="T24" fmla="*/ 175542 w 438"/>
                <a:gd name="T25" fmla="*/ 153741 h 406"/>
                <a:gd name="T26" fmla="*/ 168642 w 438"/>
                <a:gd name="T27" fmla="*/ 164454 h 406"/>
                <a:gd name="T28" fmla="*/ 164328 w 438"/>
                <a:gd name="T29" fmla="*/ 171418 h 406"/>
                <a:gd name="T30" fmla="*/ 161309 w 438"/>
                <a:gd name="T31" fmla="*/ 177847 h 406"/>
                <a:gd name="T32" fmla="*/ 160447 w 438"/>
                <a:gd name="T33" fmla="*/ 188560 h 406"/>
                <a:gd name="T34" fmla="*/ 154840 w 438"/>
                <a:gd name="T35" fmla="*/ 199274 h 406"/>
                <a:gd name="T36" fmla="*/ 138450 w 438"/>
                <a:gd name="T37" fmla="*/ 214809 h 406"/>
                <a:gd name="T38" fmla="*/ 88418 w 438"/>
                <a:gd name="T39" fmla="*/ 207845 h 406"/>
                <a:gd name="T40" fmla="*/ 78498 w 438"/>
                <a:gd name="T41" fmla="*/ 203024 h 406"/>
                <a:gd name="T42" fmla="*/ 71166 w 438"/>
                <a:gd name="T43" fmla="*/ 198202 h 406"/>
                <a:gd name="T44" fmla="*/ 64696 w 438"/>
                <a:gd name="T45" fmla="*/ 192310 h 406"/>
                <a:gd name="T46" fmla="*/ 59952 w 438"/>
                <a:gd name="T47" fmla="*/ 185346 h 406"/>
                <a:gd name="T48" fmla="*/ 53482 w 438"/>
                <a:gd name="T49" fmla="*/ 172490 h 406"/>
                <a:gd name="T50" fmla="*/ 46581 w 438"/>
                <a:gd name="T51" fmla="*/ 158562 h 406"/>
                <a:gd name="T52" fmla="*/ 40543 w 438"/>
                <a:gd name="T53" fmla="*/ 149455 h 406"/>
                <a:gd name="T54" fmla="*/ 31054 w 438"/>
                <a:gd name="T55" fmla="*/ 138742 h 406"/>
                <a:gd name="T56" fmla="*/ 18978 w 438"/>
                <a:gd name="T57" fmla="*/ 125350 h 406"/>
                <a:gd name="T58" fmla="*/ 10351 w 438"/>
                <a:gd name="T59" fmla="*/ 114100 h 406"/>
                <a:gd name="T60" fmla="*/ 5607 w 438"/>
                <a:gd name="T61" fmla="*/ 104458 h 406"/>
                <a:gd name="T62" fmla="*/ 1725 w 438"/>
                <a:gd name="T63" fmla="*/ 94280 h 406"/>
                <a:gd name="T64" fmla="*/ 0 w 438"/>
                <a:gd name="T65" fmla="*/ 82495 h 406"/>
                <a:gd name="T66" fmla="*/ 7764 w 438"/>
                <a:gd name="T67" fmla="*/ 75531 h 406"/>
                <a:gd name="T68" fmla="*/ 17252 w 438"/>
                <a:gd name="T69" fmla="*/ 75531 h 406"/>
                <a:gd name="T70" fmla="*/ 22859 w 438"/>
                <a:gd name="T71" fmla="*/ 75531 h 406"/>
                <a:gd name="T72" fmla="*/ 27172 w 438"/>
                <a:gd name="T73" fmla="*/ 73924 h 406"/>
                <a:gd name="T74" fmla="*/ 33211 w 438"/>
                <a:gd name="T75" fmla="*/ 70174 h 406"/>
                <a:gd name="T76" fmla="*/ 42700 w 438"/>
                <a:gd name="T77" fmla="*/ 57854 h 406"/>
                <a:gd name="T78" fmla="*/ 50463 w 438"/>
                <a:gd name="T79" fmla="*/ 46604 h 406"/>
                <a:gd name="T80" fmla="*/ 56070 w 438"/>
                <a:gd name="T81" fmla="*/ 42855 h 406"/>
                <a:gd name="T82" fmla="*/ 64696 w 438"/>
                <a:gd name="T83" fmla="*/ 38033 h 406"/>
                <a:gd name="T84" fmla="*/ 77204 w 438"/>
                <a:gd name="T85" fmla="*/ 32141 h 406"/>
                <a:gd name="T86" fmla="*/ 87556 w 438"/>
                <a:gd name="T87" fmla="*/ 26784 h 406"/>
                <a:gd name="T88" fmla="*/ 91006 w 438"/>
                <a:gd name="T89" fmla="*/ 23034 h 406"/>
                <a:gd name="T90" fmla="*/ 90575 w 438"/>
                <a:gd name="T91" fmla="*/ 20356 h 406"/>
                <a:gd name="T92" fmla="*/ 91006 w 438"/>
                <a:gd name="T93" fmla="*/ 16070 h 406"/>
                <a:gd name="T94" fmla="*/ 91869 w 438"/>
                <a:gd name="T95" fmla="*/ 9107 h 406"/>
                <a:gd name="T96" fmla="*/ 93594 w 438"/>
                <a:gd name="T97" fmla="*/ 6428 h 406"/>
                <a:gd name="T98" fmla="*/ 97044 w 438"/>
                <a:gd name="T99" fmla="*/ 6428 h 406"/>
                <a:gd name="T100" fmla="*/ 100064 w 438"/>
                <a:gd name="T101" fmla="*/ 4821 h 406"/>
                <a:gd name="T102" fmla="*/ 101789 w 438"/>
                <a:gd name="T103" fmla="*/ 2143 h 406"/>
                <a:gd name="T104" fmla="*/ 105239 w 438"/>
                <a:gd name="T105" fmla="*/ 1071 h 406"/>
                <a:gd name="T106" fmla="*/ 108258 w 438"/>
                <a:gd name="T107" fmla="*/ 1607 h 406"/>
                <a:gd name="T108" fmla="*/ 113865 w 438"/>
                <a:gd name="T109" fmla="*/ 536 h 40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38" h="406">
                  <a:moveTo>
                    <a:pt x="272" y="0"/>
                  </a:moveTo>
                  <a:lnTo>
                    <a:pt x="284" y="8"/>
                  </a:lnTo>
                  <a:lnTo>
                    <a:pt x="301" y="17"/>
                  </a:lnTo>
                  <a:lnTo>
                    <a:pt x="320" y="27"/>
                  </a:lnTo>
                  <a:lnTo>
                    <a:pt x="341" y="37"/>
                  </a:lnTo>
                  <a:lnTo>
                    <a:pt x="363" y="47"/>
                  </a:lnTo>
                  <a:lnTo>
                    <a:pt x="385" y="55"/>
                  </a:lnTo>
                  <a:lnTo>
                    <a:pt x="395" y="58"/>
                  </a:lnTo>
                  <a:lnTo>
                    <a:pt x="406" y="60"/>
                  </a:lnTo>
                  <a:lnTo>
                    <a:pt x="416" y="61"/>
                  </a:lnTo>
                  <a:lnTo>
                    <a:pt x="425" y="61"/>
                  </a:lnTo>
                  <a:lnTo>
                    <a:pt x="425" y="81"/>
                  </a:lnTo>
                  <a:lnTo>
                    <a:pt x="427" y="101"/>
                  </a:lnTo>
                  <a:lnTo>
                    <a:pt x="429" y="120"/>
                  </a:lnTo>
                  <a:lnTo>
                    <a:pt x="432" y="138"/>
                  </a:lnTo>
                  <a:lnTo>
                    <a:pt x="434" y="157"/>
                  </a:lnTo>
                  <a:lnTo>
                    <a:pt x="436" y="176"/>
                  </a:lnTo>
                  <a:lnTo>
                    <a:pt x="438" y="195"/>
                  </a:lnTo>
                  <a:lnTo>
                    <a:pt x="438" y="216"/>
                  </a:lnTo>
                  <a:lnTo>
                    <a:pt x="438" y="223"/>
                  </a:lnTo>
                  <a:lnTo>
                    <a:pt x="436" y="230"/>
                  </a:lnTo>
                  <a:lnTo>
                    <a:pt x="435" y="237"/>
                  </a:lnTo>
                  <a:lnTo>
                    <a:pt x="432" y="245"/>
                  </a:lnTo>
                  <a:lnTo>
                    <a:pt x="425" y="259"/>
                  </a:lnTo>
                  <a:lnTo>
                    <a:pt x="416" y="274"/>
                  </a:lnTo>
                  <a:lnTo>
                    <a:pt x="407" y="287"/>
                  </a:lnTo>
                  <a:lnTo>
                    <a:pt x="399" y="298"/>
                  </a:lnTo>
                  <a:lnTo>
                    <a:pt x="391" y="307"/>
                  </a:lnTo>
                  <a:lnTo>
                    <a:pt x="385" y="314"/>
                  </a:lnTo>
                  <a:lnTo>
                    <a:pt x="381" y="320"/>
                  </a:lnTo>
                  <a:lnTo>
                    <a:pt x="378" y="326"/>
                  </a:lnTo>
                  <a:lnTo>
                    <a:pt x="374" y="332"/>
                  </a:lnTo>
                  <a:lnTo>
                    <a:pt x="373" y="339"/>
                  </a:lnTo>
                  <a:lnTo>
                    <a:pt x="372" y="352"/>
                  </a:lnTo>
                  <a:lnTo>
                    <a:pt x="372" y="363"/>
                  </a:lnTo>
                  <a:lnTo>
                    <a:pt x="359" y="372"/>
                  </a:lnTo>
                  <a:lnTo>
                    <a:pt x="339" y="387"/>
                  </a:lnTo>
                  <a:lnTo>
                    <a:pt x="321" y="401"/>
                  </a:lnTo>
                  <a:lnTo>
                    <a:pt x="312" y="406"/>
                  </a:lnTo>
                  <a:lnTo>
                    <a:pt x="205" y="388"/>
                  </a:lnTo>
                  <a:lnTo>
                    <a:pt x="192" y="382"/>
                  </a:lnTo>
                  <a:lnTo>
                    <a:pt x="182" y="379"/>
                  </a:lnTo>
                  <a:lnTo>
                    <a:pt x="172" y="376"/>
                  </a:lnTo>
                  <a:lnTo>
                    <a:pt x="165" y="370"/>
                  </a:lnTo>
                  <a:lnTo>
                    <a:pt x="157" y="365"/>
                  </a:lnTo>
                  <a:lnTo>
                    <a:pt x="150" y="359"/>
                  </a:lnTo>
                  <a:lnTo>
                    <a:pt x="145" y="353"/>
                  </a:lnTo>
                  <a:lnTo>
                    <a:pt x="139" y="346"/>
                  </a:lnTo>
                  <a:lnTo>
                    <a:pt x="134" y="338"/>
                  </a:lnTo>
                  <a:lnTo>
                    <a:pt x="124" y="322"/>
                  </a:lnTo>
                  <a:lnTo>
                    <a:pt x="114" y="304"/>
                  </a:lnTo>
                  <a:lnTo>
                    <a:pt x="108" y="296"/>
                  </a:lnTo>
                  <a:lnTo>
                    <a:pt x="101" y="288"/>
                  </a:lnTo>
                  <a:lnTo>
                    <a:pt x="94" y="279"/>
                  </a:lnTo>
                  <a:lnTo>
                    <a:pt x="86" y="271"/>
                  </a:lnTo>
                  <a:lnTo>
                    <a:pt x="72" y="259"/>
                  </a:lnTo>
                  <a:lnTo>
                    <a:pt x="58" y="247"/>
                  </a:lnTo>
                  <a:lnTo>
                    <a:pt x="44" y="234"/>
                  </a:lnTo>
                  <a:lnTo>
                    <a:pt x="31" y="220"/>
                  </a:lnTo>
                  <a:lnTo>
                    <a:pt x="24" y="213"/>
                  </a:lnTo>
                  <a:lnTo>
                    <a:pt x="19" y="204"/>
                  </a:lnTo>
                  <a:lnTo>
                    <a:pt x="13" y="195"/>
                  </a:lnTo>
                  <a:lnTo>
                    <a:pt x="9" y="186"/>
                  </a:lnTo>
                  <a:lnTo>
                    <a:pt x="4" y="176"/>
                  </a:lnTo>
                  <a:lnTo>
                    <a:pt x="2" y="166"/>
                  </a:lnTo>
                  <a:lnTo>
                    <a:pt x="0" y="154"/>
                  </a:lnTo>
                  <a:lnTo>
                    <a:pt x="0" y="141"/>
                  </a:lnTo>
                  <a:lnTo>
                    <a:pt x="18" y="141"/>
                  </a:lnTo>
                  <a:lnTo>
                    <a:pt x="31" y="141"/>
                  </a:lnTo>
                  <a:lnTo>
                    <a:pt x="40" y="141"/>
                  </a:lnTo>
                  <a:lnTo>
                    <a:pt x="46" y="141"/>
                  </a:lnTo>
                  <a:lnTo>
                    <a:pt x="53" y="141"/>
                  </a:lnTo>
                  <a:lnTo>
                    <a:pt x="58" y="140"/>
                  </a:lnTo>
                  <a:lnTo>
                    <a:pt x="63" y="138"/>
                  </a:lnTo>
                  <a:lnTo>
                    <a:pt x="68" y="136"/>
                  </a:lnTo>
                  <a:lnTo>
                    <a:pt x="77" y="131"/>
                  </a:lnTo>
                  <a:lnTo>
                    <a:pt x="85" y="124"/>
                  </a:lnTo>
                  <a:lnTo>
                    <a:pt x="99" y="108"/>
                  </a:lnTo>
                  <a:lnTo>
                    <a:pt x="113" y="92"/>
                  </a:lnTo>
                  <a:lnTo>
                    <a:pt x="117" y="87"/>
                  </a:lnTo>
                  <a:lnTo>
                    <a:pt x="124" y="83"/>
                  </a:lnTo>
                  <a:lnTo>
                    <a:pt x="130" y="80"/>
                  </a:lnTo>
                  <a:lnTo>
                    <a:pt x="136" y="77"/>
                  </a:lnTo>
                  <a:lnTo>
                    <a:pt x="150" y="71"/>
                  </a:lnTo>
                  <a:lnTo>
                    <a:pt x="165" y="65"/>
                  </a:lnTo>
                  <a:lnTo>
                    <a:pt x="179" y="60"/>
                  </a:lnTo>
                  <a:lnTo>
                    <a:pt x="192" y="55"/>
                  </a:lnTo>
                  <a:lnTo>
                    <a:pt x="203" y="50"/>
                  </a:lnTo>
                  <a:lnTo>
                    <a:pt x="212" y="43"/>
                  </a:lnTo>
                  <a:lnTo>
                    <a:pt x="211" y="43"/>
                  </a:lnTo>
                  <a:lnTo>
                    <a:pt x="210" y="41"/>
                  </a:lnTo>
                  <a:lnTo>
                    <a:pt x="210" y="38"/>
                  </a:lnTo>
                  <a:lnTo>
                    <a:pt x="210" y="36"/>
                  </a:lnTo>
                  <a:lnTo>
                    <a:pt x="211" y="30"/>
                  </a:lnTo>
                  <a:lnTo>
                    <a:pt x="212" y="24"/>
                  </a:lnTo>
                  <a:lnTo>
                    <a:pt x="213" y="17"/>
                  </a:lnTo>
                  <a:lnTo>
                    <a:pt x="214" y="14"/>
                  </a:lnTo>
                  <a:lnTo>
                    <a:pt x="217" y="12"/>
                  </a:lnTo>
                  <a:lnTo>
                    <a:pt x="221" y="12"/>
                  </a:lnTo>
                  <a:lnTo>
                    <a:pt x="225" y="12"/>
                  </a:lnTo>
                  <a:lnTo>
                    <a:pt x="229" y="11"/>
                  </a:lnTo>
                  <a:lnTo>
                    <a:pt x="232" y="9"/>
                  </a:lnTo>
                  <a:lnTo>
                    <a:pt x="234" y="7"/>
                  </a:lnTo>
                  <a:lnTo>
                    <a:pt x="236" y="4"/>
                  </a:lnTo>
                  <a:lnTo>
                    <a:pt x="239" y="0"/>
                  </a:lnTo>
                  <a:lnTo>
                    <a:pt x="244" y="2"/>
                  </a:lnTo>
                  <a:lnTo>
                    <a:pt x="248" y="3"/>
                  </a:lnTo>
                  <a:lnTo>
                    <a:pt x="251" y="3"/>
                  </a:lnTo>
                  <a:lnTo>
                    <a:pt x="256" y="2"/>
                  </a:lnTo>
                  <a:lnTo>
                    <a:pt x="264" y="1"/>
                  </a:lnTo>
                  <a:lnTo>
                    <a:pt x="272"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16" name="Freeform 478"/>
            <p:cNvSpPr>
              <a:spLocks/>
            </p:cNvSpPr>
            <p:nvPr>
              <p:custDataLst>
                <p:tags r:id="rId309"/>
              </p:custDataLst>
            </p:nvPr>
          </p:nvSpPr>
          <p:spPr bwMode="auto">
            <a:xfrm>
              <a:off x="4900552" y="4573017"/>
              <a:ext cx="384202" cy="336751"/>
            </a:xfrm>
            <a:custGeom>
              <a:avLst/>
              <a:gdLst>
                <a:gd name="T0" fmla="*/ 345206 w 810"/>
                <a:gd name="T1" fmla="*/ 22011 h 727"/>
                <a:gd name="T2" fmla="*/ 331779 w 810"/>
                <a:gd name="T3" fmla="*/ 13626 h 727"/>
                <a:gd name="T4" fmla="*/ 310989 w 810"/>
                <a:gd name="T5" fmla="*/ 17294 h 727"/>
                <a:gd name="T6" fmla="*/ 274606 w 810"/>
                <a:gd name="T7" fmla="*/ 23059 h 727"/>
                <a:gd name="T8" fmla="*/ 261612 w 810"/>
                <a:gd name="T9" fmla="*/ 28824 h 727"/>
                <a:gd name="T10" fmla="*/ 121277 w 810"/>
                <a:gd name="T11" fmla="*/ 20963 h 727"/>
                <a:gd name="T12" fmla="*/ 100487 w 810"/>
                <a:gd name="T13" fmla="*/ 19391 h 727"/>
                <a:gd name="T14" fmla="*/ 74499 w 810"/>
                <a:gd name="T15" fmla="*/ 8909 h 727"/>
                <a:gd name="T16" fmla="*/ 50243 w 810"/>
                <a:gd name="T17" fmla="*/ 0 h 727"/>
                <a:gd name="T18" fmla="*/ 35950 w 810"/>
                <a:gd name="T19" fmla="*/ 2620 h 727"/>
                <a:gd name="T20" fmla="*/ 22956 w 810"/>
                <a:gd name="T21" fmla="*/ 12578 h 727"/>
                <a:gd name="T22" fmla="*/ 0 w 810"/>
                <a:gd name="T23" fmla="*/ 28824 h 727"/>
                <a:gd name="T24" fmla="*/ 3032 w 810"/>
                <a:gd name="T25" fmla="*/ 35637 h 727"/>
                <a:gd name="T26" fmla="*/ 11261 w 810"/>
                <a:gd name="T27" fmla="*/ 38781 h 727"/>
                <a:gd name="T28" fmla="*/ 15593 w 810"/>
                <a:gd name="T29" fmla="*/ 67605 h 727"/>
                <a:gd name="T30" fmla="*/ 25988 w 810"/>
                <a:gd name="T31" fmla="*/ 100622 h 727"/>
                <a:gd name="T32" fmla="*/ 47211 w 810"/>
                <a:gd name="T33" fmla="*/ 144644 h 727"/>
                <a:gd name="T34" fmla="*/ 57607 w 810"/>
                <a:gd name="T35" fmla="*/ 157221 h 727"/>
                <a:gd name="T36" fmla="*/ 68868 w 810"/>
                <a:gd name="T37" fmla="*/ 158270 h 727"/>
                <a:gd name="T38" fmla="*/ 68868 w 810"/>
                <a:gd name="T39" fmla="*/ 173992 h 727"/>
                <a:gd name="T40" fmla="*/ 65836 w 810"/>
                <a:gd name="T41" fmla="*/ 188142 h 727"/>
                <a:gd name="T42" fmla="*/ 63237 w 810"/>
                <a:gd name="T43" fmla="*/ 206484 h 727"/>
                <a:gd name="T44" fmla="*/ 64970 w 810"/>
                <a:gd name="T45" fmla="*/ 222730 h 727"/>
                <a:gd name="T46" fmla="*/ 74932 w 810"/>
                <a:gd name="T47" fmla="*/ 253651 h 727"/>
                <a:gd name="T48" fmla="*/ 77531 w 810"/>
                <a:gd name="T49" fmla="*/ 271469 h 727"/>
                <a:gd name="T50" fmla="*/ 80996 w 810"/>
                <a:gd name="T51" fmla="*/ 317587 h 727"/>
                <a:gd name="T52" fmla="*/ 88359 w 810"/>
                <a:gd name="T53" fmla="*/ 339074 h 727"/>
                <a:gd name="T54" fmla="*/ 100054 w 810"/>
                <a:gd name="T55" fmla="*/ 361609 h 727"/>
                <a:gd name="T56" fmla="*/ 106117 w 810"/>
                <a:gd name="T57" fmla="*/ 366850 h 727"/>
                <a:gd name="T58" fmla="*/ 112181 w 810"/>
                <a:gd name="T59" fmla="*/ 374711 h 727"/>
                <a:gd name="T60" fmla="*/ 114780 w 810"/>
                <a:gd name="T61" fmla="*/ 355320 h 727"/>
                <a:gd name="T62" fmla="*/ 133405 w 810"/>
                <a:gd name="T63" fmla="*/ 364754 h 727"/>
                <a:gd name="T64" fmla="*/ 142067 w 810"/>
                <a:gd name="T65" fmla="*/ 373663 h 727"/>
                <a:gd name="T66" fmla="*/ 161125 w 810"/>
                <a:gd name="T67" fmla="*/ 380476 h 727"/>
                <a:gd name="T68" fmla="*/ 176285 w 810"/>
                <a:gd name="T69" fmla="*/ 378904 h 727"/>
                <a:gd name="T70" fmla="*/ 185814 w 810"/>
                <a:gd name="T71" fmla="*/ 372091 h 727"/>
                <a:gd name="T72" fmla="*/ 195776 w 810"/>
                <a:gd name="T73" fmla="*/ 353748 h 727"/>
                <a:gd name="T74" fmla="*/ 200540 w 810"/>
                <a:gd name="T75" fmla="*/ 277234 h 727"/>
                <a:gd name="T76" fmla="*/ 201406 w 810"/>
                <a:gd name="T77" fmla="*/ 251554 h 727"/>
                <a:gd name="T78" fmla="*/ 204005 w 810"/>
                <a:gd name="T79" fmla="*/ 245790 h 727"/>
                <a:gd name="T80" fmla="*/ 200540 w 810"/>
                <a:gd name="T81" fmla="*/ 223254 h 727"/>
                <a:gd name="T82" fmla="*/ 203139 w 810"/>
                <a:gd name="T83" fmla="*/ 192858 h 727"/>
                <a:gd name="T84" fmla="*/ 216566 w 810"/>
                <a:gd name="T85" fmla="*/ 172944 h 727"/>
                <a:gd name="T86" fmla="*/ 227394 w 810"/>
                <a:gd name="T87" fmla="*/ 167703 h 727"/>
                <a:gd name="T88" fmla="*/ 233025 w 810"/>
                <a:gd name="T89" fmla="*/ 121585 h 727"/>
                <a:gd name="T90" fmla="*/ 238656 w 810"/>
                <a:gd name="T91" fmla="*/ 77563 h 727"/>
                <a:gd name="T92" fmla="*/ 234324 w 810"/>
                <a:gd name="T93" fmla="*/ 64985 h 727"/>
                <a:gd name="T94" fmla="*/ 229993 w 810"/>
                <a:gd name="T95" fmla="*/ 51883 h 727"/>
                <a:gd name="T96" fmla="*/ 233458 w 810"/>
                <a:gd name="T97" fmla="*/ 45070 h 727"/>
                <a:gd name="T98" fmla="*/ 267243 w 810"/>
                <a:gd name="T99" fmla="*/ 41926 h 727"/>
                <a:gd name="T100" fmla="*/ 306658 w 810"/>
                <a:gd name="T101" fmla="*/ 33017 h 727"/>
                <a:gd name="T102" fmla="*/ 347805 w 810"/>
                <a:gd name="T103" fmla="*/ 31968 h 7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810" h="727">
                  <a:moveTo>
                    <a:pt x="810" y="61"/>
                  </a:moveTo>
                  <a:lnTo>
                    <a:pt x="807" y="54"/>
                  </a:lnTo>
                  <a:lnTo>
                    <a:pt x="802" y="48"/>
                  </a:lnTo>
                  <a:lnTo>
                    <a:pt x="797" y="42"/>
                  </a:lnTo>
                  <a:lnTo>
                    <a:pt x="790" y="36"/>
                  </a:lnTo>
                  <a:lnTo>
                    <a:pt x="784" y="32"/>
                  </a:lnTo>
                  <a:lnTo>
                    <a:pt x="775" y="28"/>
                  </a:lnTo>
                  <a:lnTo>
                    <a:pt x="766" y="26"/>
                  </a:lnTo>
                  <a:lnTo>
                    <a:pt x="756" y="25"/>
                  </a:lnTo>
                  <a:lnTo>
                    <a:pt x="743" y="26"/>
                  </a:lnTo>
                  <a:lnTo>
                    <a:pt x="730" y="29"/>
                  </a:lnTo>
                  <a:lnTo>
                    <a:pt x="718" y="33"/>
                  </a:lnTo>
                  <a:lnTo>
                    <a:pt x="703" y="37"/>
                  </a:lnTo>
                  <a:lnTo>
                    <a:pt x="671" y="37"/>
                  </a:lnTo>
                  <a:lnTo>
                    <a:pt x="651" y="41"/>
                  </a:lnTo>
                  <a:lnTo>
                    <a:pt x="634" y="44"/>
                  </a:lnTo>
                  <a:lnTo>
                    <a:pt x="627" y="46"/>
                  </a:lnTo>
                  <a:lnTo>
                    <a:pt x="619" y="48"/>
                  </a:lnTo>
                  <a:lnTo>
                    <a:pt x="611" y="51"/>
                  </a:lnTo>
                  <a:lnTo>
                    <a:pt x="604" y="55"/>
                  </a:lnTo>
                  <a:lnTo>
                    <a:pt x="411" y="55"/>
                  </a:lnTo>
                  <a:lnTo>
                    <a:pt x="411" y="37"/>
                  </a:lnTo>
                  <a:lnTo>
                    <a:pt x="292" y="37"/>
                  </a:lnTo>
                  <a:lnTo>
                    <a:pt x="280" y="40"/>
                  </a:lnTo>
                  <a:lnTo>
                    <a:pt x="269" y="41"/>
                  </a:lnTo>
                  <a:lnTo>
                    <a:pt x="257" y="40"/>
                  </a:lnTo>
                  <a:lnTo>
                    <a:pt x="245" y="39"/>
                  </a:lnTo>
                  <a:lnTo>
                    <a:pt x="232" y="37"/>
                  </a:lnTo>
                  <a:lnTo>
                    <a:pt x="220" y="34"/>
                  </a:lnTo>
                  <a:lnTo>
                    <a:pt x="208" y="30"/>
                  </a:lnTo>
                  <a:lnTo>
                    <a:pt x="196" y="26"/>
                  </a:lnTo>
                  <a:lnTo>
                    <a:pt x="172" y="17"/>
                  </a:lnTo>
                  <a:lnTo>
                    <a:pt x="149" y="8"/>
                  </a:lnTo>
                  <a:lnTo>
                    <a:pt x="137" y="5"/>
                  </a:lnTo>
                  <a:lnTo>
                    <a:pt x="126" y="2"/>
                  </a:lnTo>
                  <a:lnTo>
                    <a:pt x="116" y="0"/>
                  </a:lnTo>
                  <a:lnTo>
                    <a:pt x="105" y="0"/>
                  </a:lnTo>
                  <a:lnTo>
                    <a:pt x="97" y="0"/>
                  </a:lnTo>
                  <a:lnTo>
                    <a:pt x="91" y="2"/>
                  </a:lnTo>
                  <a:lnTo>
                    <a:pt x="83" y="5"/>
                  </a:lnTo>
                  <a:lnTo>
                    <a:pt x="75" y="8"/>
                  </a:lnTo>
                  <a:lnTo>
                    <a:pt x="68" y="13"/>
                  </a:lnTo>
                  <a:lnTo>
                    <a:pt x="60" y="19"/>
                  </a:lnTo>
                  <a:lnTo>
                    <a:pt x="53" y="24"/>
                  </a:lnTo>
                  <a:lnTo>
                    <a:pt x="46" y="31"/>
                  </a:lnTo>
                  <a:lnTo>
                    <a:pt x="6" y="31"/>
                  </a:lnTo>
                  <a:lnTo>
                    <a:pt x="3" y="45"/>
                  </a:lnTo>
                  <a:lnTo>
                    <a:pt x="0" y="55"/>
                  </a:lnTo>
                  <a:lnTo>
                    <a:pt x="0" y="58"/>
                  </a:lnTo>
                  <a:lnTo>
                    <a:pt x="2" y="61"/>
                  </a:lnTo>
                  <a:lnTo>
                    <a:pt x="4" y="64"/>
                  </a:lnTo>
                  <a:lnTo>
                    <a:pt x="7" y="68"/>
                  </a:lnTo>
                  <a:lnTo>
                    <a:pt x="12" y="70"/>
                  </a:lnTo>
                  <a:lnTo>
                    <a:pt x="16" y="72"/>
                  </a:lnTo>
                  <a:lnTo>
                    <a:pt x="21" y="74"/>
                  </a:lnTo>
                  <a:lnTo>
                    <a:pt x="26" y="74"/>
                  </a:lnTo>
                  <a:lnTo>
                    <a:pt x="26" y="86"/>
                  </a:lnTo>
                  <a:lnTo>
                    <a:pt x="28" y="99"/>
                  </a:lnTo>
                  <a:lnTo>
                    <a:pt x="32" y="113"/>
                  </a:lnTo>
                  <a:lnTo>
                    <a:pt x="36" y="129"/>
                  </a:lnTo>
                  <a:lnTo>
                    <a:pt x="40" y="144"/>
                  </a:lnTo>
                  <a:lnTo>
                    <a:pt x="47" y="160"/>
                  </a:lnTo>
                  <a:lnTo>
                    <a:pt x="53" y="175"/>
                  </a:lnTo>
                  <a:lnTo>
                    <a:pt x="60" y="192"/>
                  </a:lnTo>
                  <a:lnTo>
                    <a:pt x="77" y="223"/>
                  </a:lnTo>
                  <a:lnTo>
                    <a:pt x="93" y="252"/>
                  </a:lnTo>
                  <a:lnTo>
                    <a:pt x="102" y="265"/>
                  </a:lnTo>
                  <a:lnTo>
                    <a:pt x="109" y="276"/>
                  </a:lnTo>
                  <a:lnTo>
                    <a:pt x="117" y="286"/>
                  </a:lnTo>
                  <a:lnTo>
                    <a:pt x="125" y="296"/>
                  </a:lnTo>
                  <a:lnTo>
                    <a:pt x="128" y="298"/>
                  </a:lnTo>
                  <a:lnTo>
                    <a:pt x="133" y="300"/>
                  </a:lnTo>
                  <a:lnTo>
                    <a:pt x="137" y="301"/>
                  </a:lnTo>
                  <a:lnTo>
                    <a:pt x="142" y="301"/>
                  </a:lnTo>
                  <a:lnTo>
                    <a:pt x="151" y="302"/>
                  </a:lnTo>
                  <a:lnTo>
                    <a:pt x="159" y="302"/>
                  </a:lnTo>
                  <a:lnTo>
                    <a:pt x="159" y="309"/>
                  </a:lnTo>
                  <a:lnTo>
                    <a:pt x="159" y="317"/>
                  </a:lnTo>
                  <a:lnTo>
                    <a:pt x="159" y="326"/>
                  </a:lnTo>
                  <a:lnTo>
                    <a:pt x="159" y="332"/>
                  </a:lnTo>
                  <a:lnTo>
                    <a:pt x="158" y="339"/>
                  </a:lnTo>
                  <a:lnTo>
                    <a:pt x="157" y="346"/>
                  </a:lnTo>
                  <a:lnTo>
                    <a:pt x="154" y="353"/>
                  </a:lnTo>
                  <a:lnTo>
                    <a:pt x="152" y="359"/>
                  </a:lnTo>
                  <a:lnTo>
                    <a:pt x="149" y="366"/>
                  </a:lnTo>
                  <a:lnTo>
                    <a:pt x="147" y="374"/>
                  </a:lnTo>
                  <a:lnTo>
                    <a:pt x="146" y="383"/>
                  </a:lnTo>
                  <a:lnTo>
                    <a:pt x="146" y="394"/>
                  </a:lnTo>
                  <a:lnTo>
                    <a:pt x="146" y="403"/>
                  </a:lnTo>
                  <a:lnTo>
                    <a:pt x="147" y="410"/>
                  </a:lnTo>
                  <a:lnTo>
                    <a:pt x="148" y="418"/>
                  </a:lnTo>
                  <a:lnTo>
                    <a:pt x="150" y="425"/>
                  </a:lnTo>
                  <a:lnTo>
                    <a:pt x="156" y="439"/>
                  </a:lnTo>
                  <a:lnTo>
                    <a:pt x="162" y="453"/>
                  </a:lnTo>
                  <a:lnTo>
                    <a:pt x="168" y="469"/>
                  </a:lnTo>
                  <a:lnTo>
                    <a:pt x="173" y="484"/>
                  </a:lnTo>
                  <a:lnTo>
                    <a:pt x="175" y="491"/>
                  </a:lnTo>
                  <a:lnTo>
                    <a:pt x="178" y="500"/>
                  </a:lnTo>
                  <a:lnTo>
                    <a:pt x="179" y="508"/>
                  </a:lnTo>
                  <a:lnTo>
                    <a:pt x="179" y="518"/>
                  </a:lnTo>
                  <a:lnTo>
                    <a:pt x="179" y="542"/>
                  </a:lnTo>
                  <a:lnTo>
                    <a:pt x="180" y="564"/>
                  </a:lnTo>
                  <a:lnTo>
                    <a:pt x="183" y="586"/>
                  </a:lnTo>
                  <a:lnTo>
                    <a:pt x="187" y="606"/>
                  </a:lnTo>
                  <a:lnTo>
                    <a:pt x="191" y="616"/>
                  </a:lnTo>
                  <a:lnTo>
                    <a:pt x="194" y="627"/>
                  </a:lnTo>
                  <a:lnTo>
                    <a:pt x="198" y="637"/>
                  </a:lnTo>
                  <a:lnTo>
                    <a:pt x="204" y="647"/>
                  </a:lnTo>
                  <a:lnTo>
                    <a:pt x="209" y="657"/>
                  </a:lnTo>
                  <a:lnTo>
                    <a:pt x="216" y="667"/>
                  </a:lnTo>
                  <a:lnTo>
                    <a:pt x="224" y="679"/>
                  </a:lnTo>
                  <a:lnTo>
                    <a:pt x="231" y="690"/>
                  </a:lnTo>
                  <a:lnTo>
                    <a:pt x="235" y="696"/>
                  </a:lnTo>
                  <a:lnTo>
                    <a:pt x="238" y="698"/>
                  </a:lnTo>
                  <a:lnTo>
                    <a:pt x="241" y="700"/>
                  </a:lnTo>
                  <a:lnTo>
                    <a:pt x="245" y="700"/>
                  </a:lnTo>
                  <a:lnTo>
                    <a:pt x="249" y="701"/>
                  </a:lnTo>
                  <a:lnTo>
                    <a:pt x="252" y="703"/>
                  </a:lnTo>
                  <a:lnTo>
                    <a:pt x="256" y="707"/>
                  </a:lnTo>
                  <a:lnTo>
                    <a:pt x="259" y="715"/>
                  </a:lnTo>
                  <a:lnTo>
                    <a:pt x="259" y="708"/>
                  </a:lnTo>
                  <a:lnTo>
                    <a:pt x="262" y="699"/>
                  </a:lnTo>
                  <a:lnTo>
                    <a:pt x="264" y="688"/>
                  </a:lnTo>
                  <a:lnTo>
                    <a:pt x="265" y="678"/>
                  </a:lnTo>
                  <a:lnTo>
                    <a:pt x="298" y="678"/>
                  </a:lnTo>
                  <a:lnTo>
                    <a:pt x="301" y="685"/>
                  </a:lnTo>
                  <a:lnTo>
                    <a:pt x="304" y="691"/>
                  </a:lnTo>
                  <a:lnTo>
                    <a:pt x="308" y="696"/>
                  </a:lnTo>
                  <a:lnTo>
                    <a:pt x="313" y="701"/>
                  </a:lnTo>
                  <a:lnTo>
                    <a:pt x="317" y="706"/>
                  </a:lnTo>
                  <a:lnTo>
                    <a:pt x="322" y="710"/>
                  </a:lnTo>
                  <a:lnTo>
                    <a:pt x="328" y="713"/>
                  </a:lnTo>
                  <a:lnTo>
                    <a:pt x="333" y="716"/>
                  </a:lnTo>
                  <a:lnTo>
                    <a:pt x="346" y="721"/>
                  </a:lnTo>
                  <a:lnTo>
                    <a:pt x="359" y="724"/>
                  </a:lnTo>
                  <a:lnTo>
                    <a:pt x="372" y="726"/>
                  </a:lnTo>
                  <a:lnTo>
                    <a:pt x="384" y="727"/>
                  </a:lnTo>
                  <a:lnTo>
                    <a:pt x="393" y="726"/>
                  </a:lnTo>
                  <a:lnTo>
                    <a:pt x="400" y="725"/>
                  </a:lnTo>
                  <a:lnTo>
                    <a:pt x="407" y="723"/>
                  </a:lnTo>
                  <a:lnTo>
                    <a:pt x="414" y="721"/>
                  </a:lnTo>
                  <a:lnTo>
                    <a:pt x="419" y="718"/>
                  </a:lnTo>
                  <a:lnTo>
                    <a:pt x="425" y="714"/>
                  </a:lnTo>
                  <a:lnTo>
                    <a:pt x="429" y="710"/>
                  </a:lnTo>
                  <a:lnTo>
                    <a:pt x="433" y="706"/>
                  </a:lnTo>
                  <a:lnTo>
                    <a:pt x="441" y="696"/>
                  </a:lnTo>
                  <a:lnTo>
                    <a:pt x="447" y="686"/>
                  </a:lnTo>
                  <a:lnTo>
                    <a:pt x="452" y="675"/>
                  </a:lnTo>
                  <a:lnTo>
                    <a:pt x="458" y="665"/>
                  </a:lnTo>
                  <a:lnTo>
                    <a:pt x="458" y="554"/>
                  </a:lnTo>
                  <a:lnTo>
                    <a:pt x="462" y="542"/>
                  </a:lnTo>
                  <a:lnTo>
                    <a:pt x="463" y="529"/>
                  </a:lnTo>
                  <a:lnTo>
                    <a:pt x="464" y="516"/>
                  </a:lnTo>
                  <a:lnTo>
                    <a:pt x="464" y="502"/>
                  </a:lnTo>
                  <a:lnTo>
                    <a:pt x="464" y="490"/>
                  </a:lnTo>
                  <a:lnTo>
                    <a:pt x="465" y="480"/>
                  </a:lnTo>
                  <a:lnTo>
                    <a:pt x="466" y="476"/>
                  </a:lnTo>
                  <a:lnTo>
                    <a:pt x="467" y="473"/>
                  </a:lnTo>
                  <a:lnTo>
                    <a:pt x="469" y="470"/>
                  </a:lnTo>
                  <a:lnTo>
                    <a:pt x="471" y="469"/>
                  </a:lnTo>
                  <a:lnTo>
                    <a:pt x="466" y="456"/>
                  </a:lnTo>
                  <a:lnTo>
                    <a:pt x="464" y="444"/>
                  </a:lnTo>
                  <a:lnTo>
                    <a:pt x="463" y="435"/>
                  </a:lnTo>
                  <a:lnTo>
                    <a:pt x="463" y="426"/>
                  </a:lnTo>
                  <a:lnTo>
                    <a:pt x="463" y="409"/>
                  </a:lnTo>
                  <a:lnTo>
                    <a:pt x="464" y="388"/>
                  </a:lnTo>
                  <a:lnTo>
                    <a:pt x="465" y="378"/>
                  </a:lnTo>
                  <a:lnTo>
                    <a:pt x="469" y="368"/>
                  </a:lnTo>
                  <a:lnTo>
                    <a:pt x="474" y="358"/>
                  </a:lnTo>
                  <a:lnTo>
                    <a:pt x="482" y="348"/>
                  </a:lnTo>
                  <a:lnTo>
                    <a:pt x="490" y="338"/>
                  </a:lnTo>
                  <a:lnTo>
                    <a:pt x="500" y="330"/>
                  </a:lnTo>
                  <a:lnTo>
                    <a:pt x="506" y="327"/>
                  </a:lnTo>
                  <a:lnTo>
                    <a:pt x="511" y="324"/>
                  </a:lnTo>
                  <a:lnTo>
                    <a:pt x="518" y="322"/>
                  </a:lnTo>
                  <a:lnTo>
                    <a:pt x="525" y="320"/>
                  </a:lnTo>
                  <a:lnTo>
                    <a:pt x="526" y="298"/>
                  </a:lnTo>
                  <a:lnTo>
                    <a:pt x="528" y="275"/>
                  </a:lnTo>
                  <a:lnTo>
                    <a:pt x="532" y="254"/>
                  </a:lnTo>
                  <a:lnTo>
                    <a:pt x="538" y="232"/>
                  </a:lnTo>
                  <a:lnTo>
                    <a:pt x="542" y="211"/>
                  </a:lnTo>
                  <a:lnTo>
                    <a:pt x="546" y="190"/>
                  </a:lnTo>
                  <a:lnTo>
                    <a:pt x="550" y="168"/>
                  </a:lnTo>
                  <a:lnTo>
                    <a:pt x="551" y="148"/>
                  </a:lnTo>
                  <a:lnTo>
                    <a:pt x="550" y="141"/>
                  </a:lnTo>
                  <a:lnTo>
                    <a:pt x="548" y="135"/>
                  </a:lnTo>
                  <a:lnTo>
                    <a:pt x="544" y="129"/>
                  </a:lnTo>
                  <a:lnTo>
                    <a:pt x="541" y="124"/>
                  </a:lnTo>
                  <a:lnTo>
                    <a:pt x="537" y="117"/>
                  </a:lnTo>
                  <a:lnTo>
                    <a:pt x="533" y="111"/>
                  </a:lnTo>
                  <a:lnTo>
                    <a:pt x="531" y="105"/>
                  </a:lnTo>
                  <a:lnTo>
                    <a:pt x="531" y="99"/>
                  </a:lnTo>
                  <a:lnTo>
                    <a:pt x="531" y="94"/>
                  </a:lnTo>
                  <a:lnTo>
                    <a:pt x="532" y="91"/>
                  </a:lnTo>
                  <a:lnTo>
                    <a:pt x="535" y="88"/>
                  </a:lnTo>
                  <a:lnTo>
                    <a:pt x="539" y="86"/>
                  </a:lnTo>
                  <a:lnTo>
                    <a:pt x="548" y="84"/>
                  </a:lnTo>
                  <a:lnTo>
                    <a:pt x="559" y="83"/>
                  </a:lnTo>
                  <a:lnTo>
                    <a:pt x="587" y="82"/>
                  </a:lnTo>
                  <a:lnTo>
                    <a:pt x="617" y="80"/>
                  </a:lnTo>
                  <a:lnTo>
                    <a:pt x="640" y="74"/>
                  </a:lnTo>
                  <a:lnTo>
                    <a:pt x="662" y="70"/>
                  </a:lnTo>
                  <a:lnTo>
                    <a:pt x="685" y="67"/>
                  </a:lnTo>
                  <a:lnTo>
                    <a:pt x="708" y="63"/>
                  </a:lnTo>
                  <a:lnTo>
                    <a:pt x="731" y="62"/>
                  </a:lnTo>
                  <a:lnTo>
                    <a:pt x="754" y="61"/>
                  </a:lnTo>
                  <a:lnTo>
                    <a:pt x="778" y="61"/>
                  </a:lnTo>
                  <a:lnTo>
                    <a:pt x="803" y="61"/>
                  </a:lnTo>
                  <a:lnTo>
                    <a:pt x="810" y="6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17" name="Freeform 479"/>
            <p:cNvSpPr>
              <a:spLocks/>
            </p:cNvSpPr>
            <p:nvPr>
              <p:custDataLst>
                <p:tags r:id="rId310"/>
              </p:custDataLst>
            </p:nvPr>
          </p:nvSpPr>
          <p:spPr bwMode="auto">
            <a:xfrm>
              <a:off x="4108237" y="3629765"/>
              <a:ext cx="176956" cy="125180"/>
            </a:xfrm>
            <a:custGeom>
              <a:avLst/>
              <a:gdLst>
                <a:gd name="T0" fmla="*/ 90057 w 365"/>
                <a:gd name="T1" fmla="*/ 130339 h 271"/>
                <a:gd name="T2" fmla="*/ 72312 w 365"/>
                <a:gd name="T3" fmla="*/ 128254 h 271"/>
                <a:gd name="T4" fmla="*/ 53679 w 365"/>
                <a:gd name="T5" fmla="*/ 128775 h 271"/>
                <a:gd name="T6" fmla="*/ 40814 w 365"/>
                <a:gd name="T7" fmla="*/ 130339 h 271"/>
                <a:gd name="T8" fmla="*/ 32829 w 365"/>
                <a:gd name="T9" fmla="*/ 132946 h 271"/>
                <a:gd name="T10" fmla="*/ 11534 w 365"/>
                <a:gd name="T11" fmla="*/ 141288 h 271"/>
                <a:gd name="T12" fmla="*/ 8873 w 365"/>
                <a:gd name="T13" fmla="*/ 140767 h 271"/>
                <a:gd name="T14" fmla="*/ 7542 w 365"/>
                <a:gd name="T15" fmla="*/ 138681 h 271"/>
                <a:gd name="T16" fmla="*/ 7985 w 365"/>
                <a:gd name="T17" fmla="*/ 132425 h 271"/>
                <a:gd name="T18" fmla="*/ 11534 w 365"/>
                <a:gd name="T19" fmla="*/ 118870 h 271"/>
                <a:gd name="T20" fmla="*/ 27061 w 365"/>
                <a:gd name="T21" fmla="*/ 117827 h 271"/>
                <a:gd name="T22" fmla="*/ 39483 w 365"/>
                <a:gd name="T23" fmla="*/ 115741 h 271"/>
                <a:gd name="T24" fmla="*/ 51017 w 365"/>
                <a:gd name="T25" fmla="*/ 113656 h 271"/>
                <a:gd name="T26" fmla="*/ 64770 w 365"/>
                <a:gd name="T27" fmla="*/ 112613 h 271"/>
                <a:gd name="T28" fmla="*/ 80741 w 365"/>
                <a:gd name="T29" fmla="*/ 113656 h 271"/>
                <a:gd name="T30" fmla="*/ 88282 w 365"/>
                <a:gd name="T31" fmla="*/ 113656 h 271"/>
                <a:gd name="T32" fmla="*/ 97155 w 365"/>
                <a:gd name="T33" fmla="*/ 112613 h 271"/>
                <a:gd name="T34" fmla="*/ 95380 w 365"/>
                <a:gd name="T35" fmla="*/ 108442 h 271"/>
                <a:gd name="T36" fmla="*/ 93162 w 365"/>
                <a:gd name="T37" fmla="*/ 104793 h 271"/>
                <a:gd name="T38" fmla="*/ 86508 w 365"/>
                <a:gd name="T39" fmla="*/ 101143 h 271"/>
                <a:gd name="T40" fmla="*/ 77635 w 365"/>
                <a:gd name="T41" fmla="*/ 99579 h 271"/>
                <a:gd name="T42" fmla="*/ 67432 w 365"/>
                <a:gd name="T43" fmla="*/ 99058 h 271"/>
                <a:gd name="T44" fmla="*/ 41258 w 365"/>
                <a:gd name="T45" fmla="*/ 100101 h 271"/>
                <a:gd name="T46" fmla="*/ 28392 w 365"/>
                <a:gd name="T47" fmla="*/ 102186 h 271"/>
                <a:gd name="T48" fmla="*/ 14640 w 365"/>
                <a:gd name="T49" fmla="*/ 105836 h 271"/>
                <a:gd name="T50" fmla="*/ 16858 w 365"/>
                <a:gd name="T51" fmla="*/ 95409 h 271"/>
                <a:gd name="T52" fmla="*/ 17302 w 365"/>
                <a:gd name="T53" fmla="*/ 89674 h 271"/>
                <a:gd name="T54" fmla="*/ 11534 w 365"/>
                <a:gd name="T55" fmla="*/ 85503 h 271"/>
                <a:gd name="T56" fmla="*/ 5767 w 365"/>
                <a:gd name="T57" fmla="*/ 83417 h 271"/>
                <a:gd name="T58" fmla="*/ 4880 w 365"/>
                <a:gd name="T59" fmla="*/ 76640 h 271"/>
                <a:gd name="T60" fmla="*/ 2662 w 365"/>
                <a:gd name="T61" fmla="*/ 74554 h 271"/>
                <a:gd name="T62" fmla="*/ 887 w 365"/>
                <a:gd name="T63" fmla="*/ 73511 h 271"/>
                <a:gd name="T64" fmla="*/ 0 w 365"/>
                <a:gd name="T65" fmla="*/ 70383 h 271"/>
                <a:gd name="T66" fmla="*/ 2218 w 365"/>
                <a:gd name="T67" fmla="*/ 59956 h 271"/>
                <a:gd name="T68" fmla="*/ 7542 w 365"/>
                <a:gd name="T69" fmla="*/ 47965 h 271"/>
                <a:gd name="T70" fmla="*/ 13309 w 365"/>
                <a:gd name="T71" fmla="*/ 35974 h 271"/>
                <a:gd name="T72" fmla="*/ 17302 w 365"/>
                <a:gd name="T73" fmla="*/ 25547 h 271"/>
                <a:gd name="T74" fmla="*/ 21294 w 365"/>
                <a:gd name="T75" fmla="*/ 21897 h 271"/>
                <a:gd name="T76" fmla="*/ 21738 w 365"/>
                <a:gd name="T77" fmla="*/ 25025 h 271"/>
                <a:gd name="T78" fmla="*/ 23069 w 365"/>
                <a:gd name="T79" fmla="*/ 18769 h 271"/>
                <a:gd name="T80" fmla="*/ 33272 w 365"/>
                <a:gd name="T81" fmla="*/ 16162 h 271"/>
                <a:gd name="T82" fmla="*/ 50574 w 365"/>
                <a:gd name="T83" fmla="*/ 9384 h 271"/>
                <a:gd name="T84" fmla="*/ 73199 w 365"/>
                <a:gd name="T85" fmla="*/ 0 h 271"/>
                <a:gd name="T86" fmla="*/ 81628 w 365"/>
                <a:gd name="T87" fmla="*/ 7820 h 271"/>
                <a:gd name="T88" fmla="*/ 89613 w 365"/>
                <a:gd name="T89" fmla="*/ 12513 h 271"/>
                <a:gd name="T90" fmla="*/ 97599 w 365"/>
                <a:gd name="T91" fmla="*/ 15119 h 271"/>
                <a:gd name="T92" fmla="*/ 106028 w 365"/>
                <a:gd name="T93" fmla="*/ 15641 h 271"/>
                <a:gd name="T94" fmla="*/ 106915 w 365"/>
                <a:gd name="T95" fmla="*/ 27111 h 271"/>
                <a:gd name="T96" fmla="*/ 109577 w 365"/>
                <a:gd name="T97" fmla="*/ 35974 h 271"/>
                <a:gd name="T98" fmla="*/ 112682 w 365"/>
                <a:gd name="T99" fmla="*/ 43794 h 271"/>
                <a:gd name="T100" fmla="*/ 117118 w 365"/>
                <a:gd name="T101" fmla="*/ 49529 h 271"/>
                <a:gd name="T102" fmla="*/ 135307 w 365"/>
                <a:gd name="T103" fmla="*/ 67255 h 271"/>
                <a:gd name="T104" fmla="*/ 156158 w 365"/>
                <a:gd name="T105" fmla="*/ 121998 h 271"/>
                <a:gd name="T106" fmla="*/ 159263 w 365"/>
                <a:gd name="T107" fmla="*/ 133989 h 271"/>
                <a:gd name="T108" fmla="*/ 161925 w 365"/>
                <a:gd name="T109" fmla="*/ 141288 h 271"/>
                <a:gd name="T110" fmla="*/ 142405 w 365"/>
                <a:gd name="T111" fmla="*/ 135032 h 271"/>
                <a:gd name="T112" fmla="*/ 121998 w 365"/>
                <a:gd name="T113" fmla="*/ 131382 h 271"/>
                <a:gd name="T114" fmla="*/ 110020 w 365"/>
                <a:gd name="T115" fmla="*/ 130861 h 271"/>
                <a:gd name="T116" fmla="*/ 97155 w 365"/>
                <a:gd name="T117" fmla="*/ 131382 h 27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365" h="271">
                  <a:moveTo>
                    <a:pt x="219" y="252"/>
                  </a:moveTo>
                  <a:lnTo>
                    <a:pt x="203" y="250"/>
                  </a:lnTo>
                  <a:lnTo>
                    <a:pt x="184" y="248"/>
                  </a:lnTo>
                  <a:lnTo>
                    <a:pt x="163" y="246"/>
                  </a:lnTo>
                  <a:lnTo>
                    <a:pt x="142" y="246"/>
                  </a:lnTo>
                  <a:lnTo>
                    <a:pt x="121" y="247"/>
                  </a:lnTo>
                  <a:lnTo>
                    <a:pt x="101" y="249"/>
                  </a:lnTo>
                  <a:lnTo>
                    <a:pt x="92" y="250"/>
                  </a:lnTo>
                  <a:lnTo>
                    <a:pt x="82" y="252"/>
                  </a:lnTo>
                  <a:lnTo>
                    <a:pt x="74" y="255"/>
                  </a:lnTo>
                  <a:lnTo>
                    <a:pt x="65" y="258"/>
                  </a:lnTo>
                  <a:lnTo>
                    <a:pt x="26" y="271"/>
                  </a:lnTo>
                  <a:lnTo>
                    <a:pt x="23" y="271"/>
                  </a:lnTo>
                  <a:lnTo>
                    <a:pt x="20" y="270"/>
                  </a:lnTo>
                  <a:lnTo>
                    <a:pt x="18" y="268"/>
                  </a:lnTo>
                  <a:lnTo>
                    <a:pt x="17" y="266"/>
                  </a:lnTo>
                  <a:lnTo>
                    <a:pt x="17" y="260"/>
                  </a:lnTo>
                  <a:lnTo>
                    <a:pt x="18" y="254"/>
                  </a:lnTo>
                  <a:lnTo>
                    <a:pt x="24" y="240"/>
                  </a:lnTo>
                  <a:lnTo>
                    <a:pt x="26" y="228"/>
                  </a:lnTo>
                  <a:lnTo>
                    <a:pt x="45" y="227"/>
                  </a:lnTo>
                  <a:lnTo>
                    <a:pt x="61" y="226"/>
                  </a:lnTo>
                  <a:lnTo>
                    <a:pt x="75" y="224"/>
                  </a:lnTo>
                  <a:lnTo>
                    <a:pt x="89" y="222"/>
                  </a:lnTo>
                  <a:lnTo>
                    <a:pt x="102" y="220"/>
                  </a:lnTo>
                  <a:lnTo>
                    <a:pt x="115" y="218"/>
                  </a:lnTo>
                  <a:lnTo>
                    <a:pt x="129" y="216"/>
                  </a:lnTo>
                  <a:lnTo>
                    <a:pt x="146" y="216"/>
                  </a:lnTo>
                  <a:lnTo>
                    <a:pt x="164" y="217"/>
                  </a:lnTo>
                  <a:lnTo>
                    <a:pt x="182" y="218"/>
                  </a:lnTo>
                  <a:lnTo>
                    <a:pt x="191" y="218"/>
                  </a:lnTo>
                  <a:lnTo>
                    <a:pt x="199" y="218"/>
                  </a:lnTo>
                  <a:lnTo>
                    <a:pt x="209" y="217"/>
                  </a:lnTo>
                  <a:lnTo>
                    <a:pt x="219" y="216"/>
                  </a:lnTo>
                  <a:lnTo>
                    <a:pt x="217" y="211"/>
                  </a:lnTo>
                  <a:lnTo>
                    <a:pt x="215" y="208"/>
                  </a:lnTo>
                  <a:lnTo>
                    <a:pt x="213" y="203"/>
                  </a:lnTo>
                  <a:lnTo>
                    <a:pt x="210" y="201"/>
                  </a:lnTo>
                  <a:lnTo>
                    <a:pt x="204" y="196"/>
                  </a:lnTo>
                  <a:lnTo>
                    <a:pt x="195" y="194"/>
                  </a:lnTo>
                  <a:lnTo>
                    <a:pt x="186" y="192"/>
                  </a:lnTo>
                  <a:lnTo>
                    <a:pt x="175" y="191"/>
                  </a:lnTo>
                  <a:lnTo>
                    <a:pt x="164" y="191"/>
                  </a:lnTo>
                  <a:lnTo>
                    <a:pt x="152" y="190"/>
                  </a:lnTo>
                  <a:lnTo>
                    <a:pt x="120" y="191"/>
                  </a:lnTo>
                  <a:lnTo>
                    <a:pt x="93" y="192"/>
                  </a:lnTo>
                  <a:lnTo>
                    <a:pt x="79" y="193"/>
                  </a:lnTo>
                  <a:lnTo>
                    <a:pt x="64" y="196"/>
                  </a:lnTo>
                  <a:lnTo>
                    <a:pt x="49" y="199"/>
                  </a:lnTo>
                  <a:lnTo>
                    <a:pt x="33" y="203"/>
                  </a:lnTo>
                  <a:lnTo>
                    <a:pt x="37" y="191"/>
                  </a:lnTo>
                  <a:lnTo>
                    <a:pt x="38" y="183"/>
                  </a:lnTo>
                  <a:lnTo>
                    <a:pt x="39" y="177"/>
                  </a:lnTo>
                  <a:lnTo>
                    <a:pt x="39" y="172"/>
                  </a:lnTo>
                  <a:lnTo>
                    <a:pt x="34" y="168"/>
                  </a:lnTo>
                  <a:lnTo>
                    <a:pt x="26" y="164"/>
                  </a:lnTo>
                  <a:lnTo>
                    <a:pt x="18" y="161"/>
                  </a:lnTo>
                  <a:lnTo>
                    <a:pt x="13" y="160"/>
                  </a:lnTo>
                  <a:lnTo>
                    <a:pt x="13" y="153"/>
                  </a:lnTo>
                  <a:lnTo>
                    <a:pt x="11" y="147"/>
                  </a:lnTo>
                  <a:lnTo>
                    <a:pt x="8" y="144"/>
                  </a:lnTo>
                  <a:lnTo>
                    <a:pt x="6" y="143"/>
                  </a:lnTo>
                  <a:lnTo>
                    <a:pt x="4" y="142"/>
                  </a:lnTo>
                  <a:lnTo>
                    <a:pt x="2" y="141"/>
                  </a:lnTo>
                  <a:lnTo>
                    <a:pt x="0" y="139"/>
                  </a:lnTo>
                  <a:lnTo>
                    <a:pt x="0" y="135"/>
                  </a:lnTo>
                  <a:lnTo>
                    <a:pt x="1" y="125"/>
                  </a:lnTo>
                  <a:lnTo>
                    <a:pt x="5" y="115"/>
                  </a:lnTo>
                  <a:lnTo>
                    <a:pt x="11" y="104"/>
                  </a:lnTo>
                  <a:lnTo>
                    <a:pt x="17" y="92"/>
                  </a:lnTo>
                  <a:lnTo>
                    <a:pt x="24" y="80"/>
                  </a:lnTo>
                  <a:lnTo>
                    <a:pt x="30" y="69"/>
                  </a:lnTo>
                  <a:lnTo>
                    <a:pt x="36" y="59"/>
                  </a:lnTo>
                  <a:lnTo>
                    <a:pt x="39" y="49"/>
                  </a:lnTo>
                  <a:lnTo>
                    <a:pt x="45" y="43"/>
                  </a:lnTo>
                  <a:lnTo>
                    <a:pt x="48" y="42"/>
                  </a:lnTo>
                  <a:lnTo>
                    <a:pt x="49" y="44"/>
                  </a:lnTo>
                  <a:lnTo>
                    <a:pt x="49" y="48"/>
                  </a:lnTo>
                  <a:lnTo>
                    <a:pt x="48" y="51"/>
                  </a:lnTo>
                  <a:lnTo>
                    <a:pt x="52" y="36"/>
                  </a:lnTo>
                  <a:lnTo>
                    <a:pt x="61" y="35"/>
                  </a:lnTo>
                  <a:lnTo>
                    <a:pt x="75" y="31"/>
                  </a:lnTo>
                  <a:lnTo>
                    <a:pt x="94" y="25"/>
                  </a:lnTo>
                  <a:lnTo>
                    <a:pt x="114" y="18"/>
                  </a:lnTo>
                  <a:lnTo>
                    <a:pt x="150" y="6"/>
                  </a:lnTo>
                  <a:lnTo>
                    <a:pt x="165" y="0"/>
                  </a:lnTo>
                  <a:lnTo>
                    <a:pt x="175" y="8"/>
                  </a:lnTo>
                  <a:lnTo>
                    <a:pt x="184" y="15"/>
                  </a:lnTo>
                  <a:lnTo>
                    <a:pt x="194" y="20"/>
                  </a:lnTo>
                  <a:lnTo>
                    <a:pt x="202" y="24"/>
                  </a:lnTo>
                  <a:lnTo>
                    <a:pt x="210" y="27"/>
                  </a:lnTo>
                  <a:lnTo>
                    <a:pt x="220" y="29"/>
                  </a:lnTo>
                  <a:lnTo>
                    <a:pt x="229" y="30"/>
                  </a:lnTo>
                  <a:lnTo>
                    <a:pt x="239" y="30"/>
                  </a:lnTo>
                  <a:lnTo>
                    <a:pt x="239" y="42"/>
                  </a:lnTo>
                  <a:lnTo>
                    <a:pt x="241" y="52"/>
                  </a:lnTo>
                  <a:lnTo>
                    <a:pt x="243" y="61"/>
                  </a:lnTo>
                  <a:lnTo>
                    <a:pt x="247" y="69"/>
                  </a:lnTo>
                  <a:lnTo>
                    <a:pt x="250" y="77"/>
                  </a:lnTo>
                  <a:lnTo>
                    <a:pt x="254" y="84"/>
                  </a:lnTo>
                  <a:lnTo>
                    <a:pt x="259" y="90"/>
                  </a:lnTo>
                  <a:lnTo>
                    <a:pt x="264" y="95"/>
                  </a:lnTo>
                  <a:lnTo>
                    <a:pt x="286" y="115"/>
                  </a:lnTo>
                  <a:lnTo>
                    <a:pt x="305" y="129"/>
                  </a:lnTo>
                  <a:lnTo>
                    <a:pt x="305" y="210"/>
                  </a:lnTo>
                  <a:lnTo>
                    <a:pt x="352" y="234"/>
                  </a:lnTo>
                  <a:lnTo>
                    <a:pt x="353" y="245"/>
                  </a:lnTo>
                  <a:lnTo>
                    <a:pt x="359" y="257"/>
                  </a:lnTo>
                  <a:lnTo>
                    <a:pt x="363" y="267"/>
                  </a:lnTo>
                  <a:lnTo>
                    <a:pt x="365" y="271"/>
                  </a:lnTo>
                  <a:lnTo>
                    <a:pt x="353" y="267"/>
                  </a:lnTo>
                  <a:lnTo>
                    <a:pt x="321" y="259"/>
                  </a:lnTo>
                  <a:lnTo>
                    <a:pt x="300" y="255"/>
                  </a:lnTo>
                  <a:lnTo>
                    <a:pt x="275" y="252"/>
                  </a:lnTo>
                  <a:lnTo>
                    <a:pt x="262" y="251"/>
                  </a:lnTo>
                  <a:lnTo>
                    <a:pt x="248" y="251"/>
                  </a:lnTo>
                  <a:lnTo>
                    <a:pt x="233" y="251"/>
                  </a:lnTo>
                  <a:lnTo>
                    <a:pt x="219" y="25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18" name="Freeform 481"/>
            <p:cNvSpPr>
              <a:spLocks/>
            </p:cNvSpPr>
            <p:nvPr>
              <p:custDataLst>
                <p:tags r:id="rId311"/>
              </p:custDataLst>
            </p:nvPr>
          </p:nvSpPr>
          <p:spPr bwMode="auto">
            <a:xfrm>
              <a:off x="8213855" y="2814841"/>
              <a:ext cx="20930" cy="50418"/>
            </a:xfrm>
            <a:custGeom>
              <a:avLst/>
              <a:gdLst>
                <a:gd name="T0" fmla="*/ 2147483647 w 52"/>
                <a:gd name="T1" fmla="*/ 2147483647 h 50"/>
                <a:gd name="T2" fmla="*/ 0 w 52"/>
                <a:gd name="T3" fmla="*/ 2147483647 h 50"/>
                <a:gd name="T4" fmla="*/ 2147483647 w 52"/>
                <a:gd name="T5" fmla="*/ 2147483647 h 50"/>
                <a:gd name="T6" fmla="*/ 2147483647 w 52"/>
                <a:gd name="T7" fmla="*/ 2147483647 h 50"/>
                <a:gd name="T8" fmla="*/ 2147483647 w 52"/>
                <a:gd name="T9" fmla="*/ 2147483647 h 50"/>
                <a:gd name="T10" fmla="*/ 2147483647 w 52"/>
                <a:gd name="T11" fmla="*/ 2147483647 h 50"/>
                <a:gd name="T12" fmla="*/ 2147483647 w 52"/>
                <a:gd name="T13" fmla="*/ 2147483647 h 50"/>
                <a:gd name="T14" fmla="*/ 2147483647 w 52"/>
                <a:gd name="T15" fmla="*/ 2147483647 h 50"/>
                <a:gd name="T16" fmla="*/ 2147483647 w 52"/>
                <a:gd name="T17" fmla="*/ 2147483647 h 50"/>
                <a:gd name="T18" fmla="*/ 2147483647 w 52"/>
                <a:gd name="T19" fmla="*/ 0 h 50"/>
                <a:gd name="T20" fmla="*/ 2147483647 w 52"/>
                <a:gd name="T21" fmla="*/ 2147483647 h 50"/>
                <a:gd name="T22" fmla="*/ 2147483647 w 52"/>
                <a:gd name="T23" fmla="*/ 2147483647 h 50"/>
                <a:gd name="T24" fmla="*/ 2147483647 w 52"/>
                <a:gd name="T25" fmla="*/ 2147483647 h 50"/>
                <a:gd name="T26" fmla="*/ 2147483647 w 52"/>
                <a:gd name="T27" fmla="*/ 2147483647 h 50"/>
                <a:gd name="T28" fmla="*/ 2147483647 w 52"/>
                <a:gd name="T29" fmla="*/ 2147483647 h 50"/>
                <a:gd name="T30" fmla="*/ 2147483647 w 52"/>
                <a:gd name="T31" fmla="*/ 2147483647 h 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2" h="50">
                  <a:moveTo>
                    <a:pt x="13" y="50"/>
                  </a:moveTo>
                  <a:lnTo>
                    <a:pt x="0" y="32"/>
                  </a:lnTo>
                  <a:lnTo>
                    <a:pt x="2" y="25"/>
                  </a:lnTo>
                  <a:lnTo>
                    <a:pt x="6" y="18"/>
                  </a:lnTo>
                  <a:lnTo>
                    <a:pt x="12" y="13"/>
                  </a:lnTo>
                  <a:lnTo>
                    <a:pt x="18" y="9"/>
                  </a:lnTo>
                  <a:lnTo>
                    <a:pt x="26" y="5"/>
                  </a:lnTo>
                  <a:lnTo>
                    <a:pt x="34" y="3"/>
                  </a:lnTo>
                  <a:lnTo>
                    <a:pt x="43" y="1"/>
                  </a:lnTo>
                  <a:lnTo>
                    <a:pt x="52" y="0"/>
                  </a:lnTo>
                  <a:lnTo>
                    <a:pt x="40" y="11"/>
                  </a:lnTo>
                  <a:lnTo>
                    <a:pt x="27" y="22"/>
                  </a:lnTo>
                  <a:lnTo>
                    <a:pt x="22" y="30"/>
                  </a:lnTo>
                  <a:lnTo>
                    <a:pt x="17" y="36"/>
                  </a:lnTo>
                  <a:lnTo>
                    <a:pt x="14" y="43"/>
                  </a:lnTo>
                  <a:lnTo>
                    <a:pt x="13" y="5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19" name="Freeform 482"/>
            <p:cNvSpPr>
              <a:spLocks/>
            </p:cNvSpPr>
            <p:nvPr>
              <p:custDataLst>
                <p:tags r:id="rId312"/>
              </p:custDataLst>
            </p:nvPr>
          </p:nvSpPr>
          <p:spPr bwMode="auto">
            <a:xfrm>
              <a:off x="8058620" y="2816242"/>
              <a:ext cx="155235" cy="110638"/>
            </a:xfrm>
            <a:custGeom>
              <a:avLst/>
              <a:gdLst>
                <a:gd name="T0" fmla="*/ 2147483647 w 320"/>
                <a:gd name="T1" fmla="*/ 2147483647 h 234"/>
                <a:gd name="T2" fmla="*/ 2147483647 w 320"/>
                <a:gd name="T3" fmla="*/ 2147483647 h 234"/>
                <a:gd name="T4" fmla="*/ 2147483647 w 320"/>
                <a:gd name="T5" fmla="*/ 2147483647 h 234"/>
                <a:gd name="T6" fmla="*/ 2147483647 w 320"/>
                <a:gd name="T7" fmla="*/ 2147483647 h 234"/>
                <a:gd name="T8" fmla="*/ 2147483647 w 320"/>
                <a:gd name="T9" fmla="*/ 2147483647 h 234"/>
                <a:gd name="T10" fmla="*/ 2147483647 w 320"/>
                <a:gd name="T11" fmla="*/ 2147483647 h 234"/>
                <a:gd name="T12" fmla="*/ 2147483647 w 320"/>
                <a:gd name="T13" fmla="*/ 2147483647 h 234"/>
                <a:gd name="T14" fmla="*/ 2147483647 w 320"/>
                <a:gd name="T15" fmla="*/ 2147483647 h 234"/>
                <a:gd name="T16" fmla="*/ 2147483647 w 320"/>
                <a:gd name="T17" fmla="*/ 2147483647 h 234"/>
                <a:gd name="T18" fmla="*/ 2147483647 w 320"/>
                <a:gd name="T19" fmla="*/ 2147483647 h 234"/>
                <a:gd name="T20" fmla="*/ 2147483647 w 320"/>
                <a:gd name="T21" fmla="*/ 2147483647 h 234"/>
                <a:gd name="T22" fmla="*/ 2147483647 w 320"/>
                <a:gd name="T23" fmla="*/ 2147483647 h 234"/>
                <a:gd name="T24" fmla="*/ 2147483647 w 320"/>
                <a:gd name="T25" fmla="*/ 2147483647 h 234"/>
                <a:gd name="T26" fmla="*/ 2147483647 w 320"/>
                <a:gd name="T27" fmla="*/ 2147483647 h 234"/>
                <a:gd name="T28" fmla="*/ 2147483647 w 320"/>
                <a:gd name="T29" fmla="*/ 2147483647 h 234"/>
                <a:gd name="T30" fmla="*/ 2147483647 w 320"/>
                <a:gd name="T31" fmla="*/ 2147483647 h 234"/>
                <a:gd name="T32" fmla="*/ 2147483647 w 320"/>
                <a:gd name="T33" fmla="*/ 2147483647 h 234"/>
                <a:gd name="T34" fmla="*/ 2147483647 w 320"/>
                <a:gd name="T35" fmla="*/ 2147483647 h 234"/>
                <a:gd name="T36" fmla="*/ 2147483647 w 320"/>
                <a:gd name="T37" fmla="*/ 2147483647 h 234"/>
                <a:gd name="T38" fmla="*/ 2147483647 w 320"/>
                <a:gd name="T39" fmla="*/ 2147483647 h 234"/>
                <a:gd name="T40" fmla="*/ 2147483647 w 320"/>
                <a:gd name="T41" fmla="*/ 2147483647 h 234"/>
                <a:gd name="T42" fmla="*/ 2147483647 w 320"/>
                <a:gd name="T43" fmla="*/ 2147483647 h 234"/>
                <a:gd name="T44" fmla="*/ 2147483647 w 320"/>
                <a:gd name="T45" fmla="*/ 0 h 234"/>
                <a:gd name="T46" fmla="*/ 2147483647 w 320"/>
                <a:gd name="T47" fmla="*/ 0 h 234"/>
                <a:gd name="T48" fmla="*/ 2147483647 w 320"/>
                <a:gd name="T49" fmla="*/ 2147483647 h 234"/>
                <a:gd name="T50" fmla="*/ 2147483647 w 320"/>
                <a:gd name="T51" fmla="*/ 2147483647 h 234"/>
                <a:gd name="T52" fmla="*/ 2147483647 w 320"/>
                <a:gd name="T53" fmla="*/ 2147483647 h 234"/>
                <a:gd name="T54" fmla="*/ 2147483647 w 320"/>
                <a:gd name="T55" fmla="*/ 2147483647 h 234"/>
                <a:gd name="T56" fmla="*/ 2147483647 w 320"/>
                <a:gd name="T57" fmla="*/ 2147483647 h 234"/>
                <a:gd name="T58" fmla="*/ 2147483647 w 320"/>
                <a:gd name="T59" fmla="*/ 2147483647 h 234"/>
                <a:gd name="T60" fmla="*/ 2147483647 w 320"/>
                <a:gd name="T61" fmla="*/ 2147483647 h 234"/>
                <a:gd name="T62" fmla="*/ 2147483647 w 320"/>
                <a:gd name="T63" fmla="*/ 2147483647 h 234"/>
                <a:gd name="T64" fmla="*/ 2147483647 w 320"/>
                <a:gd name="T65" fmla="*/ 2147483647 h 234"/>
                <a:gd name="T66" fmla="*/ 2147483647 w 320"/>
                <a:gd name="T67" fmla="*/ 2147483647 h 234"/>
                <a:gd name="T68" fmla="*/ 2147483647 w 320"/>
                <a:gd name="T69" fmla="*/ 2147483647 h 234"/>
                <a:gd name="T70" fmla="*/ 2147483647 w 320"/>
                <a:gd name="T71" fmla="*/ 2147483647 h 234"/>
                <a:gd name="T72" fmla="*/ 2147483647 w 320"/>
                <a:gd name="T73" fmla="*/ 2147483647 h 234"/>
                <a:gd name="T74" fmla="*/ 2147483647 w 320"/>
                <a:gd name="T75" fmla="*/ 2147483647 h 234"/>
                <a:gd name="T76" fmla="*/ 2147483647 w 320"/>
                <a:gd name="T77" fmla="*/ 2147483647 h 234"/>
                <a:gd name="T78" fmla="*/ 2147483647 w 320"/>
                <a:gd name="T79" fmla="*/ 2147483647 h 234"/>
                <a:gd name="T80" fmla="*/ 2147483647 w 320"/>
                <a:gd name="T81" fmla="*/ 2147483647 h 234"/>
                <a:gd name="T82" fmla="*/ 2147483647 w 320"/>
                <a:gd name="T83" fmla="*/ 2147483647 h 234"/>
                <a:gd name="T84" fmla="*/ 2147483647 w 320"/>
                <a:gd name="T85" fmla="*/ 2147483647 h 234"/>
                <a:gd name="T86" fmla="*/ 2147483647 w 320"/>
                <a:gd name="T87" fmla="*/ 2147483647 h 234"/>
                <a:gd name="T88" fmla="*/ 2147483647 w 320"/>
                <a:gd name="T89" fmla="*/ 2147483647 h 234"/>
                <a:gd name="T90" fmla="*/ 2147483647 w 320"/>
                <a:gd name="T91" fmla="*/ 2147483647 h 234"/>
                <a:gd name="T92" fmla="*/ 2147483647 w 320"/>
                <a:gd name="T93" fmla="*/ 2147483647 h 234"/>
                <a:gd name="T94" fmla="*/ 2147483647 w 320"/>
                <a:gd name="T95" fmla="*/ 2147483647 h 234"/>
                <a:gd name="T96" fmla="*/ 2147483647 w 320"/>
                <a:gd name="T97" fmla="*/ 2147483647 h 234"/>
                <a:gd name="T98" fmla="*/ 2147483647 w 320"/>
                <a:gd name="T99" fmla="*/ 2147483647 h 234"/>
                <a:gd name="T100" fmla="*/ 2147483647 w 320"/>
                <a:gd name="T101" fmla="*/ 2147483647 h 234"/>
                <a:gd name="T102" fmla="*/ 2147483647 w 320"/>
                <a:gd name="T103" fmla="*/ 2147483647 h 234"/>
                <a:gd name="T104" fmla="*/ 2147483647 w 320"/>
                <a:gd name="T105" fmla="*/ 2147483647 h 234"/>
                <a:gd name="T106" fmla="*/ 2147483647 w 320"/>
                <a:gd name="T107" fmla="*/ 2147483647 h 234"/>
                <a:gd name="T108" fmla="*/ 2147483647 w 320"/>
                <a:gd name="T109" fmla="*/ 2147483647 h 234"/>
                <a:gd name="T110" fmla="*/ 2147483647 w 320"/>
                <a:gd name="T111" fmla="*/ 2147483647 h 234"/>
                <a:gd name="T112" fmla="*/ 2147483647 w 320"/>
                <a:gd name="T113" fmla="*/ 2147483647 h 234"/>
                <a:gd name="T114" fmla="*/ 2147483647 w 320"/>
                <a:gd name="T115" fmla="*/ 2147483647 h 234"/>
                <a:gd name="T116" fmla="*/ 2147483647 w 320"/>
                <a:gd name="T117" fmla="*/ 2147483647 h 23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320" h="234">
                  <a:moveTo>
                    <a:pt x="87" y="234"/>
                  </a:moveTo>
                  <a:lnTo>
                    <a:pt x="76" y="231"/>
                  </a:lnTo>
                  <a:lnTo>
                    <a:pt x="61" y="228"/>
                  </a:lnTo>
                  <a:lnTo>
                    <a:pt x="61" y="226"/>
                  </a:lnTo>
                  <a:lnTo>
                    <a:pt x="63" y="224"/>
                  </a:lnTo>
                  <a:lnTo>
                    <a:pt x="66" y="222"/>
                  </a:lnTo>
                  <a:lnTo>
                    <a:pt x="70" y="220"/>
                  </a:lnTo>
                  <a:lnTo>
                    <a:pt x="77" y="217"/>
                  </a:lnTo>
                  <a:lnTo>
                    <a:pt x="80" y="216"/>
                  </a:lnTo>
                  <a:lnTo>
                    <a:pt x="64" y="204"/>
                  </a:lnTo>
                  <a:lnTo>
                    <a:pt x="50" y="194"/>
                  </a:lnTo>
                  <a:lnTo>
                    <a:pt x="43" y="189"/>
                  </a:lnTo>
                  <a:lnTo>
                    <a:pt x="38" y="182"/>
                  </a:lnTo>
                  <a:lnTo>
                    <a:pt x="36" y="179"/>
                  </a:lnTo>
                  <a:lnTo>
                    <a:pt x="34" y="175"/>
                  </a:lnTo>
                  <a:lnTo>
                    <a:pt x="34" y="171"/>
                  </a:lnTo>
                  <a:lnTo>
                    <a:pt x="33" y="167"/>
                  </a:lnTo>
                  <a:lnTo>
                    <a:pt x="34" y="164"/>
                  </a:lnTo>
                  <a:lnTo>
                    <a:pt x="34" y="160"/>
                  </a:lnTo>
                  <a:lnTo>
                    <a:pt x="36" y="157"/>
                  </a:lnTo>
                  <a:lnTo>
                    <a:pt x="38" y="154"/>
                  </a:lnTo>
                  <a:lnTo>
                    <a:pt x="43" y="149"/>
                  </a:lnTo>
                  <a:lnTo>
                    <a:pt x="50" y="145"/>
                  </a:lnTo>
                  <a:lnTo>
                    <a:pt x="56" y="141"/>
                  </a:lnTo>
                  <a:lnTo>
                    <a:pt x="64" y="139"/>
                  </a:lnTo>
                  <a:lnTo>
                    <a:pt x="73" y="137"/>
                  </a:lnTo>
                  <a:lnTo>
                    <a:pt x="80" y="137"/>
                  </a:lnTo>
                  <a:lnTo>
                    <a:pt x="80" y="126"/>
                  </a:lnTo>
                  <a:lnTo>
                    <a:pt x="80" y="111"/>
                  </a:lnTo>
                  <a:lnTo>
                    <a:pt x="67" y="111"/>
                  </a:lnTo>
                  <a:lnTo>
                    <a:pt x="61" y="111"/>
                  </a:lnTo>
                  <a:lnTo>
                    <a:pt x="61" y="102"/>
                  </a:lnTo>
                  <a:lnTo>
                    <a:pt x="61" y="93"/>
                  </a:lnTo>
                  <a:lnTo>
                    <a:pt x="60" y="86"/>
                  </a:lnTo>
                  <a:lnTo>
                    <a:pt x="58" y="79"/>
                  </a:lnTo>
                  <a:lnTo>
                    <a:pt x="55" y="70"/>
                  </a:lnTo>
                  <a:lnTo>
                    <a:pt x="53" y="62"/>
                  </a:lnTo>
                  <a:lnTo>
                    <a:pt x="46" y="46"/>
                  </a:lnTo>
                  <a:lnTo>
                    <a:pt x="40" y="32"/>
                  </a:lnTo>
                  <a:lnTo>
                    <a:pt x="33" y="31"/>
                  </a:lnTo>
                  <a:lnTo>
                    <a:pt x="27" y="29"/>
                  </a:lnTo>
                  <a:lnTo>
                    <a:pt x="20" y="25"/>
                  </a:lnTo>
                  <a:lnTo>
                    <a:pt x="16" y="21"/>
                  </a:lnTo>
                  <a:lnTo>
                    <a:pt x="7" y="10"/>
                  </a:lnTo>
                  <a:lnTo>
                    <a:pt x="0" y="0"/>
                  </a:lnTo>
                  <a:lnTo>
                    <a:pt x="9" y="0"/>
                  </a:lnTo>
                  <a:lnTo>
                    <a:pt x="17" y="0"/>
                  </a:lnTo>
                  <a:lnTo>
                    <a:pt x="24" y="0"/>
                  </a:lnTo>
                  <a:lnTo>
                    <a:pt x="33" y="0"/>
                  </a:lnTo>
                  <a:lnTo>
                    <a:pt x="38" y="3"/>
                  </a:lnTo>
                  <a:lnTo>
                    <a:pt x="45" y="8"/>
                  </a:lnTo>
                  <a:lnTo>
                    <a:pt x="56" y="16"/>
                  </a:lnTo>
                  <a:lnTo>
                    <a:pt x="67" y="26"/>
                  </a:lnTo>
                  <a:lnTo>
                    <a:pt x="78" y="35"/>
                  </a:lnTo>
                  <a:lnTo>
                    <a:pt x="88" y="42"/>
                  </a:lnTo>
                  <a:lnTo>
                    <a:pt x="96" y="48"/>
                  </a:lnTo>
                  <a:lnTo>
                    <a:pt x="100" y="50"/>
                  </a:lnTo>
                  <a:lnTo>
                    <a:pt x="119" y="58"/>
                  </a:lnTo>
                  <a:lnTo>
                    <a:pt x="135" y="65"/>
                  </a:lnTo>
                  <a:lnTo>
                    <a:pt x="152" y="70"/>
                  </a:lnTo>
                  <a:lnTo>
                    <a:pt x="166" y="76"/>
                  </a:lnTo>
                  <a:lnTo>
                    <a:pt x="181" y="79"/>
                  </a:lnTo>
                  <a:lnTo>
                    <a:pt x="197" y="82"/>
                  </a:lnTo>
                  <a:lnTo>
                    <a:pt x="214" y="85"/>
                  </a:lnTo>
                  <a:lnTo>
                    <a:pt x="233" y="87"/>
                  </a:lnTo>
                  <a:lnTo>
                    <a:pt x="236" y="77"/>
                  </a:lnTo>
                  <a:lnTo>
                    <a:pt x="240" y="62"/>
                  </a:lnTo>
                  <a:lnTo>
                    <a:pt x="257" y="83"/>
                  </a:lnTo>
                  <a:lnTo>
                    <a:pt x="275" y="100"/>
                  </a:lnTo>
                  <a:lnTo>
                    <a:pt x="284" y="107"/>
                  </a:lnTo>
                  <a:lnTo>
                    <a:pt x="293" y="113"/>
                  </a:lnTo>
                  <a:lnTo>
                    <a:pt x="305" y="119"/>
                  </a:lnTo>
                  <a:lnTo>
                    <a:pt x="320" y="123"/>
                  </a:lnTo>
                  <a:lnTo>
                    <a:pt x="297" y="133"/>
                  </a:lnTo>
                  <a:lnTo>
                    <a:pt x="277" y="141"/>
                  </a:lnTo>
                  <a:lnTo>
                    <a:pt x="268" y="144"/>
                  </a:lnTo>
                  <a:lnTo>
                    <a:pt x="258" y="147"/>
                  </a:lnTo>
                  <a:lnTo>
                    <a:pt x="249" y="148"/>
                  </a:lnTo>
                  <a:lnTo>
                    <a:pt x="240" y="149"/>
                  </a:lnTo>
                  <a:lnTo>
                    <a:pt x="237" y="159"/>
                  </a:lnTo>
                  <a:lnTo>
                    <a:pt x="234" y="170"/>
                  </a:lnTo>
                  <a:lnTo>
                    <a:pt x="232" y="176"/>
                  </a:lnTo>
                  <a:lnTo>
                    <a:pt x="231" y="181"/>
                  </a:lnTo>
                  <a:lnTo>
                    <a:pt x="231" y="187"/>
                  </a:lnTo>
                  <a:lnTo>
                    <a:pt x="233" y="192"/>
                  </a:lnTo>
                  <a:lnTo>
                    <a:pt x="222" y="192"/>
                  </a:lnTo>
                  <a:lnTo>
                    <a:pt x="213" y="191"/>
                  </a:lnTo>
                  <a:lnTo>
                    <a:pt x="204" y="189"/>
                  </a:lnTo>
                  <a:lnTo>
                    <a:pt x="198" y="187"/>
                  </a:lnTo>
                  <a:lnTo>
                    <a:pt x="186" y="181"/>
                  </a:lnTo>
                  <a:lnTo>
                    <a:pt x="176" y="176"/>
                  </a:lnTo>
                  <a:lnTo>
                    <a:pt x="168" y="170"/>
                  </a:lnTo>
                  <a:lnTo>
                    <a:pt x="159" y="165"/>
                  </a:lnTo>
                  <a:lnTo>
                    <a:pt x="155" y="164"/>
                  </a:lnTo>
                  <a:lnTo>
                    <a:pt x="151" y="162"/>
                  </a:lnTo>
                  <a:lnTo>
                    <a:pt x="145" y="161"/>
                  </a:lnTo>
                  <a:lnTo>
                    <a:pt x="140" y="161"/>
                  </a:lnTo>
                  <a:lnTo>
                    <a:pt x="131" y="162"/>
                  </a:lnTo>
                  <a:lnTo>
                    <a:pt x="122" y="164"/>
                  </a:lnTo>
                  <a:lnTo>
                    <a:pt x="114" y="167"/>
                  </a:lnTo>
                  <a:lnTo>
                    <a:pt x="108" y="170"/>
                  </a:lnTo>
                  <a:lnTo>
                    <a:pt x="100" y="173"/>
                  </a:lnTo>
                  <a:lnTo>
                    <a:pt x="94" y="176"/>
                  </a:lnTo>
                  <a:lnTo>
                    <a:pt x="87" y="178"/>
                  </a:lnTo>
                  <a:lnTo>
                    <a:pt x="80" y="179"/>
                  </a:lnTo>
                  <a:lnTo>
                    <a:pt x="85" y="183"/>
                  </a:lnTo>
                  <a:lnTo>
                    <a:pt x="90" y="188"/>
                  </a:lnTo>
                  <a:lnTo>
                    <a:pt x="96" y="191"/>
                  </a:lnTo>
                  <a:lnTo>
                    <a:pt x="101" y="194"/>
                  </a:lnTo>
                  <a:lnTo>
                    <a:pt x="116" y="200"/>
                  </a:lnTo>
                  <a:lnTo>
                    <a:pt x="133" y="204"/>
                  </a:lnTo>
                  <a:lnTo>
                    <a:pt x="126" y="212"/>
                  </a:lnTo>
                  <a:lnTo>
                    <a:pt x="119" y="219"/>
                  </a:lnTo>
                  <a:lnTo>
                    <a:pt x="113" y="224"/>
                  </a:lnTo>
                  <a:lnTo>
                    <a:pt x="108" y="228"/>
                  </a:lnTo>
                  <a:lnTo>
                    <a:pt x="102" y="231"/>
                  </a:lnTo>
                  <a:lnTo>
                    <a:pt x="97" y="233"/>
                  </a:lnTo>
                  <a:lnTo>
                    <a:pt x="91" y="234"/>
                  </a:lnTo>
                  <a:lnTo>
                    <a:pt x="87" y="234"/>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20" name="Freeform 483"/>
            <p:cNvSpPr>
              <a:spLocks/>
            </p:cNvSpPr>
            <p:nvPr>
              <p:custDataLst>
                <p:tags r:id="rId313"/>
              </p:custDataLst>
            </p:nvPr>
          </p:nvSpPr>
          <p:spPr bwMode="auto">
            <a:xfrm>
              <a:off x="8025479" y="3128550"/>
              <a:ext cx="57560" cy="50418"/>
            </a:xfrm>
            <a:custGeom>
              <a:avLst/>
              <a:gdLst>
                <a:gd name="T0" fmla="*/ 2147483647 w 125"/>
                <a:gd name="T1" fmla="*/ 2147483647 h 93"/>
                <a:gd name="T2" fmla="*/ 2147483647 w 125"/>
                <a:gd name="T3" fmla="*/ 2147483647 h 93"/>
                <a:gd name="T4" fmla="*/ 2147483647 w 125"/>
                <a:gd name="T5" fmla="*/ 2147483647 h 93"/>
                <a:gd name="T6" fmla="*/ 2147483647 w 125"/>
                <a:gd name="T7" fmla="*/ 2147483647 h 93"/>
                <a:gd name="T8" fmla="*/ 2147483647 w 125"/>
                <a:gd name="T9" fmla="*/ 2147483647 h 93"/>
                <a:gd name="T10" fmla="*/ 2147483647 w 125"/>
                <a:gd name="T11" fmla="*/ 2147483647 h 93"/>
                <a:gd name="T12" fmla="*/ 2147483647 w 125"/>
                <a:gd name="T13" fmla="*/ 2147483647 h 93"/>
                <a:gd name="T14" fmla="*/ 2147483647 w 125"/>
                <a:gd name="T15" fmla="*/ 2147483647 h 93"/>
                <a:gd name="T16" fmla="*/ 2147483647 w 125"/>
                <a:gd name="T17" fmla="*/ 2147483647 h 93"/>
                <a:gd name="T18" fmla="*/ 2147483647 w 125"/>
                <a:gd name="T19" fmla="*/ 2147483647 h 93"/>
                <a:gd name="T20" fmla="*/ 2147483647 w 125"/>
                <a:gd name="T21" fmla="*/ 0 h 93"/>
                <a:gd name="T22" fmla="*/ 2147483647 w 125"/>
                <a:gd name="T23" fmla="*/ 0 h 93"/>
                <a:gd name="T24" fmla="*/ 2147483647 w 125"/>
                <a:gd name="T25" fmla="*/ 2147483647 h 93"/>
                <a:gd name="T26" fmla="*/ 2147483647 w 125"/>
                <a:gd name="T27" fmla="*/ 2147483647 h 93"/>
                <a:gd name="T28" fmla="*/ 2147483647 w 125"/>
                <a:gd name="T29" fmla="*/ 2147483647 h 93"/>
                <a:gd name="T30" fmla="*/ 2147483647 w 125"/>
                <a:gd name="T31" fmla="*/ 2147483647 h 93"/>
                <a:gd name="T32" fmla="*/ 2147483647 w 125"/>
                <a:gd name="T33" fmla="*/ 2147483647 h 93"/>
                <a:gd name="T34" fmla="*/ 2147483647 w 125"/>
                <a:gd name="T35" fmla="*/ 2147483647 h 93"/>
                <a:gd name="T36" fmla="*/ 2147483647 w 125"/>
                <a:gd name="T37" fmla="*/ 2147483647 h 93"/>
                <a:gd name="T38" fmla="*/ 2147483647 w 125"/>
                <a:gd name="T39" fmla="*/ 2147483647 h 93"/>
                <a:gd name="T40" fmla="*/ 2147483647 w 125"/>
                <a:gd name="T41" fmla="*/ 2147483647 h 93"/>
                <a:gd name="T42" fmla="*/ 2147483647 w 125"/>
                <a:gd name="T43" fmla="*/ 2147483647 h 93"/>
                <a:gd name="T44" fmla="*/ 2147483647 w 125"/>
                <a:gd name="T45" fmla="*/ 2147483647 h 93"/>
                <a:gd name="T46" fmla="*/ 2147483647 w 125"/>
                <a:gd name="T47" fmla="*/ 2147483647 h 93"/>
                <a:gd name="T48" fmla="*/ 2147483647 w 125"/>
                <a:gd name="T49" fmla="*/ 2147483647 h 93"/>
                <a:gd name="T50" fmla="*/ 2147483647 w 125"/>
                <a:gd name="T51" fmla="*/ 2147483647 h 93"/>
                <a:gd name="T52" fmla="*/ 2147483647 w 125"/>
                <a:gd name="T53" fmla="*/ 2147483647 h 93"/>
                <a:gd name="T54" fmla="*/ 2147483647 w 125"/>
                <a:gd name="T55" fmla="*/ 2147483647 h 93"/>
                <a:gd name="T56" fmla="*/ 2147483647 w 125"/>
                <a:gd name="T57" fmla="*/ 2147483647 h 93"/>
                <a:gd name="T58" fmla="*/ 2147483647 w 125"/>
                <a:gd name="T59" fmla="*/ 2147483647 h 93"/>
                <a:gd name="T60" fmla="*/ 2147483647 w 125"/>
                <a:gd name="T61" fmla="*/ 2147483647 h 93"/>
                <a:gd name="T62" fmla="*/ 2147483647 w 125"/>
                <a:gd name="T63" fmla="*/ 2147483647 h 93"/>
                <a:gd name="T64" fmla="*/ 2147483647 w 125"/>
                <a:gd name="T65" fmla="*/ 2147483647 h 93"/>
                <a:gd name="T66" fmla="*/ 2147483647 w 125"/>
                <a:gd name="T67" fmla="*/ 2147483647 h 93"/>
                <a:gd name="T68" fmla="*/ 0 w 125"/>
                <a:gd name="T69" fmla="*/ 2147483647 h 93"/>
                <a:gd name="T70" fmla="*/ 0 w 125"/>
                <a:gd name="T71" fmla="*/ 2147483647 h 93"/>
                <a:gd name="T72" fmla="*/ 2147483647 w 125"/>
                <a:gd name="T73" fmla="*/ 2147483647 h 93"/>
                <a:gd name="T74" fmla="*/ 2147483647 w 125"/>
                <a:gd name="T75" fmla="*/ 2147483647 h 93"/>
                <a:gd name="T76" fmla="*/ 2147483647 w 125"/>
                <a:gd name="T77" fmla="*/ 2147483647 h 93"/>
                <a:gd name="T78" fmla="*/ 2147483647 w 125"/>
                <a:gd name="T79" fmla="*/ 2147483647 h 93"/>
                <a:gd name="T80" fmla="*/ 2147483647 w 125"/>
                <a:gd name="T81" fmla="*/ 2147483647 h 93"/>
                <a:gd name="T82" fmla="*/ 2147483647 w 125"/>
                <a:gd name="T83" fmla="*/ 2147483647 h 9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5" h="93">
                  <a:moveTo>
                    <a:pt x="33" y="19"/>
                  </a:moveTo>
                  <a:lnTo>
                    <a:pt x="43" y="19"/>
                  </a:lnTo>
                  <a:lnTo>
                    <a:pt x="52" y="19"/>
                  </a:lnTo>
                  <a:lnTo>
                    <a:pt x="55" y="19"/>
                  </a:lnTo>
                  <a:lnTo>
                    <a:pt x="58" y="17"/>
                  </a:lnTo>
                  <a:lnTo>
                    <a:pt x="61" y="15"/>
                  </a:lnTo>
                  <a:lnTo>
                    <a:pt x="65" y="11"/>
                  </a:lnTo>
                  <a:lnTo>
                    <a:pt x="68" y="8"/>
                  </a:lnTo>
                  <a:lnTo>
                    <a:pt x="70" y="5"/>
                  </a:lnTo>
                  <a:lnTo>
                    <a:pt x="72" y="3"/>
                  </a:lnTo>
                  <a:lnTo>
                    <a:pt x="72" y="0"/>
                  </a:lnTo>
                  <a:lnTo>
                    <a:pt x="118" y="0"/>
                  </a:lnTo>
                  <a:lnTo>
                    <a:pt x="122" y="15"/>
                  </a:lnTo>
                  <a:lnTo>
                    <a:pt x="125" y="25"/>
                  </a:lnTo>
                  <a:lnTo>
                    <a:pt x="124" y="29"/>
                  </a:lnTo>
                  <a:lnTo>
                    <a:pt x="122" y="33"/>
                  </a:lnTo>
                  <a:lnTo>
                    <a:pt x="119" y="35"/>
                  </a:lnTo>
                  <a:lnTo>
                    <a:pt x="117" y="37"/>
                  </a:lnTo>
                  <a:lnTo>
                    <a:pt x="111" y="40"/>
                  </a:lnTo>
                  <a:lnTo>
                    <a:pt x="104" y="41"/>
                  </a:lnTo>
                  <a:lnTo>
                    <a:pt x="88" y="41"/>
                  </a:lnTo>
                  <a:lnTo>
                    <a:pt x="72" y="43"/>
                  </a:lnTo>
                  <a:lnTo>
                    <a:pt x="70" y="47"/>
                  </a:lnTo>
                  <a:lnTo>
                    <a:pt x="69" y="53"/>
                  </a:lnTo>
                  <a:lnTo>
                    <a:pt x="67" y="61"/>
                  </a:lnTo>
                  <a:lnTo>
                    <a:pt x="67" y="71"/>
                  </a:lnTo>
                  <a:lnTo>
                    <a:pt x="66" y="86"/>
                  </a:lnTo>
                  <a:lnTo>
                    <a:pt x="66" y="93"/>
                  </a:lnTo>
                  <a:lnTo>
                    <a:pt x="49" y="85"/>
                  </a:lnTo>
                  <a:lnTo>
                    <a:pt x="27" y="73"/>
                  </a:lnTo>
                  <a:lnTo>
                    <a:pt x="16" y="65"/>
                  </a:lnTo>
                  <a:lnTo>
                    <a:pt x="7" y="58"/>
                  </a:lnTo>
                  <a:lnTo>
                    <a:pt x="4" y="54"/>
                  </a:lnTo>
                  <a:lnTo>
                    <a:pt x="2" y="50"/>
                  </a:lnTo>
                  <a:lnTo>
                    <a:pt x="0" y="47"/>
                  </a:lnTo>
                  <a:lnTo>
                    <a:pt x="0" y="43"/>
                  </a:lnTo>
                  <a:lnTo>
                    <a:pt x="7" y="43"/>
                  </a:lnTo>
                  <a:lnTo>
                    <a:pt x="15" y="41"/>
                  </a:lnTo>
                  <a:lnTo>
                    <a:pt x="20" y="39"/>
                  </a:lnTo>
                  <a:lnTo>
                    <a:pt x="23" y="36"/>
                  </a:lnTo>
                  <a:lnTo>
                    <a:pt x="28" y="28"/>
                  </a:lnTo>
                  <a:lnTo>
                    <a:pt x="33" y="19"/>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21" name="Freeform 484"/>
            <p:cNvSpPr>
              <a:spLocks/>
            </p:cNvSpPr>
            <p:nvPr>
              <p:custDataLst>
                <p:tags r:id="rId314"/>
              </p:custDataLst>
            </p:nvPr>
          </p:nvSpPr>
          <p:spPr bwMode="auto">
            <a:xfrm>
              <a:off x="7966176" y="3141154"/>
              <a:ext cx="66280" cy="74226"/>
            </a:xfrm>
            <a:custGeom>
              <a:avLst/>
              <a:gdLst>
                <a:gd name="T0" fmla="*/ 2147483647 w 133"/>
                <a:gd name="T1" fmla="*/ 2147483647 h 154"/>
                <a:gd name="T2" fmla="*/ 2147483647 w 133"/>
                <a:gd name="T3" fmla="*/ 2147483647 h 154"/>
                <a:gd name="T4" fmla="*/ 2147483647 w 133"/>
                <a:gd name="T5" fmla="*/ 2147483647 h 154"/>
                <a:gd name="T6" fmla="*/ 2147483647 w 133"/>
                <a:gd name="T7" fmla="*/ 2147483647 h 154"/>
                <a:gd name="T8" fmla="*/ 2147483647 w 133"/>
                <a:gd name="T9" fmla="*/ 2147483647 h 154"/>
                <a:gd name="T10" fmla="*/ 2147483647 w 133"/>
                <a:gd name="T11" fmla="*/ 2147483647 h 154"/>
                <a:gd name="T12" fmla="*/ 2147483647 w 133"/>
                <a:gd name="T13" fmla="*/ 0 h 154"/>
                <a:gd name="T14" fmla="*/ 2147483647 w 133"/>
                <a:gd name="T15" fmla="*/ 2147483647 h 154"/>
                <a:gd name="T16" fmla="*/ 2147483647 w 133"/>
                <a:gd name="T17" fmla="*/ 2147483647 h 154"/>
                <a:gd name="T18" fmla="*/ 2147483647 w 133"/>
                <a:gd name="T19" fmla="*/ 2147483647 h 154"/>
                <a:gd name="T20" fmla="*/ 2147483647 w 133"/>
                <a:gd name="T21" fmla="*/ 2147483647 h 154"/>
                <a:gd name="T22" fmla="*/ 2147483647 w 133"/>
                <a:gd name="T23" fmla="*/ 2147483647 h 154"/>
                <a:gd name="T24" fmla="*/ 2147483647 w 133"/>
                <a:gd name="T25" fmla="*/ 2147483647 h 154"/>
                <a:gd name="T26" fmla="*/ 2147483647 w 133"/>
                <a:gd name="T27" fmla="*/ 2147483647 h 154"/>
                <a:gd name="T28" fmla="*/ 2147483647 w 133"/>
                <a:gd name="T29" fmla="*/ 2147483647 h 154"/>
                <a:gd name="T30" fmla="*/ 2147483647 w 133"/>
                <a:gd name="T31" fmla="*/ 2147483647 h 154"/>
                <a:gd name="T32" fmla="*/ 2147483647 w 133"/>
                <a:gd name="T33" fmla="*/ 2147483647 h 154"/>
                <a:gd name="T34" fmla="*/ 2147483647 w 133"/>
                <a:gd name="T35" fmla="*/ 2147483647 h 154"/>
                <a:gd name="T36" fmla="*/ 2147483647 w 133"/>
                <a:gd name="T37" fmla="*/ 2147483647 h 154"/>
                <a:gd name="T38" fmla="*/ 2147483647 w 133"/>
                <a:gd name="T39" fmla="*/ 2147483647 h 154"/>
                <a:gd name="T40" fmla="*/ 2147483647 w 133"/>
                <a:gd name="T41" fmla="*/ 2147483647 h 154"/>
                <a:gd name="T42" fmla="*/ 2147483647 w 133"/>
                <a:gd name="T43" fmla="*/ 2147483647 h 154"/>
                <a:gd name="T44" fmla="*/ 2147483647 w 133"/>
                <a:gd name="T45" fmla="*/ 2147483647 h 154"/>
                <a:gd name="T46" fmla="*/ 2147483647 w 133"/>
                <a:gd name="T47" fmla="*/ 2147483647 h 154"/>
                <a:gd name="T48" fmla="*/ 2147483647 w 133"/>
                <a:gd name="T49" fmla="*/ 2147483647 h 154"/>
                <a:gd name="T50" fmla="*/ 2147483647 w 133"/>
                <a:gd name="T51" fmla="*/ 2147483647 h 154"/>
                <a:gd name="T52" fmla="*/ 2147483647 w 133"/>
                <a:gd name="T53" fmla="*/ 2147483647 h 154"/>
                <a:gd name="T54" fmla="*/ 2147483647 w 133"/>
                <a:gd name="T55" fmla="*/ 2147483647 h 154"/>
                <a:gd name="T56" fmla="*/ 2147483647 w 133"/>
                <a:gd name="T57" fmla="*/ 2147483647 h 154"/>
                <a:gd name="T58" fmla="*/ 2147483647 w 133"/>
                <a:gd name="T59" fmla="*/ 2147483647 h 154"/>
                <a:gd name="T60" fmla="*/ 2147483647 w 133"/>
                <a:gd name="T61" fmla="*/ 2147483647 h 154"/>
                <a:gd name="T62" fmla="*/ 2147483647 w 133"/>
                <a:gd name="T63" fmla="*/ 2147483647 h 154"/>
                <a:gd name="T64" fmla="*/ 2147483647 w 133"/>
                <a:gd name="T65" fmla="*/ 2147483647 h 154"/>
                <a:gd name="T66" fmla="*/ 2147483647 w 133"/>
                <a:gd name="T67" fmla="*/ 2147483647 h 154"/>
                <a:gd name="T68" fmla="*/ 2147483647 w 133"/>
                <a:gd name="T69" fmla="*/ 2147483647 h 154"/>
                <a:gd name="T70" fmla="*/ 2147483647 w 133"/>
                <a:gd name="T71" fmla="*/ 2147483647 h 154"/>
                <a:gd name="T72" fmla="*/ 2147483647 w 133"/>
                <a:gd name="T73" fmla="*/ 2147483647 h 154"/>
                <a:gd name="T74" fmla="*/ 2147483647 w 133"/>
                <a:gd name="T75" fmla="*/ 2147483647 h 154"/>
                <a:gd name="T76" fmla="*/ 2147483647 w 133"/>
                <a:gd name="T77" fmla="*/ 2147483647 h 154"/>
                <a:gd name="T78" fmla="*/ 2147483647 w 133"/>
                <a:gd name="T79" fmla="*/ 2147483647 h 154"/>
                <a:gd name="T80" fmla="*/ 2147483647 w 133"/>
                <a:gd name="T81" fmla="*/ 2147483647 h 154"/>
                <a:gd name="T82" fmla="*/ 2147483647 w 133"/>
                <a:gd name="T83" fmla="*/ 2147483647 h 154"/>
                <a:gd name="T84" fmla="*/ 2147483647 w 133"/>
                <a:gd name="T85" fmla="*/ 2147483647 h 154"/>
                <a:gd name="T86" fmla="*/ 2147483647 w 133"/>
                <a:gd name="T87" fmla="*/ 2147483647 h 154"/>
                <a:gd name="T88" fmla="*/ 2147483647 w 133"/>
                <a:gd name="T89" fmla="*/ 2147483647 h 154"/>
                <a:gd name="T90" fmla="*/ 2147483647 w 133"/>
                <a:gd name="T91" fmla="*/ 2147483647 h 154"/>
                <a:gd name="T92" fmla="*/ 2147483647 w 133"/>
                <a:gd name="T93" fmla="*/ 2147483647 h 154"/>
                <a:gd name="T94" fmla="*/ 2147483647 w 133"/>
                <a:gd name="T95" fmla="*/ 2147483647 h 154"/>
                <a:gd name="T96" fmla="*/ 2147483647 w 133"/>
                <a:gd name="T97" fmla="*/ 2147483647 h 154"/>
                <a:gd name="T98" fmla="*/ 2147483647 w 133"/>
                <a:gd name="T99" fmla="*/ 2147483647 h 154"/>
                <a:gd name="T100" fmla="*/ 2147483647 w 133"/>
                <a:gd name="T101" fmla="*/ 2147483647 h 154"/>
                <a:gd name="T102" fmla="*/ 0 w 133"/>
                <a:gd name="T103" fmla="*/ 2147483647 h 154"/>
                <a:gd name="T104" fmla="*/ 0 w 133"/>
                <a:gd name="T105" fmla="*/ 2147483647 h 154"/>
                <a:gd name="T106" fmla="*/ 2147483647 w 133"/>
                <a:gd name="T107" fmla="*/ 2147483647 h 154"/>
                <a:gd name="T108" fmla="*/ 2147483647 w 133"/>
                <a:gd name="T109" fmla="*/ 2147483647 h 15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33" h="154">
                  <a:moveTo>
                    <a:pt x="20" y="12"/>
                  </a:moveTo>
                  <a:lnTo>
                    <a:pt x="24" y="10"/>
                  </a:lnTo>
                  <a:lnTo>
                    <a:pt x="31" y="6"/>
                  </a:lnTo>
                  <a:lnTo>
                    <a:pt x="34" y="4"/>
                  </a:lnTo>
                  <a:lnTo>
                    <a:pt x="37" y="2"/>
                  </a:lnTo>
                  <a:lnTo>
                    <a:pt x="42" y="1"/>
                  </a:lnTo>
                  <a:lnTo>
                    <a:pt x="46" y="0"/>
                  </a:lnTo>
                  <a:lnTo>
                    <a:pt x="59" y="1"/>
                  </a:lnTo>
                  <a:lnTo>
                    <a:pt x="70" y="4"/>
                  </a:lnTo>
                  <a:lnTo>
                    <a:pt x="81" y="8"/>
                  </a:lnTo>
                  <a:lnTo>
                    <a:pt x="90" y="14"/>
                  </a:lnTo>
                  <a:lnTo>
                    <a:pt x="99" y="21"/>
                  </a:lnTo>
                  <a:lnTo>
                    <a:pt x="105" y="30"/>
                  </a:lnTo>
                  <a:lnTo>
                    <a:pt x="112" y="40"/>
                  </a:lnTo>
                  <a:lnTo>
                    <a:pt x="116" y="50"/>
                  </a:lnTo>
                  <a:lnTo>
                    <a:pt x="121" y="60"/>
                  </a:lnTo>
                  <a:lnTo>
                    <a:pt x="124" y="71"/>
                  </a:lnTo>
                  <a:lnTo>
                    <a:pt x="127" y="82"/>
                  </a:lnTo>
                  <a:lnTo>
                    <a:pt x="130" y="94"/>
                  </a:lnTo>
                  <a:lnTo>
                    <a:pt x="132" y="116"/>
                  </a:lnTo>
                  <a:lnTo>
                    <a:pt x="133" y="135"/>
                  </a:lnTo>
                  <a:lnTo>
                    <a:pt x="132" y="138"/>
                  </a:lnTo>
                  <a:lnTo>
                    <a:pt x="130" y="141"/>
                  </a:lnTo>
                  <a:lnTo>
                    <a:pt x="125" y="144"/>
                  </a:lnTo>
                  <a:lnTo>
                    <a:pt x="121" y="147"/>
                  </a:lnTo>
                  <a:lnTo>
                    <a:pt x="115" y="150"/>
                  </a:lnTo>
                  <a:lnTo>
                    <a:pt x="110" y="153"/>
                  </a:lnTo>
                  <a:lnTo>
                    <a:pt x="104" y="154"/>
                  </a:lnTo>
                  <a:lnTo>
                    <a:pt x="99" y="154"/>
                  </a:lnTo>
                  <a:lnTo>
                    <a:pt x="93" y="153"/>
                  </a:lnTo>
                  <a:lnTo>
                    <a:pt x="87" y="149"/>
                  </a:lnTo>
                  <a:lnTo>
                    <a:pt x="79" y="141"/>
                  </a:lnTo>
                  <a:lnTo>
                    <a:pt x="71" y="134"/>
                  </a:lnTo>
                  <a:lnTo>
                    <a:pt x="64" y="126"/>
                  </a:lnTo>
                  <a:lnTo>
                    <a:pt x="58" y="118"/>
                  </a:lnTo>
                  <a:lnTo>
                    <a:pt x="54" y="111"/>
                  </a:lnTo>
                  <a:lnTo>
                    <a:pt x="53" y="105"/>
                  </a:lnTo>
                  <a:lnTo>
                    <a:pt x="54" y="98"/>
                  </a:lnTo>
                  <a:lnTo>
                    <a:pt x="56" y="83"/>
                  </a:lnTo>
                  <a:lnTo>
                    <a:pt x="58" y="68"/>
                  </a:lnTo>
                  <a:lnTo>
                    <a:pt x="59" y="62"/>
                  </a:lnTo>
                  <a:lnTo>
                    <a:pt x="47" y="61"/>
                  </a:lnTo>
                  <a:lnTo>
                    <a:pt x="36" y="59"/>
                  </a:lnTo>
                  <a:lnTo>
                    <a:pt x="25" y="56"/>
                  </a:lnTo>
                  <a:lnTo>
                    <a:pt x="17" y="52"/>
                  </a:lnTo>
                  <a:lnTo>
                    <a:pt x="13" y="49"/>
                  </a:lnTo>
                  <a:lnTo>
                    <a:pt x="10" y="46"/>
                  </a:lnTo>
                  <a:lnTo>
                    <a:pt x="7" y="43"/>
                  </a:lnTo>
                  <a:lnTo>
                    <a:pt x="4" y="39"/>
                  </a:lnTo>
                  <a:lnTo>
                    <a:pt x="2" y="34"/>
                  </a:lnTo>
                  <a:lnTo>
                    <a:pt x="1" y="29"/>
                  </a:lnTo>
                  <a:lnTo>
                    <a:pt x="0" y="24"/>
                  </a:lnTo>
                  <a:lnTo>
                    <a:pt x="0" y="18"/>
                  </a:lnTo>
                  <a:lnTo>
                    <a:pt x="7" y="15"/>
                  </a:lnTo>
                  <a:lnTo>
                    <a:pt x="20" y="12"/>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22" name="Freeform 485"/>
            <p:cNvSpPr>
              <a:spLocks/>
            </p:cNvSpPr>
            <p:nvPr>
              <p:custDataLst>
                <p:tags r:id="rId315"/>
              </p:custDataLst>
            </p:nvPr>
          </p:nvSpPr>
          <p:spPr bwMode="auto">
            <a:xfrm>
              <a:off x="7983618" y="2931081"/>
              <a:ext cx="230236" cy="215675"/>
            </a:xfrm>
            <a:custGeom>
              <a:avLst/>
              <a:gdLst>
                <a:gd name="T0" fmla="*/ 2147483647 w 485"/>
                <a:gd name="T1" fmla="*/ 2147483647 h 468"/>
                <a:gd name="T2" fmla="*/ 2147483647 w 485"/>
                <a:gd name="T3" fmla="*/ 2147483647 h 468"/>
                <a:gd name="T4" fmla="*/ 2147483647 w 485"/>
                <a:gd name="T5" fmla="*/ 2147483647 h 468"/>
                <a:gd name="T6" fmla="*/ 2147483647 w 485"/>
                <a:gd name="T7" fmla="*/ 2147483647 h 468"/>
                <a:gd name="T8" fmla="*/ 2147483647 w 485"/>
                <a:gd name="T9" fmla="*/ 2147483647 h 468"/>
                <a:gd name="T10" fmla="*/ 2147483647 w 485"/>
                <a:gd name="T11" fmla="*/ 2147483647 h 468"/>
                <a:gd name="T12" fmla="*/ 2147483647 w 485"/>
                <a:gd name="T13" fmla="*/ 2147483647 h 468"/>
                <a:gd name="T14" fmla="*/ 2147483647 w 485"/>
                <a:gd name="T15" fmla="*/ 2147483647 h 468"/>
                <a:gd name="T16" fmla="*/ 2147483647 w 485"/>
                <a:gd name="T17" fmla="*/ 2147483647 h 468"/>
                <a:gd name="T18" fmla="*/ 2147483647 w 485"/>
                <a:gd name="T19" fmla="*/ 2147483647 h 468"/>
                <a:gd name="T20" fmla="*/ 2147483647 w 485"/>
                <a:gd name="T21" fmla="*/ 2147483647 h 468"/>
                <a:gd name="T22" fmla="*/ 2147483647 w 485"/>
                <a:gd name="T23" fmla="*/ 2147483647 h 468"/>
                <a:gd name="T24" fmla="*/ 2147483647 w 485"/>
                <a:gd name="T25" fmla="*/ 2147483647 h 468"/>
                <a:gd name="T26" fmla="*/ 2147483647 w 485"/>
                <a:gd name="T27" fmla="*/ 2147483647 h 468"/>
                <a:gd name="T28" fmla="*/ 2147483647 w 485"/>
                <a:gd name="T29" fmla="*/ 2147483647 h 468"/>
                <a:gd name="T30" fmla="*/ 2147483647 w 485"/>
                <a:gd name="T31" fmla="*/ 2147483647 h 468"/>
                <a:gd name="T32" fmla="*/ 2147483647 w 485"/>
                <a:gd name="T33" fmla="*/ 2147483647 h 468"/>
                <a:gd name="T34" fmla="*/ 2147483647 w 485"/>
                <a:gd name="T35" fmla="*/ 2147483647 h 468"/>
                <a:gd name="T36" fmla="*/ 2147483647 w 485"/>
                <a:gd name="T37" fmla="*/ 2147483647 h 468"/>
                <a:gd name="T38" fmla="*/ 2147483647 w 485"/>
                <a:gd name="T39" fmla="*/ 2147483647 h 468"/>
                <a:gd name="T40" fmla="*/ 2147483647 w 485"/>
                <a:gd name="T41" fmla="*/ 2147483647 h 468"/>
                <a:gd name="T42" fmla="*/ 2147483647 w 485"/>
                <a:gd name="T43" fmla="*/ 2147483647 h 468"/>
                <a:gd name="T44" fmla="*/ 2147483647 w 485"/>
                <a:gd name="T45" fmla="*/ 2147483647 h 468"/>
                <a:gd name="T46" fmla="*/ 2147483647 w 485"/>
                <a:gd name="T47" fmla="*/ 2147483647 h 468"/>
                <a:gd name="T48" fmla="*/ 2147483647 w 485"/>
                <a:gd name="T49" fmla="*/ 2147483647 h 468"/>
                <a:gd name="T50" fmla="*/ 2147483647 w 485"/>
                <a:gd name="T51" fmla="*/ 2147483647 h 468"/>
                <a:gd name="T52" fmla="*/ 2147483647 w 485"/>
                <a:gd name="T53" fmla="*/ 2147483647 h 468"/>
                <a:gd name="T54" fmla="*/ 2147483647 w 485"/>
                <a:gd name="T55" fmla="*/ 2147483647 h 468"/>
                <a:gd name="T56" fmla="*/ 2147483647 w 485"/>
                <a:gd name="T57" fmla="*/ 2147483647 h 468"/>
                <a:gd name="T58" fmla="*/ 2147483647 w 485"/>
                <a:gd name="T59" fmla="*/ 2147483647 h 468"/>
                <a:gd name="T60" fmla="*/ 2147483647 w 485"/>
                <a:gd name="T61" fmla="*/ 2147483647 h 468"/>
                <a:gd name="T62" fmla="*/ 2147483647 w 485"/>
                <a:gd name="T63" fmla="*/ 2147483647 h 468"/>
                <a:gd name="T64" fmla="*/ 2147483647 w 485"/>
                <a:gd name="T65" fmla="*/ 2147483647 h 468"/>
                <a:gd name="T66" fmla="*/ 2147483647 w 485"/>
                <a:gd name="T67" fmla="*/ 2147483647 h 468"/>
                <a:gd name="T68" fmla="*/ 2147483647 w 485"/>
                <a:gd name="T69" fmla="*/ 2147483647 h 468"/>
                <a:gd name="T70" fmla="*/ 2147483647 w 485"/>
                <a:gd name="T71" fmla="*/ 2147483647 h 468"/>
                <a:gd name="T72" fmla="*/ 2147483647 w 485"/>
                <a:gd name="T73" fmla="*/ 2147483647 h 468"/>
                <a:gd name="T74" fmla="*/ 2147483647 w 485"/>
                <a:gd name="T75" fmla="*/ 2147483647 h 468"/>
                <a:gd name="T76" fmla="*/ 2147483647 w 485"/>
                <a:gd name="T77" fmla="*/ 2147483647 h 468"/>
                <a:gd name="T78" fmla="*/ 2147483647 w 485"/>
                <a:gd name="T79" fmla="*/ 2147483647 h 468"/>
                <a:gd name="T80" fmla="*/ 2147483647 w 485"/>
                <a:gd name="T81" fmla="*/ 2147483647 h 468"/>
                <a:gd name="T82" fmla="*/ 2147483647 w 485"/>
                <a:gd name="T83" fmla="*/ 2147483647 h 468"/>
                <a:gd name="T84" fmla="*/ 2147483647 w 485"/>
                <a:gd name="T85" fmla="*/ 2147483647 h 468"/>
                <a:gd name="T86" fmla="*/ 2147483647 w 485"/>
                <a:gd name="T87" fmla="*/ 2147483647 h 468"/>
                <a:gd name="T88" fmla="*/ 2147483647 w 485"/>
                <a:gd name="T89" fmla="*/ 2147483647 h 468"/>
                <a:gd name="T90" fmla="*/ 2147483647 w 485"/>
                <a:gd name="T91" fmla="*/ 2147483647 h 468"/>
                <a:gd name="T92" fmla="*/ 2147483647 w 485"/>
                <a:gd name="T93" fmla="*/ 2147483647 h 468"/>
                <a:gd name="T94" fmla="*/ 2147483647 w 485"/>
                <a:gd name="T95" fmla="*/ 2147483647 h 468"/>
                <a:gd name="T96" fmla="*/ 2147483647 w 485"/>
                <a:gd name="T97" fmla="*/ 2147483647 h 468"/>
                <a:gd name="T98" fmla="*/ 2147483647 w 485"/>
                <a:gd name="T99" fmla="*/ 2147483647 h 468"/>
                <a:gd name="T100" fmla="*/ 2147483647 w 485"/>
                <a:gd name="T101" fmla="*/ 2147483647 h 468"/>
                <a:gd name="T102" fmla="*/ 2147483647 w 485"/>
                <a:gd name="T103" fmla="*/ 2147483647 h 468"/>
                <a:gd name="T104" fmla="*/ 2147483647 w 485"/>
                <a:gd name="T105" fmla="*/ 2147483647 h 468"/>
                <a:gd name="T106" fmla="*/ 2147483647 w 485"/>
                <a:gd name="T107" fmla="*/ 2147483647 h 468"/>
                <a:gd name="T108" fmla="*/ 2147483647 w 485"/>
                <a:gd name="T109" fmla="*/ 2147483647 h 468"/>
                <a:gd name="T110" fmla="*/ 2147483647 w 485"/>
                <a:gd name="T111" fmla="*/ 2147483647 h 468"/>
                <a:gd name="T112" fmla="*/ 2147483647 w 485"/>
                <a:gd name="T113" fmla="*/ 2147483647 h 468"/>
                <a:gd name="T114" fmla="*/ 0 w 485"/>
                <a:gd name="T115" fmla="*/ 2147483647 h 468"/>
                <a:gd name="T116" fmla="*/ 2147483647 w 485"/>
                <a:gd name="T117" fmla="*/ 2147483647 h 468"/>
                <a:gd name="T118" fmla="*/ 2147483647 w 485"/>
                <a:gd name="T119" fmla="*/ 2147483647 h 468"/>
                <a:gd name="T120" fmla="*/ 2147483647 w 485"/>
                <a:gd name="T121" fmla="*/ 2147483647 h 468"/>
                <a:gd name="T122" fmla="*/ 2147483647 w 485"/>
                <a:gd name="T123" fmla="*/ 2147483647 h 468"/>
                <a:gd name="T124" fmla="*/ 2147483647 w 485"/>
                <a:gd name="T125" fmla="*/ 2147483647 h 46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85" h="468">
                  <a:moveTo>
                    <a:pt x="100" y="351"/>
                  </a:moveTo>
                  <a:lnTo>
                    <a:pt x="113" y="351"/>
                  </a:lnTo>
                  <a:lnTo>
                    <a:pt x="126" y="351"/>
                  </a:lnTo>
                  <a:lnTo>
                    <a:pt x="134" y="351"/>
                  </a:lnTo>
                  <a:lnTo>
                    <a:pt x="142" y="348"/>
                  </a:lnTo>
                  <a:lnTo>
                    <a:pt x="149" y="346"/>
                  </a:lnTo>
                  <a:lnTo>
                    <a:pt x="158" y="342"/>
                  </a:lnTo>
                  <a:lnTo>
                    <a:pt x="167" y="339"/>
                  </a:lnTo>
                  <a:lnTo>
                    <a:pt x="177" y="336"/>
                  </a:lnTo>
                  <a:lnTo>
                    <a:pt x="188" y="334"/>
                  </a:lnTo>
                  <a:lnTo>
                    <a:pt x="199" y="333"/>
                  </a:lnTo>
                  <a:lnTo>
                    <a:pt x="200" y="339"/>
                  </a:lnTo>
                  <a:lnTo>
                    <a:pt x="203" y="345"/>
                  </a:lnTo>
                  <a:lnTo>
                    <a:pt x="208" y="352"/>
                  </a:lnTo>
                  <a:lnTo>
                    <a:pt x="212" y="357"/>
                  </a:lnTo>
                  <a:lnTo>
                    <a:pt x="226" y="348"/>
                  </a:lnTo>
                  <a:lnTo>
                    <a:pt x="239" y="339"/>
                  </a:lnTo>
                  <a:lnTo>
                    <a:pt x="233" y="335"/>
                  </a:lnTo>
                  <a:lnTo>
                    <a:pt x="226" y="329"/>
                  </a:lnTo>
                  <a:lnTo>
                    <a:pt x="224" y="327"/>
                  </a:lnTo>
                  <a:lnTo>
                    <a:pt x="221" y="325"/>
                  </a:lnTo>
                  <a:lnTo>
                    <a:pt x="220" y="322"/>
                  </a:lnTo>
                  <a:lnTo>
                    <a:pt x="220" y="320"/>
                  </a:lnTo>
                  <a:lnTo>
                    <a:pt x="220" y="316"/>
                  </a:lnTo>
                  <a:lnTo>
                    <a:pt x="222" y="312"/>
                  </a:lnTo>
                  <a:lnTo>
                    <a:pt x="225" y="309"/>
                  </a:lnTo>
                  <a:lnTo>
                    <a:pt x="229" y="306"/>
                  </a:lnTo>
                  <a:lnTo>
                    <a:pt x="233" y="303"/>
                  </a:lnTo>
                  <a:lnTo>
                    <a:pt x="236" y="301"/>
                  </a:lnTo>
                  <a:lnTo>
                    <a:pt x="238" y="298"/>
                  </a:lnTo>
                  <a:lnTo>
                    <a:pt x="239" y="296"/>
                  </a:lnTo>
                  <a:lnTo>
                    <a:pt x="239" y="276"/>
                  </a:lnTo>
                  <a:lnTo>
                    <a:pt x="239" y="268"/>
                  </a:lnTo>
                  <a:lnTo>
                    <a:pt x="239" y="259"/>
                  </a:lnTo>
                  <a:lnTo>
                    <a:pt x="239" y="240"/>
                  </a:lnTo>
                  <a:lnTo>
                    <a:pt x="242" y="246"/>
                  </a:lnTo>
                  <a:lnTo>
                    <a:pt x="246" y="253"/>
                  </a:lnTo>
                  <a:lnTo>
                    <a:pt x="253" y="259"/>
                  </a:lnTo>
                  <a:lnTo>
                    <a:pt x="259" y="265"/>
                  </a:lnTo>
                  <a:lnTo>
                    <a:pt x="268" y="255"/>
                  </a:lnTo>
                  <a:lnTo>
                    <a:pt x="277" y="249"/>
                  </a:lnTo>
                  <a:lnTo>
                    <a:pt x="284" y="244"/>
                  </a:lnTo>
                  <a:lnTo>
                    <a:pt x="292" y="241"/>
                  </a:lnTo>
                  <a:lnTo>
                    <a:pt x="300" y="238"/>
                  </a:lnTo>
                  <a:lnTo>
                    <a:pt x="307" y="235"/>
                  </a:lnTo>
                  <a:lnTo>
                    <a:pt x="316" y="230"/>
                  </a:lnTo>
                  <a:lnTo>
                    <a:pt x="325" y="222"/>
                  </a:lnTo>
                  <a:lnTo>
                    <a:pt x="316" y="217"/>
                  </a:lnTo>
                  <a:lnTo>
                    <a:pt x="310" y="212"/>
                  </a:lnTo>
                  <a:lnTo>
                    <a:pt x="304" y="208"/>
                  </a:lnTo>
                  <a:lnTo>
                    <a:pt x="301" y="203"/>
                  </a:lnTo>
                  <a:lnTo>
                    <a:pt x="293" y="194"/>
                  </a:lnTo>
                  <a:lnTo>
                    <a:pt x="285" y="185"/>
                  </a:lnTo>
                  <a:lnTo>
                    <a:pt x="300" y="190"/>
                  </a:lnTo>
                  <a:lnTo>
                    <a:pt x="312" y="196"/>
                  </a:lnTo>
                  <a:lnTo>
                    <a:pt x="318" y="199"/>
                  </a:lnTo>
                  <a:lnTo>
                    <a:pt x="325" y="201"/>
                  </a:lnTo>
                  <a:lnTo>
                    <a:pt x="332" y="203"/>
                  </a:lnTo>
                  <a:lnTo>
                    <a:pt x="338" y="203"/>
                  </a:lnTo>
                  <a:lnTo>
                    <a:pt x="343" y="202"/>
                  </a:lnTo>
                  <a:lnTo>
                    <a:pt x="345" y="200"/>
                  </a:lnTo>
                  <a:lnTo>
                    <a:pt x="347" y="197"/>
                  </a:lnTo>
                  <a:lnTo>
                    <a:pt x="347" y="193"/>
                  </a:lnTo>
                  <a:lnTo>
                    <a:pt x="346" y="185"/>
                  </a:lnTo>
                  <a:lnTo>
                    <a:pt x="345" y="179"/>
                  </a:lnTo>
                  <a:lnTo>
                    <a:pt x="322" y="142"/>
                  </a:lnTo>
                  <a:lnTo>
                    <a:pt x="303" y="111"/>
                  </a:lnTo>
                  <a:lnTo>
                    <a:pt x="295" y="96"/>
                  </a:lnTo>
                  <a:lnTo>
                    <a:pt x="290" y="80"/>
                  </a:lnTo>
                  <a:lnTo>
                    <a:pt x="288" y="72"/>
                  </a:lnTo>
                  <a:lnTo>
                    <a:pt x="287" y="63"/>
                  </a:lnTo>
                  <a:lnTo>
                    <a:pt x="285" y="53"/>
                  </a:lnTo>
                  <a:lnTo>
                    <a:pt x="285" y="43"/>
                  </a:lnTo>
                  <a:lnTo>
                    <a:pt x="287" y="34"/>
                  </a:lnTo>
                  <a:lnTo>
                    <a:pt x="288" y="26"/>
                  </a:lnTo>
                  <a:lnTo>
                    <a:pt x="291" y="19"/>
                  </a:lnTo>
                  <a:lnTo>
                    <a:pt x="295" y="13"/>
                  </a:lnTo>
                  <a:lnTo>
                    <a:pt x="301" y="7"/>
                  </a:lnTo>
                  <a:lnTo>
                    <a:pt x="307" y="4"/>
                  </a:lnTo>
                  <a:lnTo>
                    <a:pt x="316" y="1"/>
                  </a:lnTo>
                  <a:lnTo>
                    <a:pt x="325" y="0"/>
                  </a:lnTo>
                  <a:lnTo>
                    <a:pt x="328" y="7"/>
                  </a:lnTo>
                  <a:lnTo>
                    <a:pt x="332" y="13"/>
                  </a:lnTo>
                  <a:lnTo>
                    <a:pt x="336" y="18"/>
                  </a:lnTo>
                  <a:lnTo>
                    <a:pt x="340" y="23"/>
                  </a:lnTo>
                  <a:lnTo>
                    <a:pt x="351" y="31"/>
                  </a:lnTo>
                  <a:lnTo>
                    <a:pt x="363" y="38"/>
                  </a:lnTo>
                  <a:lnTo>
                    <a:pt x="377" y="45"/>
                  </a:lnTo>
                  <a:lnTo>
                    <a:pt x="389" y="51"/>
                  </a:lnTo>
                  <a:lnTo>
                    <a:pt x="401" y="60"/>
                  </a:lnTo>
                  <a:lnTo>
                    <a:pt x="412" y="68"/>
                  </a:lnTo>
                  <a:lnTo>
                    <a:pt x="415" y="72"/>
                  </a:lnTo>
                  <a:lnTo>
                    <a:pt x="418" y="76"/>
                  </a:lnTo>
                  <a:lnTo>
                    <a:pt x="421" y="81"/>
                  </a:lnTo>
                  <a:lnTo>
                    <a:pt x="423" y="86"/>
                  </a:lnTo>
                  <a:lnTo>
                    <a:pt x="426" y="98"/>
                  </a:lnTo>
                  <a:lnTo>
                    <a:pt x="428" y="111"/>
                  </a:lnTo>
                  <a:lnTo>
                    <a:pt x="430" y="122"/>
                  </a:lnTo>
                  <a:lnTo>
                    <a:pt x="434" y="133"/>
                  </a:lnTo>
                  <a:lnTo>
                    <a:pt x="436" y="137"/>
                  </a:lnTo>
                  <a:lnTo>
                    <a:pt x="438" y="142"/>
                  </a:lnTo>
                  <a:lnTo>
                    <a:pt x="441" y="145"/>
                  </a:lnTo>
                  <a:lnTo>
                    <a:pt x="445" y="148"/>
                  </a:lnTo>
                  <a:lnTo>
                    <a:pt x="445" y="173"/>
                  </a:lnTo>
                  <a:lnTo>
                    <a:pt x="440" y="173"/>
                  </a:lnTo>
                  <a:lnTo>
                    <a:pt x="436" y="175"/>
                  </a:lnTo>
                  <a:lnTo>
                    <a:pt x="432" y="177"/>
                  </a:lnTo>
                  <a:lnTo>
                    <a:pt x="428" y="179"/>
                  </a:lnTo>
                  <a:lnTo>
                    <a:pt x="425" y="181"/>
                  </a:lnTo>
                  <a:lnTo>
                    <a:pt x="421" y="183"/>
                  </a:lnTo>
                  <a:lnTo>
                    <a:pt x="416" y="184"/>
                  </a:lnTo>
                  <a:lnTo>
                    <a:pt x="412" y="185"/>
                  </a:lnTo>
                  <a:lnTo>
                    <a:pt x="415" y="189"/>
                  </a:lnTo>
                  <a:lnTo>
                    <a:pt x="418" y="193"/>
                  </a:lnTo>
                  <a:lnTo>
                    <a:pt x="422" y="196"/>
                  </a:lnTo>
                  <a:lnTo>
                    <a:pt x="426" y="199"/>
                  </a:lnTo>
                  <a:lnTo>
                    <a:pt x="430" y="201"/>
                  </a:lnTo>
                  <a:lnTo>
                    <a:pt x="435" y="202"/>
                  </a:lnTo>
                  <a:lnTo>
                    <a:pt x="440" y="203"/>
                  </a:lnTo>
                  <a:lnTo>
                    <a:pt x="445" y="203"/>
                  </a:lnTo>
                  <a:lnTo>
                    <a:pt x="446" y="211"/>
                  </a:lnTo>
                  <a:lnTo>
                    <a:pt x="447" y="225"/>
                  </a:lnTo>
                  <a:lnTo>
                    <a:pt x="450" y="243"/>
                  </a:lnTo>
                  <a:lnTo>
                    <a:pt x="455" y="262"/>
                  </a:lnTo>
                  <a:lnTo>
                    <a:pt x="460" y="282"/>
                  </a:lnTo>
                  <a:lnTo>
                    <a:pt x="468" y="299"/>
                  </a:lnTo>
                  <a:lnTo>
                    <a:pt x="471" y="306"/>
                  </a:lnTo>
                  <a:lnTo>
                    <a:pt x="475" y="312"/>
                  </a:lnTo>
                  <a:lnTo>
                    <a:pt x="480" y="317"/>
                  </a:lnTo>
                  <a:lnTo>
                    <a:pt x="485" y="320"/>
                  </a:lnTo>
                  <a:lnTo>
                    <a:pt x="485" y="382"/>
                  </a:lnTo>
                  <a:lnTo>
                    <a:pt x="480" y="381"/>
                  </a:lnTo>
                  <a:lnTo>
                    <a:pt x="475" y="378"/>
                  </a:lnTo>
                  <a:lnTo>
                    <a:pt x="471" y="374"/>
                  </a:lnTo>
                  <a:lnTo>
                    <a:pt x="467" y="369"/>
                  </a:lnTo>
                  <a:lnTo>
                    <a:pt x="463" y="364"/>
                  </a:lnTo>
                  <a:lnTo>
                    <a:pt x="460" y="359"/>
                  </a:lnTo>
                  <a:lnTo>
                    <a:pt x="459" y="354"/>
                  </a:lnTo>
                  <a:lnTo>
                    <a:pt x="458" y="351"/>
                  </a:lnTo>
                  <a:lnTo>
                    <a:pt x="453" y="356"/>
                  </a:lnTo>
                  <a:lnTo>
                    <a:pt x="448" y="360"/>
                  </a:lnTo>
                  <a:lnTo>
                    <a:pt x="444" y="361"/>
                  </a:lnTo>
                  <a:lnTo>
                    <a:pt x="440" y="362"/>
                  </a:lnTo>
                  <a:lnTo>
                    <a:pt x="436" y="363"/>
                  </a:lnTo>
                  <a:lnTo>
                    <a:pt x="432" y="363"/>
                  </a:lnTo>
                  <a:lnTo>
                    <a:pt x="432" y="380"/>
                  </a:lnTo>
                  <a:lnTo>
                    <a:pt x="430" y="391"/>
                  </a:lnTo>
                  <a:lnTo>
                    <a:pt x="429" y="399"/>
                  </a:lnTo>
                  <a:lnTo>
                    <a:pt x="425" y="413"/>
                  </a:lnTo>
                  <a:lnTo>
                    <a:pt x="419" y="403"/>
                  </a:lnTo>
                  <a:lnTo>
                    <a:pt x="412" y="393"/>
                  </a:lnTo>
                  <a:lnTo>
                    <a:pt x="408" y="389"/>
                  </a:lnTo>
                  <a:lnTo>
                    <a:pt x="404" y="385"/>
                  </a:lnTo>
                  <a:lnTo>
                    <a:pt x="401" y="382"/>
                  </a:lnTo>
                  <a:lnTo>
                    <a:pt x="399" y="382"/>
                  </a:lnTo>
                  <a:lnTo>
                    <a:pt x="389" y="382"/>
                  </a:lnTo>
                  <a:lnTo>
                    <a:pt x="379" y="382"/>
                  </a:lnTo>
                  <a:lnTo>
                    <a:pt x="378" y="389"/>
                  </a:lnTo>
                  <a:lnTo>
                    <a:pt x="376" y="398"/>
                  </a:lnTo>
                  <a:lnTo>
                    <a:pt x="376" y="402"/>
                  </a:lnTo>
                  <a:lnTo>
                    <a:pt x="376" y="406"/>
                  </a:lnTo>
                  <a:lnTo>
                    <a:pt x="377" y="410"/>
                  </a:lnTo>
                  <a:lnTo>
                    <a:pt x="379" y="413"/>
                  </a:lnTo>
                  <a:lnTo>
                    <a:pt x="345" y="413"/>
                  </a:lnTo>
                  <a:lnTo>
                    <a:pt x="340" y="410"/>
                  </a:lnTo>
                  <a:lnTo>
                    <a:pt x="337" y="407"/>
                  </a:lnTo>
                  <a:lnTo>
                    <a:pt x="335" y="404"/>
                  </a:lnTo>
                  <a:lnTo>
                    <a:pt x="334" y="400"/>
                  </a:lnTo>
                  <a:lnTo>
                    <a:pt x="333" y="392"/>
                  </a:lnTo>
                  <a:lnTo>
                    <a:pt x="332" y="382"/>
                  </a:lnTo>
                  <a:lnTo>
                    <a:pt x="312" y="382"/>
                  </a:lnTo>
                  <a:lnTo>
                    <a:pt x="312" y="395"/>
                  </a:lnTo>
                  <a:lnTo>
                    <a:pt x="310" y="405"/>
                  </a:lnTo>
                  <a:lnTo>
                    <a:pt x="307" y="413"/>
                  </a:lnTo>
                  <a:lnTo>
                    <a:pt x="305" y="420"/>
                  </a:lnTo>
                  <a:lnTo>
                    <a:pt x="303" y="426"/>
                  </a:lnTo>
                  <a:lnTo>
                    <a:pt x="301" y="431"/>
                  </a:lnTo>
                  <a:lnTo>
                    <a:pt x="300" y="437"/>
                  </a:lnTo>
                  <a:lnTo>
                    <a:pt x="299" y="443"/>
                  </a:lnTo>
                  <a:lnTo>
                    <a:pt x="299" y="450"/>
                  </a:lnTo>
                  <a:lnTo>
                    <a:pt x="301" y="456"/>
                  </a:lnTo>
                  <a:lnTo>
                    <a:pt x="302" y="460"/>
                  </a:lnTo>
                  <a:lnTo>
                    <a:pt x="304" y="463"/>
                  </a:lnTo>
                  <a:lnTo>
                    <a:pt x="307" y="466"/>
                  </a:lnTo>
                  <a:lnTo>
                    <a:pt x="312" y="468"/>
                  </a:lnTo>
                  <a:lnTo>
                    <a:pt x="298" y="468"/>
                  </a:lnTo>
                  <a:lnTo>
                    <a:pt x="284" y="468"/>
                  </a:lnTo>
                  <a:lnTo>
                    <a:pt x="272" y="468"/>
                  </a:lnTo>
                  <a:lnTo>
                    <a:pt x="266" y="468"/>
                  </a:lnTo>
                  <a:lnTo>
                    <a:pt x="264" y="468"/>
                  </a:lnTo>
                  <a:lnTo>
                    <a:pt x="260" y="467"/>
                  </a:lnTo>
                  <a:lnTo>
                    <a:pt x="258" y="465"/>
                  </a:lnTo>
                  <a:lnTo>
                    <a:pt x="256" y="462"/>
                  </a:lnTo>
                  <a:lnTo>
                    <a:pt x="251" y="456"/>
                  </a:lnTo>
                  <a:lnTo>
                    <a:pt x="247" y="449"/>
                  </a:lnTo>
                  <a:lnTo>
                    <a:pt x="244" y="440"/>
                  </a:lnTo>
                  <a:lnTo>
                    <a:pt x="242" y="432"/>
                  </a:lnTo>
                  <a:lnTo>
                    <a:pt x="239" y="424"/>
                  </a:lnTo>
                  <a:lnTo>
                    <a:pt x="239" y="419"/>
                  </a:lnTo>
                  <a:lnTo>
                    <a:pt x="229" y="418"/>
                  </a:lnTo>
                  <a:lnTo>
                    <a:pt x="222" y="417"/>
                  </a:lnTo>
                  <a:lnTo>
                    <a:pt x="215" y="414"/>
                  </a:lnTo>
                  <a:lnTo>
                    <a:pt x="209" y="411"/>
                  </a:lnTo>
                  <a:lnTo>
                    <a:pt x="204" y="406"/>
                  </a:lnTo>
                  <a:lnTo>
                    <a:pt x="202" y="401"/>
                  </a:lnTo>
                  <a:lnTo>
                    <a:pt x="200" y="395"/>
                  </a:lnTo>
                  <a:lnTo>
                    <a:pt x="199" y="389"/>
                  </a:lnTo>
                  <a:lnTo>
                    <a:pt x="190" y="394"/>
                  </a:lnTo>
                  <a:lnTo>
                    <a:pt x="179" y="399"/>
                  </a:lnTo>
                  <a:lnTo>
                    <a:pt x="166" y="405"/>
                  </a:lnTo>
                  <a:lnTo>
                    <a:pt x="150" y="411"/>
                  </a:lnTo>
                  <a:lnTo>
                    <a:pt x="136" y="417"/>
                  </a:lnTo>
                  <a:lnTo>
                    <a:pt x="121" y="421"/>
                  </a:lnTo>
                  <a:lnTo>
                    <a:pt x="107" y="424"/>
                  </a:lnTo>
                  <a:lnTo>
                    <a:pt x="93" y="425"/>
                  </a:lnTo>
                  <a:lnTo>
                    <a:pt x="90" y="435"/>
                  </a:lnTo>
                  <a:lnTo>
                    <a:pt x="86" y="443"/>
                  </a:lnTo>
                  <a:lnTo>
                    <a:pt x="80" y="451"/>
                  </a:lnTo>
                  <a:lnTo>
                    <a:pt x="72" y="455"/>
                  </a:lnTo>
                  <a:lnTo>
                    <a:pt x="65" y="459"/>
                  </a:lnTo>
                  <a:lnTo>
                    <a:pt x="56" y="461"/>
                  </a:lnTo>
                  <a:lnTo>
                    <a:pt x="45" y="462"/>
                  </a:lnTo>
                  <a:lnTo>
                    <a:pt x="33" y="462"/>
                  </a:lnTo>
                  <a:lnTo>
                    <a:pt x="27" y="461"/>
                  </a:lnTo>
                  <a:lnTo>
                    <a:pt x="22" y="457"/>
                  </a:lnTo>
                  <a:lnTo>
                    <a:pt x="16" y="452"/>
                  </a:lnTo>
                  <a:lnTo>
                    <a:pt x="11" y="446"/>
                  </a:lnTo>
                  <a:lnTo>
                    <a:pt x="7" y="438"/>
                  </a:lnTo>
                  <a:lnTo>
                    <a:pt x="3" y="431"/>
                  </a:lnTo>
                  <a:lnTo>
                    <a:pt x="1" y="424"/>
                  </a:lnTo>
                  <a:lnTo>
                    <a:pt x="0" y="419"/>
                  </a:lnTo>
                  <a:lnTo>
                    <a:pt x="0" y="417"/>
                  </a:lnTo>
                  <a:lnTo>
                    <a:pt x="1" y="415"/>
                  </a:lnTo>
                  <a:lnTo>
                    <a:pt x="2" y="414"/>
                  </a:lnTo>
                  <a:lnTo>
                    <a:pt x="3" y="414"/>
                  </a:lnTo>
                  <a:lnTo>
                    <a:pt x="7" y="413"/>
                  </a:lnTo>
                  <a:lnTo>
                    <a:pt x="11" y="414"/>
                  </a:lnTo>
                  <a:lnTo>
                    <a:pt x="16" y="414"/>
                  </a:lnTo>
                  <a:lnTo>
                    <a:pt x="22" y="415"/>
                  </a:lnTo>
                  <a:lnTo>
                    <a:pt x="27" y="414"/>
                  </a:lnTo>
                  <a:lnTo>
                    <a:pt x="33" y="413"/>
                  </a:lnTo>
                  <a:lnTo>
                    <a:pt x="38" y="411"/>
                  </a:lnTo>
                  <a:lnTo>
                    <a:pt x="44" y="409"/>
                  </a:lnTo>
                  <a:lnTo>
                    <a:pt x="48" y="405"/>
                  </a:lnTo>
                  <a:lnTo>
                    <a:pt x="53" y="401"/>
                  </a:lnTo>
                  <a:lnTo>
                    <a:pt x="60" y="391"/>
                  </a:lnTo>
                  <a:lnTo>
                    <a:pt x="66" y="379"/>
                  </a:lnTo>
                  <a:lnTo>
                    <a:pt x="72" y="369"/>
                  </a:lnTo>
                  <a:lnTo>
                    <a:pt x="80" y="360"/>
                  </a:lnTo>
                  <a:lnTo>
                    <a:pt x="83" y="356"/>
                  </a:lnTo>
                  <a:lnTo>
                    <a:pt x="89" y="354"/>
                  </a:lnTo>
                  <a:lnTo>
                    <a:pt x="93" y="352"/>
                  </a:lnTo>
                  <a:lnTo>
                    <a:pt x="100" y="351"/>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23" name="Freeform 486"/>
            <p:cNvSpPr>
              <a:spLocks/>
            </p:cNvSpPr>
            <p:nvPr>
              <p:custDataLst>
                <p:tags r:id="rId316"/>
              </p:custDataLst>
            </p:nvPr>
          </p:nvSpPr>
          <p:spPr bwMode="auto">
            <a:xfrm>
              <a:off x="5329390" y="1951303"/>
              <a:ext cx="117970" cy="54656"/>
            </a:xfrm>
            <a:custGeom>
              <a:avLst/>
              <a:gdLst>
                <a:gd name="T0" fmla="*/ 27 w 246"/>
                <a:gd name="T1" fmla="*/ 36 h 42"/>
                <a:gd name="T2" fmla="*/ 36 w 246"/>
                <a:gd name="T3" fmla="*/ 36 h 42"/>
                <a:gd name="T4" fmla="*/ 45 w 246"/>
                <a:gd name="T5" fmla="*/ 35 h 42"/>
                <a:gd name="T6" fmla="*/ 53 w 246"/>
                <a:gd name="T7" fmla="*/ 33 h 42"/>
                <a:gd name="T8" fmla="*/ 59 w 246"/>
                <a:gd name="T9" fmla="*/ 31 h 42"/>
                <a:gd name="T10" fmla="*/ 66 w 246"/>
                <a:gd name="T11" fmla="*/ 30 h 42"/>
                <a:gd name="T12" fmla="*/ 72 w 246"/>
                <a:gd name="T13" fmla="*/ 29 h 42"/>
                <a:gd name="T14" fmla="*/ 80 w 246"/>
                <a:gd name="T15" fmla="*/ 29 h 42"/>
                <a:gd name="T16" fmla="*/ 87 w 246"/>
                <a:gd name="T17" fmla="*/ 30 h 42"/>
                <a:gd name="T18" fmla="*/ 87 w 246"/>
                <a:gd name="T19" fmla="*/ 42 h 42"/>
                <a:gd name="T20" fmla="*/ 154 w 246"/>
                <a:gd name="T21" fmla="*/ 42 h 42"/>
                <a:gd name="T22" fmla="*/ 154 w 246"/>
                <a:gd name="T23" fmla="*/ 39 h 42"/>
                <a:gd name="T24" fmla="*/ 156 w 246"/>
                <a:gd name="T25" fmla="*/ 36 h 42"/>
                <a:gd name="T26" fmla="*/ 159 w 246"/>
                <a:gd name="T27" fmla="*/ 33 h 42"/>
                <a:gd name="T28" fmla="*/ 163 w 246"/>
                <a:gd name="T29" fmla="*/ 31 h 42"/>
                <a:gd name="T30" fmla="*/ 175 w 246"/>
                <a:gd name="T31" fmla="*/ 26 h 42"/>
                <a:gd name="T32" fmla="*/ 190 w 246"/>
                <a:gd name="T33" fmla="*/ 23 h 42"/>
                <a:gd name="T34" fmla="*/ 221 w 246"/>
                <a:gd name="T35" fmla="*/ 17 h 42"/>
                <a:gd name="T36" fmla="*/ 246 w 246"/>
                <a:gd name="T37" fmla="*/ 12 h 42"/>
                <a:gd name="T38" fmla="*/ 212 w 246"/>
                <a:gd name="T39" fmla="*/ 13 h 42"/>
                <a:gd name="T40" fmla="*/ 186 w 246"/>
                <a:gd name="T41" fmla="*/ 14 h 42"/>
                <a:gd name="T42" fmla="*/ 178 w 246"/>
                <a:gd name="T43" fmla="*/ 15 h 42"/>
                <a:gd name="T44" fmla="*/ 171 w 246"/>
                <a:gd name="T45" fmla="*/ 15 h 42"/>
                <a:gd name="T46" fmla="*/ 168 w 246"/>
                <a:gd name="T47" fmla="*/ 14 h 42"/>
                <a:gd name="T48" fmla="*/ 167 w 246"/>
                <a:gd name="T49" fmla="*/ 12 h 42"/>
                <a:gd name="T50" fmla="*/ 159 w 246"/>
                <a:gd name="T51" fmla="*/ 16 h 42"/>
                <a:gd name="T52" fmla="*/ 152 w 246"/>
                <a:gd name="T53" fmla="*/ 17 h 42"/>
                <a:gd name="T54" fmla="*/ 147 w 246"/>
                <a:gd name="T55" fmla="*/ 17 h 42"/>
                <a:gd name="T56" fmla="*/ 141 w 246"/>
                <a:gd name="T57" fmla="*/ 15 h 42"/>
                <a:gd name="T58" fmla="*/ 137 w 246"/>
                <a:gd name="T59" fmla="*/ 12 h 42"/>
                <a:gd name="T60" fmla="*/ 133 w 246"/>
                <a:gd name="T61" fmla="*/ 9 h 42"/>
                <a:gd name="T62" fmla="*/ 129 w 246"/>
                <a:gd name="T63" fmla="*/ 5 h 42"/>
                <a:gd name="T64" fmla="*/ 126 w 246"/>
                <a:gd name="T65" fmla="*/ 0 h 42"/>
                <a:gd name="T66" fmla="*/ 121 w 246"/>
                <a:gd name="T67" fmla="*/ 2 h 42"/>
                <a:gd name="T68" fmla="*/ 113 w 246"/>
                <a:gd name="T69" fmla="*/ 4 h 42"/>
                <a:gd name="T70" fmla="*/ 103 w 246"/>
                <a:gd name="T71" fmla="*/ 5 h 42"/>
                <a:gd name="T72" fmla="*/ 93 w 246"/>
                <a:gd name="T73" fmla="*/ 5 h 42"/>
                <a:gd name="T74" fmla="*/ 74 w 246"/>
                <a:gd name="T75" fmla="*/ 6 h 42"/>
                <a:gd name="T76" fmla="*/ 60 w 246"/>
                <a:gd name="T77" fmla="*/ 6 h 42"/>
                <a:gd name="T78" fmla="*/ 58 w 246"/>
                <a:gd name="T79" fmla="*/ 9 h 42"/>
                <a:gd name="T80" fmla="*/ 56 w 246"/>
                <a:gd name="T81" fmla="*/ 12 h 42"/>
                <a:gd name="T82" fmla="*/ 54 w 246"/>
                <a:gd name="T83" fmla="*/ 15 h 42"/>
                <a:gd name="T84" fmla="*/ 50 w 246"/>
                <a:gd name="T85" fmla="*/ 17 h 42"/>
                <a:gd name="T86" fmla="*/ 42 w 246"/>
                <a:gd name="T87" fmla="*/ 20 h 42"/>
                <a:gd name="T88" fmla="*/ 33 w 246"/>
                <a:gd name="T89" fmla="*/ 22 h 42"/>
                <a:gd name="T90" fmla="*/ 14 w 246"/>
                <a:gd name="T91" fmla="*/ 24 h 42"/>
                <a:gd name="T92" fmla="*/ 0 w 246"/>
                <a:gd name="T93" fmla="*/ 24 h 42"/>
                <a:gd name="T94" fmla="*/ 1 w 246"/>
                <a:gd name="T95" fmla="*/ 27 h 42"/>
                <a:gd name="T96" fmla="*/ 3 w 246"/>
                <a:gd name="T97" fmla="*/ 29 h 42"/>
                <a:gd name="T98" fmla="*/ 5 w 246"/>
                <a:gd name="T99" fmla="*/ 31 h 42"/>
                <a:gd name="T100" fmla="*/ 9 w 246"/>
                <a:gd name="T101" fmla="*/ 33 h 42"/>
                <a:gd name="T102" fmla="*/ 17 w 246"/>
                <a:gd name="T103" fmla="*/ 35 h 42"/>
                <a:gd name="T104" fmla="*/ 27 w 246"/>
                <a:gd name="T105" fmla="*/ 3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6" h="42">
                  <a:moveTo>
                    <a:pt x="27" y="36"/>
                  </a:moveTo>
                  <a:lnTo>
                    <a:pt x="36" y="36"/>
                  </a:lnTo>
                  <a:lnTo>
                    <a:pt x="45" y="35"/>
                  </a:lnTo>
                  <a:lnTo>
                    <a:pt x="53" y="33"/>
                  </a:lnTo>
                  <a:lnTo>
                    <a:pt x="59" y="31"/>
                  </a:lnTo>
                  <a:lnTo>
                    <a:pt x="66" y="30"/>
                  </a:lnTo>
                  <a:lnTo>
                    <a:pt x="72" y="29"/>
                  </a:lnTo>
                  <a:lnTo>
                    <a:pt x="80" y="29"/>
                  </a:lnTo>
                  <a:lnTo>
                    <a:pt x="87" y="30"/>
                  </a:lnTo>
                  <a:lnTo>
                    <a:pt x="87" y="42"/>
                  </a:lnTo>
                  <a:lnTo>
                    <a:pt x="154" y="42"/>
                  </a:lnTo>
                  <a:lnTo>
                    <a:pt x="154" y="39"/>
                  </a:lnTo>
                  <a:lnTo>
                    <a:pt x="156" y="36"/>
                  </a:lnTo>
                  <a:lnTo>
                    <a:pt x="159" y="33"/>
                  </a:lnTo>
                  <a:lnTo>
                    <a:pt x="163" y="31"/>
                  </a:lnTo>
                  <a:lnTo>
                    <a:pt x="175" y="26"/>
                  </a:lnTo>
                  <a:lnTo>
                    <a:pt x="190" y="23"/>
                  </a:lnTo>
                  <a:lnTo>
                    <a:pt x="221" y="17"/>
                  </a:lnTo>
                  <a:lnTo>
                    <a:pt x="246" y="12"/>
                  </a:lnTo>
                  <a:lnTo>
                    <a:pt x="212" y="13"/>
                  </a:lnTo>
                  <a:lnTo>
                    <a:pt x="186" y="14"/>
                  </a:lnTo>
                  <a:lnTo>
                    <a:pt x="178" y="15"/>
                  </a:lnTo>
                  <a:lnTo>
                    <a:pt x="171" y="15"/>
                  </a:lnTo>
                  <a:lnTo>
                    <a:pt x="168" y="14"/>
                  </a:lnTo>
                  <a:lnTo>
                    <a:pt x="167" y="12"/>
                  </a:lnTo>
                  <a:lnTo>
                    <a:pt x="159" y="16"/>
                  </a:lnTo>
                  <a:lnTo>
                    <a:pt x="152" y="17"/>
                  </a:lnTo>
                  <a:lnTo>
                    <a:pt x="147" y="17"/>
                  </a:lnTo>
                  <a:lnTo>
                    <a:pt x="141" y="15"/>
                  </a:lnTo>
                  <a:lnTo>
                    <a:pt x="137" y="12"/>
                  </a:lnTo>
                  <a:lnTo>
                    <a:pt x="133" y="9"/>
                  </a:lnTo>
                  <a:lnTo>
                    <a:pt x="129" y="5"/>
                  </a:lnTo>
                  <a:lnTo>
                    <a:pt x="126" y="0"/>
                  </a:lnTo>
                  <a:lnTo>
                    <a:pt x="121" y="2"/>
                  </a:lnTo>
                  <a:lnTo>
                    <a:pt x="113" y="4"/>
                  </a:lnTo>
                  <a:lnTo>
                    <a:pt x="103" y="5"/>
                  </a:lnTo>
                  <a:lnTo>
                    <a:pt x="93" y="5"/>
                  </a:lnTo>
                  <a:lnTo>
                    <a:pt x="74" y="6"/>
                  </a:lnTo>
                  <a:lnTo>
                    <a:pt x="60" y="6"/>
                  </a:lnTo>
                  <a:lnTo>
                    <a:pt x="58" y="9"/>
                  </a:lnTo>
                  <a:lnTo>
                    <a:pt x="56" y="12"/>
                  </a:lnTo>
                  <a:lnTo>
                    <a:pt x="54" y="15"/>
                  </a:lnTo>
                  <a:lnTo>
                    <a:pt x="50" y="17"/>
                  </a:lnTo>
                  <a:lnTo>
                    <a:pt x="42" y="20"/>
                  </a:lnTo>
                  <a:lnTo>
                    <a:pt x="33" y="22"/>
                  </a:lnTo>
                  <a:lnTo>
                    <a:pt x="14" y="24"/>
                  </a:lnTo>
                  <a:lnTo>
                    <a:pt x="0" y="24"/>
                  </a:lnTo>
                  <a:lnTo>
                    <a:pt x="1" y="27"/>
                  </a:lnTo>
                  <a:lnTo>
                    <a:pt x="3" y="29"/>
                  </a:lnTo>
                  <a:lnTo>
                    <a:pt x="5" y="31"/>
                  </a:lnTo>
                  <a:lnTo>
                    <a:pt x="9" y="33"/>
                  </a:lnTo>
                  <a:lnTo>
                    <a:pt x="17" y="35"/>
                  </a:lnTo>
                  <a:lnTo>
                    <a:pt x="27" y="3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24" name="Freeform 487"/>
            <p:cNvSpPr>
              <a:spLocks/>
            </p:cNvSpPr>
            <p:nvPr>
              <p:custDataLst>
                <p:tags r:id="rId317"/>
              </p:custDataLst>
            </p:nvPr>
          </p:nvSpPr>
          <p:spPr bwMode="auto">
            <a:xfrm>
              <a:off x="5485622" y="1937197"/>
              <a:ext cx="70144" cy="49367"/>
            </a:xfrm>
            <a:custGeom>
              <a:avLst/>
              <a:gdLst>
                <a:gd name="T0" fmla="*/ 103 w 149"/>
                <a:gd name="T1" fmla="*/ 0 h 61"/>
                <a:gd name="T2" fmla="*/ 118 w 149"/>
                <a:gd name="T3" fmla="*/ 1 h 61"/>
                <a:gd name="T4" fmla="*/ 134 w 149"/>
                <a:gd name="T5" fmla="*/ 3 h 61"/>
                <a:gd name="T6" fmla="*/ 145 w 149"/>
                <a:gd name="T7" fmla="*/ 5 h 61"/>
                <a:gd name="T8" fmla="*/ 149 w 149"/>
                <a:gd name="T9" fmla="*/ 6 h 61"/>
                <a:gd name="T10" fmla="*/ 149 w 149"/>
                <a:gd name="T11" fmla="*/ 8 h 61"/>
                <a:gd name="T12" fmla="*/ 147 w 149"/>
                <a:gd name="T13" fmla="*/ 10 h 61"/>
                <a:gd name="T14" fmla="*/ 145 w 149"/>
                <a:gd name="T15" fmla="*/ 12 h 61"/>
                <a:gd name="T16" fmla="*/ 141 w 149"/>
                <a:gd name="T17" fmla="*/ 13 h 61"/>
                <a:gd name="T18" fmla="*/ 137 w 149"/>
                <a:gd name="T19" fmla="*/ 14 h 61"/>
                <a:gd name="T20" fmla="*/ 132 w 149"/>
                <a:gd name="T21" fmla="*/ 14 h 61"/>
                <a:gd name="T22" fmla="*/ 127 w 149"/>
                <a:gd name="T23" fmla="*/ 14 h 61"/>
                <a:gd name="T24" fmla="*/ 123 w 149"/>
                <a:gd name="T25" fmla="*/ 12 h 61"/>
                <a:gd name="T26" fmla="*/ 123 w 149"/>
                <a:gd name="T27" fmla="*/ 23 h 61"/>
                <a:gd name="T28" fmla="*/ 123 w 149"/>
                <a:gd name="T29" fmla="*/ 33 h 61"/>
                <a:gd name="T30" fmla="*/ 123 w 149"/>
                <a:gd name="T31" fmla="*/ 41 h 61"/>
                <a:gd name="T32" fmla="*/ 123 w 149"/>
                <a:gd name="T33" fmla="*/ 49 h 61"/>
                <a:gd name="T34" fmla="*/ 116 w 149"/>
                <a:gd name="T35" fmla="*/ 50 h 61"/>
                <a:gd name="T36" fmla="*/ 109 w 149"/>
                <a:gd name="T37" fmla="*/ 51 h 61"/>
                <a:gd name="T38" fmla="*/ 104 w 149"/>
                <a:gd name="T39" fmla="*/ 53 h 61"/>
                <a:gd name="T40" fmla="*/ 100 w 149"/>
                <a:gd name="T41" fmla="*/ 55 h 61"/>
                <a:gd name="T42" fmla="*/ 94 w 149"/>
                <a:gd name="T43" fmla="*/ 57 h 61"/>
                <a:gd name="T44" fmla="*/ 89 w 149"/>
                <a:gd name="T45" fmla="*/ 59 h 61"/>
                <a:gd name="T46" fmla="*/ 83 w 149"/>
                <a:gd name="T47" fmla="*/ 61 h 61"/>
                <a:gd name="T48" fmla="*/ 76 w 149"/>
                <a:gd name="T49" fmla="*/ 61 h 61"/>
                <a:gd name="T50" fmla="*/ 67 w 149"/>
                <a:gd name="T51" fmla="*/ 60 h 61"/>
                <a:gd name="T52" fmla="*/ 53 w 149"/>
                <a:gd name="T53" fmla="*/ 57 h 61"/>
                <a:gd name="T54" fmla="*/ 39 w 149"/>
                <a:gd name="T55" fmla="*/ 54 h 61"/>
                <a:gd name="T56" fmla="*/ 25 w 149"/>
                <a:gd name="T57" fmla="*/ 49 h 61"/>
                <a:gd name="T58" fmla="*/ 12 w 149"/>
                <a:gd name="T59" fmla="*/ 45 h 61"/>
                <a:gd name="T60" fmla="*/ 3 w 149"/>
                <a:gd name="T61" fmla="*/ 41 h 61"/>
                <a:gd name="T62" fmla="*/ 1 w 149"/>
                <a:gd name="T63" fmla="*/ 39 h 61"/>
                <a:gd name="T64" fmla="*/ 0 w 149"/>
                <a:gd name="T65" fmla="*/ 38 h 61"/>
                <a:gd name="T66" fmla="*/ 0 w 149"/>
                <a:gd name="T67" fmla="*/ 37 h 61"/>
                <a:gd name="T68" fmla="*/ 3 w 149"/>
                <a:gd name="T69" fmla="*/ 37 h 61"/>
                <a:gd name="T70" fmla="*/ 19 w 149"/>
                <a:gd name="T71" fmla="*/ 36 h 61"/>
                <a:gd name="T72" fmla="*/ 35 w 149"/>
                <a:gd name="T73" fmla="*/ 35 h 61"/>
                <a:gd name="T74" fmla="*/ 48 w 149"/>
                <a:gd name="T75" fmla="*/ 32 h 61"/>
                <a:gd name="T76" fmla="*/ 60 w 149"/>
                <a:gd name="T77" fmla="*/ 27 h 61"/>
                <a:gd name="T78" fmla="*/ 72 w 149"/>
                <a:gd name="T79" fmla="*/ 22 h 61"/>
                <a:gd name="T80" fmla="*/ 82 w 149"/>
                <a:gd name="T81" fmla="*/ 16 h 61"/>
                <a:gd name="T82" fmla="*/ 93 w 149"/>
                <a:gd name="T83" fmla="*/ 8 h 61"/>
                <a:gd name="T84" fmla="*/ 103 w 149"/>
                <a:gd name="T85"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9" h="61">
                  <a:moveTo>
                    <a:pt x="103" y="0"/>
                  </a:moveTo>
                  <a:lnTo>
                    <a:pt x="118" y="1"/>
                  </a:lnTo>
                  <a:lnTo>
                    <a:pt x="134" y="3"/>
                  </a:lnTo>
                  <a:lnTo>
                    <a:pt x="145" y="5"/>
                  </a:lnTo>
                  <a:lnTo>
                    <a:pt x="149" y="6"/>
                  </a:lnTo>
                  <a:lnTo>
                    <a:pt x="149" y="8"/>
                  </a:lnTo>
                  <a:lnTo>
                    <a:pt x="147" y="10"/>
                  </a:lnTo>
                  <a:lnTo>
                    <a:pt x="145" y="12"/>
                  </a:lnTo>
                  <a:lnTo>
                    <a:pt x="141" y="13"/>
                  </a:lnTo>
                  <a:lnTo>
                    <a:pt x="137" y="14"/>
                  </a:lnTo>
                  <a:lnTo>
                    <a:pt x="132" y="14"/>
                  </a:lnTo>
                  <a:lnTo>
                    <a:pt x="127" y="14"/>
                  </a:lnTo>
                  <a:lnTo>
                    <a:pt x="123" y="12"/>
                  </a:lnTo>
                  <a:lnTo>
                    <a:pt x="123" y="23"/>
                  </a:lnTo>
                  <a:lnTo>
                    <a:pt x="123" y="33"/>
                  </a:lnTo>
                  <a:lnTo>
                    <a:pt x="123" y="41"/>
                  </a:lnTo>
                  <a:lnTo>
                    <a:pt x="123" y="49"/>
                  </a:lnTo>
                  <a:lnTo>
                    <a:pt x="116" y="50"/>
                  </a:lnTo>
                  <a:lnTo>
                    <a:pt x="109" y="51"/>
                  </a:lnTo>
                  <a:lnTo>
                    <a:pt x="104" y="53"/>
                  </a:lnTo>
                  <a:lnTo>
                    <a:pt x="100" y="55"/>
                  </a:lnTo>
                  <a:lnTo>
                    <a:pt x="94" y="57"/>
                  </a:lnTo>
                  <a:lnTo>
                    <a:pt x="89" y="59"/>
                  </a:lnTo>
                  <a:lnTo>
                    <a:pt x="83" y="61"/>
                  </a:lnTo>
                  <a:lnTo>
                    <a:pt x="76" y="61"/>
                  </a:lnTo>
                  <a:lnTo>
                    <a:pt x="67" y="60"/>
                  </a:lnTo>
                  <a:lnTo>
                    <a:pt x="53" y="57"/>
                  </a:lnTo>
                  <a:lnTo>
                    <a:pt x="39" y="54"/>
                  </a:lnTo>
                  <a:lnTo>
                    <a:pt x="25" y="49"/>
                  </a:lnTo>
                  <a:lnTo>
                    <a:pt x="12" y="45"/>
                  </a:lnTo>
                  <a:lnTo>
                    <a:pt x="3" y="41"/>
                  </a:lnTo>
                  <a:lnTo>
                    <a:pt x="1" y="39"/>
                  </a:lnTo>
                  <a:lnTo>
                    <a:pt x="0" y="38"/>
                  </a:lnTo>
                  <a:lnTo>
                    <a:pt x="0" y="37"/>
                  </a:lnTo>
                  <a:lnTo>
                    <a:pt x="3" y="37"/>
                  </a:lnTo>
                  <a:lnTo>
                    <a:pt x="19" y="36"/>
                  </a:lnTo>
                  <a:lnTo>
                    <a:pt x="35" y="35"/>
                  </a:lnTo>
                  <a:lnTo>
                    <a:pt x="48" y="32"/>
                  </a:lnTo>
                  <a:lnTo>
                    <a:pt x="60" y="27"/>
                  </a:lnTo>
                  <a:lnTo>
                    <a:pt x="72" y="22"/>
                  </a:lnTo>
                  <a:lnTo>
                    <a:pt x="82" y="16"/>
                  </a:lnTo>
                  <a:lnTo>
                    <a:pt x="93" y="8"/>
                  </a:lnTo>
                  <a:lnTo>
                    <a:pt x="103"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25" name="Freeform 488"/>
            <p:cNvSpPr>
              <a:spLocks/>
            </p:cNvSpPr>
            <p:nvPr>
              <p:custDataLst>
                <p:tags r:id="rId318"/>
              </p:custDataLst>
            </p:nvPr>
          </p:nvSpPr>
          <p:spPr bwMode="auto">
            <a:xfrm>
              <a:off x="5525475" y="1944249"/>
              <a:ext cx="143478" cy="49367"/>
            </a:xfrm>
            <a:custGeom>
              <a:avLst/>
              <a:gdLst>
                <a:gd name="T0" fmla="*/ 133 w 299"/>
                <a:gd name="T1" fmla="*/ 72 h 74"/>
                <a:gd name="T2" fmla="*/ 154 w 299"/>
                <a:gd name="T3" fmla="*/ 65 h 74"/>
                <a:gd name="T4" fmla="*/ 178 w 299"/>
                <a:gd name="T5" fmla="*/ 54 h 74"/>
                <a:gd name="T6" fmla="*/ 199 w 299"/>
                <a:gd name="T7" fmla="*/ 42 h 74"/>
                <a:gd name="T8" fmla="*/ 207 w 299"/>
                <a:gd name="T9" fmla="*/ 40 h 74"/>
                <a:gd name="T10" fmla="*/ 211 w 299"/>
                <a:gd name="T11" fmla="*/ 46 h 74"/>
                <a:gd name="T12" fmla="*/ 220 w 299"/>
                <a:gd name="T13" fmla="*/ 51 h 74"/>
                <a:gd name="T14" fmla="*/ 243 w 299"/>
                <a:gd name="T15" fmla="*/ 55 h 74"/>
                <a:gd name="T16" fmla="*/ 269 w 299"/>
                <a:gd name="T17" fmla="*/ 55 h 74"/>
                <a:gd name="T18" fmla="*/ 286 w 299"/>
                <a:gd name="T19" fmla="*/ 55 h 74"/>
                <a:gd name="T20" fmla="*/ 293 w 299"/>
                <a:gd name="T21" fmla="*/ 46 h 74"/>
                <a:gd name="T22" fmla="*/ 298 w 299"/>
                <a:gd name="T23" fmla="*/ 31 h 74"/>
                <a:gd name="T24" fmla="*/ 279 w 299"/>
                <a:gd name="T25" fmla="*/ 25 h 74"/>
                <a:gd name="T26" fmla="*/ 244 w 299"/>
                <a:gd name="T27" fmla="*/ 25 h 74"/>
                <a:gd name="T28" fmla="*/ 225 w 299"/>
                <a:gd name="T29" fmla="*/ 25 h 74"/>
                <a:gd name="T30" fmla="*/ 214 w 299"/>
                <a:gd name="T31" fmla="*/ 27 h 74"/>
                <a:gd name="T32" fmla="*/ 204 w 299"/>
                <a:gd name="T33" fmla="*/ 33 h 74"/>
                <a:gd name="T34" fmla="*/ 172 w 299"/>
                <a:gd name="T35" fmla="*/ 37 h 74"/>
                <a:gd name="T36" fmla="*/ 176 w 299"/>
                <a:gd name="T37" fmla="*/ 28 h 74"/>
                <a:gd name="T38" fmla="*/ 180 w 299"/>
                <a:gd name="T39" fmla="*/ 21 h 74"/>
                <a:gd name="T40" fmla="*/ 194 w 299"/>
                <a:gd name="T41" fmla="*/ 13 h 74"/>
                <a:gd name="T42" fmla="*/ 210 w 299"/>
                <a:gd name="T43" fmla="*/ 9 h 74"/>
                <a:gd name="T44" fmla="*/ 225 w 299"/>
                <a:gd name="T45" fmla="*/ 0 h 74"/>
                <a:gd name="T46" fmla="*/ 185 w 299"/>
                <a:gd name="T47" fmla="*/ 3 h 74"/>
                <a:gd name="T48" fmla="*/ 157 w 299"/>
                <a:gd name="T49" fmla="*/ 11 h 74"/>
                <a:gd name="T50" fmla="*/ 134 w 299"/>
                <a:gd name="T51" fmla="*/ 25 h 74"/>
                <a:gd name="T52" fmla="*/ 114 w 299"/>
                <a:gd name="T53" fmla="*/ 40 h 74"/>
                <a:gd name="T54" fmla="*/ 100 w 299"/>
                <a:gd name="T55" fmla="*/ 53 h 74"/>
                <a:gd name="T56" fmla="*/ 87 w 299"/>
                <a:gd name="T57" fmla="*/ 59 h 74"/>
                <a:gd name="T58" fmla="*/ 64 w 299"/>
                <a:gd name="T59" fmla="*/ 63 h 74"/>
                <a:gd name="T60" fmla="*/ 32 w 299"/>
                <a:gd name="T61" fmla="*/ 64 h 74"/>
                <a:gd name="T62" fmla="*/ 12 w 299"/>
                <a:gd name="T63" fmla="*/ 67 h 74"/>
                <a:gd name="T64" fmla="*/ 2 w 299"/>
                <a:gd name="T65" fmla="*/ 70 h 74"/>
                <a:gd name="T66" fmla="*/ 39 w 299"/>
                <a:gd name="T67" fmla="*/ 74 h 74"/>
                <a:gd name="T68" fmla="*/ 102 w 299"/>
                <a:gd name="T69"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9" h="74">
                  <a:moveTo>
                    <a:pt x="126" y="74"/>
                  </a:moveTo>
                  <a:lnTo>
                    <a:pt x="133" y="72"/>
                  </a:lnTo>
                  <a:lnTo>
                    <a:pt x="142" y="69"/>
                  </a:lnTo>
                  <a:lnTo>
                    <a:pt x="154" y="65"/>
                  </a:lnTo>
                  <a:lnTo>
                    <a:pt x="166" y="60"/>
                  </a:lnTo>
                  <a:lnTo>
                    <a:pt x="178" y="54"/>
                  </a:lnTo>
                  <a:lnTo>
                    <a:pt x="189" y="48"/>
                  </a:lnTo>
                  <a:lnTo>
                    <a:pt x="199" y="42"/>
                  </a:lnTo>
                  <a:lnTo>
                    <a:pt x="205" y="37"/>
                  </a:lnTo>
                  <a:lnTo>
                    <a:pt x="207" y="40"/>
                  </a:lnTo>
                  <a:lnTo>
                    <a:pt x="209" y="43"/>
                  </a:lnTo>
                  <a:lnTo>
                    <a:pt x="211" y="46"/>
                  </a:lnTo>
                  <a:lnTo>
                    <a:pt x="214" y="48"/>
                  </a:lnTo>
                  <a:lnTo>
                    <a:pt x="220" y="51"/>
                  </a:lnTo>
                  <a:lnTo>
                    <a:pt x="227" y="53"/>
                  </a:lnTo>
                  <a:lnTo>
                    <a:pt x="243" y="55"/>
                  </a:lnTo>
                  <a:lnTo>
                    <a:pt x="259" y="55"/>
                  </a:lnTo>
                  <a:lnTo>
                    <a:pt x="269" y="55"/>
                  </a:lnTo>
                  <a:lnTo>
                    <a:pt x="278" y="55"/>
                  </a:lnTo>
                  <a:lnTo>
                    <a:pt x="286" y="55"/>
                  </a:lnTo>
                  <a:lnTo>
                    <a:pt x="292" y="55"/>
                  </a:lnTo>
                  <a:lnTo>
                    <a:pt x="293" y="46"/>
                  </a:lnTo>
                  <a:lnTo>
                    <a:pt x="295" y="38"/>
                  </a:lnTo>
                  <a:lnTo>
                    <a:pt x="298" y="31"/>
                  </a:lnTo>
                  <a:lnTo>
                    <a:pt x="299" y="25"/>
                  </a:lnTo>
                  <a:lnTo>
                    <a:pt x="279" y="25"/>
                  </a:lnTo>
                  <a:lnTo>
                    <a:pt x="260" y="25"/>
                  </a:lnTo>
                  <a:lnTo>
                    <a:pt x="244" y="25"/>
                  </a:lnTo>
                  <a:lnTo>
                    <a:pt x="232" y="25"/>
                  </a:lnTo>
                  <a:lnTo>
                    <a:pt x="225" y="25"/>
                  </a:lnTo>
                  <a:lnTo>
                    <a:pt x="220" y="26"/>
                  </a:lnTo>
                  <a:lnTo>
                    <a:pt x="214" y="27"/>
                  </a:lnTo>
                  <a:lnTo>
                    <a:pt x="211" y="29"/>
                  </a:lnTo>
                  <a:lnTo>
                    <a:pt x="204" y="33"/>
                  </a:lnTo>
                  <a:lnTo>
                    <a:pt x="199" y="37"/>
                  </a:lnTo>
                  <a:lnTo>
                    <a:pt x="172" y="37"/>
                  </a:lnTo>
                  <a:lnTo>
                    <a:pt x="174" y="32"/>
                  </a:lnTo>
                  <a:lnTo>
                    <a:pt x="176" y="28"/>
                  </a:lnTo>
                  <a:lnTo>
                    <a:pt x="178" y="24"/>
                  </a:lnTo>
                  <a:lnTo>
                    <a:pt x="180" y="21"/>
                  </a:lnTo>
                  <a:lnTo>
                    <a:pt x="187" y="16"/>
                  </a:lnTo>
                  <a:lnTo>
                    <a:pt x="194" y="13"/>
                  </a:lnTo>
                  <a:lnTo>
                    <a:pt x="202" y="11"/>
                  </a:lnTo>
                  <a:lnTo>
                    <a:pt x="210" y="9"/>
                  </a:lnTo>
                  <a:lnTo>
                    <a:pt x="217" y="5"/>
                  </a:lnTo>
                  <a:lnTo>
                    <a:pt x="225" y="0"/>
                  </a:lnTo>
                  <a:lnTo>
                    <a:pt x="199" y="0"/>
                  </a:lnTo>
                  <a:lnTo>
                    <a:pt x="185" y="3"/>
                  </a:lnTo>
                  <a:lnTo>
                    <a:pt x="170" y="7"/>
                  </a:lnTo>
                  <a:lnTo>
                    <a:pt x="157" y="11"/>
                  </a:lnTo>
                  <a:lnTo>
                    <a:pt x="145" y="18"/>
                  </a:lnTo>
                  <a:lnTo>
                    <a:pt x="134" y="25"/>
                  </a:lnTo>
                  <a:lnTo>
                    <a:pt x="123" y="32"/>
                  </a:lnTo>
                  <a:lnTo>
                    <a:pt x="114" y="40"/>
                  </a:lnTo>
                  <a:lnTo>
                    <a:pt x="105" y="49"/>
                  </a:lnTo>
                  <a:lnTo>
                    <a:pt x="100" y="53"/>
                  </a:lnTo>
                  <a:lnTo>
                    <a:pt x="95" y="56"/>
                  </a:lnTo>
                  <a:lnTo>
                    <a:pt x="87" y="59"/>
                  </a:lnTo>
                  <a:lnTo>
                    <a:pt x="80" y="61"/>
                  </a:lnTo>
                  <a:lnTo>
                    <a:pt x="64" y="63"/>
                  </a:lnTo>
                  <a:lnTo>
                    <a:pt x="47" y="64"/>
                  </a:lnTo>
                  <a:lnTo>
                    <a:pt x="32" y="64"/>
                  </a:lnTo>
                  <a:lnTo>
                    <a:pt x="18" y="65"/>
                  </a:lnTo>
                  <a:lnTo>
                    <a:pt x="12" y="67"/>
                  </a:lnTo>
                  <a:lnTo>
                    <a:pt x="7" y="68"/>
                  </a:lnTo>
                  <a:lnTo>
                    <a:pt x="2" y="70"/>
                  </a:lnTo>
                  <a:lnTo>
                    <a:pt x="0" y="74"/>
                  </a:lnTo>
                  <a:lnTo>
                    <a:pt x="39" y="74"/>
                  </a:lnTo>
                  <a:lnTo>
                    <a:pt x="73" y="74"/>
                  </a:lnTo>
                  <a:lnTo>
                    <a:pt x="102" y="74"/>
                  </a:lnTo>
                  <a:lnTo>
                    <a:pt x="126" y="74"/>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26" name="Freeform 489"/>
            <p:cNvSpPr>
              <a:spLocks/>
            </p:cNvSpPr>
            <p:nvPr>
              <p:custDataLst>
                <p:tags r:id="rId319"/>
              </p:custDataLst>
            </p:nvPr>
          </p:nvSpPr>
          <p:spPr bwMode="auto">
            <a:xfrm>
              <a:off x="6112140" y="2108217"/>
              <a:ext cx="44638" cy="49367"/>
            </a:xfrm>
            <a:custGeom>
              <a:avLst/>
              <a:gdLst>
                <a:gd name="T0" fmla="*/ 93 w 100"/>
                <a:gd name="T1" fmla="*/ 0 h 42"/>
                <a:gd name="T2" fmla="*/ 97 w 100"/>
                <a:gd name="T3" fmla="*/ 7 h 42"/>
                <a:gd name="T4" fmla="*/ 100 w 100"/>
                <a:gd name="T5" fmla="*/ 18 h 42"/>
                <a:gd name="T6" fmla="*/ 92 w 100"/>
                <a:gd name="T7" fmla="*/ 24 h 42"/>
                <a:gd name="T8" fmla="*/ 86 w 100"/>
                <a:gd name="T9" fmla="*/ 29 h 42"/>
                <a:gd name="T10" fmla="*/ 79 w 100"/>
                <a:gd name="T11" fmla="*/ 34 h 42"/>
                <a:gd name="T12" fmla="*/ 72 w 100"/>
                <a:gd name="T13" fmla="*/ 37 h 42"/>
                <a:gd name="T14" fmla="*/ 65 w 100"/>
                <a:gd name="T15" fmla="*/ 39 h 42"/>
                <a:gd name="T16" fmla="*/ 57 w 100"/>
                <a:gd name="T17" fmla="*/ 41 h 42"/>
                <a:gd name="T18" fmla="*/ 49 w 100"/>
                <a:gd name="T19" fmla="*/ 42 h 42"/>
                <a:gd name="T20" fmla="*/ 40 w 100"/>
                <a:gd name="T21" fmla="*/ 42 h 42"/>
                <a:gd name="T22" fmla="*/ 27 w 100"/>
                <a:gd name="T23" fmla="*/ 41 h 42"/>
                <a:gd name="T24" fmla="*/ 12 w 100"/>
                <a:gd name="T25" fmla="*/ 39 h 42"/>
                <a:gd name="T26" fmla="*/ 1 w 100"/>
                <a:gd name="T27" fmla="*/ 37 h 42"/>
                <a:gd name="T28" fmla="*/ 0 w 100"/>
                <a:gd name="T29" fmla="*/ 36 h 42"/>
                <a:gd name="T30" fmla="*/ 6 w 100"/>
                <a:gd name="T31" fmla="*/ 36 h 42"/>
                <a:gd name="T32" fmla="*/ 12 w 100"/>
                <a:gd name="T33" fmla="*/ 35 h 42"/>
                <a:gd name="T34" fmla="*/ 18 w 100"/>
                <a:gd name="T35" fmla="*/ 33 h 42"/>
                <a:gd name="T36" fmla="*/ 23 w 100"/>
                <a:gd name="T37" fmla="*/ 30 h 42"/>
                <a:gd name="T38" fmla="*/ 33 w 100"/>
                <a:gd name="T39" fmla="*/ 25 h 42"/>
                <a:gd name="T40" fmla="*/ 44 w 100"/>
                <a:gd name="T41" fmla="*/ 18 h 42"/>
                <a:gd name="T42" fmla="*/ 55 w 100"/>
                <a:gd name="T43" fmla="*/ 11 h 42"/>
                <a:gd name="T44" fmla="*/ 66 w 100"/>
                <a:gd name="T45" fmla="*/ 5 h 42"/>
                <a:gd name="T46" fmla="*/ 72 w 100"/>
                <a:gd name="T47" fmla="*/ 3 h 42"/>
                <a:gd name="T48" fmla="*/ 79 w 100"/>
                <a:gd name="T49" fmla="*/ 1 h 42"/>
                <a:gd name="T50" fmla="*/ 86 w 100"/>
                <a:gd name="T51" fmla="*/ 0 h 42"/>
                <a:gd name="T52" fmla="*/ 93 w 100"/>
                <a:gd name="T53"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0" h="42">
                  <a:moveTo>
                    <a:pt x="93" y="0"/>
                  </a:moveTo>
                  <a:lnTo>
                    <a:pt x="97" y="7"/>
                  </a:lnTo>
                  <a:lnTo>
                    <a:pt x="100" y="18"/>
                  </a:lnTo>
                  <a:lnTo>
                    <a:pt x="92" y="24"/>
                  </a:lnTo>
                  <a:lnTo>
                    <a:pt x="86" y="29"/>
                  </a:lnTo>
                  <a:lnTo>
                    <a:pt x="79" y="34"/>
                  </a:lnTo>
                  <a:lnTo>
                    <a:pt x="72" y="37"/>
                  </a:lnTo>
                  <a:lnTo>
                    <a:pt x="65" y="39"/>
                  </a:lnTo>
                  <a:lnTo>
                    <a:pt x="57" y="41"/>
                  </a:lnTo>
                  <a:lnTo>
                    <a:pt x="49" y="42"/>
                  </a:lnTo>
                  <a:lnTo>
                    <a:pt x="40" y="42"/>
                  </a:lnTo>
                  <a:lnTo>
                    <a:pt x="27" y="41"/>
                  </a:lnTo>
                  <a:lnTo>
                    <a:pt x="12" y="39"/>
                  </a:lnTo>
                  <a:lnTo>
                    <a:pt x="1" y="37"/>
                  </a:lnTo>
                  <a:lnTo>
                    <a:pt x="0" y="36"/>
                  </a:lnTo>
                  <a:lnTo>
                    <a:pt x="6" y="36"/>
                  </a:lnTo>
                  <a:lnTo>
                    <a:pt x="12" y="35"/>
                  </a:lnTo>
                  <a:lnTo>
                    <a:pt x="18" y="33"/>
                  </a:lnTo>
                  <a:lnTo>
                    <a:pt x="23" y="30"/>
                  </a:lnTo>
                  <a:lnTo>
                    <a:pt x="33" y="25"/>
                  </a:lnTo>
                  <a:lnTo>
                    <a:pt x="44" y="18"/>
                  </a:lnTo>
                  <a:lnTo>
                    <a:pt x="55" y="11"/>
                  </a:lnTo>
                  <a:lnTo>
                    <a:pt x="66" y="5"/>
                  </a:lnTo>
                  <a:lnTo>
                    <a:pt x="72" y="3"/>
                  </a:lnTo>
                  <a:lnTo>
                    <a:pt x="79" y="1"/>
                  </a:lnTo>
                  <a:lnTo>
                    <a:pt x="86" y="0"/>
                  </a:lnTo>
                  <a:lnTo>
                    <a:pt x="93"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27" name="Freeform 490"/>
            <p:cNvSpPr>
              <a:spLocks/>
            </p:cNvSpPr>
            <p:nvPr>
              <p:custDataLst>
                <p:tags r:id="rId320"/>
              </p:custDataLst>
            </p:nvPr>
          </p:nvSpPr>
          <p:spPr bwMode="auto">
            <a:xfrm>
              <a:off x="6013300" y="1983037"/>
              <a:ext cx="17537" cy="51128"/>
            </a:xfrm>
            <a:custGeom>
              <a:avLst/>
              <a:gdLst>
                <a:gd name="T0" fmla="*/ 40 w 40"/>
                <a:gd name="T1" fmla="*/ 5 h 5"/>
                <a:gd name="T2" fmla="*/ 0 w 40"/>
                <a:gd name="T3" fmla="*/ 5 h 5"/>
                <a:gd name="T4" fmla="*/ 5 w 40"/>
                <a:gd name="T5" fmla="*/ 3 h 5"/>
                <a:gd name="T6" fmla="*/ 9 w 40"/>
                <a:gd name="T7" fmla="*/ 1 h 5"/>
                <a:gd name="T8" fmla="*/ 15 w 40"/>
                <a:gd name="T9" fmla="*/ 0 h 5"/>
                <a:gd name="T10" fmla="*/ 20 w 40"/>
                <a:gd name="T11" fmla="*/ 0 h 5"/>
                <a:gd name="T12" fmla="*/ 25 w 40"/>
                <a:gd name="T13" fmla="*/ 0 h 5"/>
                <a:gd name="T14" fmla="*/ 30 w 40"/>
                <a:gd name="T15" fmla="*/ 1 h 5"/>
                <a:gd name="T16" fmla="*/ 35 w 40"/>
                <a:gd name="T17" fmla="*/ 3 h 5"/>
                <a:gd name="T18" fmla="*/ 40 w 40"/>
                <a:gd name="T19"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5">
                  <a:moveTo>
                    <a:pt x="40" y="5"/>
                  </a:moveTo>
                  <a:lnTo>
                    <a:pt x="0" y="5"/>
                  </a:lnTo>
                  <a:lnTo>
                    <a:pt x="5" y="3"/>
                  </a:lnTo>
                  <a:lnTo>
                    <a:pt x="9" y="1"/>
                  </a:lnTo>
                  <a:lnTo>
                    <a:pt x="15" y="0"/>
                  </a:lnTo>
                  <a:lnTo>
                    <a:pt x="20" y="0"/>
                  </a:lnTo>
                  <a:lnTo>
                    <a:pt x="25" y="0"/>
                  </a:lnTo>
                  <a:lnTo>
                    <a:pt x="30" y="1"/>
                  </a:lnTo>
                  <a:lnTo>
                    <a:pt x="35" y="3"/>
                  </a:lnTo>
                  <a:lnTo>
                    <a:pt x="40" y="5"/>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28" name="Freeform 491"/>
            <p:cNvSpPr>
              <a:spLocks/>
            </p:cNvSpPr>
            <p:nvPr>
              <p:custDataLst>
                <p:tags r:id="rId321"/>
              </p:custDataLst>
            </p:nvPr>
          </p:nvSpPr>
          <p:spPr bwMode="auto">
            <a:xfrm>
              <a:off x="6037213" y="1946012"/>
              <a:ext cx="15942" cy="52893"/>
            </a:xfrm>
            <a:custGeom>
              <a:avLst/>
              <a:gdLst>
                <a:gd name="T0" fmla="*/ 0 w 33"/>
                <a:gd name="T1" fmla="*/ 19 h 31"/>
                <a:gd name="T2" fmla="*/ 20 w 33"/>
                <a:gd name="T3" fmla="*/ 0 h 31"/>
                <a:gd name="T4" fmla="*/ 20 w 33"/>
                <a:gd name="T5" fmla="*/ 4 h 31"/>
                <a:gd name="T6" fmla="*/ 22 w 33"/>
                <a:gd name="T7" fmla="*/ 10 h 31"/>
                <a:gd name="T8" fmla="*/ 25 w 33"/>
                <a:gd name="T9" fmla="*/ 14 h 31"/>
                <a:gd name="T10" fmla="*/ 27 w 33"/>
                <a:gd name="T11" fmla="*/ 18 h 31"/>
                <a:gd name="T12" fmla="*/ 31 w 33"/>
                <a:gd name="T13" fmla="*/ 26 h 31"/>
                <a:gd name="T14" fmla="*/ 33 w 33"/>
                <a:gd name="T15" fmla="*/ 31 h 31"/>
                <a:gd name="T16" fmla="*/ 0 w 33"/>
                <a:gd name="T17" fmla="*/ 31 h 31"/>
                <a:gd name="T18" fmla="*/ 0 w 33"/>
                <a:gd name="T19" fmla="*/ 25 h 31"/>
                <a:gd name="T20" fmla="*/ 0 w 33"/>
                <a:gd name="T21" fmla="*/ 1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1">
                  <a:moveTo>
                    <a:pt x="0" y="19"/>
                  </a:moveTo>
                  <a:lnTo>
                    <a:pt x="20" y="0"/>
                  </a:lnTo>
                  <a:lnTo>
                    <a:pt x="20" y="4"/>
                  </a:lnTo>
                  <a:lnTo>
                    <a:pt x="22" y="10"/>
                  </a:lnTo>
                  <a:lnTo>
                    <a:pt x="25" y="14"/>
                  </a:lnTo>
                  <a:lnTo>
                    <a:pt x="27" y="18"/>
                  </a:lnTo>
                  <a:lnTo>
                    <a:pt x="31" y="26"/>
                  </a:lnTo>
                  <a:lnTo>
                    <a:pt x="33" y="31"/>
                  </a:lnTo>
                  <a:lnTo>
                    <a:pt x="0" y="31"/>
                  </a:lnTo>
                  <a:lnTo>
                    <a:pt x="0" y="25"/>
                  </a:lnTo>
                  <a:lnTo>
                    <a:pt x="0" y="19"/>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29" name="Freeform 492"/>
            <p:cNvSpPr>
              <a:spLocks/>
            </p:cNvSpPr>
            <p:nvPr>
              <p:custDataLst>
                <p:tags r:id="rId322"/>
              </p:custDataLst>
            </p:nvPr>
          </p:nvSpPr>
          <p:spPr bwMode="auto">
            <a:xfrm>
              <a:off x="6195037" y="2048271"/>
              <a:ext cx="20725" cy="51129"/>
            </a:xfrm>
            <a:custGeom>
              <a:avLst/>
              <a:gdLst>
                <a:gd name="T0" fmla="*/ 41 w 41"/>
                <a:gd name="T1" fmla="*/ 0 h 43"/>
                <a:gd name="T2" fmla="*/ 41 w 41"/>
                <a:gd name="T3" fmla="*/ 43 h 43"/>
                <a:gd name="T4" fmla="*/ 31 w 41"/>
                <a:gd name="T5" fmla="*/ 42 h 43"/>
                <a:gd name="T6" fmla="*/ 24 w 41"/>
                <a:gd name="T7" fmla="*/ 40 h 43"/>
                <a:gd name="T8" fmla="*/ 18 w 41"/>
                <a:gd name="T9" fmla="*/ 37 h 43"/>
                <a:gd name="T10" fmla="*/ 13 w 41"/>
                <a:gd name="T11" fmla="*/ 33 h 43"/>
                <a:gd name="T12" fmla="*/ 5 w 41"/>
                <a:gd name="T13" fmla="*/ 25 h 43"/>
                <a:gd name="T14" fmla="*/ 0 w 41"/>
                <a:gd name="T15" fmla="*/ 19 h 43"/>
                <a:gd name="T16" fmla="*/ 12 w 41"/>
                <a:gd name="T17" fmla="*/ 13 h 43"/>
                <a:gd name="T18" fmla="*/ 25 w 41"/>
                <a:gd name="T19" fmla="*/ 7 h 43"/>
                <a:gd name="T20" fmla="*/ 36 w 41"/>
                <a:gd name="T21" fmla="*/ 2 h 43"/>
                <a:gd name="T22" fmla="*/ 41 w 41"/>
                <a:gd name="T23"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 h="43">
                  <a:moveTo>
                    <a:pt x="41" y="0"/>
                  </a:moveTo>
                  <a:lnTo>
                    <a:pt x="41" y="43"/>
                  </a:lnTo>
                  <a:lnTo>
                    <a:pt x="31" y="42"/>
                  </a:lnTo>
                  <a:lnTo>
                    <a:pt x="24" y="40"/>
                  </a:lnTo>
                  <a:lnTo>
                    <a:pt x="18" y="37"/>
                  </a:lnTo>
                  <a:lnTo>
                    <a:pt x="13" y="33"/>
                  </a:lnTo>
                  <a:lnTo>
                    <a:pt x="5" y="25"/>
                  </a:lnTo>
                  <a:lnTo>
                    <a:pt x="0" y="19"/>
                  </a:lnTo>
                  <a:lnTo>
                    <a:pt x="12" y="13"/>
                  </a:lnTo>
                  <a:lnTo>
                    <a:pt x="25" y="7"/>
                  </a:lnTo>
                  <a:lnTo>
                    <a:pt x="36" y="2"/>
                  </a:lnTo>
                  <a:lnTo>
                    <a:pt x="41"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0" name="Freeform 493"/>
            <p:cNvSpPr>
              <a:spLocks/>
            </p:cNvSpPr>
            <p:nvPr>
              <p:custDataLst>
                <p:tags r:id="rId323"/>
              </p:custDataLst>
            </p:nvPr>
          </p:nvSpPr>
          <p:spPr bwMode="auto">
            <a:xfrm>
              <a:off x="6255617" y="1946012"/>
              <a:ext cx="102029" cy="52893"/>
            </a:xfrm>
            <a:custGeom>
              <a:avLst/>
              <a:gdLst>
                <a:gd name="T0" fmla="*/ 61 w 213"/>
                <a:gd name="T1" fmla="*/ 0 h 62"/>
                <a:gd name="T2" fmla="*/ 83 w 213"/>
                <a:gd name="T3" fmla="*/ 0 h 62"/>
                <a:gd name="T4" fmla="*/ 105 w 213"/>
                <a:gd name="T5" fmla="*/ 1 h 62"/>
                <a:gd name="T6" fmla="*/ 127 w 213"/>
                <a:gd name="T7" fmla="*/ 3 h 62"/>
                <a:gd name="T8" fmla="*/ 146 w 213"/>
                <a:gd name="T9" fmla="*/ 7 h 62"/>
                <a:gd name="T10" fmla="*/ 166 w 213"/>
                <a:gd name="T11" fmla="*/ 11 h 62"/>
                <a:gd name="T12" fmla="*/ 184 w 213"/>
                <a:gd name="T13" fmla="*/ 16 h 62"/>
                <a:gd name="T14" fmla="*/ 191 w 213"/>
                <a:gd name="T15" fmla="*/ 19 h 62"/>
                <a:gd name="T16" fmla="*/ 199 w 213"/>
                <a:gd name="T17" fmla="*/ 23 h 62"/>
                <a:gd name="T18" fmla="*/ 207 w 213"/>
                <a:gd name="T19" fmla="*/ 27 h 62"/>
                <a:gd name="T20" fmla="*/ 213 w 213"/>
                <a:gd name="T21" fmla="*/ 31 h 62"/>
                <a:gd name="T22" fmla="*/ 211 w 213"/>
                <a:gd name="T23" fmla="*/ 35 h 62"/>
                <a:gd name="T24" fmla="*/ 207 w 213"/>
                <a:gd name="T25" fmla="*/ 38 h 62"/>
                <a:gd name="T26" fmla="*/ 201 w 213"/>
                <a:gd name="T27" fmla="*/ 41 h 62"/>
                <a:gd name="T28" fmla="*/ 195 w 213"/>
                <a:gd name="T29" fmla="*/ 44 h 62"/>
                <a:gd name="T30" fmla="*/ 177 w 213"/>
                <a:gd name="T31" fmla="*/ 49 h 62"/>
                <a:gd name="T32" fmla="*/ 156 w 213"/>
                <a:gd name="T33" fmla="*/ 53 h 62"/>
                <a:gd name="T34" fmla="*/ 135 w 213"/>
                <a:gd name="T35" fmla="*/ 57 h 62"/>
                <a:gd name="T36" fmla="*/ 114 w 213"/>
                <a:gd name="T37" fmla="*/ 59 h 62"/>
                <a:gd name="T38" fmla="*/ 95 w 213"/>
                <a:gd name="T39" fmla="*/ 62 h 62"/>
                <a:gd name="T40" fmla="*/ 80 w 213"/>
                <a:gd name="T41" fmla="*/ 62 h 62"/>
                <a:gd name="T42" fmla="*/ 62 w 213"/>
                <a:gd name="T43" fmla="*/ 62 h 62"/>
                <a:gd name="T44" fmla="*/ 43 w 213"/>
                <a:gd name="T45" fmla="*/ 59 h 62"/>
                <a:gd name="T46" fmla="*/ 33 w 213"/>
                <a:gd name="T47" fmla="*/ 59 h 62"/>
                <a:gd name="T48" fmla="*/ 23 w 213"/>
                <a:gd name="T49" fmla="*/ 59 h 62"/>
                <a:gd name="T50" fmla="*/ 12 w 213"/>
                <a:gd name="T51" fmla="*/ 60 h 62"/>
                <a:gd name="T52" fmla="*/ 0 w 213"/>
                <a:gd name="T53" fmla="*/ 62 h 62"/>
                <a:gd name="T54" fmla="*/ 6 w 213"/>
                <a:gd name="T55" fmla="*/ 50 h 62"/>
                <a:gd name="T56" fmla="*/ 11 w 213"/>
                <a:gd name="T57" fmla="*/ 39 h 62"/>
                <a:gd name="T58" fmla="*/ 17 w 213"/>
                <a:gd name="T59" fmla="*/ 29 h 62"/>
                <a:gd name="T60" fmla="*/ 23 w 213"/>
                <a:gd name="T61" fmla="*/ 20 h 62"/>
                <a:gd name="T62" fmla="*/ 27 w 213"/>
                <a:gd name="T63" fmla="*/ 16 h 62"/>
                <a:gd name="T64" fmla="*/ 30 w 213"/>
                <a:gd name="T65" fmla="*/ 12 h 62"/>
                <a:gd name="T66" fmla="*/ 34 w 213"/>
                <a:gd name="T67" fmla="*/ 9 h 62"/>
                <a:gd name="T68" fmla="*/ 39 w 213"/>
                <a:gd name="T69" fmla="*/ 6 h 62"/>
                <a:gd name="T70" fmla="*/ 43 w 213"/>
                <a:gd name="T71" fmla="*/ 3 h 62"/>
                <a:gd name="T72" fmla="*/ 49 w 213"/>
                <a:gd name="T73" fmla="*/ 1 h 62"/>
                <a:gd name="T74" fmla="*/ 54 w 213"/>
                <a:gd name="T75" fmla="*/ 0 h 62"/>
                <a:gd name="T76" fmla="*/ 61 w 213"/>
                <a:gd name="T77"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3" h="62">
                  <a:moveTo>
                    <a:pt x="61" y="0"/>
                  </a:moveTo>
                  <a:lnTo>
                    <a:pt x="83" y="0"/>
                  </a:lnTo>
                  <a:lnTo>
                    <a:pt x="105" y="1"/>
                  </a:lnTo>
                  <a:lnTo>
                    <a:pt x="127" y="3"/>
                  </a:lnTo>
                  <a:lnTo>
                    <a:pt x="146" y="7"/>
                  </a:lnTo>
                  <a:lnTo>
                    <a:pt x="166" y="11"/>
                  </a:lnTo>
                  <a:lnTo>
                    <a:pt x="184" y="16"/>
                  </a:lnTo>
                  <a:lnTo>
                    <a:pt x="191" y="19"/>
                  </a:lnTo>
                  <a:lnTo>
                    <a:pt x="199" y="23"/>
                  </a:lnTo>
                  <a:lnTo>
                    <a:pt x="207" y="27"/>
                  </a:lnTo>
                  <a:lnTo>
                    <a:pt x="213" y="31"/>
                  </a:lnTo>
                  <a:lnTo>
                    <a:pt x="211" y="35"/>
                  </a:lnTo>
                  <a:lnTo>
                    <a:pt x="207" y="38"/>
                  </a:lnTo>
                  <a:lnTo>
                    <a:pt x="201" y="41"/>
                  </a:lnTo>
                  <a:lnTo>
                    <a:pt x="195" y="44"/>
                  </a:lnTo>
                  <a:lnTo>
                    <a:pt x="177" y="49"/>
                  </a:lnTo>
                  <a:lnTo>
                    <a:pt x="156" y="53"/>
                  </a:lnTo>
                  <a:lnTo>
                    <a:pt x="135" y="57"/>
                  </a:lnTo>
                  <a:lnTo>
                    <a:pt x="114" y="59"/>
                  </a:lnTo>
                  <a:lnTo>
                    <a:pt x="95" y="62"/>
                  </a:lnTo>
                  <a:lnTo>
                    <a:pt x="80" y="62"/>
                  </a:lnTo>
                  <a:lnTo>
                    <a:pt x="62" y="62"/>
                  </a:lnTo>
                  <a:lnTo>
                    <a:pt x="43" y="59"/>
                  </a:lnTo>
                  <a:lnTo>
                    <a:pt x="33" y="59"/>
                  </a:lnTo>
                  <a:lnTo>
                    <a:pt x="23" y="59"/>
                  </a:lnTo>
                  <a:lnTo>
                    <a:pt x="12" y="60"/>
                  </a:lnTo>
                  <a:lnTo>
                    <a:pt x="0" y="62"/>
                  </a:lnTo>
                  <a:lnTo>
                    <a:pt x="6" y="50"/>
                  </a:lnTo>
                  <a:lnTo>
                    <a:pt x="11" y="39"/>
                  </a:lnTo>
                  <a:lnTo>
                    <a:pt x="17" y="29"/>
                  </a:lnTo>
                  <a:lnTo>
                    <a:pt x="23" y="20"/>
                  </a:lnTo>
                  <a:lnTo>
                    <a:pt x="27" y="16"/>
                  </a:lnTo>
                  <a:lnTo>
                    <a:pt x="30" y="12"/>
                  </a:lnTo>
                  <a:lnTo>
                    <a:pt x="34" y="9"/>
                  </a:lnTo>
                  <a:lnTo>
                    <a:pt x="39" y="6"/>
                  </a:lnTo>
                  <a:lnTo>
                    <a:pt x="43" y="3"/>
                  </a:lnTo>
                  <a:lnTo>
                    <a:pt x="49" y="1"/>
                  </a:lnTo>
                  <a:lnTo>
                    <a:pt x="54" y="0"/>
                  </a:lnTo>
                  <a:lnTo>
                    <a:pt x="61"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1" name="Freeform 494"/>
            <p:cNvSpPr>
              <a:spLocks/>
            </p:cNvSpPr>
            <p:nvPr>
              <p:custDataLst>
                <p:tags r:id="rId324"/>
              </p:custDataLst>
            </p:nvPr>
          </p:nvSpPr>
          <p:spPr bwMode="auto">
            <a:xfrm>
              <a:off x="6320980" y="1968933"/>
              <a:ext cx="113187" cy="52893"/>
            </a:xfrm>
            <a:custGeom>
              <a:avLst/>
              <a:gdLst>
                <a:gd name="T0" fmla="*/ 41 w 239"/>
                <a:gd name="T1" fmla="*/ 0 h 56"/>
                <a:gd name="T2" fmla="*/ 30 w 239"/>
                <a:gd name="T3" fmla="*/ 3 h 56"/>
                <a:gd name="T4" fmla="*/ 23 w 239"/>
                <a:gd name="T5" fmla="*/ 5 h 56"/>
                <a:gd name="T6" fmla="*/ 19 w 239"/>
                <a:gd name="T7" fmla="*/ 7 h 56"/>
                <a:gd name="T8" fmla="*/ 15 w 239"/>
                <a:gd name="T9" fmla="*/ 9 h 56"/>
                <a:gd name="T10" fmla="*/ 13 w 239"/>
                <a:gd name="T11" fmla="*/ 13 h 56"/>
                <a:gd name="T12" fmla="*/ 10 w 239"/>
                <a:gd name="T13" fmla="*/ 15 h 56"/>
                <a:gd name="T14" fmla="*/ 7 w 239"/>
                <a:gd name="T15" fmla="*/ 17 h 56"/>
                <a:gd name="T16" fmla="*/ 0 w 239"/>
                <a:gd name="T17" fmla="*/ 19 h 56"/>
                <a:gd name="T18" fmla="*/ 2 w 239"/>
                <a:gd name="T19" fmla="*/ 24 h 56"/>
                <a:gd name="T20" fmla="*/ 5 w 239"/>
                <a:gd name="T21" fmla="*/ 27 h 56"/>
                <a:gd name="T22" fmla="*/ 7 w 239"/>
                <a:gd name="T23" fmla="*/ 30 h 56"/>
                <a:gd name="T24" fmla="*/ 10 w 239"/>
                <a:gd name="T25" fmla="*/ 33 h 56"/>
                <a:gd name="T26" fmla="*/ 17 w 239"/>
                <a:gd name="T27" fmla="*/ 36 h 56"/>
                <a:gd name="T28" fmla="*/ 24 w 239"/>
                <a:gd name="T29" fmla="*/ 38 h 56"/>
                <a:gd name="T30" fmla="*/ 41 w 239"/>
                <a:gd name="T31" fmla="*/ 38 h 56"/>
                <a:gd name="T32" fmla="*/ 54 w 239"/>
                <a:gd name="T33" fmla="*/ 38 h 56"/>
                <a:gd name="T34" fmla="*/ 153 w 239"/>
                <a:gd name="T35" fmla="*/ 38 h 56"/>
                <a:gd name="T36" fmla="*/ 155 w 239"/>
                <a:gd name="T37" fmla="*/ 41 h 56"/>
                <a:gd name="T38" fmla="*/ 156 w 239"/>
                <a:gd name="T39" fmla="*/ 44 h 56"/>
                <a:gd name="T40" fmla="*/ 159 w 239"/>
                <a:gd name="T41" fmla="*/ 46 h 56"/>
                <a:gd name="T42" fmla="*/ 162 w 239"/>
                <a:gd name="T43" fmla="*/ 48 h 56"/>
                <a:gd name="T44" fmla="*/ 167 w 239"/>
                <a:gd name="T45" fmla="*/ 51 h 56"/>
                <a:gd name="T46" fmla="*/ 174 w 239"/>
                <a:gd name="T47" fmla="*/ 54 h 56"/>
                <a:gd name="T48" fmla="*/ 188 w 239"/>
                <a:gd name="T49" fmla="*/ 56 h 56"/>
                <a:gd name="T50" fmla="*/ 200 w 239"/>
                <a:gd name="T51" fmla="*/ 56 h 56"/>
                <a:gd name="T52" fmla="*/ 204 w 239"/>
                <a:gd name="T53" fmla="*/ 55 h 56"/>
                <a:gd name="T54" fmla="*/ 210 w 239"/>
                <a:gd name="T55" fmla="*/ 54 h 56"/>
                <a:gd name="T56" fmla="*/ 214 w 239"/>
                <a:gd name="T57" fmla="*/ 52 h 56"/>
                <a:gd name="T58" fmla="*/ 220 w 239"/>
                <a:gd name="T59" fmla="*/ 49 h 56"/>
                <a:gd name="T60" fmla="*/ 230 w 239"/>
                <a:gd name="T61" fmla="*/ 43 h 56"/>
                <a:gd name="T62" fmla="*/ 239 w 239"/>
                <a:gd name="T63" fmla="*/ 38 h 56"/>
                <a:gd name="T64" fmla="*/ 232 w 239"/>
                <a:gd name="T65" fmla="*/ 37 h 56"/>
                <a:gd name="T66" fmla="*/ 225 w 239"/>
                <a:gd name="T67" fmla="*/ 36 h 56"/>
                <a:gd name="T68" fmla="*/ 219 w 239"/>
                <a:gd name="T69" fmla="*/ 34 h 56"/>
                <a:gd name="T70" fmla="*/ 213 w 239"/>
                <a:gd name="T71" fmla="*/ 32 h 56"/>
                <a:gd name="T72" fmla="*/ 201 w 239"/>
                <a:gd name="T73" fmla="*/ 26 h 56"/>
                <a:gd name="T74" fmla="*/ 190 w 239"/>
                <a:gd name="T75" fmla="*/ 19 h 56"/>
                <a:gd name="T76" fmla="*/ 178 w 239"/>
                <a:gd name="T77" fmla="*/ 13 h 56"/>
                <a:gd name="T78" fmla="*/ 167 w 239"/>
                <a:gd name="T79" fmla="*/ 6 h 56"/>
                <a:gd name="T80" fmla="*/ 160 w 239"/>
                <a:gd name="T81" fmla="*/ 4 h 56"/>
                <a:gd name="T82" fmla="*/ 154 w 239"/>
                <a:gd name="T83" fmla="*/ 2 h 56"/>
                <a:gd name="T84" fmla="*/ 147 w 239"/>
                <a:gd name="T85" fmla="*/ 1 h 56"/>
                <a:gd name="T86" fmla="*/ 140 w 239"/>
                <a:gd name="T87" fmla="*/ 0 h 56"/>
                <a:gd name="T88" fmla="*/ 134 w 239"/>
                <a:gd name="T89" fmla="*/ 1 h 56"/>
                <a:gd name="T90" fmla="*/ 127 w 239"/>
                <a:gd name="T91" fmla="*/ 4 h 56"/>
                <a:gd name="T92" fmla="*/ 124 w 239"/>
                <a:gd name="T93" fmla="*/ 6 h 56"/>
                <a:gd name="T94" fmla="*/ 122 w 239"/>
                <a:gd name="T95" fmla="*/ 8 h 56"/>
                <a:gd name="T96" fmla="*/ 121 w 239"/>
                <a:gd name="T97" fmla="*/ 10 h 56"/>
                <a:gd name="T98" fmla="*/ 120 w 239"/>
                <a:gd name="T99" fmla="*/ 13 h 56"/>
                <a:gd name="T100" fmla="*/ 100 w 239"/>
                <a:gd name="T101" fmla="*/ 8 h 56"/>
                <a:gd name="T102" fmla="*/ 80 w 239"/>
                <a:gd name="T103" fmla="*/ 4 h 56"/>
                <a:gd name="T104" fmla="*/ 61 w 239"/>
                <a:gd name="T105" fmla="*/ 1 h 56"/>
                <a:gd name="T106" fmla="*/ 41 w 239"/>
                <a:gd name="T10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9" h="56">
                  <a:moveTo>
                    <a:pt x="41" y="0"/>
                  </a:moveTo>
                  <a:lnTo>
                    <a:pt x="30" y="3"/>
                  </a:lnTo>
                  <a:lnTo>
                    <a:pt x="23" y="5"/>
                  </a:lnTo>
                  <a:lnTo>
                    <a:pt x="19" y="7"/>
                  </a:lnTo>
                  <a:lnTo>
                    <a:pt x="15" y="9"/>
                  </a:lnTo>
                  <a:lnTo>
                    <a:pt x="13" y="13"/>
                  </a:lnTo>
                  <a:lnTo>
                    <a:pt x="10" y="15"/>
                  </a:lnTo>
                  <a:lnTo>
                    <a:pt x="7" y="17"/>
                  </a:lnTo>
                  <a:lnTo>
                    <a:pt x="0" y="19"/>
                  </a:lnTo>
                  <a:lnTo>
                    <a:pt x="2" y="24"/>
                  </a:lnTo>
                  <a:lnTo>
                    <a:pt x="5" y="27"/>
                  </a:lnTo>
                  <a:lnTo>
                    <a:pt x="7" y="30"/>
                  </a:lnTo>
                  <a:lnTo>
                    <a:pt x="10" y="33"/>
                  </a:lnTo>
                  <a:lnTo>
                    <a:pt x="17" y="36"/>
                  </a:lnTo>
                  <a:lnTo>
                    <a:pt x="24" y="38"/>
                  </a:lnTo>
                  <a:lnTo>
                    <a:pt x="41" y="38"/>
                  </a:lnTo>
                  <a:lnTo>
                    <a:pt x="54" y="38"/>
                  </a:lnTo>
                  <a:lnTo>
                    <a:pt x="153" y="38"/>
                  </a:lnTo>
                  <a:lnTo>
                    <a:pt x="155" y="41"/>
                  </a:lnTo>
                  <a:lnTo>
                    <a:pt x="156" y="44"/>
                  </a:lnTo>
                  <a:lnTo>
                    <a:pt x="159" y="46"/>
                  </a:lnTo>
                  <a:lnTo>
                    <a:pt x="162" y="48"/>
                  </a:lnTo>
                  <a:lnTo>
                    <a:pt x="167" y="51"/>
                  </a:lnTo>
                  <a:lnTo>
                    <a:pt x="174" y="54"/>
                  </a:lnTo>
                  <a:lnTo>
                    <a:pt x="188" y="56"/>
                  </a:lnTo>
                  <a:lnTo>
                    <a:pt x="200" y="56"/>
                  </a:lnTo>
                  <a:lnTo>
                    <a:pt x="204" y="55"/>
                  </a:lnTo>
                  <a:lnTo>
                    <a:pt x="210" y="54"/>
                  </a:lnTo>
                  <a:lnTo>
                    <a:pt x="214" y="52"/>
                  </a:lnTo>
                  <a:lnTo>
                    <a:pt x="220" y="49"/>
                  </a:lnTo>
                  <a:lnTo>
                    <a:pt x="230" y="43"/>
                  </a:lnTo>
                  <a:lnTo>
                    <a:pt x="239" y="38"/>
                  </a:lnTo>
                  <a:lnTo>
                    <a:pt x="232" y="37"/>
                  </a:lnTo>
                  <a:lnTo>
                    <a:pt x="225" y="36"/>
                  </a:lnTo>
                  <a:lnTo>
                    <a:pt x="219" y="34"/>
                  </a:lnTo>
                  <a:lnTo>
                    <a:pt x="213" y="32"/>
                  </a:lnTo>
                  <a:lnTo>
                    <a:pt x="201" y="26"/>
                  </a:lnTo>
                  <a:lnTo>
                    <a:pt x="190" y="19"/>
                  </a:lnTo>
                  <a:lnTo>
                    <a:pt x="178" y="13"/>
                  </a:lnTo>
                  <a:lnTo>
                    <a:pt x="167" y="6"/>
                  </a:lnTo>
                  <a:lnTo>
                    <a:pt x="160" y="4"/>
                  </a:lnTo>
                  <a:lnTo>
                    <a:pt x="154" y="2"/>
                  </a:lnTo>
                  <a:lnTo>
                    <a:pt x="147" y="1"/>
                  </a:lnTo>
                  <a:lnTo>
                    <a:pt x="140" y="0"/>
                  </a:lnTo>
                  <a:lnTo>
                    <a:pt x="134" y="1"/>
                  </a:lnTo>
                  <a:lnTo>
                    <a:pt x="127" y="4"/>
                  </a:lnTo>
                  <a:lnTo>
                    <a:pt x="124" y="6"/>
                  </a:lnTo>
                  <a:lnTo>
                    <a:pt x="122" y="8"/>
                  </a:lnTo>
                  <a:lnTo>
                    <a:pt x="121" y="10"/>
                  </a:lnTo>
                  <a:lnTo>
                    <a:pt x="120" y="13"/>
                  </a:lnTo>
                  <a:lnTo>
                    <a:pt x="100" y="8"/>
                  </a:lnTo>
                  <a:lnTo>
                    <a:pt x="80" y="4"/>
                  </a:lnTo>
                  <a:lnTo>
                    <a:pt x="61" y="1"/>
                  </a:lnTo>
                  <a:lnTo>
                    <a:pt x="41"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2" name="Freeform 495"/>
            <p:cNvSpPr>
              <a:spLocks/>
            </p:cNvSpPr>
            <p:nvPr>
              <p:custDataLst>
                <p:tags r:id="rId325"/>
              </p:custDataLst>
            </p:nvPr>
          </p:nvSpPr>
          <p:spPr bwMode="auto">
            <a:xfrm>
              <a:off x="6450109" y="1981274"/>
              <a:ext cx="90869" cy="51129"/>
            </a:xfrm>
            <a:custGeom>
              <a:avLst/>
              <a:gdLst>
                <a:gd name="T0" fmla="*/ 14 w 187"/>
                <a:gd name="T1" fmla="*/ 19 h 80"/>
                <a:gd name="T2" fmla="*/ 41 w 187"/>
                <a:gd name="T3" fmla="*/ 0 h 80"/>
                <a:gd name="T4" fmla="*/ 44 w 187"/>
                <a:gd name="T5" fmla="*/ 3 h 80"/>
                <a:gd name="T6" fmla="*/ 50 w 187"/>
                <a:gd name="T7" fmla="*/ 6 h 80"/>
                <a:gd name="T8" fmla="*/ 58 w 187"/>
                <a:gd name="T9" fmla="*/ 9 h 80"/>
                <a:gd name="T10" fmla="*/ 67 w 187"/>
                <a:gd name="T11" fmla="*/ 12 h 80"/>
                <a:gd name="T12" fmla="*/ 89 w 187"/>
                <a:gd name="T13" fmla="*/ 19 h 80"/>
                <a:gd name="T14" fmla="*/ 114 w 187"/>
                <a:gd name="T15" fmla="*/ 26 h 80"/>
                <a:gd name="T16" fmla="*/ 139 w 187"/>
                <a:gd name="T17" fmla="*/ 33 h 80"/>
                <a:gd name="T18" fmla="*/ 161 w 187"/>
                <a:gd name="T19" fmla="*/ 38 h 80"/>
                <a:gd name="T20" fmla="*/ 177 w 187"/>
                <a:gd name="T21" fmla="*/ 42 h 80"/>
                <a:gd name="T22" fmla="*/ 187 w 187"/>
                <a:gd name="T23" fmla="*/ 43 h 80"/>
                <a:gd name="T24" fmla="*/ 187 w 187"/>
                <a:gd name="T25" fmla="*/ 56 h 80"/>
                <a:gd name="T26" fmla="*/ 187 w 187"/>
                <a:gd name="T27" fmla="*/ 68 h 80"/>
                <a:gd name="T28" fmla="*/ 170 w 187"/>
                <a:gd name="T29" fmla="*/ 70 h 80"/>
                <a:gd name="T30" fmla="*/ 151 w 187"/>
                <a:gd name="T31" fmla="*/ 71 h 80"/>
                <a:gd name="T32" fmla="*/ 133 w 187"/>
                <a:gd name="T33" fmla="*/ 71 h 80"/>
                <a:gd name="T34" fmla="*/ 116 w 187"/>
                <a:gd name="T35" fmla="*/ 70 h 80"/>
                <a:gd name="T36" fmla="*/ 85 w 187"/>
                <a:gd name="T37" fmla="*/ 69 h 80"/>
                <a:gd name="T38" fmla="*/ 61 w 187"/>
                <a:gd name="T39" fmla="*/ 68 h 80"/>
                <a:gd name="T40" fmla="*/ 55 w 187"/>
                <a:gd name="T41" fmla="*/ 69 h 80"/>
                <a:gd name="T42" fmla="*/ 51 w 187"/>
                <a:gd name="T43" fmla="*/ 70 h 80"/>
                <a:gd name="T44" fmla="*/ 45 w 187"/>
                <a:gd name="T45" fmla="*/ 72 h 80"/>
                <a:gd name="T46" fmla="*/ 41 w 187"/>
                <a:gd name="T47" fmla="*/ 74 h 80"/>
                <a:gd name="T48" fmla="*/ 33 w 187"/>
                <a:gd name="T49" fmla="*/ 78 h 80"/>
                <a:gd name="T50" fmla="*/ 28 w 187"/>
                <a:gd name="T51" fmla="*/ 80 h 80"/>
                <a:gd name="T52" fmla="*/ 22 w 187"/>
                <a:gd name="T53" fmla="*/ 79 h 80"/>
                <a:gd name="T54" fmla="*/ 18 w 187"/>
                <a:gd name="T55" fmla="*/ 76 h 80"/>
                <a:gd name="T56" fmla="*/ 14 w 187"/>
                <a:gd name="T57" fmla="*/ 72 h 80"/>
                <a:gd name="T58" fmla="*/ 9 w 187"/>
                <a:gd name="T59" fmla="*/ 67 h 80"/>
                <a:gd name="T60" fmla="*/ 6 w 187"/>
                <a:gd name="T61" fmla="*/ 62 h 80"/>
                <a:gd name="T62" fmla="*/ 3 w 187"/>
                <a:gd name="T63" fmla="*/ 57 h 80"/>
                <a:gd name="T64" fmla="*/ 2 w 187"/>
                <a:gd name="T65" fmla="*/ 53 h 80"/>
                <a:gd name="T66" fmla="*/ 0 w 187"/>
                <a:gd name="T67" fmla="*/ 50 h 80"/>
                <a:gd name="T68" fmla="*/ 2 w 187"/>
                <a:gd name="T69" fmla="*/ 44 h 80"/>
                <a:gd name="T70" fmla="*/ 3 w 187"/>
                <a:gd name="T71" fmla="*/ 40 h 80"/>
                <a:gd name="T72" fmla="*/ 5 w 187"/>
                <a:gd name="T73" fmla="*/ 36 h 80"/>
                <a:gd name="T74" fmla="*/ 7 w 187"/>
                <a:gd name="T75" fmla="*/ 31 h 80"/>
                <a:gd name="T76" fmla="*/ 13 w 187"/>
                <a:gd name="T77" fmla="*/ 24 h 80"/>
                <a:gd name="T78" fmla="*/ 14 w 187"/>
                <a:gd name="T79" fmla="*/ 19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7" h="80">
                  <a:moveTo>
                    <a:pt x="14" y="19"/>
                  </a:moveTo>
                  <a:lnTo>
                    <a:pt x="41" y="0"/>
                  </a:lnTo>
                  <a:lnTo>
                    <a:pt x="44" y="3"/>
                  </a:lnTo>
                  <a:lnTo>
                    <a:pt x="50" y="6"/>
                  </a:lnTo>
                  <a:lnTo>
                    <a:pt x="58" y="9"/>
                  </a:lnTo>
                  <a:lnTo>
                    <a:pt x="67" y="12"/>
                  </a:lnTo>
                  <a:lnTo>
                    <a:pt x="89" y="19"/>
                  </a:lnTo>
                  <a:lnTo>
                    <a:pt x="114" y="26"/>
                  </a:lnTo>
                  <a:lnTo>
                    <a:pt x="139" y="33"/>
                  </a:lnTo>
                  <a:lnTo>
                    <a:pt x="161" y="38"/>
                  </a:lnTo>
                  <a:lnTo>
                    <a:pt x="177" y="42"/>
                  </a:lnTo>
                  <a:lnTo>
                    <a:pt x="187" y="43"/>
                  </a:lnTo>
                  <a:lnTo>
                    <a:pt x="187" y="56"/>
                  </a:lnTo>
                  <a:lnTo>
                    <a:pt x="187" y="68"/>
                  </a:lnTo>
                  <a:lnTo>
                    <a:pt x="170" y="70"/>
                  </a:lnTo>
                  <a:lnTo>
                    <a:pt x="151" y="71"/>
                  </a:lnTo>
                  <a:lnTo>
                    <a:pt x="133" y="71"/>
                  </a:lnTo>
                  <a:lnTo>
                    <a:pt x="116" y="70"/>
                  </a:lnTo>
                  <a:lnTo>
                    <a:pt x="85" y="69"/>
                  </a:lnTo>
                  <a:lnTo>
                    <a:pt x="61" y="68"/>
                  </a:lnTo>
                  <a:lnTo>
                    <a:pt x="55" y="69"/>
                  </a:lnTo>
                  <a:lnTo>
                    <a:pt x="51" y="70"/>
                  </a:lnTo>
                  <a:lnTo>
                    <a:pt x="45" y="72"/>
                  </a:lnTo>
                  <a:lnTo>
                    <a:pt x="41" y="74"/>
                  </a:lnTo>
                  <a:lnTo>
                    <a:pt x="33" y="78"/>
                  </a:lnTo>
                  <a:lnTo>
                    <a:pt x="28" y="80"/>
                  </a:lnTo>
                  <a:lnTo>
                    <a:pt x="22" y="79"/>
                  </a:lnTo>
                  <a:lnTo>
                    <a:pt x="18" y="76"/>
                  </a:lnTo>
                  <a:lnTo>
                    <a:pt x="14" y="72"/>
                  </a:lnTo>
                  <a:lnTo>
                    <a:pt x="9" y="67"/>
                  </a:lnTo>
                  <a:lnTo>
                    <a:pt x="6" y="62"/>
                  </a:lnTo>
                  <a:lnTo>
                    <a:pt x="3" y="57"/>
                  </a:lnTo>
                  <a:lnTo>
                    <a:pt x="2" y="53"/>
                  </a:lnTo>
                  <a:lnTo>
                    <a:pt x="0" y="50"/>
                  </a:lnTo>
                  <a:lnTo>
                    <a:pt x="2" y="44"/>
                  </a:lnTo>
                  <a:lnTo>
                    <a:pt x="3" y="40"/>
                  </a:lnTo>
                  <a:lnTo>
                    <a:pt x="5" y="36"/>
                  </a:lnTo>
                  <a:lnTo>
                    <a:pt x="7" y="31"/>
                  </a:lnTo>
                  <a:lnTo>
                    <a:pt x="13" y="24"/>
                  </a:lnTo>
                  <a:lnTo>
                    <a:pt x="14" y="19"/>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3" name="Freeform 496"/>
            <p:cNvSpPr>
              <a:spLocks/>
            </p:cNvSpPr>
            <p:nvPr>
              <p:custDataLst>
                <p:tags r:id="rId326"/>
              </p:custDataLst>
            </p:nvPr>
          </p:nvSpPr>
          <p:spPr bwMode="auto">
            <a:xfrm>
              <a:off x="7028802" y="2092350"/>
              <a:ext cx="87680" cy="51128"/>
            </a:xfrm>
            <a:custGeom>
              <a:avLst/>
              <a:gdLst>
                <a:gd name="T0" fmla="*/ 50 w 183"/>
                <a:gd name="T1" fmla="*/ 0 h 73"/>
                <a:gd name="T2" fmla="*/ 63 w 183"/>
                <a:gd name="T3" fmla="*/ 0 h 73"/>
                <a:gd name="T4" fmla="*/ 75 w 183"/>
                <a:gd name="T5" fmla="*/ 1 h 73"/>
                <a:gd name="T6" fmla="*/ 86 w 183"/>
                <a:gd name="T7" fmla="*/ 4 h 73"/>
                <a:gd name="T8" fmla="*/ 97 w 183"/>
                <a:gd name="T9" fmla="*/ 7 h 73"/>
                <a:gd name="T10" fmla="*/ 106 w 183"/>
                <a:gd name="T11" fmla="*/ 10 h 73"/>
                <a:gd name="T12" fmla="*/ 116 w 183"/>
                <a:gd name="T13" fmla="*/ 15 h 73"/>
                <a:gd name="T14" fmla="*/ 124 w 183"/>
                <a:gd name="T15" fmla="*/ 19 h 73"/>
                <a:gd name="T16" fmla="*/ 131 w 183"/>
                <a:gd name="T17" fmla="*/ 25 h 73"/>
                <a:gd name="T18" fmla="*/ 159 w 183"/>
                <a:gd name="T19" fmla="*/ 49 h 73"/>
                <a:gd name="T20" fmla="*/ 183 w 183"/>
                <a:gd name="T21" fmla="*/ 73 h 73"/>
                <a:gd name="T22" fmla="*/ 137 w 183"/>
                <a:gd name="T23" fmla="*/ 73 h 73"/>
                <a:gd name="T24" fmla="*/ 128 w 183"/>
                <a:gd name="T25" fmla="*/ 72 h 73"/>
                <a:gd name="T26" fmla="*/ 117 w 183"/>
                <a:gd name="T27" fmla="*/ 70 h 73"/>
                <a:gd name="T28" fmla="*/ 104 w 183"/>
                <a:gd name="T29" fmla="*/ 66 h 73"/>
                <a:gd name="T30" fmla="*/ 90 w 183"/>
                <a:gd name="T31" fmla="*/ 62 h 73"/>
                <a:gd name="T32" fmla="*/ 73 w 183"/>
                <a:gd name="T33" fmla="*/ 56 h 73"/>
                <a:gd name="T34" fmla="*/ 58 w 183"/>
                <a:gd name="T35" fmla="*/ 50 h 73"/>
                <a:gd name="T36" fmla="*/ 42 w 183"/>
                <a:gd name="T37" fmla="*/ 44 h 73"/>
                <a:gd name="T38" fmla="*/ 28 w 183"/>
                <a:gd name="T39" fmla="*/ 37 h 73"/>
                <a:gd name="T40" fmla="*/ 16 w 183"/>
                <a:gd name="T41" fmla="*/ 30 h 73"/>
                <a:gd name="T42" fmla="*/ 7 w 183"/>
                <a:gd name="T43" fmla="*/ 23 h 73"/>
                <a:gd name="T44" fmla="*/ 4 w 183"/>
                <a:gd name="T45" fmla="*/ 19 h 73"/>
                <a:gd name="T46" fmla="*/ 2 w 183"/>
                <a:gd name="T47" fmla="*/ 16 h 73"/>
                <a:gd name="T48" fmla="*/ 1 w 183"/>
                <a:gd name="T49" fmla="*/ 14 h 73"/>
                <a:gd name="T50" fmla="*/ 0 w 183"/>
                <a:gd name="T51" fmla="*/ 11 h 73"/>
                <a:gd name="T52" fmla="*/ 1 w 183"/>
                <a:gd name="T53" fmla="*/ 8 h 73"/>
                <a:gd name="T54" fmla="*/ 3 w 183"/>
                <a:gd name="T55" fmla="*/ 6 h 73"/>
                <a:gd name="T56" fmla="*/ 7 w 183"/>
                <a:gd name="T57" fmla="*/ 4 h 73"/>
                <a:gd name="T58" fmla="*/ 13 w 183"/>
                <a:gd name="T59" fmla="*/ 3 h 73"/>
                <a:gd name="T60" fmla="*/ 19 w 183"/>
                <a:gd name="T61" fmla="*/ 1 h 73"/>
                <a:gd name="T62" fmla="*/ 28 w 183"/>
                <a:gd name="T63" fmla="*/ 0 h 73"/>
                <a:gd name="T64" fmla="*/ 38 w 183"/>
                <a:gd name="T65" fmla="*/ 0 h 73"/>
                <a:gd name="T66" fmla="*/ 50 w 183"/>
                <a:gd name="T67"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3" h="73">
                  <a:moveTo>
                    <a:pt x="50" y="0"/>
                  </a:moveTo>
                  <a:lnTo>
                    <a:pt x="63" y="0"/>
                  </a:lnTo>
                  <a:lnTo>
                    <a:pt x="75" y="1"/>
                  </a:lnTo>
                  <a:lnTo>
                    <a:pt x="86" y="4"/>
                  </a:lnTo>
                  <a:lnTo>
                    <a:pt x="97" y="7"/>
                  </a:lnTo>
                  <a:lnTo>
                    <a:pt x="106" y="10"/>
                  </a:lnTo>
                  <a:lnTo>
                    <a:pt x="116" y="15"/>
                  </a:lnTo>
                  <a:lnTo>
                    <a:pt x="124" y="19"/>
                  </a:lnTo>
                  <a:lnTo>
                    <a:pt x="131" y="25"/>
                  </a:lnTo>
                  <a:lnTo>
                    <a:pt x="159" y="49"/>
                  </a:lnTo>
                  <a:lnTo>
                    <a:pt x="183" y="73"/>
                  </a:lnTo>
                  <a:lnTo>
                    <a:pt x="137" y="73"/>
                  </a:lnTo>
                  <a:lnTo>
                    <a:pt x="128" y="72"/>
                  </a:lnTo>
                  <a:lnTo>
                    <a:pt x="117" y="70"/>
                  </a:lnTo>
                  <a:lnTo>
                    <a:pt x="104" y="66"/>
                  </a:lnTo>
                  <a:lnTo>
                    <a:pt x="90" y="62"/>
                  </a:lnTo>
                  <a:lnTo>
                    <a:pt x="73" y="56"/>
                  </a:lnTo>
                  <a:lnTo>
                    <a:pt x="58" y="50"/>
                  </a:lnTo>
                  <a:lnTo>
                    <a:pt x="42" y="44"/>
                  </a:lnTo>
                  <a:lnTo>
                    <a:pt x="28" y="37"/>
                  </a:lnTo>
                  <a:lnTo>
                    <a:pt x="16" y="30"/>
                  </a:lnTo>
                  <a:lnTo>
                    <a:pt x="7" y="23"/>
                  </a:lnTo>
                  <a:lnTo>
                    <a:pt x="4" y="19"/>
                  </a:lnTo>
                  <a:lnTo>
                    <a:pt x="2" y="16"/>
                  </a:lnTo>
                  <a:lnTo>
                    <a:pt x="1" y="14"/>
                  </a:lnTo>
                  <a:lnTo>
                    <a:pt x="0" y="11"/>
                  </a:lnTo>
                  <a:lnTo>
                    <a:pt x="1" y="8"/>
                  </a:lnTo>
                  <a:lnTo>
                    <a:pt x="3" y="6"/>
                  </a:lnTo>
                  <a:lnTo>
                    <a:pt x="7" y="4"/>
                  </a:lnTo>
                  <a:lnTo>
                    <a:pt x="13" y="3"/>
                  </a:lnTo>
                  <a:lnTo>
                    <a:pt x="19" y="1"/>
                  </a:lnTo>
                  <a:lnTo>
                    <a:pt x="28" y="0"/>
                  </a:lnTo>
                  <a:lnTo>
                    <a:pt x="38" y="0"/>
                  </a:lnTo>
                  <a:lnTo>
                    <a:pt x="50"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4" name="Freeform 497"/>
            <p:cNvSpPr>
              <a:spLocks/>
            </p:cNvSpPr>
            <p:nvPr>
              <p:custDataLst>
                <p:tags r:id="rId327"/>
              </p:custDataLst>
            </p:nvPr>
          </p:nvSpPr>
          <p:spPr bwMode="auto">
            <a:xfrm>
              <a:off x="7102135" y="2108217"/>
              <a:ext cx="36666" cy="49367"/>
            </a:xfrm>
            <a:custGeom>
              <a:avLst/>
              <a:gdLst>
                <a:gd name="T0" fmla="*/ 0 w 79"/>
                <a:gd name="T1" fmla="*/ 6 h 42"/>
                <a:gd name="T2" fmla="*/ 23 w 79"/>
                <a:gd name="T3" fmla="*/ 2 h 42"/>
                <a:gd name="T4" fmla="*/ 41 w 79"/>
                <a:gd name="T5" fmla="*/ 1 h 42"/>
                <a:gd name="T6" fmla="*/ 60 w 79"/>
                <a:gd name="T7" fmla="*/ 0 h 42"/>
                <a:gd name="T8" fmla="*/ 79 w 79"/>
                <a:gd name="T9" fmla="*/ 0 h 42"/>
                <a:gd name="T10" fmla="*/ 79 w 79"/>
                <a:gd name="T11" fmla="*/ 9 h 42"/>
                <a:gd name="T12" fmla="*/ 79 w 79"/>
                <a:gd name="T13" fmla="*/ 18 h 42"/>
                <a:gd name="T14" fmla="*/ 79 w 79"/>
                <a:gd name="T15" fmla="*/ 22 h 42"/>
                <a:gd name="T16" fmla="*/ 75 w 79"/>
                <a:gd name="T17" fmla="*/ 27 h 42"/>
                <a:gd name="T18" fmla="*/ 72 w 79"/>
                <a:gd name="T19" fmla="*/ 31 h 42"/>
                <a:gd name="T20" fmla="*/ 68 w 79"/>
                <a:gd name="T21" fmla="*/ 35 h 42"/>
                <a:gd name="T22" fmla="*/ 62 w 79"/>
                <a:gd name="T23" fmla="*/ 38 h 42"/>
                <a:gd name="T24" fmla="*/ 57 w 79"/>
                <a:gd name="T25" fmla="*/ 40 h 42"/>
                <a:gd name="T26" fmla="*/ 51 w 79"/>
                <a:gd name="T27" fmla="*/ 42 h 42"/>
                <a:gd name="T28" fmla="*/ 46 w 79"/>
                <a:gd name="T29" fmla="*/ 42 h 42"/>
                <a:gd name="T30" fmla="*/ 40 w 79"/>
                <a:gd name="T31" fmla="*/ 42 h 42"/>
                <a:gd name="T32" fmla="*/ 35 w 79"/>
                <a:gd name="T33" fmla="*/ 41 h 42"/>
                <a:gd name="T34" fmla="*/ 29 w 79"/>
                <a:gd name="T35" fmla="*/ 39 h 42"/>
                <a:gd name="T36" fmla="*/ 25 w 79"/>
                <a:gd name="T37" fmla="*/ 37 h 42"/>
                <a:gd name="T38" fmla="*/ 16 w 79"/>
                <a:gd name="T39" fmla="*/ 32 h 42"/>
                <a:gd name="T40" fmla="*/ 11 w 79"/>
                <a:gd name="T41" fmla="*/ 26 h 42"/>
                <a:gd name="T42" fmla="*/ 5 w 79"/>
                <a:gd name="T43" fmla="*/ 20 h 42"/>
                <a:gd name="T44" fmla="*/ 2 w 79"/>
                <a:gd name="T45" fmla="*/ 14 h 42"/>
                <a:gd name="T46" fmla="*/ 0 w 79"/>
                <a:gd name="T47" fmla="*/ 9 h 42"/>
                <a:gd name="T48" fmla="*/ 0 w 79"/>
                <a:gd name="T49"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9" h="42">
                  <a:moveTo>
                    <a:pt x="0" y="6"/>
                  </a:moveTo>
                  <a:lnTo>
                    <a:pt x="23" y="2"/>
                  </a:lnTo>
                  <a:lnTo>
                    <a:pt x="41" y="1"/>
                  </a:lnTo>
                  <a:lnTo>
                    <a:pt x="60" y="0"/>
                  </a:lnTo>
                  <a:lnTo>
                    <a:pt x="79" y="0"/>
                  </a:lnTo>
                  <a:lnTo>
                    <a:pt x="79" y="9"/>
                  </a:lnTo>
                  <a:lnTo>
                    <a:pt x="79" y="18"/>
                  </a:lnTo>
                  <a:lnTo>
                    <a:pt x="79" y="22"/>
                  </a:lnTo>
                  <a:lnTo>
                    <a:pt x="75" y="27"/>
                  </a:lnTo>
                  <a:lnTo>
                    <a:pt x="72" y="31"/>
                  </a:lnTo>
                  <a:lnTo>
                    <a:pt x="68" y="35"/>
                  </a:lnTo>
                  <a:lnTo>
                    <a:pt x="62" y="38"/>
                  </a:lnTo>
                  <a:lnTo>
                    <a:pt x="57" y="40"/>
                  </a:lnTo>
                  <a:lnTo>
                    <a:pt x="51" y="42"/>
                  </a:lnTo>
                  <a:lnTo>
                    <a:pt x="46" y="42"/>
                  </a:lnTo>
                  <a:lnTo>
                    <a:pt x="40" y="42"/>
                  </a:lnTo>
                  <a:lnTo>
                    <a:pt x="35" y="41"/>
                  </a:lnTo>
                  <a:lnTo>
                    <a:pt x="29" y="39"/>
                  </a:lnTo>
                  <a:lnTo>
                    <a:pt x="25" y="37"/>
                  </a:lnTo>
                  <a:lnTo>
                    <a:pt x="16" y="32"/>
                  </a:lnTo>
                  <a:lnTo>
                    <a:pt x="11" y="26"/>
                  </a:lnTo>
                  <a:lnTo>
                    <a:pt x="5" y="20"/>
                  </a:lnTo>
                  <a:lnTo>
                    <a:pt x="2" y="14"/>
                  </a:lnTo>
                  <a:lnTo>
                    <a:pt x="0" y="9"/>
                  </a:lnTo>
                  <a:lnTo>
                    <a:pt x="0" y="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5" name="Freeform 498"/>
            <p:cNvSpPr>
              <a:spLocks/>
            </p:cNvSpPr>
            <p:nvPr>
              <p:custDataLst>
                <p:tags r:id="rId328"/>
              </p:custDataLst>
            </p:nvPr>
          </p:nvSpPr>
          <p:spPr bwMode="auto">
            <a:xfrm>
              <a:off x="7135613" y="2117032"/>
              <a:ext cx="57391" cy="52893"/>
            </a:xfrm>
            <a:custGeom>
              <a:avLst/>
              <a:gdLst>
                <a:gd name="T0" fmla="*/ 113 w 113"/>
                <a:gd name="T1" fmla="*/ 39 h 52"/>
                <a:gd name="T2" fmla="*/ 112 w 113"/>
                <a:gd name="T3" fmla="*/ 42 h 52"/>
                <a:gd name="T4" fmla="*/ 109 w 113"/>
                <a:gd name="T5" fmla="*/ 45 h 52"/>
                <a:gd name="T6" fmla="*/ 106 w 113"/>
                <a:gd name="T7" fmla="*/ 47 h 52"/>
                <a:gd name="T8" fmla="*/ 103 w 113"/>
                <a:gd name="T9" fmla="*/ 49 h 52"/>
                <a:gd name="T10" fmla="*/ 94 w 113"/>
                <a:gd name="T11" fmla="*/ 51 h 52"/>
                <a:gd name="T12" fmla="*/ 85 w 113"/>
                <a:gd name="T13" fmla="*/ 52 h 52"/>
                <a:gd name="T14" fmla="*/ 66 w 113"/>
                <a:gd name="T15" fmla="*/ 52 h 52"/>
                <a:gd name="T16" fmla="*/ 53 w 113"/>
                <a:gd name="T17" fmla="*/ 51 h 52"/>
                <a:gd name="T18" fmla="*/ 47 w 113"/>
                <a:gd name="T19" fmla="*/ 51 h 52"/>
                <a:gd name="T20" fmla="*/ 39 w 113"/>
                <a:gd name="T21" fmla="*/ 48 h 52"/>
                <a:gd name="T22" fmla="*/ 30 w 113"/>
                <a:gd name="T23" fmla="*/ 45 h 52"/>
                <a:gd name="T24" fmla="*/ 21 w 113"/>
                <a:gd name="T25" fmla="*/ 41 h 52"/>
                <a:gd name="T26" fmla="*/ 13 w 113"/>
                <a:gd name="T27" fmla="*/ 36 h 52"/>
                <a:gd name="T28" fmla="*/ 6 w 113"/>
                <a:gd name="T29" fmla="*/ 31 h 52"/>
                <a:gd name="T30" fmla="*/ 4 w 113"/>
                <a:gd name="T31" fmla="*/ 28 h 52"/>
                <a:gd name="T32" fmla="*/ 2 w 113"/>
                <a:gd name="T33" fmla="*/ 25 h 52"/>
                <a:gd name="T34" fmla="*/ 1 w 113"/>
                <a:gd name="T35" fmla="*/ 22 h 52"/>
                <a:gd name="T36" fmla="*/ 0 w 113"/>
                <a:gd name="T37" fmla="*/ 20 h 52"/>
                <a:gd name="T38" fmla="*/ 1 w 113"/>
                <a:gd name="T39" fmla="*/ 15 h 52"/>
                <a:gd name="T40" fmla="*/ 1 w 113"/>
                <a:gd name="T41" fmla="*/ 11 h 52"/>
                <a:gd name="T42" fmla="*/ 3 w 113"/>
                <a:gd name="T43" fmla="*/ 8 h 52"/>
                <a:gd name="T44" fmla="*/ 5 w 113"/>
                <a:gd name="T45" fmla="*/ 5 h 52"/>
                <a:gd name="T46" fmla="*/ 7 w 113"/>
                <a:gd name="T47" fmla="*/ 3 h 52"/>
                <a:gd name="T48" fmla="*/ 10 w 113"/>
                <a:gd name="T49" fmla="*/ 2 h 52"/>
                <a:gd name="T50" fmla="*/ 14 w 113"/>
                <a:gd name="T51" fmla="*/ 1 h 52"/>
                <a:gd name="T52" fmla="*/ 17 w 113"/>
                <a:gd name="T53" fmla="*/ 0 h 52"/>
                <a:gd name="T54" fmla="*/ 26 w 113"/>
                <a:gd name="T55" fmla="*/ 0 h 52"/>
                <a:gd name="T56" fmla="*/ 36 w 113"/>
                <a:gd name="T57" fmla="*/ 2 h 52"/>
                <a:gd name="T58" fmla="*/ 46 w 113"/>
                <a:gd name="T59" fmla="*/ 5 h 52"/>
                <a:gd name="T60" fmla="*/ 57 w 113"/>
                <a:gd name="T61" fmla="*/ 9 h 52"/>
                <a:gd name="T62" fmla="*/ 77 w 113"/>
                <a:gd name="T63" fmla="*/ 18 h 52"/>
                <a:gd name="T64" fmla="*/ 95 w 113"/>
                <a:gd name="T65" fmla="*/ 29 h 52"/>
                <a:gd name="T66" fmla="*/ 108 w 113"/>
                <a:gd name="T67" fmla="*/ 36 h 52"/>
                <a:gd name="T68" fmla="*/ 113 w 113"/>
                <a:gd name="T69" fmla="*/ 3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3" h="52">
                  <a:moveTo>
                    <a:pt x="113" y="39"/>
                  </a:moveTo>
                  <a:lnTo>
                    <a:pt x="112" y="42"/>
                  </a:lnTo>
                  <a:lnTo>
                    <a:pt x="109" y="45"/>
                  </a:lnTo>
                  <a:lnTo>
                    <a:pt x="106" y="47"/>
                  </a:lnTo>
                  <a:lnTo>
                    <a:pt x="103" y="49"/>
                  </a:lnTo>
                  <a:lnTo>
                    <a:pt x="94" y="51"/>
                  </a:lnTo>
                  <a:lnTo>
                    <a:pt x="85" y="52"/>
                  </a:lnTo>
                  <a:lnTo>
                    <a:pt x="66" y="52"/>
                  </a:lnTo>
                  <a:lnTo>
                    <a:pt x="53" y="51"/>
                  </a:lnTo>
                  <a:lnTo>
                    <a:pt x="47" y="51"/>
                  </a:lnTo>
                  <a:lnTo>
                    <a:pt x="39" y="48"/>
                  </a:lnTo>
                  <a:lnTo>
                    <a:pt x="30" y="45"/>
                  </a:lnTo>
                  <a:lnTo>
                    <a:pt x="21" y="41"/>
                  </a:lnTo>
                  <a:lnTo>
                    <a:pt x="13" y="36"/>
                  </a:lnTo>
                  <a:lnTo>
                    <a:pt x="6" y="31"/>
                  </a:lnTo>
                  <a:lnTo>
                    <a:pt x="4" y="28"/>
                  </a:lnTo>
                  <a:lnTo>
                    <a:pt x="2" y="25"/>
                  </a:lnTo>
                  <a:lnTo>
                    <a:pt x="1" y="22"/>
                  </a:lnTo>
                  <a:lnTo>
                    <a:pt x="0" y="20"/>
                  </a:lnTo>
                  <a:lnTo>
                    <a:pt x="1" y="15"/>
                  </a:lnTo>
                  <a:lnTo>
                    <a:pt x="1" y="11"/>
                  </a:lnTo>
                  <a:lnTo>
                    <a:pt x="3" y="8"/>
                  </a:lnTo>
                  <a:lnTo>
                    <a:pt x="5" y="5"/>
                  </a:lnTo>
                  <a:lnTo>
                    <a:pt x="7" y="3"/>
                  </a:lnTo>
                  <a:lnTo>
                    <a:pt x="10" y="2"/>
                  </a:lnTo>
                  <a:lnTo>
                    <a:pt x="14" y="1"/>
                  </a:lnTo>
                  <a:lnTo>
                    <a:pt x="17" y="0"/>
                  </a:lnTo>
                  <a:lnTo>
                    <a:pt x="26" y="0"/>
                  </a:lnTo>
                  <a:lnTo>
                    <a:pt x="36" y="2"/>
                  </a:lnTo>
                  <a:lnTo>
                    <a:pt x="46" y="5"/>
                  </a:lnTo>
                  <a:lnTo>
                    <a:pt x="57" y="9"/>
                  </a:lnTo>
                  <a:lnTo>
                    <a:pt x="77" y="18"/>
                  </a:lnTo>
                  <a:lnTo>
                    <a:pt x="95" y="29"/>
                  </a:lnTo>
                  <a:lnTo>
                    <a:pt x="108" y="36"/>
                  </a:lnTo>
                  <a:lnTo>
                    <a:pt x="113" y="39"/>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6" name="Freeform 499"/>
            <p:cNvSpPr>
              <a:spLocks/>
            </p:cNvSpPr>
            <p:nvPr>
              <p:custDataLst>
                <p:tags r:id="rId329"/>
              </p:custDataLst>
            </p:nvPr>
          </p:nvSpPr>
          <p:spPr bwMode="auto">
            <a:xfrm>
              <a:off x="6885325" y="2094112"/>
              <a:ext cx="66956" cy="51129"/>
            </a:xfrm>
            <a:custGeom>
              <a:avLst/>
              <a:gdLst>
                <a:gd name="T0" fmla="*/ 0 w 139"/>
                <a:gd name="T1" fmla="*/ 8 h 40"/>
                <a:gd name="T2" fmla="*/ 8 w 139"/>
                <a:gd name="T3" fmla="*/ 9 h 40"/>
                <a:gd name="T4" fmla="*/ 19 w 139"/>
                <a:gd name="T5" fmla="*/ 8 h 40"/>
                <a:gd name="T6" fmla="*/ 30 w 139"/>
                <a:gd name="T7" fmla="*/ 7 h 40"/>
                <a:gd name="T8" fmla="*/ 42 w 139"/>
                <a:gd name="T9" fmla="*/ 5 h 40"/>
                <a:gd name="T10" fmla="*/ 53 w 139"/>
                <a:gd name="T11" fmla="*/ 2 h 40"/>
                <a:gd name="T12" fmla="*/ 64 w 139"/>
                <a:gd name="T13" fmla="*/ 1 h 40"/>
                <a:gd name="T14" fmla="*/ 73 w 139"/>
                <a:gd name="T15" fmla="*/ 0 h 40"/>
                <a:gd name="T16" fmla="*/ 80 w 139"/>
                <a:gd name="T17" fmla="*/ 2 h 40"/>
                <a:gd name="T18" fmla="*/ 139 w 139"/>
                <a:gd name="T19" fmla="*/ 39 h 40"/>
                <a:gd name="T20" fmla="*/ 133 w 139"/>
                <a:gd name="T21" fmla="*/ 40 h 40"/>
                <a:gd name="T22" fmla="*/ 125 w 139"/>
                <a:gd name="T23" fmla="*/ 39 h 40"/>
                <a:gd name="T24" fmla="*/ 116 w 139"/>
                <a:gd name="T25" fmla="*/ 38 h 40"/>
                <a:gd name="T26" fmla="*/ 106 w 139"/>
                <a:gd name="T27" fmla="*/ 36 h 40"/>
                <a:gd name="T28" fmla="*/ 86 w 139"/>
                <a:gd name="T29" fmla="*/ 30 h 40"/>
                <a:gd name="T30" fmla="*/ 64 w 139"/>
                <a:gd name="T31" fmla="*/ 24 h 40"/>
                <a:gd name="T32" fmla="*/ 44 w 139"/>
                <a:gd name="T33" fmla="*/ 16 h 40"/>
                <a:gd name="T34" fmla="*/ 26 w 139"/>
                <a:gd name="T35" fmla="*/ 11 h 40"/>
                <a:gd name="T36" fmla="*/ 17 w 139"/>
                <a:gd name="T37" fmla="*/ 9 h 40"/>
                <a:gd name="T38" fmla="*/ 11 w 139"/>
                <a:gd name="T39" fmla="*/ 7 h 40"/>
                <a:gd name="T40" fmla="*/ 4 w 139"/>
                <a:gd name="T41" fmla="*/ 7 h 40"/>
                <a:gd name="T42" fmla="*/ 0 w 139"/>
                <a:gd name="T43" fmla="*/ 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40">
                  <a:moveTo>
                    <a:pt x="0" y="8"/>
                  </a:moveTo>
                  <a:lnTo>
                    <a:pt x="8" y="9"/>
                  </a:lnTo>
                  <a:lnTo>
                    <a:pt x="19" y="8"/>
                  </a:lnTo>
                  <a:lnTo>
                    <a:pt x="30" y="7"/>
                  </a:lnTo>
                  <a:lnTo>
                    <a:pt x="42" y="5"/>
                  </a:lnTo>
                  <a:lnTo>
                    <a:pt x="53" y="2"/>
                  </a:lnTo>
                  <a:lnTo>
                    <a:pt x="64" y="1"/>
                  </a:lnTo>
                  <a:lnTo>
                    <a:pt x="73" y="0"/>
                  </a:lnTo>
                  <a:lnTo>
                    <a:pt x="80" y="2"/>
                  </a:lnTo>
                  <a:lnTo>
                    <a:pt x="139" y="39"/>
                  </a:lnTo>
                  <a:lnTo>
                    <a:pt x="133" y="40"/>
                  </a:lnTo>
                  <a:lnTo>
                    <a:pt x="125" y="39"/>
                  </a:lnTo>
                  <a:lnTo>
                    <a:pt x="116" y="38"/>
                  </a:lnTo>
                  <a:lnTo>
                    <a:pt x="106" y="36"/>
                  </a:lnTo>
                  <a:lnTo>
                    <a:pt x="86" y="30"/>
                  </a:lnTo>
                  <a:lnTo>
                    <a:pt x="64" y="24"/>
                  </a:lnTo>
                  <a:lnTo>
                    <a:pt x="44" y="16"/>
                  </a:lnTo>
                  <a:lnTo>
                    <a:pt x="26" y="11"/>
                  </a:lnTo>
                  <a:lnTo>
                    <a:pt x="17" y="9"/>
                  </a:lnTo>
                  <a:lnTo>
                    <a:pt x="11" y="7"/>
                  </a:lnTo>
                  <a:lnTo>
                    <a:pt x="4" y="7"/>
                  </a:lnTo>
                  <a:lnTo>
                    <a:pt x="0" y="8"/>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7" name="Freeform 500"/>
            <p:cNvSpPr>
              <a:spLocks/>
            </p:cNvSpPr>
            <p:nvPr>
              <p:custDataLst>
                <p:tags r:id="rId330"/>
              </p:custDataLst>
            </p:nvPr>
          </p:nvSpPr>
          <p:spPr bwMode="auto">
            <a:xfrm>
              <a:off x="7213729" y="2041219"/>
              <a:ext cx="154637" cy="51129"/>
            </a:xfrm>
            <a:custGeom>
              <a:avLst/>
              <a:gdLst>
                <a:gd name="T0" fmla="*/ 10 w 325"/>
                <a:gd name="T1" fmla="*/ 7 h 71"/>
                <a:gd name="T2" fmla="*/ 31 w 325"/>
                <a:gd name="T3" fmla="*/ 1 h 71"/>
                <a:gd name="T4" fmla="*/ 53 w 325"/>
                <a:gd name="T5" fmla="*/ 0 h 71"/>
                <a:gd name="T6" fmla="*/ 73 w 325"/>
                <a:gd name="T7" fmla="*/ 4 h 71"/>
                <a:gd name="T8" fmla="*/ 92 w 325"/>
                <a:gd name="T9" fmla="*/ 10 h 71"/>
                <a:gd name="T10" fmla="*/ 110 w 325"/>
                <a:gd name="T11" fmla="*/ 18 h 71"/>
                <a:gd name="T12" fmla="*/ 122 w 325"/>
                <a:gd name="T13" fmla="*/ 29 h 71"/>
                <a:gd name="T14" fmla="*/ 130 w 325"/>
                <a:gd name="T15" fmla="*/ 38 h 71"/>
                <a:gd name="T16" fmla="*/ 136 w 325"/>
                <a:gd name="T17" fmla="*/ 34 h 71"/>
                <a:gd name="T18" fmla="*/ 139 w 325"/>
                <a:gd name="T19" fmla="*/ 15 h 71"/>
                <a:gd name="T20" fmla="*/ 161 w 325"/>
                <a:gd name="T21" fmla="*/ 7 h 71"/>
                <a:gd name="T22" fmla="*/ 216 w 325"/>
                <a:gd name="T23" fmla="*/ 13 h 71"/>
                <a:gd name="T24" fmla="*/ 258 w 325"/>
                <a:gd name="T25" fmla="*/ 23 h 71"/>
                <a:gd name="T26" fmla="*/ 283 w 325"/>
                <a:gd name="T27" fmla="*/ 32 h 71"/>
                <a:gd name="T28" fmla="*/ 305 w 325"/>
                <a:gd name="T29" fmla="*/ 43 h 71"/>
                <a:gd name="T30" fmla="*/ 320 w 325"/>
                <a:gd name="T31" fmla="*/ 55 h 71"/>
                <a:gd name="T32" fmla="*/ 316 w 325"/>
                <a:gd name="T33" fmla="*/ 64 h 71"/>
                <a:gd name="T34" fmla="*/ 294 w 325"/>
                <a:gd name="T35" fmla="*/ 68 h 71"/>
                <a:gd name="T36" fmla="*/ 259 w 325"/>
                <a:gd name="T37" fmla="*/ 71 h 71"/>
                <a:gd name="T38" fmla="*/ 210 w 325"/>
                <a:gd name="T39" fmla="*/ 70 h 71"/>
                <a:gd name="T40" fmla="*/ 167 w 325"/>
                <a:gd name="T41" fmla="*/ 68 h 71"/>
                <a:gd name="T42" fmla="*/ 133 w 325"/>
                <a:gd name="T43" fmla="*/ 69 h 71"/>
                <a:gd name="T44" fmla="*/ 90 w 325"/>
                <a:gd name="T45" fmla="*/ 71 h 71"/>
                <a:gd name="T46" fmla="*/ 72 w 325"/>
                <a:gd name="T47" fmla="*/ 68 h 71"/>
                <a:gd name="T48" fmla="*/ 67 w 325"/>
                <a:gd name="T49" fmla="*/ 64 h 71"/>
                <a:gd name="T50" fmla="*/ 58 w 325"/>
                <a:gd name="T51" fmla="*/ 61 h 71"/>
                <a:gd name="T52" fmla="*/ 46 w 325"/>
                <a:gd name="T53" fmla="*/ 59 h 71"/>
                <a:gd name="T54" fmla="*/ 35 w 325"/>
                <a:gd name="T55" fmla="*/ 53 h 71"/>
                <a:gd name="T56" fmla="*/ 25 w 325"/>
                <a:gd name="T57" fmla="*/ 45 h 71"/>
                <a:gd name="T58" fmla="*/ 16 w 325"/>
                <a:gd name="T59" fmla="*/ 39 h 71"/>
                <a:gd name="T60" fmla="*/ 6 w 325"/>
                <a:gd name="T61" fmla="*/ 37 h 71"/>
                <a:gd name="T62" fmla="*/ 0 w 325"/>
                <a:gd name="T63" fmla="*/ 2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5" h="71">
                  <a:moveTo>
                    <a:pt x="0" y="12"/>
                  </a:moveTo>
                  <a:lnTo>
                    <a:pt x="10" y="7"/>
                  </a:lnTo>
                  <a:lnTo>
                    <a:pt x="20" y="3"/>
                  </a:lnTo>
                  <a:lnTo>
                    <a:pt x="31" y="1"/>
                  </a:lnTo>
                  <a:lnTo>
                    <a:pt x="42" y="0"/>
                  </a:lnTo>
                  <a:lnTo>
                    <a:pt x="53" y="0"/>
                  </a:lnTo>
                  <a:lnTo>
                    <a:pt x="62" y="2"/>
                  </a:lnTo>
                  <a:lnTo>
                    <a:pt x="73" y="4"/>
                  </a:lnTo>
                  <a:lnTo>
                    <a:pt x="83" y="6"/>
                  </a:lnTo>
                  <a:lnTo>
                    <a:pt x="92" y="10"/>
                  </a:lnTo>
                  <a:lnTo>
                    <a:pt x="101" y="14"/>
                  </a:lnTo>
                  <a:lnTo>
                    <a:pt x="110" y="18"/>
                  </a:lnTo>
                  <a:lnTo>
                    <a:pt x="116" y="23"/>
                  </a:lnTo>
                  <a:lnTo>
                    <a:pt x="122" y="29"/>
                  </a:lnTo>
                  <a:lnTo>
                    <a:pt x="127" y="33"/>
                  </a:lnTo>
                  <a:lnTo>
                    <a:pt x="130" y="38"/>
                  </a:lnTo>
                  <a:lnTo>
                    <a:pt x="133" y="43"/>
                  </a:lnTo>
                  <a:lnTo>
                    <a:pt x="136" y="34"/>
                  </a:lnTo>
                  <a:lnTo>
                    <a:pt x="138" y="25"/>
                  </a:lnTo>
                  <a:lnTo>
                    <a:pt x="139" y="15"/>
                  </a:lnTo>
                  <a:lnTo>
                    <a:pt x="139" y="6"/>
                  </a:lnTo>
                  <a:lnTo>
                    <a:pt x="161" y="7"/>
                  </a:lnTo>
                  <a:lnTo>
                    <a:pt x="188" y="9"/>
                  </a:lnTo>
                  <a:lnTo>
                    <a:pt x="216" y="13"/>
                  </a:lnTo>
                  <a:lnTo>
                    <a:pt x="245" y="19"/>
                  </a:lnTo>
                  <a:lnTo>
                    <a:pt x="258" y="23"/>
                  </a:lnTo>
                  <a:lnTo>
                    <a:pt x="271" y="28"/>
                  </a:lnTo>
                  <a:lnTo>
                    <a:pt x="283" y="32"/>
                  </a:lnTo>
                  <a:lnTo>
                    <a:pt x="295" y="37"/>
                  </a:lnTo>
                  <a:lnTo>
                    <a:pt x="305" y="43"/>
                  </a:lnTo>
                  <a:lnTo>
                    <a:pt x="314" y="48"/>
                  </a:lnTo>
                  <a:lnTo>
                    <a:pt x="320" y="55"/>
                  </a:lnTo>
                  <a:lnTo>
                    <a:pt x="325" y="61"/>
                  </a:lnTo>
                  <a:lnTo>
                    <a:pt x="316" y="64"/>
                  </a:lnTo>
                  <a:lnTo>
                    <a:pt x="305" y="67"/>
                  </a:lnTo>
                  <a:lnTo>
                    <a:pt x="294" y="68"/>
                  </a:lnTo>
                  <a:lnTo>
                    <a:pt x="283" y="70"/>
                  </a:lnTo>
                  <a:lnTo>
                    <a:pt x="259" y="71"/>
                  </a:lnTo>
                  <a:lnTo>
                    <a:pt x="234" y="71"/>
                  </a:lnTo>
                  <a:lnTo>
                    <a:pt x="210" y="70"/>
                  </a:lnTo>
                  <a:lnTo>
                    <a:pt x="186" y="69"/>
                  </a:lnTo>
                  <a:lnTo>
                    <a:pt x="167" y="68"/>
                  </a:lnTo>
                  <a:lnTo>
                    <a:pt x="152" y="67"/>
                  </a:lnTo>
                  <a:lnTo>
                    <a:pt x="133" y="69"/>
                  </a:lnTo>
                  <a:lnTo>
                    <a:pt x="104" y="71"/>
                  </a:lnTo>
                  <a:lnTo>
                    <a:pt x="90" y="71"/>
                  </a:lnTo>
                  <a:lnTo>
                    <a:pt x="78" y="70"/>
                  </a:lnTo>
                  <a:lnTo>
                    <a:pt x="72" y="68"/>
                  </a:lnTo>
                  <a:lnTo>
                    <a:pt x="69" y="67"/>
                  </a:lnTo>
                  <a:lnTo>
                    <a:pt x="67" y="64"/>
                  </a:lnTo>
                  <a:lnTo>
                    <a:pt x="66" y="61"/>
                  </a:lnTo>
                  <a:lnTo>
                    <a:pt x="58" y="61"/>
                  </a:lnTo>
                  <a:lnTo>
                    <a:pt x="51" y="60"/>
                  </a:lnTo>
                  <a:lnTo>
                    <a:pt x="46" y="59"/>
                  </a:lnTo>
                  <a:lnTo>
                    <a:pt x="42" y="57"/>
                  </a:lnTo>
                  <a:lnTo>
                    <a:pt x="35" y="53"/>
                  </a:lnTo>
                  <a:lnTo>
                    <a:pt x="31" y="49"/>
                  </a:lnTo>
                  <a:lnTo>
                    <a:pt x="25" y="45"/>
                  </a:lnTo>
                  <a:lnTo>
                    <a:pt x="20" y="41"/>
                  </a:lnTo>
                  <a:lnTo>
                    <a:pt x="16" y="39"/>
                  </a:lnTo>
                  <a:lnTo>
                    <a:pt x="12" y="38"/>
                  </a:lnTo>
                  <a:lnTo>
                    <a:pt x="6" y="37"/>
                  </a:lnTo>
                  <a:lnTo>
                    <a:pt x="0" y="37"/>
                  </a:lnTo>
                  <a:lnTo>
                    <a:pt x="0" y="22"/>
                  </a:lnTo>
                  <a:lnTo>
                    <a:pt x="0" y="12"/>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8" name="Freeform 501"/>
            <p:cNvSpPr>
              <a:spLocks/>
            </p:cNvSpPr>
            <p:nvPr>
              <p:custDataLst>
                <p:tags r:id="rId331"/>
              </p:custDataLst>
            </p:nvPr>
          </p:nvSpPr>
          <p:spPr bwMode="auto">
            <a:xfrm>
              <a:off x="7390684" y="2048271"/>
              <a:ext cx="105217" cy="51129"/>
            </a:xfrm>
            <a:custGeom>
              <a:avLst/>
              <a:gdLst>
                <a:gd name="T0" fmla="*/ 87 w 220"/>
                <a:gd name="T1" fmla="*/ 25 h 72"/>
                <a:gd name="T2" fmla="*/ 92 w 220"/>
                <a:gd name="T3" fmla="*/ 26 h 72"/>
                <a:gd name="T4" fmla="*/ 98 w 220"/>
                <a:gd name="T5" fmla="*/ 27 h 72"/>
                <a:gd name="T6" fmla="*/ 101 w 220"/>
                <a:gd name="T7" fmla="*/ 28 h 72"/>
                <a:gd name="T8" fmla="*/ 104 w 220"/>
                <a:gd name="T9" fmla="*/ 27 h 72"/>
                <a:gd name="T10" fmla="*/ 109 w 220"/>
                <a:gd name="T11" fmla="*/ 27 h 72"/>
                <a:gd name="T12" fmla="*/ 113 w 220"/>
                <a:gd name="T13" fmla="*/ 25 h 72"/>
                <a:gd name="T14" fmla="*/ 114 w 220"/>
                <a:gd name="T15" fmla="*/ 26 h 72"/>
                <a:gd name="T16" fmla="*/ 115 w 220"/>
                <a:gd name="T17" fmla="*/ 26 h 72"/>
                <a:gd name="T18" fmla="*/ 116 w 220"/>
                <a:gd name="T19" fmla="*/ 25 h 72"/>
                <a:gd name="T20" fmla="*/ 117 w 220"/>
                <a:gd name="T21" fmla="*/ 25 h 72"/>
                <a:gd name="T22" fmla="*/ 119 w 220"/>
                <a:gd name="T23" fmla="*/ 22 h 72"/>
                <a:gd name="T24" fmla="*/ 120 w 220"/>
                <a:gd name="T25" fmla="*/ 17 h 72"/>
                <a:gd name="T26" fmla="*/ 120 w 220"/>
                <a:gd name="T27" fmla="*/ 7 h 72"/>
                <a:gd name="T28" fmla="*/ 120 w 220"/>
                <a:gd name="T29" fmla="*/ 0 h 72"/>
                <a:gd name="T30" fmla="*/ 125 w 220"/>
                <a:gd name="T31" fmla="*/ 5 h 72"/>
                <a:gd name="T32" fmla="*/ 131 w 220"/>
                <a:gd name="T33" fmla="*/ 10 h 72"/>
                <a:gd name="T34" fmla="*/ 137 w 220"/>
                <a:gd name="T35" fmla="*/ 15 h 72"/>
                <a:gd name="T36" fmla="*/ 143 w 220"/>
                <a:gd name="T37" fmla="*/ 19 h 72"/>
                <a:gd name="T38" fmla="*/ 156 w 220"/>
                <a:gd name="T39" fmla="*/ 25 h 72"/>
                <a:gd name="T40" fmla="*/ 170 w 220"/>
                <a:gd name="T41" fmla="*/ 30 h 72"/>
                <a:gd name="T42" fmla="*/ 183 w 220"/>
                <a:gd name="T43" fmla="*/ 35 h 72"/>
                <a:gd name="T44" fmla="*/ 196 w 220"/>
                <a:gd name="T45" fmla="*/ 41 h 72"/>
                <a:gd name="T46" fmla="*/ 203 w 220"/>
                <a:gd name="T47" fmla="*/ 44 h 72"/>
                <a:gd name="T48" fmla="*/ 209 w 220"/>
                <a:gd name="T49" fmla="*/ 47 h 72"/>
                <a:gd name="T50" fmla="*/ 214 w 220"/>
                <a:gd name="T51" fmla="*/ 51 h 72"/>
                <a:gd name="T52" fmla="*/ 220 w 220"/>
                <a:gd name="T53" fmla="*/ 55 h 72"/>
                <a:gd name="T54" fmla="*/ 206 w 220"/>
                <a:gd name="T55" fmla="*/ 56 h 72"/>
                <a:gd name="T56" fmla="*/ 194 w 220"/>
                <a:gd name="T57" fmla="*/ 57 h 72"/>
                <a:gd name="T58" fmla="*/ 182 w 220"/>
                <a:gd name="T59" fmla="*/ 58 h 72"/>
                <a:gd name="T60" fmla="*/ 171 w 220"/>
                <a:gd name="T61" fmla="*/ 60 h 72"/>
                <a:gd name="T62" fmla="*/ 151 w 220"/>
                <a:gd name="T63" fmla="*/ 65 h 72"/>
                <a:gd name="T64" fmla="*/ 134 w 220"/>
                <a:gd name="T65" fmla="*/ 70 h 72"/>
                <a:gd name="T66" fmla="*/ 126 w 220"/>
                <a:gd name="T67" fmla="*/ 71 h 72"/>
                <a:gd name="T68" fmla="*/ 117 w 220"/>
                <a:gd name="T69" fmla="*/ 72 h 72"/>
                <a:gd name="T70" fmla="*/ 110 w 220"/>
                <a:gd name="T71" fmla="*/ 72 h 72"/>
                <a:gd name="T72" fmla="*/ 103 w 220"/>
                <a:gd name="T73" fmla="*/ 72 h 72"/>
                <a:gd name="T74" fmla="*/ 95 w 220"/>
                <a:gd name="T75" fmla="*/ 70 h 72"/>
                <a:gd name="T76" fmla="*/ 88 w 220"/>
                <a:gd name="T77" fmla="*/ 66 h 72"/>
                <a:gd name="T78" fmla="*/ 81 w 220"/>
                <a:gd name="T79" fmla="*/ 61 h 72"/>
                <a:gd name="T80" fmla="*/ 74 w 220"/>
                <a:gd name="T81" fmla="*/ 55 h 72"/>
                <a:gd name="T82" fmla="*/ 59 w 220"/>
                <a:gd name="T83" fmla="*/ 53 h 72"/>
                <a:gd name="T84" fmla="*/ 45 w 220"/>
                <a:gd name="T85" fmla="*/ 50 h 72"/>
                <a:gd name="T86" fmla="*/ 33 w 220"/>
                <a:gd name="T87" fmla="*/ 47 h 72"/>
                <a:gd name="T88" fmla="*/ 22 w 220"/>
                <a:gd name="T89" fmla="*/ 43 h 72"/>
                <a:gd name="T90" fmla="*/ 18 w 220"/>
                <a:gd name="T91" fmla="*/ 41 h 72"/>
                <a:gd name="T92" fmla="*/ 13 w 220"/>
                <a:gd name="T93" fmla="*/ 38 h 72"/>
                <a:gd name="T94" fmla="*/ 9 w 220"/>
                <a:gd name="T95" fmla="*/ 35 h 72"/>
                <a:gd name="T96" fmla="*/ 7 w 220"/>
                <a:gd name="T97" fmla="*/ 31 h 72"/>
                <a:gd name="T98" fmla="*/ 3 w 220"/>
                <a:gd name="T99" fmla="*/ 27 h 72"/>
                <a:gd name="T100" fmla="*/ 2 w 220"/>
                <a:gd name="T101" fmla="*/ 23 h 72"/>
                <a:gd name="T102" fmla="*/ 1 w 220"/>
                <a:gd name="T103" fmla="*/ 18 h 72"/>
                <a:gd name="T104" fmla="*/ 0 w 220"/>
                <a:gd name="T105" fmla="*/ 13 h 72"/>
                <a:gd name="T106" fmla="*/ 23 w 220"/>
                <a:gd name="T107" fmla="*/ 17 h 72"/>
                <a:gd name="T108" fmla="*/ 44 w 220"/>
                <a:gd name="T109" fmla="*/ 21 h 72"/>
                <a:gd name="T110" fmla="*/ 64 w 220"/>
                <a:gd name="T111" fmla="*/ 24 h 72"/>
                <a:gd name="T112" fmla="*/ 87 w 220"/>
                <a:gd name="T113" fmla="*/ 25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0" h="72">
                  <a:moveTo>
                    <a:pt x="87" y="25"/>
                  </a:moveTo>
                  <a:lnTo>
                    <a:pt x="92" y="26"/>
                  </a:lnTo>
                  <a:lnTo>
                    <a:pt x="98" y="27"/>
                  </a:lnTo>
                  <a:lnTo>
                    <a:pt x="101" y="28"/>
                  </a:lnTo>
                  <a:lnTo>
                    <a:pt x="104" y="27"/>
                  </a:lnTo>
                  <a:lnTo>
                    <a:pt x="109" y="27"/>
                  </a:lnTo>
                  <a:lnTo>
                    <a:pt x="113" y="25"/>
                  </a:lnTo>
                  <a:lnTo>
                    <a:pt x="114" y="26"/>
                  </a:lnTo>
                  <a:lnTo>
                    <a:pt x="115" y="26"/>
                  </a:lnTo>
                  <a:lnTo>
                    <a:pt x="116" y="25"/>
                  </a:lnTo>
                  <a:lnTo>
                    <a:pt x="117" y="25"/>
                  </a:lnTo>
                  <a:lnTo>
                    <a:pt x="119" y="22"/>
                  </a:lnTo>
                  <a:lnTo>
                    <a:pt x="120" y="17"/>
                  </a:lnTo>
                  <a:lnTo>
                    <a:pt x="120" y="7"/>
                  </a:lnTo>
                  <a:lnTo>
                    <a:pt x="120" y="0"/>
                  </a:lnTo>
                  <a:lnTo>
                    <a:pt x="125" y="5"/>
                  </a:lnTo>
                  <a:lnTo>
                    <a:pt x="131" y="10"/>
                  </a:lnTo>
                  <a:lnTo>
                    <a:pt x="137" y="15"/>
                  </a:lnTo>
                  <a:lnTo>
                    <a:pt x="143" y="19"/>
                  </a:lnTo>
                  <a:lnTo>
                    <a:pt x="156" y="25"/>
                  </a:lnTo>
                  <a:lnTo>
                    <a:pt x="170" y="30"/>
                  </a:lnTo>
                  <a:lnTo>
                    <a:pt x="183" y="35"/>
                  </a:lnTo>
                  <a:lnTo>
                    <a:pt x="196" y="41"/>
                  </a:lnTo>
                  <a:lnTo>
                    <a:pt x="203" y="44"/>
                  </a:lnTo>
                  <a:lnTo>
                    <a:pt x="209" y="47"/>
                  </a:lnTo>
                  <a:lnTo>
                    <a:pt x="214" y="51"/>
                  </a:lnTo>
                  <a:lnTo>
                    <a:pt x="220" y="55"/>
                  </a:lnTo>
                  <a:lnTo>
                    <a:pt x="206" y="56"/>
                  </a:lnTo>
                  <a:lnTo>
                    <a:pt x="194" y="57"/>
                  </a:lnTo>
                  <a:lnTo>
                    <a:pt x="182" y="58"/>
                  </a:lnTo>
                  <a:lnTo>
                    <a:pt x="171" y="60"/>
                  </a:lnTo>
                  <a:lnTo>
                    <a:pt x="151" y="65"/>
                  </a:lnTo>
                  <a:lnTo>
                    <a:pt x="134" y="70"/>
                  </a:lnTo>
                  <a:lnTo>
                    <a:pt x="126" y="71"/>
                  </a:lnTo>
                  <a:lnTo>
                    <a:pt x="117" y="72"/>
                  </a:lnTo>
                  <a:lnTo>
                    <a:pt x="110" y="72"/>
                  </a:lnTo>
                  <a:lnTo>
                    <a:pt x="103" y="72"/>
                  </a:lnTo>
                  <a:lnTo>
                    <a:pt x="95" y="70"/>
                  </a:lnTo>
                  <a:lnTo>
                    <a:pt x="88" y="66"/>
                  </a:lnTo>
                  <a:lnTo>
                    <a:pt x="81" y="61"/>
                  </a:lnTo>
                  <a:lnTo>
                    <a:pt x="74" y="55"/>
                  </a:lnTo>
                  <a:lnTo>
                    <a:pt x="59" y="53"/>
                  </a:lnTo>
                  <a:lnTo>
                    <a:pt x="45" y="50"/>
                  </a:lnTo>
                  <a:lnTo>
                    <a:pt x="33" y="47"/>
                  </a:lnTo>
                  <a:lnTo>
                    <a:pt x="22" y="43"/>
                  </a:lnTo>
                  <a:lnTo>
                    <a:pt x="18" y="41"/>
                  </a:lnTo>
                  <a:lnTo>
                    <a:pt x="13" y="38"/>
                  </a:lnTo>
                  <a:lnTo>
                    <a:pt x="9" y="35"/>
                  </a:lnTo>
                  <a:lnTo>
                    <a:pt x="7" y="31"/>
                  </a:lnTo>
                  <a:lnTo>
                    <a:pt x="3" y="27"/>
                  </a:lnTo>
                  <a:lnTo>
                    <a:pt x="2" y="23"/>
                  </a:lnTo>
                  <a:lnTo>
                    <a:pt x="1" y="18"/>
                  </a:lnTo>
                  <a:lnTo>
                    <a:pt x="0" y="13"/>
                  </a:lnTo>
                  <a:lnTo>
                    <a:pt x="23" y="17"/>
                  </a:lnTo>
                  <a:lnTo>
                    <a:pt x="44" y="21"/>
                  </a:lnTo>
                  <a:lnTo>
                    <a:pt x="64" y="24"/>
                  </a:lnTo>
                  <a:lnTo>
                    <a:pt x="87" y="25"/>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9" name="Freeform 502"/>
            <p:cNvSpPr>
              <a:spLocks/>
            </p:cNvSpPr>
            <p:nvPr>
              <p:custDataLst>
                <p:tags r:id="rId332"/>
              </p:custDataLst>
            </p:nvPr>
          </p:nvSpPr>
          <p:spPr bwMode="auto">
            <a:xfrm>
              <a:off x="7347641" y="2090585"/>
              <a:ext cx="68551" cy="52893"/>
            </a:xfrm>
            <a:custGeom>
              <a:avLst/>
              <a:gdLst>
                <a:gd name="T0" fmla="*/ 146 w 146"/>
                <a:gd name="T1" fmla="*/ 25 h 30"/>
                <a:gd name="T2" fmla="*/ 140 w 146"/>
                <a:gd name="T3" fmla="*/ 16 h 30"/>
                <a:gd name="T4" fmla="*/ 137 w 146"/>
                <a:gd name="T5" fmla="*/ 9 h 30"/>
                <a:gd name="T6" fmla="*/ 133 w 146"/>
                <a:gd name="T7" fmla="*/ 4 h 30"/>
                <a:gd name="T8" fmla="*/ 128 w 146"/>
                <a:gd name="T9" fmla="*/ 1 h 30"/>
                <a:gd name="T10" fmla="*/ 126 w 146"/>
                <a:gd name="T11" fmla="*/ 1 h 30"/>
                <a:gd name="T12" fmla="*/ 124 w 146"/>
                <a:gd name="T13" fmla="*/ 1 h 30"/>
                <a:gd name="T14" fmla="*/ 120 w 146"/>
                <a:gd name="T15" fmla="*/ 2 h 30"/>
                <a:gd name="T16" fmla="*/ 118 w 146"/>
                <a:gd name="T17" fmla="*/ 3 h 30"/>
                <a:gd name="T18" fmla="*/ 113 w 146"/>
                <a:gd name="T19" fmla="*/ 9 h 30"/>
                <a:gd name="T20" fmla="*/ 105 w 146"/>
                <a:gd name="T21" fmla="*/ 19 h 30"/>
                <a:gd name="T22" fmla="*/ 72 w 146"/>
                <a:gd name="T23" fmla="*/ 19 h 30"/>
                <a:gd name="T24" fmla="*/ 63 w 146"/>
                <a:gd name="T25" fmla="*/ 18 h 30"/>
                <a:gd name="T26" fmla="*/ 55 w 146"/>
                <a:gd name="T27" fmla="*/ 17 h 30"/>
                <a:gd name="T28" fmla="*/ 47 w 146"/>
                <a:gd name="T29" fmla="*/ 14 h 30"/>
                <a:gd name="T30" fmla="*/ 40 w 146"/>
                <a:gd name="T31" fmla="*/ 12 h 30"/>
                <a:gd name="T32" fmla="*/ 29 w 146"/>
                <a:gd name="T33" fmla="*/ 6 h 30"/>
                <a:gd name="T34" fmla="*/ 19 w 146"/>
                <a:gd name="T35" fmla="*/ 0 h 30"/>
                <a:gd name="T36" fmla="*/ 14 w 146"/>
                <a:gd name="T37" fmla="*/ 9 h 30"/>
                <a:gd name="T38" fmla="*/ 10 w 146"/>
                <a:gd name="T39" fmla="*/ 15 h 30"/>
                <a:gd name="T40" fmla="*/ 4 w 146"/>
                <a:gd name="T41" fmla="*/ 20 h 30"/>
                <a:gd name="T42" fmla="*/ 0 w 146"/>
                <a:gd name="T43" fmla="*/ 25 h 30"/>
                <a:gd name="T44" fmla="*/ 33 w 146"/>
                <a:gd name="T45" fmla="*/ 25 h 30"/>
                <a:gd name="T46" fmla="*/ 57 w 146"/>
                <a:gd name="T47" fmla="*/ 25 h 30"/>
                <a:gd name="T48" fmla="*/ 77 w 146"/>
                <a:gd name="T49" fmla="*/ 25 h 30"/>
                <a:gd name="T50" fmla="*/ 99 w 146"/>
                <a:gd name="T51" fmla="*/ 25 h 30"/>
                <a:gd name="T52" fmla="*/ 110 w 146"/>
                <a:gd name="T53" fmla="*/ 26 h 30"/>
                <a:gd name="T54" fmla="*/ 123 w 146"/>
                <a:gd name="T55" fmla="*/ 29 h 30"/>
                <a:gd name="T56" fmla="*/ 128 w 146"/>
                <a:gd name="T57" fmla="*/ 30 h 30"/>
                <a:gd name="T58" fmla="*/ 135 w 146"/>
                <a:gd name="T59" fmla="*/ 30 h 30"/>
                <a:gd name="T60" fmla="*/ 140 w 146"/>
                <a:gd name="T61" fmla="*/ 28 h 30"/>
                <a:gd name="T62" fmla="*/ 146 w 146"/>
                <a:gd name="T63" fmla="*/ 2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30">
                  <a:moveTo>
                    <a:pt x="146" y="25"/>
                  </a:moveTo>
                  <a:lnTo>
                    <a:pt x="140" y="16"/>
                  </a:lnTo>
                  <a:lnTo>
                    <a:pt x="137" y="9"/>
                  </a:lnTo>
                  <a:lnTo>
                    <a:pt x="133" y="4"/>
                  </a:lnTo>
                  <a:lnTo>
                    <a:pt x="128" y="1"/>
                  </a:lnTo>
                  <a:lnTo>
                    <a:pt x="126" y="1"/>
                  </a:lnTo>
                  <a:lnTo>
                    <a:pt x="124" y="1"/>
                  </a:lnTo>
                  <a:lnTo>
                    <a:pt x="120" y="2"/>
                  </a:lnTo>
                  <a:lnTo>
                    <a:pt x="118" y="3"/>
                  </a:lnTo>
                  <a:lnTo>
                    <a:pt x="113" y="9"/>
                  </a:lnTo>
                  <a:lnTo>
                    <a:pt x="105" y="19"/>
                  </a:lnTo>
                  <a:lnTo>
                    <a:pt x="72" y="19"/>
                  </a:lnTo>
                  <a:lnTo>
                    <a:pt x="63" y="18"/>
                  </a:lnTo>
                  <a:lnTo>
                    <a:pt x="55" y="17"/>
                  </a:lnTo>
                  <a:lnTo>
                    <a:pt x="47" y="14"/>
                  </a:lnTo>
                  <a:lnTo>
                    <a:pt x="40" y="12"/>
                  </a:lnTo>
                  <a:lnTo>
                    <a:pt x="29" y="6"/>
                  </a:lnTo>
                  <a:lnTo>
                    <a:pt x="19" y="0"/>
                  </a:lnTo>
                  <a:lnTo>
                    <a:pt x="14" y="9"/>
                  </a:lnTo>
                  <a:lnTo>
                    <a:pt x="10" y="15"/>
                  </a:lnTo>
                  <a:lnTo>
                    <a:pt x="4" y="20"/>
                  </a:lnTo>
                  <a:lnTo>
                    <a:pt x="0" y="25"/>
                  </a:lnTo>
                  <a:lnTo>
                    <a:pt x="33" y="25"/>
                  </a:lnTo>
                  <a:lnTo>
                    <a:pt x="57" y="25"/>
                  </a:lnTo>
                  <a:lnTo>
                    <a:pt x="77" y="25"/>
                  </a:lnTo>
                  <a:lnTo>
                    <a:pt x="99" y="25"/>
                  </a:lnTo>
                  <a:lnTo>
                    <a:pt x="110" y="26"/>
                  </a:lnTo>
                  <a:lnTo>
                    <a:pt x="123" y="29"/>
                  </a:lnTo>
                  <a:lnTo>
                    <a:pt x="128" y="30"/>
                  </a:lnTo>
                  <a:lnTo>
                    <a:pt x="135" y="30"/>
                  </a:lnTo>
                  <a:lnTo>
                    <a:pt x="140" y="28"/>
                  </a:lnTo>
                  <a:lnTo>
                    <a:pt x="146" y="25"/>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0" name="Freeform 503"/>
            <p:cNvSpPr>
              <a:spLocks/>
            </p:cNvSpPr>
            <p:nvPr>
              <p:custDataLst>
                <p:tags r:id="rId333"/>
              </p:custDataLst>
            </p:nvPr>
          </p:nvSpPr>
          <p:spPr bwMode="auto">
            <a:xfrm>
              <a:off x="7323728" y="2088823"/>
              <a:ext cx="23913" cy="51128"/>
            </a:xfrm>
            <a:custGeom>
              <a:avLst/>
              <a:gdLst>
                <a:gd name="T0" fmla="*/ 0 w 53"/>
                <a:gd name="T1" fmla="*/ 9 h 9"/>
                <a:gd name="T2" fmla="*/ 17 w 53"/>
                <a:gd name="T3" fmla="*/ 9 h 9"/>
                <a:gd name="T4" fmla="*/ 29 w 53"/>
                <a:gd name="T5" fmla="*/ 9 h 9"/>
                <a:gd name="T6" fmla="*/ 40 w 53"/>
                <a:gd name="T7" fmla="*/ 9 h 9"/>
                <a:gd name="T8" fmla="*/ 53 w 53"/>
                <a:gd name="T9" fmla="*/ 9 h 9"/>
                <a:gd name="T10" fmla="*/ 46 w 53"/>
                <a:gd name="T11" fmla="*/ 6 h 9"/>
                <a:gd name="T12" fmla="*/ 38 w 53"/>
                <a:gd name="T13" fmla="*/ 3 h 9"/>
                <a:gd name="T14" fmla="*/ 31 w 53"/>
                <a:gd name="T15" fmla="*/ 1 h 9"/>
                <a:gd name="T16" fmla="*/ 25 w 53"/>
                <a:gd name="T17" fmla="*/ 0 h 9"/>
                <a:gd name="T18" fmla="*/ 19 w 53"/>
                <a:gd name="T19" fmla="*/ 0 h 9"/>
                <a:gd name="T20" fmla="*/ 14 w 53"/>
                <a:gd name="T21" fmla="*/ 0 h 9"/>
                <a:gd name="T22" fmla="*/ 9 w 53"/>
                <a:gd name="T23" fmla="*/ 1 h 9"/>
                <a:gd name="T24" fmla="*/ 6 w 53"/>
                <a:gd name="T25"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3" h="9">
                  <a:moveTo>
                    <a:pt x="0" y="9"/>
                  </a:moveTo>
                  <a:lnTo>
                    <a:pt x="17" y="9"/>
                  </a:lnTo>
                  <a:lnTo>
                    <a:pt x="29" y="9"/>
                  </a:lnTo>
                  <a:lnTo>
                    <a:pt x="40" y="9"/>
                  </a:lnTo>
                  <a:lnTo>
                    <a:pt x="53" y="9"/>
                  </a:lnTo>
                  <a:lnTo>
                    <a:pt x="46" y="6"/>
                  </a:lnTo>
                  <a:lnTo>
                    <a:pt x="38" y="3"/>
                  </a:lnTo>
                  <a:lnTo>
                    <a:pt x="31" y="1"/>
                  </a:lnTo>
                  <a:lnTo>
                    <a:pt x="25" y="0"/>
                  </a:lnTo>
                  <a:lnTo>
                    <a:pt x="19" y="0"/>
                  </a:lnTo>
                  <a:lnTo>
                    <a:pt x="14" y="0"/>
                  </a:lnTo>
                  <a:lnTo>
                    <a:pt x="9" y="1"/>
                  </a:lnTo>
                  <a:lnTo>
                    <a:pt x="6" y="3"/>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1" name="Line 504"/>
            <p:cNvSpPr>
              <a:spLocks noChangeShapeType="1"/>
            </p:cNvSpPr>
            <p:nvPr>
              <p:custDataLst>
                <p:tags r:id="rId334"/>
              </p:custDataLst>
            </p:nvPr>
          </p:nvSpPr>
          <p:spPr bwMode="auto">
            <a:xfrm flipV="1">
              <a:off x="7325322" y="2087061"/>
              <a:ext cx="0" cy="1764"/>
            </a:xfrm>
            <a:prstGeom prst="line">
              <a:avLst/>
            </a:prstGeom>
            <a:grpFill/>
            <a:ln w="3175">
              <a:solidFill>
                <a:schemeClr val="bg1"/>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42" name="Freeform 505"/>
            <p:cNvSpPr>
              <a:spLocks/>
            </p:cNvSpPr>
            <p:nvPr>
              <p:custDataLst>
                <p:tags r:id="rId335"/>
              </p:custDataLst>
            </p:nvPr>
          </p:nvSpPr>
          <p:spPr bwMode="auto">
            <a:xfrm>
              <a:off x="6413442" y="2023588"/>
              <a:ext cx="12753" cy="49367"/>
            </a:xfrm>
            <a:custGeom>
              <a:avLst/>
              <a:gdLst>
                <a:gd name="T0" fmla="*/ 0 w 26"/>
                <a:gd name="T1" fmla="*/ 25 h 25"/>
                <a:gd name="T2" fmla="*/ 5 w 26"/>
                <a:gd name="T3" fmla="*/ 17 h 25"/>
                <a:gd name="T4" fmla="*/ 13 w 26"/>
                <a:gd name="T5" fmla="*/ 8 h 25"/>
                <a:gd name="T6" fmla="*/ 16 w 26"/>
                <a:gd name="T7" fmla="*/ 5 h 25"/>
                <a:gd name="T8" fmla="*/ 20 w 26"/>
                <a:gd name="T9" fmla="*/ 2 h 25"/>
                <a:gd name="T10" fmla="*/ 23 w 26"/>
                <a:gd name="T11" fmla="*/ 1 h 25"/>
                <a:gd name="T12" fmla="*/ 26 w 26"/>
                <a:gd name="T13" fmla="*/ 0 h 25"/>
                <a:gd name="T14" fmla="*/ 26 w 26"/>
                <a:gd name="T15" fmla="*/ 25 h 25"/>
                <a:gd name="T16" fmla="*/ 20 w 26"/>
                <a:gd name="T17" fmla="*/ 25 h 25"/>
                <a:gd name="T18" fmla="*/ 13 w 26"/>
                <a:gd name="T19" fmla="*/ 25 h 25"/>
                <a:gd name="T20" fmla="*/ 0 w 26"/>
                <a:gd name="T21"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5">
                  <a:moveTo>
                    <a:pt x="0" y="25"/>
                  </a:moveTo>
                  <a:lnTo>
                    <a:pt x="5" y="17"/>
                  </a:lnTo>
                  <a:lnTo>
                    <a:pt x="13" y="8"/>
                  </a:lnTo>
                  <a:lnTo>
                    <a:pt x="16" y="5"/>
                  </a:lnTo>
                  <a:lnTo>
                    <a:pt x="20" y="2"/>
                  </a:lnTo>
                  <a:lnTo>
                    <a:pt x="23" y="1"/>
                  </a:lnTo>
                  <a:lnTo>
                    <a:pt x="26" y="0"/>
                  </a:lnTo>
                  <a:lnTo>
                    <a:pt x="26" y="25"/>
                  </a:lnTo>
                  <a:lnTo>
                    <a:pt x="20" y="25"/>
                  </a:lnTo>
                  <a:lnTo>
                    <a:pt x="13" y="25"/>
                  </a:lnTo>
                  <a:lnTo>
                    <a:pt x="0" y="25"/>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3" name="Freeform 506"/>
            <p:cNvSpPr>
              <a:spLocks/>
            </p:cNvSpPr>
            <p:nvPr>
              <p:custDataLst>
                <p:tags r:id="rId336"/>
              </p:custDataLst>
            </p:nvPr>
          </p:nvSpPr>
          <p:spPr bwMode="auto">
            <a:xfrm>
              <a:off x="7237642" y="2087061"/>
              <a:ext cx="9566" cy="49367"/>
            </a:xfrm>
            <a:custGeom>
              <a:avLst/>
              <a:gdLst>
                <a:gd name="T0" fmla="*/ 33 w 33"/>
                <a:gd name="T1" fmla="*/ 25 h 25"/>
                <a:gd name="T2" fmla="*/ 33 w 33"/>
                <a:gd name="T3" fmla="*/ 12 h 25"/>
                <a:gd name="T4" fmla="*/ 33 w 33"/>
                <a:gd name="T5" fmla="*/ 0 h 25"/>
                <a:gd name="T6" fmla="*/ 0 w 33"/>
                <a:gd name="T7" fmla="*/ 0 h 25"/>
                <a:gd name="T8" fmla="*/ 9 w 33"/>
                <a:gd name="T9" fmla="*/ 9 h 25"/>
                <a:gd name="T10" fmla="*/ 16 w 33"/>
                <a:gd name="T11" fmla="*/ 17 h 25"/>
                <a:gd name="T12" fmla="*/ 20 w 33"/>
                <a:gd name="T13" fmla="*/ 20 h 25"/>
                <a:gd name="T14" fmla="*/ 24 w 33"/>
                <a:gd name="T15" fmla="*/ 23 h 25"/>
                <a:gd name="T16" fmla="*/ 28 w 33"/>
                <a:gd name="T17" fmla="*/ 24 h 25"/>
                <a:gd name="T18" fmla="*/ 33 w 33"/>
                <a:gd name="T19"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25">
                  <a:moveTo>
                    <a:pt x="33" y="25"/>
                  </a:moveTo>
                  <a:lnTo>
                    <a:pt x="33" y="12"/>
                  </a:lnTo>
                  <a:lnTo>
                    <a:pt x="33" y="0"/>
                  </a:lnTo>
                  <a:lnTo>
                    <a:pt x="0" y="0"/>
                  </a:lnTo>
                  <a:lnTo>
                    <a:pt x="9" y="9"/>
                  </a:lnTo>
                  <a:lnTo>
                    <a:pt x="16" y="17"/>
                  </a:lnTo>
                  <a:lnTo>
                    <a:pt x="20" y="20"/>
                  </a:lnTo>
                  <a:lnTo>
                    <a:pt x="24" y="23"/>
                  </a:lnTo>
                  <a:lnTo>
                    <a:pt x="28" y="24"/>
                  </a:lnTo>
                  <a:lnTo>
                    <a:pt x="33" y="25"/>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4" name="Freeform 507"/>
            <p:cNvSpPr>
              <a:spLocks/>
            </p:cNvSpPr>
            <p:nvPr>
              <p:custDataLst>
                <p:tags r:id="rId337"/>
              </p:custDataLst>
            </p:nvPr>
          </p:nvSpPr>
          <p:spPr bwMode="auto">
            <a:xfrm>
              <a:off x="7186627" y="2053561"/>
              <a:ext cx="9566" cy="51128"/>
            </a:xfrm>
            <a:custGeom>
              <a:avLst/>
              <a:gdLst>
                <a:gd name="T0" fmla="*/ 0 w 20"/>
                <a:gd name="T1" fmla="*/ 0 h 18"/>
                <a:gd name="T2" fmla="*/ 13 w 20"/>
                <a:gd name="T3" fmla="*/ 18 h 18"/>
                <a:gd name="T4" fmla="*/ 16 w 20"/>
                <a:gd name="T5" fmla="*/ 11 h 18"/>
                <a:gd name="T6" fmla="*/ 20 w 20"/>
                <a:gd name="T7" fmla="*/ 0 h 18"/>
                <a:gd name="T8" fmla="*/ 0 w 20"/>
                <a:gd name="T9" fmla="*/ 0 h 18"/>
              </a:gdLst>
              <a:ahLst/>
              <a:cxnLst>
                <a:cxn ang="0">
                  <a:pos x="T0" y="T1"/>
                </a:cxn>
                <a:cxn ang="0">
                  <a:pos x="T2" y="T3"/>
                </a:cxn>
                <a:cxn ang="0">
                  <a:pos x="T4" y="T5"/>
                </a:cxn>
                <a:cxn ang="0">
                  <a:pos x="T6" y="T7"/>
                </a:cxn>
                <a:cxn ang="0">
                  <a:pos x="T8" y="T9"/>
                </a:cxn>
              </a:cxnLst>
              <a:rect l="0" t="0" r="r" b="b"/>
              <a:pathLst>
                <a:path w="20" h="18">
                  <a:moveTo>
                    <a:pt x="0" y="0"/>
                  </a:moveTo>
                  <a:lnTo>
                    <a:pt x="13" y="18"/>
                  </a:lnTo>
                  <a:lnTo>
                    <a:pt x="16" y="11"/>
                  </a:lnTo>
                  <a:lnTo>
                    <a:pt x="20" y="0"/>
                  </a:lnTo>
                  <a:lnTo>
                    <a:pt x="0"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5" name="Freeform 508"/>
            <p:cNvSpPr>
              <a:spLocks/>
            </p:cNvSpPr>
            <p:nvPr>
              <p:custDataLst>
                <p:tags r:id="rId338"/>
              </p:custDataLst>
            </p:nvPr>
          </p:nvSpPr>
          <p:spPr bwMode="auto">
            <a:xfrm>
              <a:off x="7736626" y="2557806"/>
              <a:ext cx="12753" cy="51128"/>
            </a:xfrm>
            <a:custGeom>
              <a:avLst/>
              <a:gdLst>
                <a:gd name="T0" fmla="*/ 0 w 33"/>
                <a:gd name="T1" fmla="*/ 31 h 31"/>
                <a:gd name="T2" fmla="*/ 0 w 33"/>
                <a:gd name="T3" fmla="*/ 0 h 31"/>
                <a:gd name="T4" fmla="*/ 9 w 33"/>
                <a:gd name="T5" fmla="*/ 0 h 31"/>
                <a:gd name="T6" fmla="*/ 16 w 33"/>
                <a:gd name="T7" fmla="*/ 0 h 31"/>
                <a:gd name="T8" fmla="*/ 24 w 33"/>
                <a:gd name="T9" fmla="*/ 0 h 31"/>
                <a:gd name="T10" fmla="*/ 33 w 33"/>
                <a:gd name="T11" fmla="*/ 0 h 31"/>
                <a:gd name="T12" fmla="*/ 30 w 33"/>
                <a:gd name="T13" fmla="*/ 2 h 31"/>
                <a:gd name="T14" fmla="*/ 29 w 33"/>
                <a:gd name="T15" fmla="*/ 5 h 31"/>
                <a:gd name="T16" fmla="*/ 28 w 33"/>
                <a:gd name="T17" fmla="*/ 9 h 31"/>
                <a:gd name="T18" fmla="*/ 28 w 33"/>
                <a:gd name="T19" fmla="*/ 13 h 31"/>
                <a:gd name="T20" fmla="*/ 28 w 33"/>
                <a:gd name="T21" fmla="*/ 17 h 31"/>
                <a:gd name="T22" fmla="*/ 29 w 33"/>
                <a:gd name="T23" fmla="*/ 21 h 31"/>
                <a:gd name="T24" fmla="*/ 30 w 33"/>
                <a:gd name="T25" fmla="*/ 26 h 31"/>
                <a:gd name="T26" fmla="*/ 33 w 33"/>
                <a:gd name="T27" fmla="*/ 31 h 31"/>
                <a:gd name="T28" fmla="*/ 0 w 33"/>
                <a:gd name="T29"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31">
                  <a:moveTo>
                    <a:pt x="0" y="31"/>
                  </a:moveTo>
                  <a:lnTo>
                    <a:pt x="0" y="0"/>
                  </a:lnTo>
                  <a:lnTo>
                    <a:pt x="9" y="0"/>
                  </a:lnTo>
                  <a:lnTo>
                    <a:pt x="16" y="0"/>
                  </a:lnTo>
                  <a:lnTo>
                    <a:pt x="24" y="0"/>
                  </a:lnTo>
                  <a:lnTo>
                    <a:pt x="33" y="0"/>
                  </a:lnTo>
                  <a:lnTo>
                    <a:pt x="30" y="2"/>
                  </a:lnTo>
                  <a:lnTo>
                    <a:pt x="29" y="5"/>
                  </a:lnTo>
                  <a:lnTo>
                    <a:pt x="28" y="9"/>
                  </a:lnTo>
                  <a:lnTo>
                    <a:pt x="28" y="13"/>
                  </a:lnTo>
                  <a:lnTo>
                    <a:pt x="28" y="17"/>
                  </a:lnTo>
                  <a:lnTo>
                    <a:pt x="29" y="21"/>
                  </a:lnTo>
                  <a:lnTo>
                    <a:pt x="30" y="26"/>
                  </a:lnTo>
                  <a:lnTo>
                    <a:pt x="33" y="31"/>
                  </a:lnTo>
                  <a:lnTo>
                    <a:pt x="0" y="31"/>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6" name="Freeform 509"/>
            <p:cNvSpPr>
              <a:spLocks/>
            </p:cNvSpPr>
            <p:nvPr>
              <p:custDataLst>
                <p:tags r:id="rId339"/>
              </p:custDataLst>
            </p:nvPr>
          </p:nvSpPr>
          <p:spPr bwMode="auto">
            <a:xfrm>
              <a:off x="8058652" y="2136426"/>
              <a:ext cx="60579" cy="51129"/>
            </a:xfrm>
            <a:custGeom>
              <a:avLst/>
              <a:gdLst>
                <a:gd name="T0" fmla="*/ 3 w 129"/>
                <a:gd name="T1" fmla="*/ 44 h 56"/>
                <a:gd name="T2" fmla="*/ 1 w 129"/>
                <a:gd name="T3" fmla="*/ 42 h 56"/>
                <a:gd name="T4" fmla="*/ 1 w 129"/>
                <a:gd name="T5" fmla="*/ 40 h 56"/>
                <a:gd name="T6" fmla="*/ 0 w 129"/>
                <a:gd name="T7" fmla="*/ 37 h 56"/>
                <a:gd name="T8" fmla="*/ 1 w 129"/>
                <a:gd name="T9" fmla="*/ 33 h 56"/>
                <a:gd name="T10" fmla="*/ 2 w 129"/>
                <a:gd name="T11" fmla="*/ 25 h 56"/>
                <a:gd name="T12" fmla="*/ 3 w 129"/>
                <a:gd name="T13" fmla="*/ 18 h 56"/>
                <a:gd name="T14" fmla="*/ 9 w 129"/>
                <a:gd name="T15" fmla="*/ 13 h 56"/>
                <a:gd name="T16" fmla="*/ 16 w 129"/>
                <a:gd name="T17" fmla="*/ 9 h 56"/>
                <a:gd name="T18" fmla="*/ 21 w 129"/>
                <a:gd name="T19" fmla="*/ 6 h 56"/>
                <a:gd name="T20" fmla="*/ 27 w 129"/>
                <a:gd name="T21" fmla="*/ 5 h 56"/>
                <a:gd name="T22" fmla="*/ 39 w 129"/>
                <a:gd name="T23" fmla="*/ 3 h 56"/>
                <a:gd name="T24" fmla="*/ 57 w 129"/>
                <a:gd name="T25" fmla="*/ 0 h 56"/>
                <a:gd name="T26" fmla="*/ 60 w 129"/>
                <a:gd name="T27" fmla="*/ 5 h 56"/>
                <a:gd name="T28" fmla="*/ 64 w 129"/>
                <a:gd name="T29" fmla="*/ 8 h 56"/>
                <a:gd name="T30" fmla="*/ 69 w 129"/>
                <a:gd name="T31" fmla="*/ 11 h 56"/>
                <a:gd name="T32" fmla="*/ 73 w 129"/>
                <a:gd name="T33" fmla="*/ 14 h 56"/>
                <a:gd name="T34" fmla="*/ 83 w 129"/>
                <a:gd name="T35" fmla="*/ 18 h 56"/>
                <a:gd name="T36" fmla="*/ 93 w 129"/>
                <a:gd name="T37" fmla="*/ 21 h 56"/>
                <a:gd name="T38" fmla="*/ 103 w 129"/>
                <a:gd name="T39" fmla="*/ 25 h 56"/>
                <a:gd name="T40" fmla="*/ 113 w 129"/>
                <a:gd name="T41" fmla="*/ 29 h 56"/>
                <a:gd name="T42" fmla="*/ 117 w 129"/>
                <a:gd name="T43" fmla="*/ 32 h 56"/>
                <a:gd name="T44" fmla="*/ 121 w 129"/>
                <a:gd name="T45" fmla="*/ 35 h 56"/>
                <a:gd name="T46" fmla="*/ 126 w 129"/>
                <a:gd name="T47" fmla="*/ 38 h 56"/>
                <a:gd name="T48" fmla="*/ 129 w 129"/>
                <a:gd name="T49" fmla="*/ 44 h 56"/>
                <a:gd name="T50" fmla="*/ 119 w 129"/>
                <a:gd name="T51" fmla="*/ 48 h 56"/>
                <a:gd name="T52" fmla="*/ 109 w 129"/>
                <a:gd name="T53" fmla="*/ 51 h 56"/>
                <a:gd name="T54" fmla="*/ 99 w 129"/>
                <a:gd name="T55" fmla="*/ 53 h 56"/>
                <a:gd name="T56" fmla="*/ 90 w 129"/>
                <a:gd name="T57" fmla="*/ 54 h 56"/>
                <a:gd name="T58" fmla="*/ 70 w 129"/>
                <a:gd name="T59" fmla="*/ 56 h 56"/>
                <a:gd name="T60" fmla="*/ 49 w 129"/>
                <a:gd name="T61" fmla="*/ 56 h 56"/>
                <a:gd name="T62" fmla="*/ 40 w 129"/>
                <a:gd name="T63" fmla="*/ 55 h 56"/>
                <a:gd name="T64" fmla="*/ 31 w 129"/>
                <a:gd name="T65" fmla="*/ 54 h 56"/>
                <a:gd name="T66" fmla="*/ 23 w 129"/>
                <a:gd name="T67" fmla="*/ 52 h 56"/>
                <a:gd name="T68" fmla="*/ 16 w 129"/>
                <a:gd name="T69" fmla="*/ 50 h 56"/>
                <a:gd name="T70" fmla="*/ 6 w 129"/>
                <a:gd name="T71" fmla="*/ 46 h 56"/>
                <a:gd name="T72" fmla="*/ 3 w 129"/>
                <a:gd name="T73" fmla="*/ 44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9" h="56">
                  <a:moveTo>
                    <a:pt x="3" y="44"/>
                  </a:moveTo>
                  <a:lnTo>
                    <a:pt x="1" y="42"/>
                  </a:lnTo>
                  <a:lnTo>
                    <a:pt x="1" y="40"/>
                  </a:lnTo>
                  <a:lnTo>
                    <a:pt x="0" y="37"/>
                  </a:lnTo>
                  <a:lnTo>
                    <a:pt x="1" y="33"/>
                  </a:lnTo>
                  <a:lnTo>
                    <a:pt x="2" y="25"/>
                  </a:lnTo>
                  <a:lnTo>
                    <a:pt x="3" y="18"/>
                  </a:lnTo>
                  <a:lnTo>
                    <a:pt x="9" y="13"/>
                  </a:lnTo>
                  <a:lnTo>
                    <a:pt x="16" y="9"/>
                  </a:lnTo>
                  <a:lnTo>
                    <a:pt x="21" y="6"/>
                  </a:lnTo>
                  <a:lnTo>
                    <a:pt x="27" y="5"/>
                  </a:lnTo>
                  <a:lnTo>
                    <a:pt x="39" y="3"/>
                  </a:lnTo>
                  <a:lnTo>
                    <a:pt x="57" y="0"/>
                  </a:lnTo>
                  <a:lnTo>
                    <a:pt x="60" y="5"/>
                  </a:lnTo>
                  <a:lnTo>
                    <a:pt x="64" y="8"/>
                  </a:lnTo>
                  <a:lnTo>
                    <a:pt x="69" y="11"/>
                  </a:lnTo>
                  <a:lnTo>
                    <a:pt x="73" y="14"/>
                  </a:lnTo>
                  <a:lnTo>
                    <a:pt x="83" y="18"/>
                  </a:lnTo>
                  <a:lnTo>
                    <a:pt x="93" y="21"/>
                  </a:lnTo>
                  <a:lnTo>
                    <a:pt x="103" y="25"/>
                  </a:lnTo>
                  <a:lnTo>
                    <a:pt x="113" y="29"/>
                  </a:lnTo>
                  <a:lnTo>
                    <a:pt x="117" y="32"/>
                  </a:lnTo>
                  <a:lnTo>
                    <a:pt x="121" y="35"/>
                  </a:lnTo>
                  <a:lnTo>
                    <a:pt x="126" y="38"/>
                  </a:lnTo>
                  <a:lnTo>
                    <a:pt x="129" y="44"/>
                  </a:lnTo>
                  <a:lnTo>
                    <a:pt x="119" y="48"/>
                  </a:lnTo>
                  <a:lnTo>
                    <a:pt x="109" y="51"/>
                  </a:lnTo>
                  <a:lnTo>
                    <a:pt x="99" y="53"/>
                  </a:lnTo>
                  <a:lnTo>
                    <a:pt x="90" y="54"/>
                  </a:lnTo>
                  <a:lnTo>
                    <a:pt x="70" y="56"/>
                  </a:lnTo>
                  <a:lnTo>
                    <a:pt x="49" y="56"/>
                  </a:lnTo>
                  <a:lnTo>
                    <a:pt x="40" y="55"/>
                  </a:lnTo>
                  <a:lnTo>
                    <a:pt x="31" y="54"/>
                  </a:lnTo>
                  <a:lnTo>
                    <a:pt x="23" y="52"/>
                  </a:lnTo>
                  <a:lnTo>
                    <a:pt x="16" y="50"/>
                  </a:lnTo>
                  <a:lnTo>
                    <a:pt x="6" y="46"/>
                  </a:lnTo>
                  <a:lnTo>
                    <a:pt x="3" y="44"/>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7" name="Freeform 510"/>
            <p:cNvSpPr>
              <a:spLocks/>
            </p:cNvSpPr>
            <p:nvPr>
              <p:custDataLst>
                <p:tags r:id="rId340"/>
              </p:custDataLst>
            </p:nvPr>
          </p:nvSpPr>
          <p:spPr bwMode="auto">
            <a:xfrm>
              <a:off x="8208507" y="2446730"/>
              <a:ext cx="15942" cy="49367"/>
            </a:xfrm>
            <a:custGeom>
              <a:avLst/>
              <a:gdLst>
                <a:gd name="T0" fmla="*/ 21 w 41"/>
                <a:gd name="T1" fmla="*/ 42 h 42"/>
                <a:gd name="T2" fmla="*/ 0 w 41"/>
                <a:gd name="T3" fmla="*/ 30 h 42"/>
                <a:gd name="T4" fmla="*/ 0 w 41"/>
                <a:gd name="T5" fmla="*/ 6 h 42"/>
                <a:gd name="T6" fmla="*/ 7 w 41"/>
                <a:gd name="T7" fmla="*/ 5 h 42"/>
                <a:gd name="T8" fmla="*/ 14 w 41"/>
                <a:gd name="T9" fmla="*/ 3 h 42"/>
                <a:gd name="T10" fmla="*/ 24 w 41"/>
                <a:gd name="T11" fmla="*/ 1 h 42"/>
                <a:gd name="T12" fmla="*/ 34 w 41"/>
                <a:gd name="T13" fmla="*/ 0 h 42"/>
                <a:gd name="T14" fmla="*/ 34 w 41"/>
                <a:gd name="T15" fmla="*/ 18 h 42"/>
                <a:gd name="T16" fmla="*/ 41 w 41"/>
                <a:gd name="T17" fmla="*/ 18 h 42"/>
                <a:gd name="T18" fmla="*/ 21 w 41"/>
                <a:gd name="T19"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42">
                  <a:moveTo>
                    <a:pt x="21" y="42"/>
                  </a:moveTo>
                  <a:lnTo>
                    <a:pt x="0" y="30"/>
                  </a:lnTo>
                  <a:lnTo>
                    <a:pt x="0" y="6"/>
                  </a:lnTo>
                  <a:lnTo>
                    <a:pt x="7" y="5"/>
                  </a:lnTo>
                  <a:lnTo>
                    <a:pt x="14" y="3"/>
                  </a:lnTo>
                  <a:lnTo>
                    <a:pt x="24" y="1"/>
                  </a:lnTo>
                  <a:lnTo>
                    <a:pt x="34" y="0"/>
                  </a:lnTo>
                  <a:lnTo>
                    <a:pt x="34" y="18"/>
                  </a:lnTo>
                  <a:lnTo>
                    <a:pt x="41" y="18"/>
                  </a:lnTo>
                  <a:lnTo>
                    <a:pt x="21" y="42"/>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8" name="Freeform 511"/>
            <p:cNvSpPr>
              <a:spLocks/>
            </p:cNvSpPr>
            <p:nvPr>
              <p:custDataLst>
                <p:tags r:id="rId341"/>
              </p:custDataLst>
            </p:nvPr>
          </p:nvSpPr>
          <p:spPr bwMode="auto">
            <a:xfrm>
              <a:off x="8372708" y="2545463"/>
              <a:ext cx="46233" cy="52893"/>
            </a:xfrm>
            <a:custGeom>
              <a:avLst/>
              <a:gdLst>
                <a:gd name="T0" fmla="*/ 60 w 93"/>
                <a:gd name="T1" fmla="*/ 9 h 39"/>
                <a:gd name="T2" fmla="*/ 67 w 93"/>
                <a:gd name="T3" fmla="*/ 18 h 39"/>
                <a:gd name="T4" fmla="*/ 77 w 93"/>
                <a:gd name="T5" fmla="*/ 28 h 39"/>
                <a:gd name="T6" fmla="*/ 81 w 93"/>
                <a:gd name="T7" fmla="*/ 33 h 39"/>
                <a:gd name="T8" fmla="*/ 86 w 93"/>
                <a:gd name="T9" fmla="*/ 36 h 39"/>
                <a:gd name="T10" fmla="*/ 90 w 93"/>
                <a:gd name="T11" fmla="*/ 38 h 39"/>
                <a:gd name="T12" fmla="*/ 93 w 93"/>
                <a:gd name="T13" fmla="*/ 39 h 39"/>
                <a:gd name="T14" fmla="*/ 60 w 93"/>
                <a:gd name="T15" fmla="*/ 39 h 39"/>
                <a:gd name="T16" fmla="*/ 50 w 93"/>
                <a:gd name="T17" fmla="*/ 36 h 39"/>
                <a:gd name="T18" fmla="*/ 43 w 93"/>
                <a:gd name="T19" fmla="*/ 32 h 39"/>
                <a:gd name="T20" fmla="*/ 36 w 93"/>
                <a:gd name="T21" fmla="*/ 28 h 39"/>
                <a:gd name="T22" fmla="*/ 30 w 93"/>
                <a:gd name="T23" fmla="*/ 23 h 39"/>
                <a:gd name="T24" fmla="*/ 24 w 93"/>
                <a:gd name="T25" fmla="*/ 18 h 39"/>
                <a:gd name="T26" fmla="*/ 16 w 93"/>
                <a:gd name="T27" fmla="*/ 13 h 39"/>
                <a:gd name="T28" fmla="*/ 9 w 93"/>
                <a:gd name="T29" fmla="*/ 7 h 39"/>
                <a:gd name="T30" fmla="*/ 0 w 93"/>
                <a:gd name="T31" fmla="*/ 3 h 39"/>
                <a:gd name="T32" fmla="*/ 11 w 93"/>
                <a:gd name="T33" fmla="*/ 1 h 39"/>
                <a:gd name="T34" fmla="*/ 20 w 93"/>
                <a:gd name="T35" fmla="*/ 0 h 39"/>
                <a:gd name="T36" fmla="*/ 26 w 93"/>
                <a:gd name="T37" fmla="*/ 0 h 39"/>
                <a:gd name="T38" fmla="*/ 33 w 93"/>
                <a:gd name="T39" fmla="*/ 1 h 39"/>
                <a:gd name="T40" fmla="*/ 44 w 93"/>
                <a:gd name="T41" fmla="*/ 4 h 39"/>
                <a:gd name="T42" fmla="*/ 60 w 93"/>
                <a:gd name="T4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3" h="39">
                  <a:moveTo>
                    <a:pt x="60" y="9"/>
                  </a:moveTo>
                  <a:lnTo>
                    <a:pt x="67" y="18"/>
                  </a:lnTo>
                  <a:lnTo>
                    <a:pt x="77" y="28"/>
                  </a:lnTo>
                  <a:lnTo>
                    <a:pt x="81" y="33"/>
                  </a:lnTo>
                  <a:lnTo>
                    <a:pt x="86" y="36"/>
                  </a:lnTo>
                  <a:lnTo>
                    <a:pt x="90" y="38"/>
                  </a:lnTo>
                  <a:lnTo>
                    <a:pt x="93" y="39"/>
                  </a:lnTo>
                  <a:lnTo>
                    <a:pt x="60" y="39"/>
                  </a:lnTo>
                  <a:lnTo>
                    <a:pt x="50" y="36"/>
                  </a:lnTo>
                  <a:lnTo>
                    <a:pt x="43" y="32"/>
                  </a:lnTo>
                  <a:lnTo>
                    <a:pt x="36" y="28"/>
                  </a:lnTo>
                  <a:lnTo>
                    <a:pt x="30" y="23"/>
                  </a:lnTo>
                  <a:lnTo>
                    <a:pt x="24" y="18"/>
                  </a:lnTo>
                  <a:lnTo>
                    <a:pt x="16" y="13"/>
                  </a:lnTo>
                  <a:lnTo>
                    <a:pt x="9" y="7"/>
                  </a:lnTo>
                  <a:lnTo>
                    <a:pt x="0" y="3"/>
                  </a:lnTo>
                  <a:lnTo>
                    <a:pt x="11" y="1"/>
                  </a:lnTo>
                  <a:lnTo>
                    <a:pt x="20" y="0"/>
                  </a:lnTo>
                  <a:lnTo>
                    <a:pt x="26" y="0"/>
                  </a:lnTo>
                  <a:lnTo>
                    <a:pt x="33" y="1"/>
                  </a:lnTo>
                  <a:lnTo>
                    <a:pt x="44" y="4"/>
                  </a:lnTo>
                  <a:lnTo>
                    <a:pt x="60" y="9"/>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9" name="Freeform 512"/>
            <p:cNvSpPr>
              <a:spLocks/>
            </p:cNvSpPr>
            <p:nvPr>
              <p:custDataLst>
                <p:tags r:id="rId342"/>
              </p:custDataLst>
            </p:nvPr>
          </p:nvSpPr>
          <p:spPr bwMode="auto">
            <a:xfrm>
              <a:off x="8428505" y="2559568"/>
              <a:ext cx="20724" cy="52893"/>
            </a:xfrm>
            <a:custGeom>
              <a:avLst/>
              <a:gdLst>
                <a:gd name="T0" fmla="*/ 39 w 39"/>
                <a:gd name="T1" fmla="*/ 19 h 19"/>
                <a:gd name="T2" fmla="*/ 13 w 39"/>
                <a:gd name="T3" fmla="*/ 19 h 19"/>
                <a:gd name="T4" fmla="*/ 8 w 39"/>
                <a:gd name="T5" fmla="*/ 19 h 19"/>
                <a:gd name="T6" fmla="*/ 5 w 39"/>
                <a:gd name="T7" fmla="*/ 17 h 19"/>
                <a:gd name="T8" fmla="*/ 3 w 39"/>
                <a:gd name="T9" fmla="*/ 14 h 19"/>
                <a:gd name="T10" fmla="*/ 2 w 39"/>
                <a:gd name="T11" fmla="*/ 11 h 19"/>
                <a:gd name="T12" fmla="*/ 0 w 39"/>
                <a:gd name="T13" fmla="*/ 5 h 19"/>
                <a:gd name="T14" fmla="*/ 0 w 39"/>
                <a:gd name="T15" fmla="*/ 0 h 19"/>
                <a:gd name="T16" fmla="*/ 13 w 39"/>
                <a:gd name="T17" fmla="*/ 4 h 19"/>
                <a:gd name="T18" fmla="*/ 22 w 39"/>
                <a:gd name="T19" fmla="*/ 9 h 19"/>
                <a:gd name="T20" fmla="*/ 30 w 39"/>
                <a:gd name="T21" fmla="*/ 14 h 19"/>
                <a:gd name="T22" fmla="*/ 39 w 39"/>
                <a:gd name="T23"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 h="19">
                  <a:moveTo>
                    <a:pt x="39" y="19"/>
                  </a:moveTo>
                  <a:lnTo>
                    <a:pt x="13" y="19"/>
                  </a:lnTo>
                  <a:lnTo>
                    <a:pt x="8" y="19"/>
                  </a:lnTo>
                  <a:lnTo>
                    <a:pt x="5" y="17"/>
                  </a:lnTo>
                  <a:lnTo>
                    <a:pt x="3" y="14"/>
                  </a:lnTo>
                  <a:lnTo>
                    <a:pt x="2" y="11"/>
                  </a:lnTo>
                  <a:lnTo>
                    <a:pt x="0" y="5"/>
                  </a:lnTo>
                  <a:lnTo>
                    <a:pt x="0" y="0"/>
                  </a:lnTo>
                  <a:lnTo>
                    <a:pt x="13" y="4"/>
                  </a:lnTo>
                  <a:lnTo>
                    <a:pt x="22" y="9"/>
                  </a:lnTo>
                  <a:lnTo>
                    <a:pt x="30" y="14"/>
                  </a:lnTo>
                  <a:lnTo>
                    <a:pt x="39" y="19"/>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50" name="Freeform 513"/>
            <p:cNvSpPr>
              <a:spLocks/>
            </p:cNvSpPr>
            <p:nvPr>
              <p:custDataLst>
                <p:tags r:id="rId343"/>
              </p:custDataLst>
            </p:nvPr>
          </p:nvSpPr>
          <p:spPr bwMode="auto">
            <a:xfrm>
              <a:off x="8280245" y="2672405"/>
              <a:ext cx="15942" cy="49367"/>
            </a:xfrm>
            <a:custGeom>
              <a:avLst/>
              <a:gdLst>
                <a:gd name="T0" fmla="*/ 0 w 26"/>
                <a:gd name="T1" fmla="*/ 36 h 36"/>
                <a:gd name="T2" fmla="*/ 3 w 26"/>
                <a:gd name="T3" fmla="*/ 31 h 36"/>
                <a:gd name="T4" fmla="*/ 10 w 26"/>
                <a:gd name="T5" fmla="*/ 20 h 36"/>
                <a:gd name="T6" fmla="*/ 18 w 26"/>
                <a:gd name="T7" fmla="*/ 8 h 36"/>
                <a:gd name="T8" fmla="*/ 26 w 26"/>
                <a:gd name="T9" fmla="*/ 0 h 36"/>
                <a:gd name="T10" fmla="*/ 26 w 26"/>
                <a:gd name="T11" fmla="*/ 9 h 36"/>
                <a:gd name="T12" fmla="*/ 26 w 26"/>
                <a:gd name="T13" fmla="*/ 18 h 36"/>
                <a:gd name="T14" fmla="*/ 25 w 26"/>
                <a:gd name="T15" fmla="*/ 22 h 36"/>
                <a:gd name="T16" fmla="*/ 24 w 26"/>
                <a:gd name="T17" fmla="*/ 26 h 36"/>
                <a:gd name="T18" fmla="*/ 21 w 26"/>
                <a:gd name="T19" fmla="*/ 29 h 36"/>
                <a:gd name="T20" fmla="*/ 17 w 26"/>
                <a:gd name="T21" fmla="*/ 32 h 36"/>
                <a:gd name="T22" fmla="*/ 14 w 26"/>
                <a:gd name="T23" fmla="*/ 34 h 36"/>
                <a:gd name="T24" fmla="*/ 10 w 26"/>
                <a:gd name="T25" fmla="*/ 35 h 36"/>
                <a:gd name="T26" fmla="*/ 4 w 26"/>
                <a:gd name="T27" fmla="*/ 36 h 36"/>
                <a:gd name="T28" fmla="*/ 0 w 26"/>
                <a:gd name="T29"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36">
                  <a:moveTo>
                    <a:pt x="0" y="36"/>
                  </a:moveTo>
                  <a:lnTo>
                    <a:pt x="3" y="31"/>
                  </a:lnTo>
                  <a:lnTo>
                    <a:pt x="10" y="20"/>
                  </a:lnTo>
                  <a:lnTo>
                    <a:pt x="18" y="8"/>
                  </a:lnTo>
                  <a:lnTo>
                    <a:pt x="26" y="0"/>
                  </a:lnTo>
                  <a:lnTo>
                    <a:pt x="26" y="9"/>
                  </a:lnTo>
                  <a:lnTo>
                    <a:pt x="26" y="18"/>
                  </a:lnTo>
                  <a:lnTo>
                    <a:pt x="25" y="22"/>
                  </a:lnTo>
                  <a:lnTo>
                    <a:pt x="24" y="26"/>
                  </a:lnTo>
                  <a:lnTo>
                    <a:pt x="21" y="29"/>
                  </a:lnTo>
                  <a:lnTo>
                    <a:pt x="17" y="32"/>
                  </a:lnTo>
                  <a:lnTo>
                    <a:pt x="14" y="34"/>
                  </a:lnTo>
                  <a:lnTo>
                    <a:pt x="10" y="35"/>
                  </a:lnTo>
                  <a:lnTo>
                    <a:pt x="4" y="36"/>
                  </a:lnTo>
                  <a:lnTo>
                    <a:pt x="0" y="3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51" name="Freeform 514"/>
            <p:cNvSpPr>
              <a:spLocks/>
            </p:cNvSpPr>
            <p:nvPr>
              <p:custDataLst>
                <p:tags r:id="rId344"/>
              </p:custDataLst>
            </p:nvPr>
          </p:nvSpPr>
          <p:spPr bwMode="auto">
            <a:xfrm>
              <a:off x="8292344" y="2697199"/>
              <a:ext cx="3488" cy="53218"/>
            </a:xfrm>
            <a:custGeom>
              <a:avLst/>
              <a:gdLst>
                <a:gd name="T0" fmla="*/ 0 w 6"/>
                <a:gd name="T1" fmla="*/ 2147483647 h 37"/>
                <a:gd name="T2" fmla="*/ 0 w 6"/>
                <a:gd name="T3" fmla="*/ 0 h 37"/>
                <a:gd name="T4" fmla="*/ 2147483647 w 6"/>
                <a:gd name="T5" fmla="*/ 0 h 37"/>
                <a:gd name="T6" fmla="*/ 2147483647 w 6"/>
                <a:gd name="T7" fmla="*/ 2147483647 h 37"/>
                <a:gd name="T8" fmla="*/ 0 w 6"/>
                <a:gd name="T9" fmla="*/ 2147483647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37">
                  <a:moveTo>
                    <a:pt x="0" y="37"/>
                  </a:moveTo>
                  <a:lnTo>
                    <a:pt x="0" y="0"/>
                  </a:lnTo>
                  <a:lnTo>
                    <a:pt x="6" y="0"/>
                  </a:lnTo>
                  <a:lnTo>
                    <a:pt x="6" y="31"/>
                  </a:lnTo>
                  <a:lnTo>
                    <a:pt x="0" y="3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52" name="Freeform 515"/>
            <p:cNvSpPr>
              <a:spLocks/>
            </p:cNvSpPr>
            <p:nvPr>
              <p:custDataLst>
                <p:tags r:id="rId345"/>
              </p:custDataLst>
            </p:nvPr>
          </p:nvSpPr>
          <p:spPr bwMode="auto">
            <a:xfrm>
              <a:off x="8278391" y="2770024"/>
              <a:ext cx="10465" cy="49017"/>
            </a:xfrm>
            <a:custGeom>
              <a:avLst/>
              <a:gdLst>
                <a:gd name="T0" fmla="*/ 0 w 20"/>
                <a:gd name="T1" fmla="*/ 2147483647 h 43"/>
                <a:gd name="T2" fmla="*/ 0 w 20"/>
                <a:gd name="T3" fmla="*/ 2147483647 h 43"/>
                <a:gd name="T4" fmla="*/ 0 w 20"/>
                <a:gd name="T5" fmla="*/ 2147483647 h 43"/>
                <a:gd name="T6" fmla="*/ 2147483647 w 20"/>
                <a:gd name="T7" fmla="*/ 2147483647 h 43"/>
                <a:gd name="T8" fmla="*/ 2147483647 w 20"/>
                <a:gd name="T9" fmla="*/ 0 h 43"/>
                <a:gd name="T10" fmla="*/ 2147483647 w 20"/>
                <a:gd name="T11" fmla="*/ 2147483647 h 43"/>
                <a:gd name="T12" fmla="*/ 2147483647 w 20"/>
                <a:gd name="T13" fmla="*/ 2147483647 h 43"/>
                <a:gd name="T14" fmla="*/ 2147483647 w 20"/>
                <a:gd name="T15" fmla="*/ 2147483647 h 43"/>
                <a:gd name="T16" fmla="*/ 2147483647 w 20"/>
                <a:gd name="T17" fmla="*/ 2147483647 h 43"/>
                <a:gd name="T18" fmla="*/ 2147483647 w 20"/>
                <a:gd name="T19" fmla="*/ 2147483647 h 43"/>
                <a:gd name="T20" fmla="*/ 2147483647 w 20"/>
                <a:gd name="T21" fmla="*/ 2147483647 h 43"/>
                <a:gd name="T22" fmla="*/ 2147483647 w 20"/>
                <a:gd name="T23" fmla="*/ 2147483647 h 43"/>
                <a:gd name="T24" fmla="*/ 2147483647 w 20"/>
                <a:gd name="T25" fmla="*/ 2147483647 h 43"/>
                <a:gd name="T26" fmla="*/ 2147483647 w 20"/>
                <a:gd name="T27" fmla="*/ 2147483647 h 43"/>
                <a:gd name="T28" fmla="*/ 2147483647 w 20"/>
                <a:gd name="T29" fmla="*/ 2147483647 h 43"/>
                <a:gd name="T30" fmla="*/ 2147483647 w 20"/>
                <a:gd name="T31" fmla="*/ 2147483647 h 43"/>
                <a:gd name="T32" fmla="*/ 2147483647 w 20"/>
                <a:gd name="T33" fmla="*/ 2147483647 h 43"/>
                <a:gd name="T34" fmla="*/ 2147483647 w 20"/>
                <a:gd name="T35" fmla="*/ 2147483647 h 43"/>
                <a:gd name="T36" fmla="*/ 0 w 20"/>
                <a:gd name="T37" fmla="*/ 2147483647 h 43"/>
                <a:gd name="T38" fmla="*/ 0 w 20"/>
                <a:gd name="T39" fmla="*/ 2147483647 h 4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0" h="43">
                  <a:moveTo>
                    <a:pt x="0" y="31"/>
                  </a:moveTo>
                  <a:lnTo>
                    <a:pt x="0" y="25"/>
                  </a:lnTo>
                  <a:lnTo>
                    <a:pt x="0" y="18"/>
                  </a:lnTo>
                  <a:lnTo>
                    <a:pt x="2" y="9"/>
                  </a:lnTo>
                  <a:lnTo>
                    <a:pt x="7" y="0"/>
                  </a:lnTo>
                  <a:lnTo>
                    <a:pt x="11" y="7"/>
                  </a:lnTo>
                  <a:lnTo>
                    <a:pt x="16" y="12"/>
                  </a:lnTo>
                  <a:lnTo>
                    <a:pt x="17" y="14"/>
                  </a:lnTo>
                  <a:lnTo>
                    <a:pt x="19" y="18"/>
                  </a:lnTo>
                  <a:lnTo>
                    <a:pt x="19" y="21"/>
                  </a:lnTo>
                  <a:lnTo>
                    <a:pt x="20" y="25"/>
                  </a:lnTo>
                  <a:lnTo>
                    <a:pt x="19" y="27"/>
                  </a:lnTo>
                  <a:lnTo>
                    <a:pt x="18" y="30"/>
                  </a:lnTo>
                  <a:lnTo>
                    <a:pt x="16" y="33"/>
                  </a:lnTo>
                  <a:lnTo>
                    <a:pt x="12" y="36"/>
                  </a:lnTo>
                  <a:lnTo>
                    <a:pt x="9" y="39"/>
                  </a:lnTo>
                  <a:lnTo>
                    <a:pt x="6" y="41"/>
                  </a:lnTo>
                  <a:lnTo>
                    <a:pt x="2" y="42"/>
                  </a:lnTo>
                  <a:lnTo>
                    <a:pt x="0" y="43"/>
                  </a:lnTo>
                  <a:lnTo>
                    <a:pt x="0" y="31"/>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53" name="Freeform 516"/>
            <p:cNvSpPr>
              <a:spLocks/>
            </p:cNvSpPr>
            <p:nvPr>
              <p:custDataLst>
                <p:tags r:id="rId346"/>
              </p:custDataLst>
            </p:nvPr>
          </p:nvSpPr>
          <p:spPr bwMode="auto">
            <a:xfrm>
              <a:off x="8253972" y="2800835"/>
              <a:ext cx="0" cy="51818"/>
            </a:xfrm>
            <a:custGeom>
              <a:avLst/>
              <a:gdLst>
                <a:gd name="T0" fmla="*/ 2147483647 h 30"/>
                <a:gd name="T1" fmla="*/ 2147483647 h 30"/>
                <a:gd name="T2" fmla="*/ 2147483647 h 30"/>
                <a:gd name="T3" fmla="*/ 2147483647 h 30"/>
                <a:gd name="T4" fmla="*/ 0 h 30"/>
                <a:gd name="T5" fmla="*/ 0 60000 65536"/>
                <a:gd name="T6" fmla="*/ 0 60000 65536"/>
                <a:gd name="T7" fmla="*/ 0 60000 65536"/>
                <a:gd name="T8" fmla="*/ 0 60000 65536"/>
                <a:gd name="T9" fmla="*/ 0 60000 65536"/>
              </a:gdLst>
              <a:ahLst/>
              <a:cxnLst>
                <a:cxn ang="T5">
                  <a:pos x="0" y="T0"/>
                </a:cxn>
                <a:cxn ang="T6">
                  <a:pos x="0" y="T1"/>
                </a:cxn>
                <a:cxn ang="T7">
                  <a:pos x="0" y="T2"/>
                </a:cxn>
                <a:cxn ang="T8">
                  <a:pos x="0" y="T3"/>
                </a:cxn>
                <a:cxn ang="T9">
                  <a:pos x="0" y="T4"/>
                </a:cxn>
              </a:cxnLst>
              <a:rect l="0" t="0" r="r" b="b"/>
              <a:pathLst>
                <a:path h="30">
                  <a:moveTo>
                    <a:pt x="0" y="30"/>
                  </a:moveTo>
                  <a:lnTo>
                    <a:pt x="0" y="25"/>
                  </a:lnTo>
                  <a:lnTo>
                    <a:pt x="0" y="18"/>
                  </a:lnTo>
                  <a:lnTo>
                    <a:pt x="0" y="9"/>
                  </a:lnTo>
                  <a:lnTo>
                    <a:pt x="0"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54" name="Freeform 517"/>
            <p:cNvSpPr>
              <a:spLocks/>
            </p:cNvSpPr>
            <p:nvPr>
              <p:custDataLst>
                <p:tags r:id="rId347"/>
              </p:custDataLst>
            </p:nvPr>
          </p:nvSpPr>
          <p:spPr bwMode="auto">
            <a:xfrm>
              <a:off x="8253972" y="2800835"/>
              <a:ext cx="8722" cy="51818"/>
            </a:xfrm>
            <a:custGeom>
              <a:avLst/>
              <a:gdLst>
                <a:gd name="T0" fmla="*/ 0 w 20"/>
                <a:gd name="T1" fmla="*/ 0 h 24"/>
                <a:gd name="T2" fmla="*/ 2147483647 w 20"/>
                <a:gd name="T3" fmla="*/ 0 h 24"/>
                <a:gd name="T4" fmla="*/ 0 w 20"/>
                <a:gd name="T5" fmla="*/ 2147483647 h 24"/>
                <a:gd name="T6" fmla="*/ 0 60000 65536"/>
                <a:gd name="T7" fmla="*/ 0 60000 65536"/>
                <a:gd name="T8" fmla="*/ 0 60000 65536"/>
              </a:gdLst>
              <a:ahLst/>
              <a:cxnLst>
                <a:cxn ang="T6">
                  <a:pos x="T0" y="T1"/>
                </a:cxn>
                <a:cxn ang="T7">
                  <a:pos x="T2" y="T3"/>
                </a:cxn>
                <a:cxn ang="T8">
                  <a:pos x="T4" y="T5"/>
                </a:cxn>
              </a:cxnLst>
              <a:rect l="0" t="0" r="r" b="b"/>
              <a:pathLst>
                <a:path w="20" h="24">
                  <a:moveTo>
                    <a:pt x="0" y="0"/>
                  </a:moveTo>
                  <a:lnTo>
                    <a:pt x="20" y="0"/>
                  </a:lnTo>
                  <a:lnTo>
                    <a:pt x="0" y="24"/>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55" name="Freeform 518"/>
            <p:cNvSpPr>
              <a:spLocks/>
            </p:cNvSpPr>
            <p:nvPr>
              <p:custDataLst>
                <p:tags r:id="rId348"/>
              </p:custDataLst>
            </p:nvPr>
          </p:nvSpPr>
          <p:spPr bwMode="auto">
            <a:xfrm>
              <a:off x="7983725" y="2436152"/>
              <a:ext cx="19130" cy="54657"/>
            </a:xfrm>
            <a:custGeom>
              <a:avLst/>
              <a:gdLst>
                <a:gd name="T0" fmla="*/ 0 w 46"/>
                <a:gd name="T1" fmla="*/ 0 h 19"/>
                <a:gd name="T2" fmla="*/ 9 w 46"/>
                <a:gd name="T3" fmla="*/ 3 h 19"/>
                <a:gd name="T4" fmla="*/ 14 w 46"/>
                <a:gd name="T5" fmla="*/ 5 h 19"/>
                <a:gd name="T6" fmla="*/ 19 w 46"/>
                <a:gd name="T7" fmla="*/ 8 h 19"/>
                <a:gd name="T8" fmla="*/ 23 w 46"/>
                <a:gd name="T9" fmla="*/ 10 h 19"/>
                <a:gd name="T10" fmla="*/ 26 w 46"/>
                <a:gd name="T11" fmla="*/ 12 h 19"/>
                <a:gd name="T12" fmla="*/ 32 w 46"/>
                <a:gd name="T13" fmla="*/ 14 h 19"/>
                <a:gd name="T14" fmla="*/ 37 w 46"/>
                <a:gd name="T15" fmla="*/ 17 h 19"/>
                <a:gd name="T16" fmla="*/ 46 w 46"/>
                <a:gd name="T17" fmla="*/ 19 h 19"/>
                <a:gd name="T18" fmla="*/ 33 w 46"/>
                <a:gd name="T19" fmla="*/ 19 h 19"/>
                <a:gd name="T20" fmla="*/ 24 w 46"/>
                <a:gd name="T21" fmla="*/ 19 h 19"/>
                <a:gd name="T22" fmla="*/ 18 w 46"/>
                <a:gd name="T23" fmla="*/ 18 h 19"/>
                <a:gd name="T24" fmla="*/ 13 w 46"/>
                <a:gd name="T25" fmla="*/ 17 h 19"/>
                <a:gd name="T26" fmla="*/ 10 w 46"/>
                <a:gd name="T27" fmla="*/ 14 h 19"/>
                <a:gd name="T28" fmla="*/ 7 w 46"/>
                <a:gd name="T29" fmla="*/ 11 h 19"/>
                <a:gd name="T30" fmla="*/ 4 w 46"/>
                <a:gd name="T31" fmla="*/ 7 h 19"/>
                <a:gd name="T32" fmla="*/ 0 w 46"/>
                <a:gd name="T33"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19">
                  <a:moveTo>
                    <a:pt x="0" y="0"/>
                  </a:moveTo>
                  <a:lnTo>
                    <a:pt x="9" y="3"/>
                  </a:lnTo>
                  <a:lnTo>
                    <a:pt x="14" y="5"/>
                  </a:lnTo>
                  <a:lnTo>
                    <a:pt x="19" y="8"/>
                  </a:lnTo>
                  <a:lnTo>
                    <a:pt x="23" y="10"/>
                  </a:lnTo>
                  <a:lnTo>
                    <a:pt x="26" y="12"/>
                  </a:lnTo>
                  <a:lnTo>
                    <a:pt x="32" y="14"/>
                  </a:lnTo>
                  <a:lnTo>
                    <a:pt x="37" y="17"/>
                  </a:lnTo>
                  <a:lnTo>
                    <a:pt x="46" y="19"/>
                  </a:lnTo>
                  <a:lnTo>
                    <a:pt x="33" y="19"/>
                  </a:lnTo>
                  <a:lnTo>
                    <a:pt x="24" y="19"/>
                  </a:lnTo>
                  <a:lnTo>
                    <a:pt x="18" y="18"/>
                  </a:lnTo>
                  <a:lnTo>
                    <a:pt x="13" y="17"/>
                  </a:lnTo>
                  <a:lnTo>
                    <a:pt x="10" y="14"/>
                  </a:lnTo>
                  <a:lnTo>
                    <a:pt x="7" y="11"/>
                  </a:lnTo>
                  <a:lnTo>
                    <a:pt x="4" y="7"/>
                  </a:lnTo>
                  <a:lnTo>
                    <a:pt x="0"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56" name="Freeform 519"/>
            <p:cNvSpPr>
              <a:spLocks/>
            </p:cNvSpPr>
            <p:nvPr>
              <p:custDataLst>
                <p:tags r:id="rId349"/>
              </p:custDataLst>
            </p:nvPr>
          </p:nvSpPr>
          <p:spPr bwMode="auto">
            <a:xfrm>
              <a:off x="5034151" y="2559952"/>
              <a:ext cx="52326" cy="51818"/>
            </a:xfrm>
            <a:custGeom>
              <a:avLst/>
              <a:gdLst>
                <a:gd name="T0" fmla="*/ 2147483647 w 100"/>
                <a:gd name="T1" fmla="*/ 0 h 55"/>
                <a:gd name="T2" fmla="*/ 2147483647 w 100"/>
                <a:gd name="T3" fmla="*/ 2147483647 h 55"/>
                <a:gd name="T4" fmla="*/ 2147483647 w 100"/>
                <a:gd name="T5" fmla="*/ 2147483647 h 55"/>
                <a:gd name="T6" fmla="*/ 2147483647 w 100"/>
                <a:gd name="T7" fmla="*/ 2147483647 h 55"/>
                <a:gd name="T8" fmla="*/ 0 w 100"/>
                <a:gd name="T9" fmla="*/ 2147483647 h 55"/>
                <a:gd name="T10" fmla="*/ 2147483647 w 100"/>
                <a:gd name="T11" fmla="*/ 2147483647 h 55"/>
                <a:gd name="T12" fmla="*/ 2147483647 w 100"/>
                <a:gd name="T13" fmla="*/ 2147483647 h 55"/>
                <a:gd name="T14" fmla="*/ 2147483647 w 100"/>
                <a:gd name="T15" fmla="*/ 2147483647 h 55"/>
                <a:gd name="T16" fmla="*/ 2147483647 w 100"/>
                <a:gd name="T17" fmla="*/ 2147483647 h 55"/>
                <a:gd name="T18" fmla="*/ 2147483647 w 100"/>
                <a:gd name="T19" fmla="*/ 2147483647 h 55"/>
                <a:gd name="T20" fmla="*/ 2147483647 w 100"/>
                <a:gd name="T21" fmla="*/ 0 h 5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0" h="55">
                  <a:moveTo>
                    <a:pt x="33" y="0"/>
                  </a:moveTo>
                  <a:lnTo>
                    <a:pt x="100" y="12"/>
                  </a:lnTo>
                  <a:lnTo>
                    <a:pt x="100" y="55"/>
                  </a:lnTo>
                  <a:lnTo>
                    <a:pt x="13" y="55"/>
                  </a:lnTo>
                  <a:lnTo>
                    <a:pt x="0" y="43"/>
                  </a:lnTo>
                  <a:lnTo>
                    <a:pt x="1" y="38"/>
                  </a:lnTo>
                  <a:lnTo>
                    <a:pt x="4" y="32"/>
                  </a:lnTo>
                  <a:lnTo>
                    <a:pt x="10" y="25"/>
                  </a:lnTo>
                  <a:lnTo>
                    <a:pt x="16" y="18"/>
                  </a:lnTo>
                  <a:lnTo>
                    <a:pt x="27" y="5"/>
                  </a:lnTo>
                  <a:lnTo>
                    <a:pt x="33"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57" name="Freeform 520"/>
            <p:cNvSpPr>
              <a:spLocks/>
            </p:cNvSpPr>
            <p:nvPr>
              <p:custDataLst>
                <p:tags r:id="rId350"/>
              </p:custDataLst>
            </p:nvPr>
          </p:nvSpPr>
          <p:spPr bwMode="auto">
            <a:xfrm>
              <a:off x="5527072" y="2199897"/>
              <a:ext cx="47825" cy="51129"/>
            </a:xfrm>
            <a:custGeom>
              <a:avLst/>
              <a:gdLst>
                <a:gd name="T0" fmla="*/ 53 w 99"/>
                <a:gd name="T1" fmla="*/ 2 h 51"/>
                <a:gd name="T2" fmla="*/ 58 w 99"/>
                <a:gd name="T3" fmla="*/ 1 h 51"/>
                <a:gd name="T4" fmla="*/ 62 w 99"/>
                <a:gd name="T5" fmla="*/ 0 h 51"/>
                <a:gd name="T6" fmla="*/ 65 w 99"/>
                <a:gd name="T7" fmla="*/ 0 h 51"/>
                <a:gd name="T8" fmla="*/ 69 w 99"/>
                <a:gd name="T9" fmla="*/ 1 h 51"/>
                <a:gd name="T10" fmla="*/ 74 w 99"/>
                <a:gd name="T11" fmla="*/ 5 h 51"/>
                <a:gd name="T12" fmla="*/ 79 w 99"/>
                <a:gd name="T13" fmla="*/ 11 h 51"/>
                <a:gd name="T14" fmla="*/ 83 w 99"/>
                <a:gd name="T15" fmla="*/ 18 h 51"/>
                <a:gd name="T16" fmla="*/ 87 w 99"/>
                <a:gd name="T17" fmla="*/ 25 h 51"/>
                <a:gd name="T18" fmla="*/ 91 w 99"/>
                <a:gd name="T19" fmla="*/ 28 h 51"/>
                <a:gd name="T20" fmla="*/ 93 w 99"/>
                <a:gd name="T21" fmla="*/ 30 h 51"/>
                <a:gd name="T22" fmla="*/ 96 w 99"/>
                <a:gd name="T23" fmla="*/ 32 h 51"/>
                <a:gd name="T24" fmla="*/ 99 w 99"/>
                <a:gd name="T25" fmla="*/ 34 h 51"/>
                <a:gd name="T26" fmla="*/ 99 w 99"/>
                <a:gd name="T27" fmla="*/ 37 h 51"/>
                <a:gd name="T28" fmla="*/ 97 w 99"/>
                <a:gd name="T29" fmla="*/ 40 h 51"/>
                <a:gd name="T30" fmla="*/ 95 w 99"/>
                <a:gd name="T31" fmla="*/ 43 h 51"/>
                <a:gd name="T32" fmla="*/ 91 w 99"/>
                <a:gd name="T33" fmla="*/ 45 h 51"/>
                <a:gd name="T34" fmla="*/ 86 w 99"/>
                <a:gd name="T35" fmla="*/ 47 h 51"/>
                <a:gd name="T36" fmla="*/ 81 w 99"/>
                <a:gd name="T37" fmla="*/ 48 h 51"/>
                <a:gd name="T38" fmla="*/ 74 w 99"/>
                <a:gd name="T39" fmla="*/ 50 h 51"/>
                <a:gd name="T40" fmla="*/ 68 w 99"/>
                <a:gd name="T41" fmla="*/ 50 h 51"/>
                <a:gd name="T42" fmla="*/ 52 w 99"/>
                <a:gd name="T43" fmla="*/ 51 h 51"/>
                <a:gd name="T44" fmla="*/ 36 w 99"/>
                <a:gd name="T45" fmla="*/ 49 h 51"/>
                <a:gd name="T46" fmla="*/ 27 w 99"/>
                <a:gd name="T47" fmla="*/ 48 h 51"/>
                <a:gd name="T48" fmla="*/ 18 w 99"/>
                <a:gd name="T49" fmla="*/ 45 h 51"/>
                <a:gd name="T50" fmla="*/ 9 w 99"/>
                <a:gd name="T51" fmla="*/ 43 h 51"/>
                <a:gd name="T52" fmla="*/ 1 w 99"/>
                <a:gd name="T53" fmla="*/ 40 h 51"/>
                <a:gd name="T54" fmla="*/ 0 w 99"/>
                <a:gd name="T55" fmla="*/ 39 h 51"/>
                <a:gd name="T56" fmla="*/ 1 w 99"/>
                <a:gd name="T57" fmla="*/ 37 h 51"/>
                <a:gd name="T58" fmla="*/ 3 w 99"/>
                <a:gd name="T59" fmla="*/ 35 h 51"/>
                <a:gd name="T60" fmla="*/ 6 w 99"/>
                <a:gd name="T61" fmla="*/ 33 h 51"/>
                <a:gd name="T62" fmla="*/ 14 w 99"/>
                <a:gd name="T63" fmla="*/ 29 h 51"/>
                <a:gd name="T64" fmla="*/ 25 w 99"/>
                <a:gd name="T65" fmla="*/ 24 h 51"/>
                <a:gd name="T66" fmla="*/ 35 w 99"/>
                <a:gd name="T67" fmla="*/ 19 h 51"/>
                <a:gd name="T68" fmla="*/ 45 w 99"/>
                <a:gd name="T69" fmla="*/ 12 h 51"/>
                <a:gd name="T70" fmla="*/ 48 w 99"/>
                <a:gd name="T71" fmla="*/ 10 h 51"/>
                <a:gd name="T72" fmla="*/ 51 w 99"/>
                <a:gd name="T73" fmla="*/ 7 h 51"/>
                <a:gd name="T74" fmla="*/ 52 w 99"/>
                <a:gd name="T75" fmla="*/ 5 h 51"/>
                <a:gd name="T76" fmla="*/ 53 w 99"/>
                <a:gd name="T77" fmla="*/ 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9" h="51">
                  <a:moveTo>
                    <a:pt x="53" y="2"/>
                  </a:moveTo>
                  <a:lnTo>
                    <a:pt x="58" y="1"/>
                  </a:lnTo>
                  <a:lnTo>
                    <a:pt x="62" y="0"/>
                  </a:lnTo>
                  <a:lnTo>
                    <a:pt x="65" y="0"/>
                  </a:lnTo>
                  <a:lnTo>
                    <a:pt x="69" y="1"/>
                  </a:lnTo>
                  <a:lnTo>
                    <a:pt x="74" y="5"/>
                  </a:lnTo>
                  <a:lnTo>
                    <a:pt x="79" y="11"/>
                  </a:lnTo>
                  <a:lnTo>
                    <a:pt x="83" y="18"/>
                  </a:lnTo>
                  <a:lnTo>
                    <a:pt x="87" y="25"/>
                  </a:lnTo>
                  <a:lnTo>
                    <a:pt x="91" y="28"/>
                  </a:lnTo>
                  <a:lnTo>
                    <a:pt x="93" y="30"/>
                  </a:lnTo>
                  <a:lnTo>
                    <a:pt x="96" y="32"/>
                  </a:lnTo>
                  <a:lnTo>
                    <a:pt x="99" y="34"/>
                  </a:lnTo>
                  <a:lnTo>
                    <a:pt x="99" y="37"/>
                  </a:lnTo>
                  <a:lnTo>
                    <a:pt x="97" y="40"/>
                  </a:lnTo>
                  <a:lnTo>
                    <a:pt x="95" y="43"/>
                  </a:lnTo>
                  <a:lnTo>
                    <a:pt x="91" y="45"/>
                  </a:lnTo>
                  <a:lnTo>
                    <a:pt x="86" y="47"/>
                  </a:lnTo>
                  <a:lnTo>
                    <a:pt x="81" y="48"/>
                  </a:lnTo>
                  <a:lnTo>
                    <a:pt x="74" y="50"/>
                  </a:lnTo>
                  <a:lnTo>
                    <a:pt x="68" y="50"/>
                  </a:lnTo>
                  <a:lnTo>
                    <a:pt x="52" y="51"/>
                  </a:lnTo>
                  <a:lnTo>
                    <a:pt x="36" y="49"/>
                  </a:lnTo>
                  <a:lnTo>
                    <a:pt x="27" y="48"/>
                  </a:lnTo>
                  <a:lnTo>
                    <a:pt x="18" y="45"/>
                  </a:lnTo>
                  <a:lnTo>
                    <a:pt x="9" y="43"/>
                  </a:lnTo>
                  <a:lnTo>
                    <a:pt x="1" y="40"/>
                  </a:lnTo>
                  <a:lnTo>
                    <a:pt x="0" y="39"/>
                  </a:lnTo>
                  <a:lnTo>
                    <a:pt x="1" y="37"/>
                  </a:lnTo>
                  <a:lnTo>
                    <a:pt x="3" y="35"/>
                  </a:lnTo>
                  <a:lnTo>
                    <a:pt x="6" y="33"/>
                  </a:lnTo>
                  <a:lnTo>
                    <a:pt x="14" y="29"/>
                  </a:lnTo>
                  <a:lnTo>
                    <a:pt x="25" y="24"/>
                  </a:lnTo>
                  <a:lnTo>
                    <a:pt x="35" y="19"/>
                  </a:lnTo>
                  <a:lnTo>
                    <a:pt x="45" y="12"/>
                  </a:lnTo>
                  <a:lnTo>
                    <a:pt x="48" y="10"/>
                  </a:lnTo>
                  <a:lnTo>
                    <a:pt x="51" y="7"/>
                  </a:lnTo>
                  <a:lnTo>
                    <a:pt x="52" y="5"/>
                  </a:lnTo>
                  <a:lnTo>
                    <a:pt x="53" y="2"/>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58" name="Freeform 521"/>
            <p:cNvSpPr>
              <a:spLocks/>
            </p:cNvSpPr>
            <p:nvPr>
              <p:custDataLst>
                <p:tags r:id="rId351"/>
              </p:custDataLst>
            </p:nvPr>
          </p:nvSpPr>
          <p:spPr bwMode="auto">
            <a:xfrm>
              <a:off x="5566925" y="2034168"/>
              <a:ext cx="250289" cy="144573"/>
            </a:xfrm>
            <a:custGeom>
              <a:avLst/>
              <a:gdLst>
                <a:gd name="T0" fmla="*/ 315 w 525"/>
                <a:gd name="T1" fmla="*/ 27 h 311"/>
                <a:gd name="T2" fmla="*/ 342 w 525"/>
                <a:gd name="T3" fmla="*/ 21 h 311"/>
                <a:gd name="T4" fmla="*/ 385 w 525"/>
                <a:gd name="T5" fmla="*/ 20 h 311"/>
                <a:gd name="T6" fmla="*/ 408 w 525"/>
                <a:gd name="T7" fmla="*/ 17 h 311"/>
                <a:gd name="T8" fmla="*/ 427 w 525"/>
                <a:gd name="T9" fmla="*/ 7 h 311"/>
                <a:gd name="T10" fmla="*/ 514 w 525"/>
                <a:gd name="T11" fmla="*/ 6 h 311"/>
                <a:gd name="T12" fmla="*/ 525 w 525"/>
                <a:gd name="T13" fmla="*/ 19 h 311"/>
                <a:gd name="T14" fmla="*/ 468 w 525"/>
                <a:gd name="T15" fmla="*/ 47 h 311"/>
                <a:gd name="T16" fmla="*/ 392 w 525"/>
                <a:gd name="T17" fmla="*/ 73 h 311"/>
                <a:gd name="T18" fmla="*/ 356 w 525"/>
                <a:gd name="T19" fmla="*/ 80 h 311"/>
                <a:gd name="T20" fmla="*/ 321 w 525"/>
                <a:gd name="T21" fmla="*/ 83 h 311"/>
                <a:gd name="T22" fmla="*/ 279 w 525"/>
                <a:gd name="T23" fmla="*/ 101 h 311"/>
                <a:gd name="T24" fmla="*/ 244 w 525"/>
                <a:gd name="T25" fmla="*/ 121 h 311"/>
                <a:gd name="T26" fmla="*/ 218 w 525"/>
                <a:gd name="T27" fmla="*/ 129 h 311"/>
                <a:gd name="T28" fmla="*/ 187 w 525"/>
                <a:gd name="T29" fmla="*/ 123 h 311"/>
                <a:gd name="T30" fmla="*/ 178 w 525"/>
                <a:gd name="T31" fmla="*/ 137 h 311"/>
                <a:gd name="T32" fmla="*/ 175 w 525"/>
                <a:gd name="T33" fmla="*/ 145 h 311"/>
                <a:gd name="T34" fmla="*/ 185 w 525"/>
                <a:gd name="T35" fmla="*/ 148 h 311"/>
                <a:gd name="T36" fmla="*/ 184 w 525"/>
                <a:gd name="T37" fmla="*/ 157 h 311"/>
                <a:gd name="T38" fmla="*/ 176 w 525"/>
                <a:gd name="T39" fmla="*/ 167 h 311"/>
                <a:gd name="T40" fmla="*/ 180 w 525"/>
                <a:gd name="T41" fmla="*/ 179 h 311"/>
                <a:gd name="T42" fmla="*/ 162 w 525"/>
                <a:gd name="T43" fmla="*/ 194 h 311"/>
                <a:gd name="T44" fmla="*/ 144 w 525"/>
                <a:gd name="T45" fmla="*/ 204 h 311"/>
                <a:gd name="T46" fmla="*/ 141 w 525"/>
                <a:gd name="T47" fmla="*/ 213 h 311"/>
                <a:gd name="T48" fmla="*/ 144 w 525"/>
                <a:gd name="T49" fmla="*/ 228 h 311"/>
                <a:gd name="T50" fmla="*/ 163 w 525"/>
                <a:gd name="T51" fmla="*/ 247 h 311"/>
                <a:gd name="T52" fmla="*/ 191 w 525"/>
                <a:gd name="T53" fmla="*/ 267 h 311"/>
                <a:gd name="T54" fmla="*/ 256 w 525"/>
                <a:gd name="T55" fmla="*/ 300 h 311"/>
                <a:gd name="T56" fmla="*/ 243 w 525"/>
                <a:gd name="T57" fmla="*/ 311 h 311"/>
                <a:gd name="T58" fmla="*/ 189 w 525"/>
                <a:gd name="T59" fmla="*/ 309 h 311"/>
                <a:gd name="T60" fmla="*/ 145 w 525"/>
                <a:gd name="T61" fmla="*/ 308 h 311"/>
                <a:gd name="T62" fmla="*/ 129 w 525"/>
                <a:gd name="T63" fmla="*/ 304 h 311"/>
                <a:gd name="T64" fmla="*/ 123 w 525"/>
                <a:gd name="T65" fmla="*/ 298 h 311"/>
                <a:gd name="T66" fmla="*/ 120 w 525"/>
                <a:gd name="T67" fmla="*/ 282 h 311"/>
                <a:gd name="T68" fmla="*/ 116 w 525"/>
                <a:gd name="T69" fmla="*/ 278 h 311"/>
                <a:gd name="T70" fmla="*/ 95 w 525"/>
                <a:gd name="T71" fmla="*/ 277 h 311"/>
                <a:gd name="T72" fmla="*/ 80 w 525"/>
                <a:gd name="T73" fmla="*/ 296 h 311"/>
                <a:gd name="T74" fmla="*/ 44 w 525"/>
                <a:gd name="T75" fmla="*/ 282 h 311"/>
                <a:gd name="T76" fmla="*/ 0 w 525"/>
                <a:gd name="T77" fmla="*/ 246 h 311"/>
                <a:gd name="T78" fmla="*/ 18 w 525"/>
                <a:gd name="T79" fmla="*/ 239 h 311"/>
                <a:gd name="T80" fmla="*/ 34 w 525"/>
                <a:gd name="T81" fmla="*/ 222 h 311"/>
                <a:gd name="T82" fmla="*/ 28 w 525"/>
                <a:gd name="T83" fmla="*/ 213 h 311"/>
                <a:gd name="T84" fmla="*/ 34 w 525"/>
                <a:gd name="T85" fmla="*/ 200 h 311"/>
                <a:gd name="T86" fmla="*/ 40 w 525"/>
                <a:gd name="T87" fmla="*/ 188 h 311"/>
                <a:gd name="T88" fmla="*/ 34 w 525"/>
                <a:gd name="T89" fmla="*/ 179 h 311"/>
                <a:gd name="T90" fmla="*/ 134 w 525"/>
                <a:gd name="T91" fmla="*/ 179 h 311"/>
                <a:gd name="T92" fmla="*/ 131 w 525"/>
                <a:gd name="T93" fmla="*/ 177 h 311"/>
                <a:gd name="T94" fmla="*/ 90 w 525"/>
                <a:gd name="T95" fmla="*/ 166 h 311"/>
                <a:gd name="T96" fmla="*/ 54 w 525"/>
                <a:gd name="T97" fmla="*/ 148 h 311"/>
                <a:gd name="T98" fmla="*/ 84 w 525"/>
                <a:gd name="T99" fmla="*/ 134 h 311"/>
                <a:gd name="T100" fmla="*/ 120 w 525"/>
                <a:gd name="T101" fmla="*/ 111 h 311"/>
                <a:gd name="T102" fmla="*/ 111 w 525"/>
                <a:gd name="T103" fmla="*/ 103 h 311"/>
                <a:gd name="T104" fmla="*/ 100 w 525"/>
                <a:gd name="T105" fmla="*/ 80 h 311"/>
                <a:gd name="T106" fmla="*/ 127 w 525"/>
                <a:gd name="T107" fmla="*/ 76 h 311"/>
                <a:gd name="T108" fmla="*/ 184 w 525"/>
                <a:gd name="T109" fmla="*/ 58 h 311"/>
                <a:gd name="T110" fmla="*/ 254 w 525"/>
                <a:gd name="T111" fmla="*/ 35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25" h="311">
                  <a:moveTo>
                    <a:pt x="273" y="31"/>
                  </a:moveTo>
                  <a:lnTo>
                    <a:pt x="307" y="31"/>
                  </a:lnTo>
                  <a:lnTo>
                    <a:pt x="315" y="27"/>
                  </a:lnTo>
                  <a:lnTo>
                    <a:pt x="324" y="24"/>
                  </a:lnTo>
                  <a:lnTo>
                    <a:pt x="333" y="22"/>
                  </a:lnTo>
                  <a:lnTo>
                    <a:pt x="342" y="21"/>
                  </a:lnTo>
                  <a:lnTo>
                    <a:pt x="359" y="20"/>
                  </a:lnTo>
                  <a:lnTo>
                    <a:pt x="377" y="20"/>
                  </a:lnTo>
                  <a:lnTo>
                    <a:pt x="385" y="20"/>
                  </a:lnTo>
                  <a:lnTo>
                    <a:pt x="393" y="20"/>
                  </a:lnTo>
                  <a:lnTo>
                    <a:pt x="401" y="19"/>
                  </a:lnTo>
                  <a:lnTo>
                    <a:pt x="408" y="17"/>
                  </a:lnTo>
                  <a:lnTo>
                    <a:pt x="415" y="15"/>
                  </a:lnTo>
                  <a:lnTo>
                    <a:pt x="421" y="11"/>
                  </a:lnTo>
                  <a:lnTo>
                    <a:pt x="427" y="7"/>
                  </a:lnTo>
                  <a:lnTo>
                    <a:pt x="433" y="0"/>
                  </a:lnTo>
                  <a:lnTo>
                    <a:pt x="512" y="0"/>
                  </a:lnTo>
                  <a:lnTo>
                    <a:pt x="514" y="6"/>
                  </a:lnTo>
                  <a:lnTo>
                    <a:pt x="519" y="12"/>
                  </a:lnTo>
                  <a:lnTo>
                    <a:pt x="523" y="17"/>
                  </a:lnTo>
                  <a:lnTo>
                    <a:pt x="525" y="19"/>
                  </a:lnTo>
                  <a:lnTo>
                    <a:pt x="511" y="26"/>
                  </a:lnTo>
                  <a:lnTo>
                    <a:pt x="491" y="36"/>
                  </a:lnTo>
                  <a:lnTo>
                    <a:pt x="468" y="47"/>
                  </a:lnTo>
                  <a:lnTo>
                    <a:pt x="443" y="57"/>
                  </a:lnTo>
                  <a:lnTo>
                    <a:pt x="418" y="66"/>
                  </a:lnTo>
                  <a:lnTo>
                    <a:pt x="392" y="73"/>
                  </a:lnTo>
                  <a:lnTo>
                    <a:pt x="379" y="76"/>
                  </a:lnTo>
                  <a:lnTo>
                    <a:pt x="368" y="78"/>
                  </a:lnTo>
                  <a:lnTo>
                    <a:pt x="356" y="80"/>
                  </a:lnTo>
                  <a:lnTo>
                    <a:pt x="346" y="80"/>
                  </a:lnTo>
                  <a:lnTo>
                    <a:pt x="333" y="81"/>
                  </a:lnTo>
                  <a:lnTo>
                    <a:pt x="321" y="83"/>
                  </a:lnTo>
                  <a:lnTo>
                    <a:pt x="309" y="86"/>
                  </a:lnTo>
                  <a:lnTo>
                    <a:pt x="299" y="90"/>
                  </a:lnTo>
                  <a:lnTo>
                    <a:pt x="279" y="101"/>
                  </a:lnTo>
                  <a:lnTo>
                    <a:pt x="262" y="111"/>
                  </a:lnTo>
                  <a:lnTo>
                    <a:pt x="253" y="116"/>
                  </a:lnTo>
                  <a:lnTo>
                    <a:pt x="244" y="121"/>
                  </a:lnTo>
                  <a:lnTo>
                    <a:pt x="235" y="124"/>
                  </a:lnTo>
                  <a:lnTo>
                    <a:pt x="226" y="127"/>
                  </a:lnTo>
                  <a:lnTo>
                    <a:pt x="218" y="129"/>
                  </a:lnTo>
                  <a:lnTo>
                    <a:pt x="208" y="129"/>
                  </a:lnTo>
                  <a:lnTo>
                    <a:pt x="198" y="127"/>
                  </a:lnTo>
                  <a:lnTo>
                    <a:pt x="187" y="123"/>
                  </a:lnTo>
                  <a:lnTo>
                    <a:pt x="186" y="128"/>
                  </a:lnTo>
                  <a:lnTo>
                    <a:pt x="183" y="133"/>
                  </a:lnTo>
                  <a:lnTo>
                    <a:pt x="178" y="137"/>
                  </a:lnTo>
                  <a:lnTo>
                    <a:pt x="174" y="142"/>
                  </a:lnTo>
                  <a:lnTo>
                    <a:pt x="174" y="144"/>
                  </a:lnTo>
                  <a:lnTo>
                    <a:pt x="175" y="145"/>
                  </a:lnTo>
                  <a:lnTo>
                    <a:pt x="177" y="146"/>
                  </a:lnTo>
                  <a:lnTo>
                    <a:pt x="180" y="147"/>
                  </a:lnTo>
                  <a:lnTo>
                    <a:pt x="185" y="148"/>
                  </a:lnTo>
                  <a:lnTo>
                    <a:pt x="187" y="148"/>
                  </a:lnTo>
                  <a:lnTo>
                    <a:pt x="186" y="152"/>
                  </a:lnTo>
                  <a:lnTo>
                    <a:pt x="184" y="157"/>
                  </a:lnTo>
                  <a:lnTo>
                    <a:pt x="181" y="160"/>
                  </a:lnTo>
                  <a:lnTo>
                    <a:pt x="178" y="164"/>
                  </a:lnTo>
                  <a:lnTo>
                    <a:pt x="176" y="167"/>
                  </a:lnTo>
                  <a:lnTo>
                    <a:pt x="175" y="171"/>
                  </a:lnTo>
                  <a:lnTo>
                    <a:pt x="176" y="175"/>
                  </a:lnTo>
                  <a:lnTo>
                    <a:pt x="180" y="179"/>
                  </a:lnTo>
                  <a:lnTo>
                    <a:pt x="175" y="185"/>
                  </a:lnTo>
                  <a:lnTo>
                    <a:pt x="168" y="190"/>
                  </a:lnTo>
                  <a:lnTo>
                    <a:pt x="162" y="194"/>
                  </a:lnTo>
                  <a:lnTo>
                    <a:pt x="155" y="197"/>
                  </a:lnTo>
                  <a:lnTo>
                    <a:pt x="150" y="201"/>
                  </a:lnTo>
                  <a:lnTo>
                    <a:pt x="144" y="204"/>
                  </a:lnTo>
                  <a:lnTo>
                    <a:pt x="143" y="207"/>
                  </a:lnTo>
                  <a:lnTo>
                    <a:pt x="141" y="209"/>
                  </a:lnTo>
                  <a:lnTo>
                    <a:pt x="141" y="213"/>
                  </a:lnTo>
                  <a:lnTo>
                    <a:pt x="140" y="216"/>
                  </a:lnTo>
                  <a:lnTo>
                    <a:pt x="141" y="222"/>
                  </a:lnTo>
                  <a:lnTo>
                    <a:pt x="144" y="228"/>
                  </a:lnTo>
                  <a:lnTo>
                    <a:pt x="149" y="234"/>
                  </a:lnTo>
                  <a:lnTo>
                    <a:pt x="155" y="241"/>
                  </a:lnTo>
                  <a:lnTo>
                    <a:pt x="163" y="247"/>
                  </a:lnTo>
                  <a:lnTo>
                    <a:pt x="172" y="254"/>
                  </a:lnTo>
                  <a:lnTo>
                    <a:pt x="181" y="260"/>
                  </a:lnTo>
                  <a:lnTo>
                    <a:pt x="191" y="267"/>
                  </a:lnTo>
                  <a:lnTo>
                    <a:pt x="213" y="279"/>
                  </a:lnTo>
                  <a:lnTo>
                    <a:pt x="235" y="290"/>
                  </a:lnTo>
                  <a:lnTo>
                    <a:pt x="256" y="300"/>
                  </a:lnTo>
                  <a:lnTo>
                    <a:pt x="273" y="308"/>
                  </a:lnTo>
                  <a:lnTo>
                    <a:pt x="258" y="310"/>
                  </a:lnTo>
                  <a:lnTo>
                    <a:pt x="243" y="311"/>
                  </a:lnTo>
                  <a:lnTo>
                    <a:pt x="229" y="311"/>
                  </a:lnTo>
                  <a:lnTo>
                    <a:pt x="214" y="310"/>
                  </a:lnTo>
                  <a:lnTo>
                    <a:pt x="189" y="309"/>
                  </a:lnTo>
                  <a:lnTo>
                    <a:pt x="167" y="308"/>
                  </a:lnTo>
                  <a:lnTo>
                    <a:pt x="155" y="308"/>
                  </a:lnTo>
                  <a:lnTo>
                    <a:pt x="145" y="308"/>
                  </a:lnTo>
                  <a:lnTo>
                    <a:pt x="138" y="307"/>
                  </a:lnTo>
                  <a:lnTo>
                    <a:pt x="131" y="305"/>
                  </a:lnTo>
                  <a:lnTo>
                    <a:pt x="129" y="304"/>
                  </a:lnTo>
                  <a:lnTo>
                    <a:pt x="127" y="302"/>
                  </a:lnTo>
                  <a:lnTo>
                    <a:pt x="124" y="300"/>
                  </a:lnTo>
                  <a:lnTo>
                    <a:pt x="123" y="298"/>
                  </a:lnTo>
                  <a:lnTo>
                    <a:pt x="121" y="292"/>
                  </a:lnTo>
                  <a:lnTo>
                    <a:pt x="120" y="284"/>
                  </a:lnTo>
                  <a:lnTo>
                    <a:pt x="120" y="282"/>
                  </a:lnTo>
                  <a:lnTo>
                    <a:pt x="119" y="280"/>
                  </a:lnTo>
                  <a:lnTo>
                    <a:pt x="118" y="279"/>
                  </a:lnTo>
                  <a:lnTo>
                    <a:pt x="116" y="278"/>
                  </a:lnTo>
                  <a:lnTo>
                    <a:pt x="111" y="277"/>
                  </a:lnTo>
                  <a:lnTo>
                    <a:pt x="106" y="276"/>
                  </a:lnTo>
                  <a:lnTo>
                    <a:pt x="95" y="277"/>
                  </a:lnTo>
                  <a:lnTo>
                    <a:pt x="87" y="278"/>
                  </a:lnTo>
                  <a:lnTo>
                    <a:pt x="84" y="287"/>
                  </a:lnTo>
                  <a:lnTo>
                    <a:pt x="80" y="296"/>
                  </a:lnTo>
                  <a:lnTo>
                    <a:pt x="66" y="291"/>
                  </a:lnTo>
                  <a:lnTo>
                    <a:pt x="55" y="287"/>
                  </a:lnTo>
                  <a:lnTo>
                    <a:pt x="44" y="282"/>
                  </a:lnTo>
                  <a:lnTo>
                    <a:pt x="35" y="276"/>
                  </a:lnTo>
                  <a:lnTo>
                    <a:pt x="19" y="263"/>
                  </a:lnTo>
                  <a:lnTo>
                    <a:pt x="0" y="246"/>
                  </a:lnTo>
                  <a:lnTo>
                    <a:pt x="8" y="244"/>
                  </a:lnTo>
                  <a:lnTo>
                    <a:pt x="13" y="242"/>
                  </a:lnTo>
                  <a:lnTo>
                    <a:pt x="18" y="239"/>
                  </a:lnTo>
                  <a:lnTo>
                    <a:pt x="22" y="237"/>
                  </a:lnTo>
                  <a:lnTo>
                    <a:pt x="29" y="230"/>
                  </a:lnTo>
                  <a:lnTo>
                    <a:pt x="34" y="222"/>
                  </a:lnTo>
                  <a:lnTo>
                    <a:pt x="31" y="219"/>
                  </a:lnTo>
                  <a:lnTo>
                    <a:pt x="29" y="216"/>
                  </a:lnTo>
                  <a:lnTo>
                    <a:pt x="28" y="213"/>
                  </a:lnTo>
                  <a:lnTo>
                    <a:pt x="28" y="211"/>
                  </a:lnTo>
                  <a:lnTo>
                    <a:pt x="30" y="205"/>
                  </a:lnTo>
                  <a:lnTo>
                    <a:pt x="34" y="200"/>
                  </a:lnTo>
                  <a:lnTo>
                    <a:pt x="38" y="196"/>
                  </a:lnTo>
                  <a:lnTo>
                    <a:pt x="40" y="191"/>
                  </a:lnTo>
                  <a:lnTo>
                    <a:pt x="40" y="188"/>
                  </a:lnTo>
                  <a:lnTo>
                    <a:pt x="39" y="185"/>
                  </a:lnTo>
                  <a:lnTo>
                    <a:pt x="37" y="182"/>
                  </a:lnTo>
                  <a:lnTo>
                    <a:pt x="34" y="179"/>
                  </a:lnTo>
                  <a:lnTo>
                    <a:pt x="73" y="179"/>
                  </a:lnTo>
                  <a:lnTo>
                    <a:pt x="106" y="179"/>
                  </a:lnTo>
                  <a:lnTo>
                    <a:pt x="134" y="179"/>
                  </a:lnTo>
                  <a:lnTo>
                    <a:pt x="167" y="179"/>
                  </a:lnTo>
                  <a:lnTo>
                    <a:pt x="147" y="178"/>
                  </a:lnTo>
                  <a:lnTo>
                    <a:pt x="131" y="177"/>
                  </a:lnTo>
                  <a:lnTo>
                    <a:pt x="117" y="174"/>
                  </a:lnTo>
                  <a:lnTo>
                    <a:pt x="102" y="171"/>
                  </a:lnTo>
                  <a:lnTo>
                    <a:pt x="90" y="166"/>
                  </a:lnTo>
                  <a:lnTo>
                    <a:pt x="78" y="161"/>
                  </a:lnTo>
                  <a:lnTo>
                    <a:pt x="66" y="155"/>
                  </a:lnTo>
                  <a:lnTo>
                    <a:pt x="54" y="148"/>
                  </a:lnTo>
                  <a:lnTo>
                    <a:pt x="65" y="143"/>
                  </a:lnTo>
                  <a:lnTo>
                    <a:pt x="75" y="139"/>
                  </a:lnTo>
                  <a:lnTo>
                    <a:pt x="84" y="134"/>
                  </a:lnTo>
                  <a:lnTo>
                    <a:pt x="91" y="130"/>
                  </a:lnTo>
                  <a:lnTo>
                    <a:pt x="106" y="120"/>
                  </a:lnTo>
                  <a:lnTo>
                    <a:pt x="120" y="111"/>
                  </a:lnTo>
                  <a:lnTo>
                    <a:pt x="118" y="110"/>
                  </a:lnTo>
                  <a:lnTo>
                    <a:pt x="115" y="108"/>
                  </a:lnTo>
                  <a:lnTo>
                    <a:pt x="111" y="103"/>
                  </a:lnTo>
                  <a:lnTo>
                    <a:pt x="108" y="99"/>
                  </a:lnTo>
                  <a:lnTo>
                    <a:pt x="102" y="87"/>
                  </a:lnTo>
                  <a:lnTo>
                    <a:pt x="100" y="80"/>
                  </a:lnTo>
                  <a:lnTo>
                    <a:pt x="108" y="80"/>
                  </a:lnTo>
                  <a:lnTo>
                    <a:pt x="117" y="78"/>
                  </a:lnTo>
                  <a:lnTo>
                    <a:pt x="127" y="76"/>
                  </a:lnTo>
                  <a:lnTo>
                    <a:pt x="138" y="73"/>
                  </a:lnTo>
                  <a:lnTo>
                    <a:pt x="161" y="66"/>
                  </a:lnTo>
                  <a:lnTo>
                    <a:pt x="184" y="58"/>
                  </a:lnTo>
                  <a:lnTo>
                    <a:pt x="209" y="50"/>
                  </a:lnTo>
                  <a:lnTo>
                    <a:pt x="232" y="41"/>
                  </a:lnTo>
                  <a:lnTo>
                    <a:pt x="254" y="35"/>
                  </a:lnTo>
                  <a:lnTo>
                    <a:pt x="273" y="31"/>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59" name="Freeform 522"/>
            <p:cNvSpPr>
              <a:spLocks/>
            </p:cNvSpPr>
            <p:nvPr>
              <p:custDataLst>
                <p:tags r:id="rId352"/>
              </p:custDataLst>
            </p:nvPr>
          </p:nvSpPr>
          <p:spPr bwMode="auto">
            <a:xfrm>
              <a:off x="5337645" y="2309265"/>
              <a:ext cx="34884" cy="49017"/>
            </a:xfrm>
            <a:custGeom>
              <a:avLst/>
              <a:gdLst>
                <a:gd name="T0" fmla="*/ 2147483647 w 79"/>
                <a:gd name="T1" fmla="*/ 0 h 38"/>
                <a:gd name="T2" fmla="*/ 2147483647 w 79"/>
                <a:gd name="T3" fmla="*/ 2147483647 h 38"/>
                <a:gd name="T4" fmla="*/ 2147483647 w 79"/>
                <a:gd name="T5" fmla="*/ 2147483647 h 38"/>
                <a:gd name="T6" fmla="*/ 2147483647 w 79"/>
                <a:gd name="T7" fmla="*/ 2147483647 h 38"/>
                <a:gd name="T8" fmla="*/ 2147483647 w 79"/>
                <a:gd name="T9" fmla="*/ 2147483647 h 38"/>
                <a:gd name="T10" fmla="*/ 2147483647 w 79"/>
                <a:gd name="T11" fmla="*/ 2147483647 h 38"/>
                <a:gd name="T12" fmla="*/ 2147483647 w 79"/>
                <a:gd name="T13" fmla="*/ 2147483647 h 38"/>
                <a:gd name="T14" fmla="*/ 2147483647 w 79"/>
                <a:gd name="T15" fmla="*/ 2147483647 h 38"/>
                <a:gd name="T16" fmla="*/ 2147483647 w 79"/>
                <a:gd name="T17" fmla="*/ 2147483647 h 38"/>
                <a:gd name="T18" fmla="*/ 2147483647 w 79"/>
                <a:gd name="T19" fmla="*/ 2147483647 h 38"/>
                <a:gd name="T20" fmla="*/ 2147483647 w 79"/>
                <a:gd name="T21" fmla="*/ 2147483647 h 38"/>
                <a:gd name="T22" fmla="*/ 2147483647 w 79"/>
                <a:gd name="T23" fmla="*/ 2147483647 h 38"/>
                <a:gd name="T24" fmla="*/ 2147483647 w 79"/>
                <a:gd name="T25" fmla="*/ 2147483647 h 38"/>
                <a:gd name="T26" fmla="*/ 2147483647 w 79"/>
                <a:gd name="T27" fmla="*/ 2147483647 h 38"/>
                <a:gd name="T28" fmla="*/ 2147483647 w 79"/>
                <a:gd name="T29" fmla="*/ 2147483647 h 38"/>
                <a:gd name="T30" fmla="*/ 2147483647 w 79"/>
                <a:gd name="T31" fmla="*/ 2147483647 h 38"/>
                <a:gd name="T32" fmla="*/ 2147483647 w 79"/>
                <a:gd name="T33" fmla="*/ 2147483647 h 38"/>
                <a:gd name="T34" fmla="*/ 2147483647 w 79"/>
                <a:gd name="T35" fmla="*/ 2147483647 h 38"/>
                <a:gd name="T36" fmla="*/ 2147483647 w 79"/>
                <a:gd name="T37" fmla="*/ 2147483647 h 38"/>
                <a:gd name="T38" fmla="*/ 2147483647 w 79"/>
                <a:gd name="T39" fmla="*/ 2147483647 h 38"/>
                <a:gd name="T40" fmla="*/ 2147483647 w 79"/>
                <a:gd name="T41" fmla="*/ 2147483647 h 38"/>
                <a:gd name="T42" fmla="*/ 2147483647 w 79"/>
                <a:gd name="T43" fmla="*/ 2147483647 h 38"/>
                <a:gd name="T44" fmla="*/ 2147483647 w 79"/>
                <a:gd name="T45" fmla="*/ 2147483647 h 38"/>
                <a:gd name="T46" fmla="*/ 0 w 79"/>
                <a:gd name="T47" fmla="*/ 2147483647 h 38"/>
                <a:gd name="T48" fmla="*/ 0 w 79"/>
                <a:gd name="T49" fmla="*/ 2147483647 h 38"/>
                <a:gd name="T50" fmla="*/ 2147483647 w 79"/>
                <a:gd name="T51" fmla="*/ 2147483647 h 38"/>
                <a:gd name="T52" fmla="*/ 2147483647 w 79"/>
                <a:gd name="T53" fmla="*/ 2147483647 h 38"/>
                <a:gd name="T54" fmla="*/ 2147483647 w 79"/>
                <a:gd name="T55" fmla="*/ 2147483647 h 38"/>
                <a:gd name="T56" fmla="*/ 2147483647 w 79"/>
                <a:gd name="T57" fmla="*/ 2147483647 h 38"/>
                <a:gd name="T58" fmla="*/ 2147483647 w 79"/>
                <a:gd name="T59" fmla="*/ 2147483647 h 38"/>
                <a:gd name="T60" fmla="*/ 2147483647 w 79"/>
                <a:gd name="T61" fmla="*/ 0 h 3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9" h="38">
                  <a:moveTo>
                    <a:pt x="46" y="0"/>
                  </a:moveTo>
                  <a:lnTo>
                    <a:pt x="54" y="1"/>
                  </a:lnTo>
                  <a:lnTo>
                    <a:pt x="62" y="3"/>
                  </a:lnTo>
                  <a:lnTo>
                    <a:pt x="68" y="7"/>
                  </a:lnTo>
                  <a:lnTo>
                    <a:pt x="72" y="12"/>
                  </a:lnTo>
                  <a:lnTo>
                    <a:pt x="75" y="17"/>
                  </a:lnTo>
                  <a:lnTo>
                    <a:pt x="77" y="22"/>
                  </a:lnTo>
                  <a:lnTo>
                    <a:pt x="79" y="27"/>
                  </a:lnTo>
                  <a:lnTo>
                    <a:pt x="79" y="32"/>
                  </a:lnTo>
                  <a:lnTo>
                    <a:pt x="77" y="34"/>
                  </a:lnTo>
                  <a:lnTo>
                    <a:pt x="75" y="35"/>
                  </a:lnTo>
                  <a:lnTo>
                    <a:pt x="72" y="36"/>
                  </a:lnTo>
                  <a:lnTo>
                    <a:pt x="68" y="37"/>
                  </a:lnTo>
                  <a:lnTo>
                    <a:pt x="57" y="38"/>
                  </a:lnTo>
                  <a:lnTo>
                    <a:pt x="46" y="38"/>
                  </a:lnTo>
                  <a:lnTo>
                    <a:pt x="38" y="37"/>
                  </a:lnTo>
                  <a:lnTo>
                    <a:pt x="30" y="36"/>
                  </a:lnTo>
                  <a:lnTo>
                    <a:pt x="21" y="35"/>
                  </a:lnTo>
                  <a:lnTo>
                    <a:pt x="15" y="32"/>
                  </a:lnTo>
                  <a:lnTo>
                    <a:pt x="8" y="29"/>
                  </a:lnTo>
                  <a:lnTo>
                    <a:pt x="4" y="25"/>
                  </a:lnTo>
                  <a:lnTo>
                    <a:pt x="2" y="22"/>
                  </a:lnTo>
                  <a:lnTo>
                    <a:pt x="1" y="20"/>
                  </a:lnTo>
                  <a:lnTo>
                    <a:pt x="0" y="17"/>
                  </a:lnTo>
                  <a:lnTo>
                    <a:pt x="0" y="13"/>
                  </a:lnTo>
                  <a:lnTo>
                    <a:pt x="1" y="11"/>
                  </a:lnTo>
                  <a:lnTo>
                    <a:pt x="4" y="9"/>
                  </a:lnTo>
                  <a:lnTo>
                    <a:pt x="10" y="6"/>
                  </a:lnTo>
                  <a:lnTo>
                    <a:pt x="17" y="4"/>
                  </a:lnTo>
                  <a:lnTo>
                    <a:pt x="32" y="1"/>
                  </a:lnTo>
                  <a:lnTo>
                    <a:pt x="46"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endParaRPr lang="en-GB" sz="1350">
                <a:solidFill>
                  <a:srgbClr val="004538">
                    <a:lumMod val="75000"/>
                  </a:srgbClr>
                </a:solidFill>
                <a:ea typeface="ＭＳ Ｐゴシック" charset="0"/>
              </a:endParaRPr>
            </a:p>
          </p:txBody>
        </p:sp>
        <p:sp>
          <p:nvSpPr>
            <p:cNvPr id="360" name="Freeform 523"/>
            <p:cNvSpPr>
              <a:spLocks/>
            </p:cNvSpPr>
            <p:nvPr>
              <p:custDataLst>
                <p:tags r:id="rId353"/>
              </p:custDataLst>
            </p:nvPr>
          </p:nvSpPr>
          <p:spPr bwMode="auto">
            <a:xfrm>
              <a:off x="7870537" y="2571910"/>
              <a:ext cx="215215" cy="236254"/>
            </a:xfrm>
            <a:custGeom>
              <a:avLst/>
              <a:gdLst>
                <a:gd name="T0" fmla="*/ 26 w 459"/>
                <a:gd name="T1" fmla="*/ 45 h 511"/>
                <a:gd name="T2" fmla="*/ 12 w 459"/>
                <a:gd name="T3" fmla="*/ 25 h 511"/>
                <a:gd name="T4" fmla="*/ 0 w 459"/>
                <a:gd name="T5" fmla="*/ 0 h 511"/>
                <a:gd name="T6" fmla="*/ 22 w 459"/>
                <a:gd name="T7" fmla="*/ 7 h 511"/>
                <a:gd name="T8" fmla="*/ 33 w 459"/>
                <a:gd name="T9" fmla="*/ 6 h 511"/>
                <a:gd name="T10" fmla="*/ 95 w 459"/>
                <a:gd name="T11" fmla="*/ 67 h 511"/>
                <a:gd name="T12" fmla="*/ 146 w 459"/>
                <a:gd name="T13" fmla="*/ 123 h 511"/>
                <a:gd name="T14" fmla="*/ 216 w 459"/>
                <a:gd name="T15" fmla="*/ 198 h 511"/>
                <a:gd name="T16" fmla="*/ 258 w 459"/>
                <a:gd name="T17" fmla="*/ 237 h 511"/>
                <a:gd name="T18" fmla="*/ 303 w 459"/>
                <a:gd name="T19" fmla="*/ 266 h 511"/>
                <a:gd name="T20" fmla="*/ 372 w 459"/>
                <a:gd name="T21" fmla="*/ 311 h 511"/>
                <a:gd name="T22" fmla="*/ 398 w 459"/>
                <a:gd name="T23" fmla="*/ 336 h 511"/>
                <a:gd name="T24" fmla="*/ 365 w 459"/>
                <a:gd name="T25" fmla="*/ 320 h 511"/>
                <a:gd name="T26" fmla="*/ 324 w 459"/>
                <a:gd name="T27" fmla="*/ 296 h 511"/>
                <a:gd name="T28" fmla="*/ 314 w 459"/>
                <a:gd name="T29" fmla="*/ 298 h 511"/>
                <a:gd name="T30" fmla="*/ 313 w 459"/>
                <a:gd name="T31" fmla="*/ 311 h 511"/>
                <a:gd name="T32" fmla="*/ 317 w 459"/>
                <a:gd name="T33" fmla="*/ 337 h 511"/>
                <a:gd name="T34" fmla="*/ 326 w 459"/>
                <a:gd name="T35" fmla="*/ 358 h 511"/>
                <a:gd name="T36" fmla="*/ 348 w 459"/>
                <a:gd name="T37" fmla="*/ 387 h 511"/>
                <a:gd name="T38" fmla="*/ 394 w 459"/>
                <a:gd name="T39" fmla="*/ 421 h 511"/>
                <a:gd name="T40" fmla="*/ 440 w 459"/>
                <a:gd name="T41" fmla="*/ 458 h 511"/>
                <a:gd name="T42" fmla="*/ 448 w 459"/>
                <a:gd name="T43" fmla="*/ 476 h 511"/>
                <a:gd name="T44" fmla="*/ 428 w 459"/>
                <a:gd name="T45" fmla="*/ 469 h 511"/>
                <a:gd name="T46" fmla="*/ 392 w 459"/>
                <a:gd name="T47" fmla="*/ 462 h 511"/>
                <a:gd name="T48" fmla="*/ 393 w 459"/>
                <a:gd name="T49" fmla="*/ 494 h 511"/>
                <a:gd name="T50" fmla="*/ 398 w 459"/>
                <a:gd name="T51" fmla="*/ 511 h 511"/>
                <a:gd name="T52" fmla="*/ 388 w 459"/>
                <a:gd name="T53" fmla="*/ 492 h 511"/>
                <a:gd name="T54" fmla="*/ 363 w 459"/>
                <a:gd name="T55" fmla="*/ 466 h 511"/>
                <a:gd name="T56" fmla="*/ 343 w 459"/>
                <a:gd name="T57" fmla="*/ 445 h 511"/>
                <a:gd name="T58" fmla="*/ 339 w 459"/>
                <a:gd name="T59" fmla="*/ 431 h 511"/>
                <a:gd name="T60" fmla="*/ 328 w 459"/>
                <a:gd name="T61" fmla="*/ 411 h 511"/>
                <a:gd name="T62" fmla="*/ 310 w 459"/>
                <a:gd name="T63" fmla="*/ 384 h 511"/>
                <a:gd name="T64" fmla="*/ 298 w 459"/>
                <a:gd name="T65" fmla="*/ 367 h 511"/>
                <a:gd name="T66" fmla="*/ 280 w 459"/>
                <a:gd name="T67" fmla="*/ 358 h 511"/>
                <a:gd name="T68" fmla="*/ 264 w 459"/>
                <a:gd name="T69" fmla="*/ 343 h 511"/>
                <a:gd name="T70" fmla="*/ 249 w 459"/>
                <a:gd name="T71" fmla="*/ 314 h 511"/>
                <a:gd name="T72" fmla="*/ 245 w 459"/>
                <a:gd name="T73" fmla="*/ 293 h 511"/>
                <a:gd name="T74" fmla="*/ 234 w 459"/>
                <a:gd name="T75" fmla="*/ 281 h 511"/>
                <a:gd name="T76" fmla="*/ 194 w 459"/>
                <a:gd name="T77" fmla="*/ 244 h 511"/>
                <a:gd name="T78" fmla="*/ 171 w 459"/>
                <a:gd name="T79" fmla="*/ 220 h 511"/>
                <a:gd name="T80" fmla="*/ 163 w 459"/>
                <a:gd name="T81" fmla="*/ 203 h 511"/>
                <a:gd name="T82" fmla="*/ 154 w 459"/>
                <a:gd name="T83" fmla="*/ 187 h 511"/>
                <a:gd name="T84" fmla="*/ 115 w 459"/>
                <a:gd name="T85" fmla="*/ 155 h 511"/>
                <a:gd name="T86" fmla="*/ 70 w 459"/>
                <a:gd name="T87" fmla="*/ 130 h 511"/>
                <a:gd name="T88" fmla="*/ 47 w 459"/>
                <a:gd name="T89" fmla="*/ 110 h 511"/>
                <a:gd name="T90" fmla="*/ 38 w 459"/>
                <a:gd name="T91" fmla="*/ 93 h 511"/>
                <a:gd name="T92" fmla="*/ 34 w 459"/>
                <a:gd name="T93" fmla="*/ 75 h 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59" h="511">
                  <a:moveTo>
                    <a:pt x="33" y="68"/>
                  </a:moveTo>
                  <a:lnTo>
                    <a:pt x="29" y="56"/>
                  </a:lnTo>
                  <a:lnTo>
                    <a:pt x="26" y="45"/>
                  </a:lnTo>
                  <a:lnTo>
                    <a:pt x="22" y="38"/>
                  </a:lnTo>
                  <a:lnTo>
                    <a:pt x="16" y="31"/>
                  </a:lnTo>
                  <a:lnTo>
                    <a:pt x="12" y="25"/>
                  </a:lnTo>
                  <a:lnTo>
                    <a:pt x="6" y="18"/>
                  </a:lnTo>
                  <a:lnTo>
                    <a:pt x="3" y="10"/>
                  </a:lnTo>
                  <a:lnTo>
                    <a:pt x="0" y="0"/>
                  </a:lnTo>
                  <a:lnTo>
                    <a:pt x="6" y="2"/>
                  </a:lnTo>
                  <a:lnTo>
                    <a:pt x="16" y="5"/>
                  </a:lnTo>
                  <a:lnTo>
                    <a:pt x="22" y="7"/>
                  </a:lnTo>
                  <a:lnTo>
                    <a:pt x="26" y="8"/>
                  </a:lnTo>
                  <a:lnTo>
                    <a:pt x="29" y="8"/>
                  </a:lnTo>
                  <a:lnTo>
                    <a:pt x="33" y="6"/>
                  </a:lnTo>
                  <a:lnTo>
                    <a:pt x="59" y="31"/>
                  </a:lnTo>
                  <a:lnTo>
                    <a:pt x="80" y="50"/>
                  </a:lnTo>
                  <a:lnTo>
                    <a:pt x="95" y="67"/>
                  </a:lnTo>
                  <a:lnTo>
                    <a:pt x="107" y="80"/>
                  </a:lnTo>
                  <a:lnTo>
                    <a:pt x="125" y="102"/>
                  </a:lnTo>
                  <a:lnTo>
                    <a:pt x="146" y="123"/>
                  </a:lnTo>
                  <a:lnTo>
                    <a:pt x="172" y="149"/>
                  </a:lnTo>
                  <a:lnTo>
                    <a:pt x="195" y="175"/>
                  </a:lnTo>
                  <a:lnTo>
                    <a:pt x="216" y="198"/>
                  </a:lnTo>
                  <a:lnTo>
                    <a:pt x="239" y="222"/>
                  </a:lnTo>
                  <a:lnTo>
                    <a:pt x="248" y="230"/>
                  </a:lnTo>
                  <a:lnTo>
                    <a:pt x="258" y="237"/>
                  </a:lnTo>
                  <a:lnTo>
                    <a:pt x="269" y="245"/>
                  </a:lnTo>
                  <a:lnTo>
                    <a:pt x="280" y="252"/>
                  </a:lnTo>
                  <a:lnTo>
                    <a:pt x="303" y="266"/>
                  </a:lnTo>
                  <a:lnTo>
                    <a:pt x="327" y="281"/>
                  </a:lnTo>
                  <a:lnTo>
                    <a:pt x="350" y="295"/>
                  </a:lnTo>
                  <a:lnTo>
                    <a:pt x="372" y="311"/>
                  </a:lnTo>
                  <a:lnTo>
                    <a:pt x="382" y="318"/>
                  </a:lnTo>
                  <a:lnTo>
                    <a:pt x="391" y="327"/>
                  </a:lnTo>
                  <a:lnTo>
                    <a:pt x="398" y="336"/>
                  </a:lnTo>
                  <a:lnTo>
                    <a:pt x="405" y="345"/>
                  </a:lnTo>
                  <a:lnTo>
                    <a:pt x="387" y="334"/>
                  </a:lnTo>
                  <a:lnTo>
                    <a:pt x="365" y="320"/>
                  </a:lnTo>
                  <a:lnTo>
                    <a:pt x="343" y="306"/>
                  </a:lnTo>
                  <a:lnTo>
                    <a:pt x="326" y="295"/>
                  </a:lnTo>
                  <a:lnTo>
                    <a:pt x="324" y="296"/>
                  </a:lnTo>
                  <a:lnTo>
                    <a:pt x="318" y="296"/>
                  </a:lnTo>
                  <a:lnTo>
                    <a:pt x="316" y="297"/>
                  </a:lnTo>
                  <a:lnTo>
                    <a:pt x="314" y="298"/>
                  </a:lnTo>
                  <a:lnTo>
                    <a:pt x="313" y="300"/>
                  </a:lnTo>
                  <a:lnTo>
                    <a:pt x="311" y="301"/>
                  </a:lnTo>
                  <a:lnTo>
                    <a:pt x="313" y="311"/>
                  </a:lnTo>
                  <a:lnTo>
                    <a:pt x="313" y="320"/>
                  </a:lnTo>
                  <a:lnTo>
                    <a:pt x="315" y="328"/>
                  </a:lnTo>
                  <a:lnTo>
                    <a:pt x="317" y="337"/>
                  </a:lnTo>
                  <a:lnTo>
                    <a:pt x="319" y="344"/>
                  </a:lnTo>
                  <a:lnTo>
                    <a:pt x="322" y="351"/>
                  </a:lnTo>
                  <a:lnTo>
                    <a:pt x="326" y="358"/>
                  </a:lnTo>
                  <a:lnTo>
                    <a:pt x="329" y="364"/>
                  </a:lnTo>
                  <a:lnTo>
                    <a:pt x="338" y="375"/>
                  </a:lnTo>
                  <a:lnTo>
                    <a:pt x="348" y="387"/>
                  </a:lnTo>
                  <a:lnTo>
                    <a:pt x="359" y="396"/>
                  </a:lnTo>
                  <a:lnTo>
                    <a:pt x="370" y="405"/>
                  </a:lnTo>
                  <a:lnTo>
                    <a:pt x="394" y="421"/>
                  </a:lnTo>
                  <a:lnTo>
                    <a:pt x="418" y="438"/>
                  </a:lnTo>
                  <a:lnTo>
                    <a:pt x="430" y="448"/>
                  </a:lnTo>
                  <a:lnTo>
                    <a:pt x="440" y="458"/>
                  </a:lnTo>
                  <a:lnTo>
                    <a:pt x="450" y="468"/>
                  </a:lnTo>
                  <a:lnTo>
                    <a:pt x="459" y="480"/>
                  </a:lnTo>
                  <a:lnTo>
                    <a:pt x="448" y="476"/>
                  </a:lnTo>
                  <a:lnTo>
                    <a:pt x="437" y="473"/>
                  </a:lnTo>
                  <a:lnTo>
                    <a:pt x="432" y="471"/>
                  </a:lnTo>
                  <a:lnTo>
                    <a:pt x="428" y="469"/>
                  </a:lnTo>
                  <a:lnTo>
                    <a:pt x="426" y="466"/>
                  </a:lnTo>
                  <a:lnTo>
                    <a:pt x="425" y="462"/>
                  </a:lnTo>
                  <a:lnTo>
                    <a:pt x="392" y="462"/>
                  </a:lnTo>
                  <a:lnTo>
                    <a:pt x="392" y="475"/>
                  </a:lnTo>
                  <a:lnTo>
                    <a:pt x="393" y="488"/>
                  </a:lnTo>
                  <a:lnTo>
                    <a:pt x="393" y="494"/>
                  </a:lnTo>
                  <a:lnTo>
                    <a:pt x="395" y="501"/>
                  </a:lnTo>
                  <a:lnTo>
                    <a:pt x="396" y="506"/>
                  </a:lnTo>
                  <a:lnTo>
                    <a:pt x="398" y="511"/>
                  </a:lnTo>
                  <a:lnTo>
                    <a:pt x="395" y="505"/>
                  </a:lnTo>
                  <a:lnTo>
                    <a:pt x="392" y="498"/>
                  </a:lnTo>
                  <a:lnTo>
                    <a:pt x="388" y="492"/>
                  </a:lnTo>
                  <a:lnTo>
                    <a:pt x="383" y="486"/>
                  </a:lnTo>
                  <a:lnTo>
                    <a:pt x="374" y="476"/>
                  </a:lnTo>
                  <a:lnTo>
                    <a:pt x="363" y="466"/>
                  </a:lnTo>
                  <a:lnTo>
                    <a:pt x="354" y="458"/>
                  </a:lnTo>
                  <a:lnTo>
                    <a:pt x="346" y="449"/>
                  </a:lnTo>
                  <a:lnTo>
                    <a:pt x="343" y="445"/>
                  </a:lnTo>
                  <a:lnTo>
                    <a:pt x="340" y="439"/>
                  </a:lnTo>
                  <a:lnTo>
                    <a:pt x="339" y="435"/>
                  </a:lnTo>
                  <a:lnTo>
                    <a:pt x="339" y="431"/>
                  </a:lnTo>
                  <a:lnTo>
                    <a:pt x="337" y="425"/>
                  </a:lnTo>
                  <a:lnTo>
                    <a:pt x="333" y="419"/>
                  </a:lnTo>
                  <a:lnTo>
                    <a:pt x="328" y="411"/>
                  </a:lnTo>
                  <a:lnTo>
                    <a:pt x="321" y="403"/>
                  </a:lnTo>
                  <a:lnTo>
                    <a:pt x="316" y="394"/>
                  </a:lnTo>
                  <a:lnTo>
                    <a:pt x="310" y="384"/>
                  </a:lnTo>
                  <a:lnTo>
                    <a:pt x="307" y="376"/>
                  </a:lnTo>
                  <a:lnTo>
                    <a:pt x="305" y="369"/>
                  </a:lnTo>
                  <a:lnTo>
                    <a:pt x="298" y="367"/>
                  </a:lnTo>
                  <a:lnTo>
                    <a:pt x="292" y="365"/>
                  </a:lnTo>
                  <a:lnTo>
                    <a:pt x="285" y="362"/>
                  </a:lnTo>
                  <a:lnTo>
                    <a:pt x="280" y="358"/>
                  </a:lnTo>
                  <a:lnTo>
                    <a:pt x="274" y="353"/>
                  </a:lnTo>
                  <a:lnTo>
                    <a:pt x="269" y="348"/>
                  </a:lnTo>
                  <a:lnTo>
                    <a:pt x="264" y="343"/>
                  </a:lnTo>
                  <a:lnTo>
                    <a:pt x="261" y="337"/>
                  </a:lnTo>
                  <a:lnTo>
                    <a:pt x="254" y="325"/>
                  </a:lnTo>
                  <a:lnTo>
                    <a:pt x="249" y="314"/>
                  </a:lnTo>
                  <a:lnTo>
                    <a:pt x="247" y="304"/>
                  </a:lnTo>
                  <a:lnTo>
                    <a:pt x="246" y="295"/>
                  </a:lnTo>
                  <a:lnTo>
                    <a:pt x="245" y="293"/>
                  </a:lnTo>
                  <a:lnTo>
                    <a:pt x="242" y="289"/>
                  </a:lnTo>
                  <a:lnTo>
                    <a:pt x="239" y="285"/>
                  </a:lnTo>
                  <a:lnTo>
                    <a:pt x="234" y="281"/>
                  </a:lnTo>
                  <a:lnTo>
                    <a:pt x="221" y="269"/>
                  </a:lnTo>
                  <a:lnTo>
                    <a:pt x="208" y="257"/>
                  </a:lnTo>
                  <a:lnTo>
                    <a:pt x="194" y="244"/>
                  </a:lnTo>
                  <a:lnTo>
                    <a:pt x="181" y="232"/>
                  </a:lnTo>
                  <a:lnTo>
                    <a:pt x="175" y="226"/>
                  </a:lnTo>
                  <a:lnTo>
                    <a:pt x="171" y="220"/>
                  </a:lnTo>
                  <a:lnTo>
                    <a:pt x="168" y="214"/>
                  </a:lnTo>
                  <a:lnTo>
                    <a:pt x="165" y="209"/>
                  </a:lnTo>
                  <a:lnTo>
                    <a:pt x="163" y="203"/>
                  </a:lnTo>
                  <a:lnTo>
                    <a:pt x="161" y="197"/>
                  </a:lnTo>
                  <a:lnTo>
                    <a:pt x="158" y="192"/>
                  </a:lnTo>
                  <a:lnTo>
                    <a:pt x="154" y="187"/>
                  </a:lnTo>
                  <a:lnTo>
                    <a:pt x="146" y="178"/>
                  </a:lnTo>
                  <a:lnTo>
                    <a:pt x="137" y="170"/>
                  </a:lnTo>
                  <a:lnTo>
                    <a:pt x="115" y="155"/>
                  </a:lnTo>
                  <a:lnTo>
                    <a:pt x="92" y="143"/>
                  </a:lnTo>
                  <a:lnTo>
                    <a:pt x="81" y="136"/>
                  </a:lnTo>
                  <a:lnTo>
                    <a:pt x="70" y="130"/>
                  </a:lnTo>
                  <a:lnTo>
                    <a:pt x="60" y="122"/>
                  </a:lnTo>
                  <a:lnTo>
                    <a:pt x="51" y="114"/>
                  </a:lnTo>
                  <a:lnTo>
                    <a:pt x="47" y="110"/>
                  </a:lnTo>
                  <a:lnTo>
                    <a:pt x="44" y="104"/>
                  </a:lnTo>
                  <a:lnTo>
                    <a:pt x="40" y="99"/>
                  </a:lnTo>
                  <a:lnTo>
                    <a:pt x="38" y="93"/>
                  </a:lnTo>
                  <a:lnTo>
                    <a:pt x="36" y="88"/>
                  </a:lnTo>
                  <a:lnTo>
                    <a:pt x="34" y="81"/>
                  </a:lnTo>
                  <a:lnTo>
                    <a:pt x="34" y="75"/>
                  </a:lnTo>
                  <a:lnTo>
                    <a:pt x="33" y="68"/>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grpSp>
          <p:nvGrpSpPr>
            <p:cNvPr id="13324" name="Group 524"/>
            <p:cNvGrpSpPr>
              <a:grpSpLocks/>
            </p:cNvGrpSpPr>
            <p:nvPr>
              <p:custDataLst>
                <p:tags r:id="rId354"/>
              </p:custDataLst>
            </p:nvPr>
          </p:nvGrpSpPr>
          <p:grpSpPr bwMode="auto">
            <a:xfrm>
              <a:off x="6541144" y="2531933"/>
              <a:ext cx="737802" cy="338916"/>
              <a:chOff x="4115" y="1551"/>
              <a:chExt cx="504" cy="244"/>
            </a:xfrm>
            <a:grpFill/>
          </p:grpSpPr>
          <p:sp>
            <p:nvSpPr>
              <p:cNvPr id="382" name="Freeform 525"/>
              <p:cNvSpPr>
                <a:spLocks/>
              </p:cNvSpPr>
              <p:nvPr/>
            </p:nvSpPr>
            <p:spPr bwMode="auto">
              <a:xfrm>
                <a:off x="4540" y="1551"/>
                <a:ext cx="79" cy="86"/>
              </a:xfrm>
              <a:custGeom>
                <a:avLst/>
                <a:gdLst>
                  <a:gd name="T0" fmla="*/ 4 w 240"/>
                  <a:gd name="T1" fmla="*/ 82 h 259"/>
                  <a:gd name="T2" fmla="*/ 26 w 240"/>
                  <a:gd name="T3" fmla="*/ 86 h 259"/>
                  <a:gd name="T4" fmla="*/ 40 w 240"/>
                  <a:gd name="T5" fmla="*/ 80 h 259"/>
                  <a:gd name="T6" fmla="*/ 44 w 240"/>
                  <a:gd name="T7" fmla="*/ 70 h 259"/>
                  <a:gd name="T8" fmla="*/ 63 w 240"/>
                  <a:gd name="T9" fmla="*/ 53 h 259"/>
                  <a:gd name="T10" fmla="*/ 70 w 240"/>
                  <a:gd name="T11" fmla="*/ 37 h 259"/>
                  <a:gd name="T12" fmla="*/ 79 w 240"/>
                  <a:gd name="T13" fmla="*/ 9 h 259"/>
                  <a:gd name="T14" fmla="*/ 70 w 240"/>
                  <a:gd name="T15" fmla="*/ 0 h 259"/>
                  <a:gd name="T16" fmla="*/ 68 w 240"/>
                  <a:gd name="T17" fmla="*/ 11 h 259"/>
                  <a:gd name="T18" fmla="*/ 66 w 240"/>
                  <a:gd name="T19" fmla="*/ 25 h 259"/>
                  <a:gd name="T20" fmla="*/ 55 w 240"/>
                  <a:gd name="T21" fmla="*/ 35 h 259"/>
                  <a:gd name="T22" fmla="*/ 44 w 240"/>
                  <a:gd name="T23" fmla="*/ 49 h 259"/>
                  <a:gd name="T24" fmla="*/ 37 w 240"/>
                  <a:gd name="T25" fmla="*/ 59 h 259"/>
                  <a:gd name="T26" fmla="*/ 31 w 240"/>
                  <a:gd name="T27" fmla="*/ 72 h 259"/>
                  <a:gd name="T28" fmla="*/ 7 w 240"/>
                  <a:gd name="T29" fmla="*/ 74 h 259"/>
                  <a:gd name="T30" fmla="*/ 0 w 240"/>
                  <a:gd name="T31" fmla="*/ 74 h 259"/>
                  <a:gd name="T32" fmla="*/ 4 w 240"/>
                  <a:gd name="T33" fmla="*/ 82 h 2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40" h="259">
                    <a:moveTo>
                      <a:pt x="13" y="247"/>
                    </a:moveTo>
                    <a:lnTo>
                      <a:pt x="79" y="259"/>
                    </a:lnTo>
                    <a:lnTo>
                      <a:pt x="120" y="240"/>
                    </a:lnTo>
                    <a:lnTo>
                      <a:pt x="133" y="210"/>
                    </a:lnTo>
                    <a:lnTo>
                      <a:pt x="192" y="161"/>
                    </a:lnTo>
                    <a:lnTo>
                      <a:pt x="212" y="111"/>
                    </a:lnTo>
                    <a:lnTo>
                      <a:pt x="240" y="26"/>
                    </a:lnTo>
                    <a:lnTo>
                      <a:pt x="212" y="0"/>
                    </a:lnTo>
                    <a:lnTo>
                      <a:pt x="206" y="32"/>
                    </a:lnTo>
                    <a:lnTo>
                      <a:pt x="199" y="74"/>
                    </a:lnTo>
                    <a:lnTo>
                      <a:pt x="166" y="105"/>
                    </a:lnTo>
                    <a:lnTo>
                      <a:pt x="133" y="149"/>
                    </a:lnTo>
                    <a:lnTo>
                      <a:pt x="113" y="179"/>
                    </a:lnTo>
                    <a:lnTo>
                      <a:pt x="93" y="216"/>
                    </a:lnTo>
                    <a:lnTo>
                      <a:pt x="20" y="222"/>
                    </a:lnTo>
                    <a:lnTo>
                      <a:pt x="0" y="222"/>
                    </a:lnTo>
                    <a:lnTo>
                      <a:pt x="13" y="24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83" name="Freeform 526"/>
              <p:cNvSpPr>
                <a:spLocks/>
              </p:cNvSpPr>
              <p:nvPr/>
            </p:nvSpPr>
            <p:spPr bwMode="auto">
              <a:xfrm>
                <a:off x="4115" y="1761"/>
                <a:ext cx="84" cy="34"/>
              </a:xfrm>
              <a:custGeom>
                <a:avLst/>
                <a:gdLst>
                  <a:gd name="T0" fmla="*/ 11 w 259"/>
                  <a:gd name="T1" fmla="*/ 34 h 104"/>
                  <a:gd name="T2" fmla="*/ 8 w 259"/>
                  <a:gd name="T3" fmla="*/ 28 h 104"/>
                  <a:gd name="T4" fmla="*/ 17 w 259"/>
                  <a:gd name="T5" fmla="*/ 20 h 104"/>
                  <a:gd name="T6" fmla="*/ 23 w 259"/>
                  <a:gd name="T7" fmla="*/ 16 h 104"/>
                  <a:gd name="T8" fmla="*/ 41 w 259"/>
                  <a:gd name="T9" fmla="*/ 14 h 104"/>
                  <a:gd name="T10" fmla="*/ 56 w 259"/>
                  <a:gd name="T11" fmla="*/ 14 h 104"/>
                  <a:gd name="T12" fmla="*/ 80 w 259"/>
                  <a:gd name="T13" fmla="*/ 10 h 104"/>
                  <a:gd name="T14" fmla="*/ 84 w 259"/>
                  <a:gd name="T15" fmla="*/ 2 h 104"/>
                  <a:gd name="T16" fmla="*/ 80 w 259"/>
                  <a:gd name="T17" fmla="*/ 0 h 104"/>
                  <a:gd name="T18" fmla="*/ 66 w 259"/>
                  <a:gd name="T19" fmla="*/ 4 h 104"/>
                  <a:gd name="T20" fmla="*/ 49 w 259"/>
                  <a:gd name="T21" fmla="*/ 2 h 104"/>
                  <a:gd name="T22" fmla="*/ 34 w 259"/>
                  <a:gd name="T23" fmla="*/ 4 h 104"/>
                  <a:gd name="T24" fmla="*/ 17 w 259"/>
                  <a:gd name="T25" fmla="*/ 6 h 104"/>
                  <a:gd name="T26" fmla="*/ 8 w 259"/>
                  <a:gd name="T27" fmla="*/ 14 h 104"/>
                  <a:gd name="T28" fmla="*/ 0 w 259"/>
                  <a:gd name="T29" fmla="*/ 22 h 104"/>
                  <a:gd name="T30" fmla="*/ 0 w 259"/>
                  <a:gd name="T31" fmla="*/ 34 h 104"/>
                  <a:gd name="T32" fmla="*/ 11 w 259"/>
                  <a:gd name="T33" fmla="*/ 34 h 10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59" h="104">
                    <a:moveTo>
                      <a:pt x="33" y="104"/>
                    </a:moveTo>
                    <a:lnTo>
                      <a:pt x="26" y="86"/>
                    </a:lnTo>
                    <a:lnTo>
                      <a:pt x="52" y="62"/>
                    </a:lnTo>
                    <a:lnTo>
                      <a:pt x="72" y="49"/>
                    </a:lnTo>
                    <a:lnTo>
                      <a:pt x="126" y="43"/>
                    </a:lnTo>
                    <a:lnTo>
                      <a:pt x="172" y="43"/>
                    </a:lnTo>
                    <a:lnTo>
                      <a:pt x="246" y="31"/>
                    </a:lnTo>
                    <a:lnTo>
                      <a:pt x="259" y="7"/>
                    </a:lnTo>
                    <a:lnTo>
                      <a:pt x="246" y="0"/>
                    </a:lnTo>
                    <a:lnTo>
                      <a:pt x="205" y="13"/>
                    </a:lnTo>
                    <a:lnTo>
                      <a:pt x="152" y="7"/>
                    </a:lnTo>
                    <a:lnTo>
                      <a:pt x="106" y="13"/>
                    </a:lnTo>
                    <a:lnTo>
                      <a:pt x="52" y="19"/>
                    </a:lnTo>
                    <a:lnTo>
                      <a:pt x="26" y="43"/>
                    </a:lnTo>
                    <a:lnTo>
                      <a:pt x="0" y="68"/>
                    </a:lnTo>
                    <a:lnTo>
                      <a:pt x="0" y="104"/>
                    </a:lnTo>
                    <a:lnTo>
                      <a:pt x="33" y="10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362" name="Freeform 527"/>
            <p:cNvSpPr>
              <a:spLocks/>
            </p:cNvSpPr>
            <p:nvPr>
              <p:custDataLst>
                <p:tags r:id="rId355"/>
              </p:custDataLst>
            </p:nvPr>
          </p:nvSpPr>
          <p:spPr bwMode="auto">
            <a:xfrm>
              <a:off x="5504752" y="3192519"/>
              <a:ext cx="583475" cy="451352"/>
            </a:xfrm>
            <a:custGeom>
              <a:avLst/>
              <a:gdLst>
                <a:gd name="T0" fmla="*/ 932 w 1227"/>
                <a:gd name="T1" fmla="*/ 466 h 979"/>
                <a:gd name="T2" fmla="*/ 932 w 1227"/>
                <a:gd name="T3" fmla="*/ 442 h 979"/>
                <a:gd name="T4" fmla="*/ 930 w 1227"/>
                <a:gd name="T5" fmla="*/ 412 h 979"/>
                <a:gd name="T6" fmla="*/ 908 w 1227"/>
                <a:gd name="T7" fmla="*/ 385 h 979"/>
                <a:gd name="T8" fmla="*/ 899 w 1227"/>
                <a:gd name="T9" fmla="*/ 367 h 979"/>
                <a:gd name="T10" fmla="*/ 817 w 1227"/>
                <a:gd name="T11" fmla="*/ 312 h 979"/>
                <a:gd name="T12" fmla="*/ 759 w 1227"/>
                <a:gd name="T13" fmla="*/ 263 h 979"/>
                <a:gd name="T14" fmla="*/ 752 w 1227"/>
                <a:gd name="T15" fmla="*/ 229 h 979"/>
                <a:gd name="T16" fmla="*/ 726 w 1227"/>
                <a:gd name="T17" fmla="*/ 218 h 979"/>
                <a:gd name="T18" fmla="*/ 695 w 1227"/>
                <a:gd name="T19" fmla="*/ 207 h 979"/>
                <a:gd name="T20" fmla="*/ 638 w 1227"/>
                <a:gd name="T21" fmla="*/ 196 h 979"/>
                <a:gd name="T22" fmla="*/ 596 w 1227"/>
                <a:gd name="T23" fmla="*/ 201 h 979"/>
                <a:gd name="T24" fmla="*/ 570 w 1227"/>
                <a:gd name="T25" fmla="*/ 204 h 979"/>
                <a:gd name="T26" fmla="*/ 530 w 1227"/>
                <a:gd name="T27" fmla="*/ 195 h 979"/>
                <a:gd name="T28" fmla="*/ 505 w 1227"/>
                <a:gd name="T29" fmla="*/ 179 h 979"/>
                <a:gd name="T30" fmla="*/ 483 w 1227"/>
                <a:gd name="T31" fmla="*/ 128 h 979"/>
                <a:gd name="T32" fmla="*/ 465 w 1227"/>
                <a:gd name="T33" fmla="*/ 103 h 979"/>
                <a:gd name="T34" fmla="*/ 432 w 1227"/>
                <a:gd name="T35" fmla="*/ 81 h 979"/>
                <a:gd name="T36" fmla="*/ 365 w 1227"/>
                <a:gd name="T37" fmla="*/ 61 h 979"/>
                <a:gd name="T38" fmla="*/ 303 w 1227"/>
                <a:gd name="T39" fmla="*/ 32 h 979"/>
                <a:gd name="T40" fmla="*/ 214 w 1227"/>
                <a:gd name="T41" fmla="*/ 10 h 979"/>
                <a:gd name="T42" fmla="*/ 166 w 1227"/>
                <a:gd name="T43" fmla="*/ 38 h 979"/>
                <a:gd name="T44" fmla="*/ 151 w 1227"/>
                <a:gd name="T45" fmla="*/ 61 h 979"/>
                <a:gd name="T46" fmla="*/ 153 w 1227"/>
                <a:gd name="T47" fmla="*/ 90 h 979"/>
                <a:gd name="T48" fmla="*/ 169 w 1227"/>
                <a:gd name="T49" fmla="*/ 118 h 979"/>
                <a:gd name="T50" fmla="*/ 151 w 1227"/>
                <a:gd name="T51" fmla="*/ 150 h 979"/>
                <a:gd name="T52" fmla="*/ 95 w 1227"/>
                <a:gd name="T53" fmla="*/ 186 h 979"/>
                <a:gd name="T54" fmla="*/ 54 w 1227"/>
                <a:gd name="T55" fmla="*/ 190 h 979"/>
                <a:gd name="T56" fmla="*/ 9 w 1227"/>
                <a:gd name="T57" fmla="*/ 183 h 979"/>
                <a:gd name="T58" fmla="*/ 0 w 1227"/>
                <a:gd name="T59" fmla="*/ 236 h 979"/>
                <a:gd name="T60" fmla="*/ 9 w 1227"/>
                <a:gd name="T61" fmla="*/ 269 h 979"/>
                <a:gd name="T62" fmla="*/ 25 w 1227"/>
                <a:gd name="T63" fmla="*/ 282 h 979"/>
                <a:gd name="T64" fmla="*/ 40 w 1227"/>
                <a:gd name="T65" fmla="*/ 307 h 979"/>
                <a:gd name="T66" fmla="*/ 83 w 1227"/>
                <a:gd name="T67" fmla="*/ 364 h 979"/>
                <a:gd name="T68" fmla="*/ 102 w 1227"/>
                <a:gd name="T69" fmla="*/ 414 h 979"/>
                <a:gd name="T70" fmla="*/ 121 w 1227"/>
                <a:gd name="T71" fmla="*/ 427 h 979"/>
                <a:gd name="T72" fmla="*/ 133 w 1227"/>
                <a:gd name="T73" fmla="*/ 438 h 979"/>
                <a:gd name="T74" fmla="*/ 148 w 1227"/>
                <a:gd name="T75" fmla="*/ 469 h 979"/>
                <a:gd name="T76" fmla="*/ 224 w 1227"/>
                <a:gd name="T77" fmla="*/ 546 h 979"/>
                <a:gd name="T78" fmla="*/ 249 w 1227"/>
                <a:gd name="T79" fmla="*/ 585 h 979"/>
                <a:gd name="T80" fmla="*/ 256 w 1227"/>
                <a:gd name="T81" fmla="*/ 624 h 979"/>
                <a:gd name="T82" fmla="*/ 266 w 1227"/>
                <a:gd name="T83" fmla="*/ 659 h 979"/>
                <a:gd name="T84" fmla="*/ 299 w 1227"/>
                <a:gd name="T85" fmla="*/ 701 h 979"/>
                <a:gd name="T86" fmla="*/ 361 w 1227"/>
                <a:gd name="T87" fmla="*/ 761 h 979"/>
                <a:gd name="T88" fmla="*/ 388 w 1227"/>
                <a:gd name="T89" fmla="*/ 814 h 979"/>
                <a:gd name="T90" fmla="*/ 425 w 1227"/>
                <a:gd name="T91" fmla="*/ 867 h 979"/>
                <a:gd name="T92" fmla="*/ 483 w 1227"/>
                <a:gd name="T93" fmla="*/ 938 h 979"/>
                <a:gd name="T94" fmla="*/ 528 w 1227"/>
                <a:gd name="T95" fmla="*/ 979 h 979"/>
                <a:gd name="T96" fmla="*/ 543 w 1227"/>
                <a:gd name="T97" fmla="*/ 953 h 979"/>
                <a:gd name="T98" fmla="*/ 546 w 1227"/>
                <a:gd name="T99" fmla="*/ 909 h 979"/>
                <a:gd name="T100" fmla="*/ 570 w 1227"/>
                <a:gd name="T101" fmla="*/ 896 h 979"/>
                <a:gd name="T102" fmla="*/ 605 w 1227"/>
                <a:gd name="T103" fmla="*/ 895 h 979"/>
                <a:gd name="T104" fmla="*/ 660 w 1227"/>
                <a:gd name="T105" fmla="*/ 909 h 979"/>
                <a:gd name="T106" fmla="*/ 708 w 1227"/>
                <a:gd name="T107" fmla="*/ 943 h 979"/>
                <a:gd name="T108" fmla="*/ 787 w 1227"/>
                <a:gd name="T109" fmla="*/ 838 h 979"/>
                <a:gd name="T110" fmla="*/ 1199 w 1227"/>
                <a:gd name="T111" fmla="*/ 567 h 979"/>
                <a:gd name="T112" fmla="*/ 940 w 1227"/>
                <a:gd name="T113" fmla="*/ 468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27" h="979">
                  <a:moveTo>
                    <a:pt x="940" y="468"/>
                  </a:moveTo>
                  <a:lnTo>
                    <a:pt x="937" y="468"/>
                  </a:lnTo>
                  <a:lnTo>
                    <a:pt x="935" y="467"/>
                  </a:lnTo>
                  <a:lnTo>
                    <a:pt x="932" y="466"/>
                  </a:lnTo>
                  <a:lnTo>
                    <a:pt x="931" y="465"/>
                  </a:lnTo>
                  <a:lnTo>
                    <a:pt x="930" y="461"/>
                  </a:lnTo>
                  <a:lnTo>
                    <a:pt x="930" y="456"/>
                  </a:lnTo>
                  <a:lnTo>
                    <a:pt x="932" y="442"/>
                  </a:lnTo>
                  <a:lnTo>
                    <a:pt x="933" y="425"/>
                  </a:lnTo>
                  <a:lnTo>
                    <a:pt x="933" y="420"/>
                  </a:lnTo>
                  <a:lnTo>
                    <a:pt x="932" y="416"/>
                  </a:lnTo>
                  <a:lnTo>
                    <a:pt x="930" y="412"/>
                  </a:lnTo>
                  <a:lnTo>
                    <a:pt x="928" y="407"/>
                  </a:lnTo>
                  <a:lnTo>
                    <a:pt x="921" y="400"/>
                  </a:lnTo>
                  <a:lnTo>
                    <a:pt x="915" y="392"/>
                  </a:lnTo>
                  <a:lnTo>
                    <a:pt x="908" y="385"/>
                  </a:lnTo>
                  <a:lnTo>
                    <a:pt x="903" y="378"/>
                  </a:lnTo>
                  <a:lnTo>
                    <a:pt x="902" y="373"/>
                  </a:lnTo>
                  <a:lnTo>
                    <a:pt x="901" y="370"/>
                  </a:lnTo>
                  <a:lnTo>
                    <a:pt x="899" y="367"/>
                  </a:lnTo>
                  <a:lnTo>
                    <a:pt x="901" y="363"/>
                  </a:lnTo>
                  <a:lnTo>
                    <a:pt x="865" y="344"/>
                  </a:lnTo>
                  <a:lnTo>
                    <a:pt x="838" y="328"/>
                  </a:lnTo>
                  <a:lnTo>
                    <a:pt x="817" y="312"/>
                  </a:lnTo>
                  <a:lnTo>
                    <a:pt x="801" y="300"/>
                  </a:lnTo>
                  <a:lnTo>
                    <a:pt x="779" y="280"/>
                  </a:lnTo>
                  <a:lnTo>
                    <a:pt x="761" y="264"/>
                  </a:lnTo>
                  <a:lnTo>
                    <a:pt x="759" y="263"/>
                  </a:lnTo>
                  <a:lnTo>
                    <a:pt x="757" y="258"/>
                  </a:lnTo>
                  <a:lnTo>
                    <a:pt x="756" y="252"/>
                  </a:lnTo>
                  <a:lnTo>
                    <a:pt x="754" y="245"/>
                  </a:lnTo>
                  <a:lnTo>
                    <a:pt x="752" y="229"/>
                  </a:lnTo>
                  <a:lnTo>
                    <a:pt x="748" y="216"/>
                  </a:lnTo>
                  <a:lnTo>
                    <a:pt x="740" y="218"/>
                  </a:lnTo>
                  <a:lnTo>
                    <a:pt x="733" y="218"/>
                  </a:lnTo>
                  <a:lnTo>
                    <a:pt x="726" y="218"/>
                  </a:lnTo>
                  <a:lnTo>
                    <a:pt x="718" y="217"/>
                  </a:lnTo>
                  <a:lnTo>
                    <a:pt x="711" y="215"/>
                  </a:lnTo>
                  <a:lnTo>
                    <a:pt x="703" y="212"/>
                  </a:lnTo>
                  <a:lnTo>
                    <a:pt x="695" y="207"/>
                  </a:lnTo>
                  <a:lnTo>
                    <a:pt x="688" y="203"/>
                  </a:lnTo>
                  <a:lnTo>
                    <a:pt x="667" y="199"/>
                  </a:lnTo>
                  <a:lnTo>
                    <a:pt x="650" y="197"/>
                  </a:lnTo>
                  <a:lnTo>
                    <a:pt x="638" y="196"/>
                  </a:lnTo>
                  <a:lnTo>
                    <a:pt x="630" y="196"/>
                  </a:lnTo>
                  <a:lnTo>
                    <a:pt x="617" y="199"/>
                  </a:lnTo>
                  <a:lnTo>
                    <a:pt x="602" y="203"/>
                  </a:lnTo>
                  <a:lnTo>
                    <a:pt x="596" y="201"/>
                  </a:lnTo>
                  <a:lnTo>
                    <a:pt x="591" y="201"/>
                  </a:lnTo>
                  <a:lnTo>
                    <a:pt x="584" y="202"/>
                  </a:lnTo>
                  <a:lnTo>
                    <a:pt x="578" y="203"/>
                  </a:lnTo>
                  <a:lnTo>
                    <a:pt x="570" y="204"/>
                  </a:lnTo>
                  <a:lnTo>
                    <a:pt x="563" y="205"/>
                  </a:lnTo>
                  <a:lnTo>
                    <a:pt x="556" y="204"/>
                  </a:lnTo>
                  <a:lnTo>
                    <a:pt x="548" y="203"/>
                  </a:lnTo>
                  <a:lnTo>
                    <a:pt x="530" y="195"/>
                  </a:lnTo>
                  <a:lnTo>
                    <a:pt x="517" y="190"/>
                  </a:lnTo>
                  <a:lnTo>
                    <a:pt x="513" y="187"/>
                  </a:lnTo>
                  <a:lnTo>
                    <a:pt x="509" y="183"/>
                  </a:lnTo>
                  <a:lnTo>
                    <a:pt x="505" y="179"/>
                  </a:lnTo>
                  <a:lnTo>
                    <a:pt x="502" y="173"/>
                  </a:lnTo>
                  <a:lnTo>
                    <a:pt x="493" y="152"/>
                  </a:lnTo>
                  <a:lnTo>
                    <a:pt x="487" y="136"/>
                  </a:lnTo>
                  <a:lnTo>
                    <a:pt x="483" y="128"/>
                  </a:lnTo>
                  <a:lnTo>
                    <a:pt x="479" y="121"/>
                  </a:lnTo>
                  <a:lnTo>
                    <a:pt x="476" y="115"/>
                  </a:lnTo>
                  <a:lnTo>
                    <a:pt x="470" y="109"/>
                  </a:lnTo>
                  <a:lnTo>
                    <a:pt x="465" y="103"/>
                  </a:lnTo>
                  <a:lnTo>
                    <a:pt x="459" y="96"/>
                  </a:lnTo>
                  <a:lnTo>
                    <a:pt x="451" y="91"/>
                  </a:lnTo>
                  <a:lnTo>
                    <a:pt x="443" y="86"/>
                  </a:lnTo>
                  <a:lnTo>
                    <a:pt x="432" y="81"/>
                  </a:lnTo>
                  <a:lnTo>
                    <a:pt x="420" y="77"/>
                  </a:lnTo>
                  <a:lnTo>
                    <a:pt x="405" y="72"/>
                  </a:lnTo>
                  <a:lnTo>
                    <a:pt x="389" y="68"/>
                  </a:lnTo>
                  <a:lnTo>
                    <a:pt x="365" y="61"/>
                  </a:lnTo>
                  <a:lnTo>
                    <a:pt x="346" y="55"/>
                  </a:lnTo>
                  <a:lnTo>
                    <a:pt x="332" y="48"/>
                  </a:lnTo>
                  <a:lnTo>
                    <a:pt x="317" y="40"/>
                  </a:lnTo>
                  <a:lnTo>
                    <a:pt x="303" y="32"/>
                  </a:lnTo>
                  <a:lnTo>
                    <a:pt x="287" y="23"/>
                  </a:lnTo>
                  <a:lnTo>
                    <a:pt x="265" y="13"/>
                  </a:lnTo>
                  <a:lnTo>
                    <a:pt x="236" y="0"/>
                  </a:lnTo>
                  <a:lnTo>
                    <a:pt x="214" y="10"/>
                  </a:lnTo>
                  <a:lnTo>
                    <a:pt x="186" y="24"/>
                  </a:lnTo>
                  <a:lnTo>
                    <a:pt x="178" y="28"/>
                  </a:lnTo>
                  <a:lnTo>
                    <a:pt x="171" y="33"/>
                  </a:lnTo>
                  <a:lnTo>
                    <a:pt x="166" y="38"/>
                  </a:lnTo>
                  <a:lnTo>
                    <a:pt x="160" y="44"/>
                  </a:lnTo>
                  <a:lnTo>
                    <a:pt x="156" y="49"/>
                  </a:lnTo>
                  <a:lnTo>
                    <a:pt x="153" y="55"/>
                  </a:lnTo>
                  <a:lnTo>
                    <a:pt x="151" y="61"/>
                  </a:lnTo>
                  <a:lnTo>
                    <a:pt x="149" y="68"/>
                  </a:lnTo>
                  <a:lnTo>
                    <a:pt x="151" y="75"/>
                  </a:lnTo>
                  <a:lnTo>
                    <a:pt x="152" y="82"/>
                  </a:lnTo>
                  <a:lnTo>
                    <a:pt x="153" y="90"/>
                  </a:lnTo>
                  <a:lnTo>
                    <a:pt x="156" y="97"/>
                  </a:lnTo>
                  <a:lnTo>
                    <a:pt x="159" y="105"/>
                  </a:lnTo>
                  <a:lnTo>
                    <a:pt x="164" y="112"/>
                  </a:lnTo>
                  <a:lnTo>
                    <a:pt x="169" y="118"/>
                  </a:lnTo>
                  <a:lnTo>
                    <a:pt x="177" y="123"/>
                  </a:lnTo>
                  <a:lnTo>
                    <a:pt x="171" y="129"/>
                  </a:lnTo>
                  <a:lnTo>
                    <a:pt x="163" y="139"/>
                  </a:lnTo>
                  <a:lnTo>
                    <a:pt x="151" y="150"/>
                  </a:lnTo>
                  <a:lnTo>
                    <a:pt x="136" y="162"/>
                  </a:lnTo>
                  <a:lnTo>
                    <a:pt x="120" y="173"/>
                  </a:lnTo>
                  <a:lnTo>
                    <a:pt x="102" y="182"/>
                  </a:lnTo>
                  <a:lnTo>
                    <a:pt x="95" y="186"/>
                  </a:lnTo>
                  <a:lnTo>
                    <a:pt x="86" y="188"/>
                  </a:lnTo>
                  <a:lnTo>
                    <a:pt x="78" y="190"/>
                  </a:lnTo>
                  <a:lnTo>
                    <a:pt x="70" y="191"/>
                  </a:lnTo>
                  <a:lnTo>
                    <a:pt x="54" y="190"/>
                  </a:lnTo>
                  <a:lnTo>
                    <a:pt x="37" y="187"/>
                  </a:lnTo>
                  <a:lnTo>
                    <a:pt x="22" y="183"/>
                  </a:lnTo>
                  <a:lnTo>
                    <a:pt x="10" y="179"/>
                  </a:lnTo>
                  <a:lnTo>
                    <a:pt x="9" y="183"/>
                  </a:lnTo>
                  <a:lnTo>
                    <a:pt x="6" y="193"/>
                  </a:lnTo>
                  <a:lnTo>
                    <a:pt x="2" y="208"/>
                  </a:lnTo>
                  <a:lnTo>
                    <a:pt x="0" y="226"/>
                  </a:lnTo>
                  <a:lnTo>
                    <a:pt x="0" y="236"/>
                  </a:lnTo>
                  <a:lnTo>
                    <a:pt x="0" y="245"/>
                  </a:lnTo>
                  <a:lnTo>
                    <a:pt x="2" y="253"/>
                  </a:lnTo>
                  <a:lnTo>
                    <a:pt x="5" y="261"/>
                  </a:lnTo>
                  <a:lnTo>
                    <a:pt x="9" y="269"/>
                  </a:lnTo>
                  <a:lnTo>
                    <a:pt x="14" y="276"/>
                  </a:lnTo>
                  <a:lnTo>
                    <a:pt x="18" y="278"/>
                  </a:lnTo>
                  <a:lnTo>
                    <a:pt x="21" y="280"/>
                  </a:lnTo>
                  <a:lnTo>
                    <a:pt x="25" y="282"/>
                  </a:lnTo>
                  <a:lnTo>
                    <a:pt x="30" y="283"/>
                  </a:lnTo>
                  <a:lnTo>
                    <a:pt x="32" y="291"/>
                  </a:lnTo>
                  <a:lnTo>
                    <a:pt x="35" y="299"/>
                  </a:lnTo>
                  <a:lnTo>
                    <a:pt x="40" y="307"/>
                  </a:lnTo>
                  <a:lnTo>
                    <a:pt x="44" y="315"/>
                  </a:lnTo>
                  <a:lnTo>
                    <a:pt x="56" y="331"/>
                  </a:lnTo>
                  <a:lnTo>
                    <a:pt x="69" y="347"/>
                  </a:lnTo>
                  <a:lnTo>
                    <a:pt x="83" y="364"/>
                  </a:lnTo>
                  <a:lnTo>
                    <a:pt x="92" y="383"/>
                  </a:lnTo>
                  <a:lnTo>
                    <a:pt x="97" y="393"/>
                  </a:lnTo>
                  <a:lnTo>
                    <a:pt x="100" y="403"/>
                  </a:lnTo>
                  <a:lnTo>
                    <a:pt x="102" y="414"/>
                  </a:lnTo>
                  <a:lnTo>
                    <a:pt x="103" y="425"/>
                  </a:lnTo>
                  <a:lnTo>
                    <a:pt x="110" y="425"/>
                  </a:lnTo>
                  <a:lnTo>
                    <a:pt x="117" y="426"/>
                  </a:lnTo>
                  <a:lnTo>
                    <a:pt x="121" y="427"/>
                  </a:lnTo>
                  <a:lnTo>
                    <a:pt x="124" y="429"/>
                  </a:lnTo>
                  <a:lnTo>
                    <a:pt x="128" y="431"/>
                  </a:lnTo>
                  <a:lnTo>
                    <a:pt x="131" y="435"/>
                  </a:lnTo>
                  <a:lnTo>
                    <a:pt x="133" y="438"/>
                  </a:lnTo>
                  <a:lnTo>
                    <a:pt x="135" y="441"/>
                  </a:lnTo>
                  <a:lnTo>
                    <a:pt x="139" y="450"/>
                  </a:lnTo>
                  <a:lnTo>
                    <a:pt x="143" y="459"/>
                  </a:lnTo>
                  <a:lnTo>
                    <a:pt x="148" y="469"/>
                  </a:lnTo>
                  <a:lnTo>
                    <a:pt x="156" y="480"/>
                  </a:lnTo>
                  <a:lnTo>
                    <a:pt x="184" y="504"/>
                  </a:lnTo>
                  <a:lnTo>
                    <a:pt x="216" y="536"/>
                  </a:lnTo>
                  <a:lnTo>
                    <a:pt x="224" y="546"/>
                  </a:lnTo>
                  <a:lnTo>
                    <a:pt x="232" y="556"/>
                  </a:lnTo>
                  <a:lnTo>
                    <a:pt x="238" y="565"/>
                  </a:lnTo>
                  <a:lnTo>
                    <a:pt x="244" y="575"/>
                  </a:lnTo>
                  <a:lnTo>
                    <a:pt x="249" y="585"/>
                  </a:lnTo>
                  <a:lnTo>
                    <a:pt x="253" y="595"/>
                  </a:lnTo>
                  <a:lnTo>
                    <a:pt x="255" y="606"/>
                  </a:lnTo>
                  <a:lnTo>
                    <a:pt x="256" y="616"/>
                  </a:lnTo>
                  <a:lnTo>
                    <a:pt x="256" y="624"/>
                  </a:lnTo>
                  <a:lnTo>
                    <a:pt x="257" y="631"/>
                  </a:lnTo>
                  <a:lnTo>
                    <a:pt x="258" y="638"/>
                  </a:lnTo>
                  <a:lnTo>
                    <a:pt x="260" y="645"/>
                  </a:lnTo>
                  <a:lnTo>
                    <a:pt x="266" y="659"/>
                  </a:lnTo>
                  <a:lnTo>
                    <a:pt x="272" y="670"/>
                  </a:lnTo>
                  <a:lnTo>
                    <a:pt x="280" y="681"/>
                  </a:lnTo>
                  <a:lnTo>
                    <a:pt x="289" y="691"/>
                  </a:lnTo>
                  <a:lnTo>
                    <a:pt x="299" y="701"/>
                  </a:lnTo>
                  <a:lnTo>
                    <a:pt x="310" y="710"/>
                  </a:lnTo>
                  <a:lnTo>
                    <a:pt x="331" y="730"/>
                  </a:lnTo>
                  <a:lnTo>
                    <a:pt x="352" y="750"/>
                  </a:lnTo>
                  <a:lnTo>
                    <a:pt x="361" y="761"/>
                  </a:lnTo>
                  <a:lnTo>
                    <a:pt x="369" y="774"/>
                  </a:lnTo>
                  <a:lnTo>
                    <a:pt x="377" y="787"/>
                  </a:lnTo>
                  <a:lnTo>
                    <a:pt x="382" y="801"/>
                  </a:lnTo>
                  <a:lnTo>
                    <a:pt x="388" y="814"/>
                  </a:lnTo>
                  <a:lnTo>
                    <a:pt x="394" y="827"/>
                  </a:lnTo>
                  <a:lnTo>
                    <a:pt x="401" y="838"/>
                  </a:lnTo>
                  <a:lnTo>
                    <a:pt x="409" y="848"/>
                  </a:lnTo>
                  <a:lnTo>
                    <a:pt x="425" y="867"/>
                  </a:lnTo>
                  <a:lnTo>
                    <a:pt x="443" y="886"/>
                  </a:lnTo>
                  <a:lnTo>
                    <a:pt x="459" y="905"/>
                  </a:lnTo>
                  <a:lnTo>
                    <a:pt x="476" y="925"/>
                  </a:lnTo>
                  <a:lnTo>
                    <a:pt x="483" y="938"/>
                  </a:lnTo>
                  <a:lnTo>
                    <a:pt x="490" y="950"/>
                  </a:lnTo>
                  <a:lnTo>
                    <a:pt x="496" y="964"/>
                  </a:lnTo>
                  <a:lnTo>
                    <a:pt x="502" y="979"/>
                  </a:lnTo>
                  <a:lnTo>
                    <a:pt x="528" y="979"/>
                  </a:lnTo>
                  <a:lnTo>
                    <a:pt x="535" y="973"/>
                  </a:lnTo>
                  <a:lnTo>
                    <a:pt x="539" y="966"/>
                  </a:lnTo>
                  <a:lnTo>
                    <a:pt x="541" y="960"/>
                  </a:lnTo>
                  <a:lnTo>
                    <a:pt x="543" y="953"/>
                  </a:lnTo>
                  <a:lnTo>
                    <a:pt x="543" y="938"/>
                  </a:lnTo>
                  <a:lnTo>
                    <a:pt x="541" y="918"/>
                  </a:lnTo>
                  <a:lnTo>
                    <a:pt x="543" y="913"/>
                  </a:lnTo>
                  <a:lnTo>
                    <a:pt x="546" y="909"/>
                  </a:lnTo>
                  <a:lnTo>
                    <a:pt x="551" y="905"/>
                  </a:lnTo>
                  <a:lnTo>
                    <a:pt x="557" y="901"/>
                  </a:lnTo>
                  <a:lnTo>
                    <a:pt x="563" y="898"/>
                  </a:lnTo>
                  <a:lnTo>
                    <a:pt x="570" y="896"/>
                  </a:lnTo>
                  <a:lnTo>
                    <a:pt x="577" y="894"/>
                  </a:lnTo>
                  <a:lnTo>
                    <a:pt x="582" y="893"/>
                  </a:lnTo>
                  <a:lnTo>
                    <a:pt x="594" y="894"/>
                  </a:lnTo>
                  <a:lnTo>
                    <a:pt x="605" y="895"/>
                  </a:lnTo>
                  <a:lnTo>
                    <a:pt x="616" y="896"/>
                  </a:lnTo>
                  <a:lnTo>
                    <a:pt x="626" y="898"/>
                  </a:lnTo>
                  <a:lnTo>
                    <a:pt x="644" y="902"/>
                  </a:lnTo>
                  <a:lnTo>
                    <a:pt x="660" y="909"/>
                  </a:lnTo>
                  <a:lnTo>
                    <a:pt x="674" y="916"/>
                  </a:lnTo>
                  <a:lnTo>
                    <a:pt x="686" y="924"/>
                  </a:lnTo>
                  <a:lnTo>
                    <a:pt x="697" y="934"/>
                  </a:lnTo>
                  <a:lnTo>
                    <a:pt x="708" y="943"/>
                  </a:lnTo>
                  <a:lnTo>
                    <a:pt x="729" y="916"/>
                  </a:lnTo>
                  <a:lnTo>
                    <a:pt x="756" y="881"/>
                  </a:lnTo>
                  <a:lnTo>
                    <a:pt x="778" y="851"/>
                  </a:lnTo>
                  <a:lnTo>
                    <a:pt x="787" y="838"/>
                  </a:lnTo>
                  <a:lnTo>
                    <a:pt x="1033" y="789"/>
                  </a:lnTo>
                  <a:lnTo>
                    <a:pt x="1146" y="763"/>
                  </a:lnTo>
                  <a:lnTo>
                    <a:pt x="1227" y="616"/>
                  </a:lnTo>
                  <a:lnTo>
                    <a:pt x="1199" y="567"/>
                  </a:lnTo>
                  <a:lnTo>
                    <a:pt x="1173" y="591"/>
                  </a:lnTo>
                  <a:lnTo>
                    <a:pt x="1000" y="573"/>
                  </a:lnTo>
                  <a:lnTo>
                    <a:pt x="940" y="480"/>
                  </a:lnTo>
                  <a:lnTo>
                    <a:pt x="940" y="468"/>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63" name="Freeform 528"/>
            <p:cNvSpPr>
              <a:spLocks/>
            </p:cNvSpPr>
            <p:nvPr>
              <p:custDataLst>
                <p:tags r:id="rId356"/>
              </p:custDataLst>
            </p:nvPr>
          </p:nvSpPr>
          <p:spPr bwMode="auto">
            <a:xfrm>
              <a:off x="4927754" y="2791032"/>
              <a:ext cx="62792" cy="50418"/>
            </a:xfrm>
            <a:custGeom>
              <a:avLst/>
              <a:gdLst>
                <a:gd name="T0" fmla="*/ 2147483647 w 146"/>
                <a:gd name="T1" fmla="*/ 2147483647 h 81"/>
                <a:gd name="T2" fmla="*/ 2147483647 w 146"/>
                <a:gd name="T3" fmla="*/ 2147483647 h 81"/>
                <a:gd name="T4" fmla="*/ 2147483647 w 146"/>
                <a:gd name="T5" fmla="*/ 2147483647 h 81"/>
                <a:gd name="T6" fmla="*/ 2147483647 w 146"/>
                <a:gd name="T7" fmla="*/ 2147483647 h 81"/>
                <a:gd name="T8" fmla="*/ 2147483647 w 146"/>
                <a:gd name="T9" fmla="*/ 2147483647 h 81"/>
                <a:gd name="T10" fmla="*/ 2147483647 w 146"/>
                <a:gd name="T11" fmla="*/ 2147483647 h 81"/>
                <a:gd name="T12" fmla="*/ 2147483647 w 146"/>
                <a:gd name="T13" fmla="*/ 2147483647 h 81"/>
                <a:gd name="T14" fmla="*/ 2147483647 w 146"/>
                <a:gd name="T15" fmla="*/ 2147483647 h 81"/>
                <a:gd name="T16" fmla="*/ 2147483647 w 146"/>
                <a:gd name="T17" fmla="*/ 2147483647 h 81"/>
                <a:gd name="T18" fmla="*/ 2147483647 w 146"/>
                <a:gd name="T19" fmla="*/ 2147483647 h 81"/>
                <a:gd name="T20" fmla="*/ 2147483647 w 146"/>
                <a:gd name="T21" fmla="*/ 2147483647 h 81"/>
                <a:gd name="T22" fmla="*/ 2147483647 w 146"/>
                <a:gd name="T23" fmla="*/ 2147483647 h 81"/>
                <a:gd name="T24" fmla="*/ 2147483647 w 146"/>
                <a:gd name="T25" fmla="*/ 2147483647 h 81"/>
                <a:gd name="T26" fmla="*/ 2147483647 w 146"/>
                <a:gd name="T27" fmla="*/ 2147483647 h 81"/>
                <a:gd name="T28" fmla="*/ 0 w 146"/>
                <a:gd name="T29" fmla="*/ 2147483647 h 81"/>
                <a:gd name="T30" fmla="*/ 0 w 146"/>
                <a:gd name="T31" fmla="*/ 2147483647 h 81"/>
                <a:gd name="T32" fmla="*/ 0 w 146"/>
                <a:gd name="T33" fmla="*/ 2147483647 h 81"/>
                <a:gd name="T34" fmla="*/ 0 w 146"/>
                <a:gd name="T35" fmla="*/ 2147483647 h 81"/>
                <a:gd name="T36" fmla="*/ 0 w 146"/>
                <a:gd name="T37" fmla="*/ 2147483647 h 81"/>
                <a:gd name="T38" fmla="*/ 2147483647 w 146"/>
                <a:gd name="T39" fmla="*/ 2147483647 h 81"/>
                <a:gd name="T40" fmla="*/ 2147483647 w 146"/>
                <a:gd name="T41" fmla="*/ 2147483647 h 81"/>
                <a:gd name="T42" fmla="*/ 2147483647 w 146"/>
                <a:gd name="T43" fmla="*/ 2147483647 h 81"/>
                <a:gd name="T44" fmla="*/ 2147483647 w 146"/>
                <a:gd name="T45" fmla="*/ 2147483647 h 81"/>
                <a:gd name="T46" fmla="*/ 2147483647 w 146"/>
                <a:gd name="T47" fmla="*/ 2147483647 h 81"/>
                <a:gd name="T48" fmla="*/ 2147483647 w 146"/>
                <a:gd name="T49" fmla="*/ 2147483647 h 81"/>
                <a:gd name="T50" fmla="*/ 2147483647 w 146"/>
                <a:gd name="T51" fmla="*/ 2147483647 h 81"/>
                <a:gd name="T52" fmla="*/ 2147483647 w 146"/>
                <a:gd name="T53" fmla="*/ 2147483647 h 81"/>
                <a:gd name="T54" fmla="*/ 2147483647 w 146"/>
                <a:gd name="T55" fmla="*/ 2147483647 h 81"/>
                <a:gd name="T56" fmla="*/ 2147483647 w 146"/>
                <a:gd name="T57" fmla="*/ 0 h 81"/>
                <a:gd name="T58" fmla="*/ 2147483647 w 146"/>
                <a:gd name="T59" fmla="*/ 2147483647 h 81"/>
                <a:gd name="T60" fmla="*/ 2147483647 w 146"/>
                <a:gd name="T61" fmla="*/ 2147483647 h 81"/>
                <a:gd name="T62" fmla="*/ 2147483647 w 146"/>
                <a:gd name="T63" fmla="*/ 2147483647 h 81"/>
                <a:gd name="T64" fmla="*/ 2147483647 w 146"/>
                <a:gd name="T65" fmla="*/ 2147483647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81">
                  <a:moveTo>
                    <a:pt x="146" y="18"/>
                  </a:moveTo>
                  <a:lnTo>
                    <a:pt x="138" y="24"/>
                  </a:lnTo>
                  <a:lnTo>
                    <a:pt x="130" y="29"/>
                  </a:lnTo>
                  <a:lnTo>
                    <a:pt x="123" y="35"/>
                  </a:lnTo>
                  <a:lnTo>
                    <a:pt x="118" y="41"/>
                  </a:lnTo>
                  <a:lnTo>
                    <a:pt x="108" y="53"/>
                  </a:lnTo>
                  <a:lnTo>
                    <a:pt x="98" y="64"/>
                  </a:lnTo>
                  <a:lnTo>
                    <a:pt x="93" y="69"/>
                  </a:lnTo>
                  <a:lnTo>
                    <a:pt x="85" y="73"/>
                  </a:lnTo>
                  <a:lnTo>
                    <a:pt x="76" y="77"/>
                  </a:lnTo>
                  <a:lnTo>
                    <a:pt x="66" y="80"/>
                  </a:lnTo>
                  <a:lnTo>
                    <a:pt x="53" y="81"/>
                  </a:lnTo>
                  <a:lnTo>
                    <a:pt x="39" y="80"/>
                  </a:lnTo>
                  <a:lnTo>
                    <a:pt x="21" y="77"/>
                  </a:lnTo>
                  <a:lnTo>
                    <a:pt x="0" y="74"/>
                  </a:lnTo>
                  <a:lnTo>
                    <a:pt x="0" y="62"/>
                  </a:lnTo>
                  <a:lnTo>
                    <a:pt x="0" y="49"/>
                  </a:lnTo>
                  <a:lnTo>
                    <a:pt x="0" y="34"/>
                  </a:lnTo>
                  <a:lnTo>
                    <a:pt x="0" y="18"/>
                  </a:lnTo>
                  <a:lnTo>
                    <a:pt x="14" y="18"/>
                  </a:lnTo>
                  <a:lnTo>
                    <a:pt x="22" y="18"/>
                  </a:lnTo>
                  <a:lnTo>
                    <a:pt x="31" y="18"/>
                  </a:lnTo>
                  <a:lnTo>
                    <a:pt x="40" y="18"/>
                  </a:lnTo>
                  <a:lnTo>
                    <a:pt x="52" y="18"/>
                  </a:lnTo>
                  <a:lnTo>
                    <a:pt x="63" y="16"/>
                  </a:lnTo>
                  <a:lnTo>
                    <a:pt x="73" y="14"/>
                  </a:lnTo>
                  <a:lnTo>
                    <a:pt x="83" y="11"/>
                  </a:lnTo>
                  <a:lnTo>
                    <a:pt x="101" y="5"/>
                  </a:lnTo>
                  <a:lnTo>
                    <a:pt x="120" y="0"/>
                  </a:lnTo>
                  <a:lnTo>
                    <a:pt x="129" y="4"/>
                  </a:lnTo>
                  <a:lnTo>
                    <a:pt x="135" y="9"/>
                  </a:lnTo>
                  <a:lnTo>
                    <a:pt x="141" y="14"/>
                  </a:lnTo>
                  <a:lnTo>
                    <a:pt x="146" y="18"/>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64" name="Freeform 529"/>
            <p:cNvSpPr>
              <a:spLocks/>
            </p:cNvSpPr>
            <p:nvPr>
              <p:custDataLst>
                <p:tags r:id="rId357"/>
              </p:custDataLst>
            </p:nvPr>
          </p:nvSpPr>
          <p:spPr bwMode="auto">
            <a:xfrm>
              <a:off x="4641702" y="2978697"/>
              <a:ext cx="17442" cy="50418"/>
            </a:xfrm>
            <a:custGeom>
              <a:avLst/>
              <a:gdLst>
                <a:gd name="T0" fmla="*/ 2147483647 w 34"/>
                <a:gd name="T1" fmla="*/ 2147483647 h 49"/>
                <a:gd name="T2" fmla="*/ 2147483647 w 34"/>
                <a:gd name="T3" fmla="*/ 2147483647 h 49"/>
                <a:gd name="T4" fmla="*/ 2147483647 w 34"/>
                <a:gd name="T5" fmla="*/ 2147483647 h 49"/>
                <a:gd name="T6" fmla="*/ 2147483647 w 34"/>
                <a:gd name="T7" fmla="*/ 2147483647 h 49"/>
                <a:gd name="T8" fmla="*/ 2147483647 w 34"/>
                <a:gd name="T9" fmla="*/ 2147483647 h 49"/>
                <a:gd name="T10" fmla="*/ 2147483647 w 34"/>
                <a:gd name="T11" fmla="*/ 2147483647 h 49"/>
                <a:gd name="T12" fmla="*/ 2147483647 w 34"/>
                <a:gd name="T13" fmla="*/ 2147483647 h 49"/>
                <a:gd name="T14" fmla="*/ 2147483647 w 34"/>
                <a:gd name="T15" fmla="*/ 2147483647 h 49"/>
                <a:gd name="T16" fmla="*/ 2147483647 w 34"/>
                <a:gd name="T17" fmla="*/ 0 h 49"/>
                <a:gd name="T18" fmla="*/ 2147483647 w 34"/>
                <a:gd name="T19" fmla="*/ 0 h 49"/>
                <a:gd name="T20" fmla="*/ 0 w 34"/>
                <a:gd name="T21" fmla="*/ 0 h 49"/>
                <a:gd name="T22" fmla="*/ 2147483647 w 34"/>
                <a:gd name="T23" fmla="*/ 2147483647 h 49"/>
                <a:gd name="T24" fmla="*/ 2147483647 w 34"/>
                <a:gd name="T25" fmla="*/ 2147483647 h 49"/>
                <a:gd name="T26" fmla="*/ 2147483647 w 34"/>
                <a:gd name="T27" fmla="*/ 2147483647 h 49"/>
                <a:gd name="T28" fmla="*/ 2147483647 w 34"/>
                <a:gd name="T29" fmla="*/ 2147483647 h 49"/>
                <a:gd name="T30" fmla="*/ 2147483647 w 34"/>
                <a:gd name="T31" fmla="*/ 2147483647 h 49"/>
                <a:gd name="T32" fmla="*/ 2147483647 w 34"/>
                <a:gd name="T33" fmla="*/ 2147483647 h 49"/>
                <a:gd name="T34" fmla="*/ 2147483647 w 34"/>
                <a:gd name="T35" fmla="*/ 2147483647 h 49"/>
                <a:gd name="T36" fmla="*/ 2147483647 w 34"/>
                <a:gd name="T37" fmla="*/ 2147483647 h 4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4" h="49">
                  <a:moveTo>
                    <a:pt x="34" y="49"/>
                  </a:moveTo>
                  <a:lnTo>
                    <a:pt x="34" y="34"/>
                  </a:lnTo>
                  <a:lnTo>
                    <a:pt x="34" y="25"/>
                  </a:lnTo>
                  <a:lnTo>
                    <a:pt x="33" y="21"/>
                  </a:lnTo>
                  <a:lnTo>
                    <a:pt x="33" y="17"/>
                  </a:lnTo>
                  <a:lnTo>
                    <a:pt x="31" y="15"/>
                  </a:lnTo>
                  <a:lnTo>
                    <a:pt x="30" y="12"/>
                  </a:lnTo>
                  <a:lnTo>
                    <a:pt x="25" y="8"/>
                  </a:lnTo>
                  <a:lnTo>
                    <a:pt x="21" y="0"/>
                  </a:lnTo>
                  <a:lnTo>
                    <a:pt x="8" y="0"/>
                  </a:lnTo>
                  <a:lnTo>
                    <a:pt x="0" y="0"/>
                  </a:lnTo>
                  <a:lnTo>
                    <a:pt x="3" y="11"/>
                  </a:lnTo>
                  <a:lnTo>
                    <a:pt x="7" y="20"/>
                  </a:lnTo>
                  <a:lnTo>
                    <a:pt x="10" y="27"/>
                  </a:lnTo>
                  <a:lnTo>
                    <a:pt x="14" y="34"/>
                  </a:lnTo>
                  <a:lnTo>
                    <a:pt x="19" y="39"/>
                  </a:lnTo>
                  <a:lnTo>
                    <a:pt x="24" y="43"/>
                  </a:lnTo>
                  <a:lnTo>
                    <a:pt x="29" y="46"/>
                  </a:lnTo>
                  <a:lnTo>
                    <a:pt x="34" y="49"/>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65" name="Freeform 530"/>
            <p:cNvSpPr>
              <a:spLocks/>
            </p:cNvSpPr>
            <p:nvPr>
              <p:custDataLst>
                <p:tags r:id="rId358"/>
              </p:custDataLst>
            </p:nvPr>
          </p:nvSpPr>
          <p:spPr bwMode="auto">
            <a:xfrm>
              <a:off x="4192729" y="3284199"/>
              <a:ext cx="31885" cy="49367"/>
            </a:xfrm>
            <a:custGeom>
              <a:avLst/>
              <a:gdLst>
                <a:gd name="T0" fmla="*/ 60 w 60"/>
                <a:gd name="T1" fmla="*/ 0 h 74"/>
                <a:gd name="T2" fmla="*/ 56 w 60"/>
                <a:gd name="T3" fmla="*/ 4 h 74"/>
                <a:gd name="T4" fmla="*/ 51 w 60"/>
                <a:gd name="T5" fmla="*/ 10 h 74"/>
                <a:gd name="T6" fmla="*/ 48 w 60"/>
                <a:gd name="T7" fmla="*/ 15 h 74"/>
                <a:gd name="T8" fmla="*/ 46 w 60"/>
                <a:gd name="T9" fmla="*/ 21 h 74"/>
                <a:gd name="T10" fmla="*/ 41 w 60"/>
                <a:gd name="T11" fmla="*/ 31 h 74"/>
                <a:gd name="T12" fmla="*/ 37 w 60"/>
                <a:gd name="T13" fmla="*/ 42 h 74"/>
                <a:gd name="T14" fmla="*/ 35 w 60"/>
                <a:gd name="T15" fmla="*/ 47 h 74"/>
                <a:gd name="T16" fmla="*/ 32 w 60"/>
                <a:gd name="T17" fmla="*/ 51 h 74"/>
                <a:gd name="T18" fmla="*/ 29 w 60"/>
                <a:gd name="T19" fmla="*/ 56 h 74"/>
                <a:gd name="T20" fmla="*/ 25 w 60"/>
                <a:gd name="T21" fmla="*/ 60 h 74"/>
                <a:gd name="T22" fmla="*/ 20 w 60"/>
                <a:gd name="T23" fmla="*/ 65 h 74"/>
                <a:gd name="T24" fmla="*/ 15 w 60"/>
                <a:gd name="T25" fmla="*/ 69 h 74"/>
                <a:gd name="T26" fmla="*/ 8 w 60"/>
                <a:gd name="T27" fmla="*/ 72 h 74"/>
                <a:gd name="T28" fmla="*/ 0 w 60"/>
                <a:gd name="T29" fmla="*/ 74 h 74"/>
                <a:gd name="T30" fmla="*/ 5 w 60"/>
                <a:gd name="T31" fmla="*/ 60 h 74"/>
                <a:gd name="T32" fmla="*/ 12 w 60"/>
                <a:gd name="T33" fmla="*/ 47 h 74"/>
                <a:gd name="T34" fmla="*/ 19 w 60"/>
                <a:gd name="T35" fmla="*/ 34 h 74"/>
                <a:gd name="T36" fmla="*/ 27 w 60"/>
                <a:gd name="T37" fmla="*/ 23 h 74"/>
                <a:gd name="T38" fmla="*/ 36 w 60"/>
                <a:gd name="T39" fmla="*/ 14 h 74"/>
                <a:gd name="T40" fmla="*/ 43 w 60"/>
                <a:gd name="T41" fmla="*/ 6 h 74"/>
                <a:gd name="T42" fmla="*/ 48 w 60"/>
                <a:gd name="T43" fmla="*/ 3 h 74"/>
                <a:gd name="T44" fmla="*/ 52 w 60"/>
                <a:gd name="T45" fmla="*/ 1 h 74"/>
                <a:gd name="T46" fmla="*/ 56 w 60"/>
                <a:gd name="T47" fmla="*/ 0 h 74"/>
                <a:gd name="T48" fmla="*/ 60 w 60"/>
                <a:gd name="T49"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0" h="74">
                  <a:moveTo>
                    <a:pt x="60" y="0"/>
                  </a:moveTo>
                  <a:lnTo>
                    <a:pt x="56" y="4"/>
                  </a:lnTo>
                  <a:lnTo>
                    <a:pt x="51" y="10"/>
                  </a:lnTo>
                  <a:lnTo>
                    <a:pt x="48" y="15"/>
                  </a:lnTo>
                  <a:lnTo>
                    <a:pt x="46" y="21"/>
                  </a:lnTo>
                  <a:lnTo>
                    <a:pt x="41" y="31"/>
                  </a:lnTo>
                  <a:lnTo>
                    <a:pt x="37" y="42"/>
                  </a:lnTo>
                  <a:lnTo>
                    <a:pt x="35" y="47"/>
                  </a:lnTo>
                  <a:lnTo>
                    <a:pt x="32" y="51"/>
                  </a:lnTo>
                  <a:lnTo>
                    <a:pt x="29" y="56"/>
                  </a:lnTo>
                  <a:lnTo>
                    <a:pt x="25" y="60"/>
                  </a:lnTo>
                  <a:lnTo>
                    <a:pt x="20" y="65"/>
                  </a:lnTo>
                  <a:lnTo>
                    <a:pt x="15" y="69"/>
                  </a:lnTo>
                  <a:lnTo>
                    <a:pt x="8" y="72"/>
                  </a:lnTo>
                  <a:lnTo>
                    <a:pt x="0" y="74"/>
                  </a:lnTo>
                  <a:lnTo>
                    <a:pt x="5" y="60"/>
                  </a:lnTo>
                  <a:lnTo>
                    <a:pt x="12" y="47"/>
                  </a:lnTo>
                  <a:lnTo>
                    <a:pt x="19" y="34"/>
                  </a:lnTo>
                  <a:lnTo>
                    <a:pt x="27" y="23"/>
                  </a:lnTo>
                  <a:lnTo>
                    <a:pt x="36" y="14"/>
                  </a:lnTo>
                  <a:lnTo>
                    <a:pt x="43" y="6"/>
                  </a:lnTo>
                  <a:lnTo>
                    <a:pt x="48" y="3"/>
                  </a:lnTo>
                  <a:lnTo>
                    <a:pt x="52" y="1"/>
                  </a:lnTo>
                  <a:lnTo>
                    <a:pt x="56" y="0"/>
                  </a:lnTo>
                  <a:lnTo>
                    <a:pt x="60"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66" name="Freeform 531"/>
            <p:cNvSpPr>
              <a:spLocks/>
            </p:cNvSpPr>
            <p:nvPr>
              <p:custDataLst>
                <p:tags r:id="rId359"/>
              </p:custDataLst>
            </p:nvPr>
          </p:nvSpPr>
          <p:spPr bwMode="auto">
            <a:xfrm>
              <a:off x="4128961" y="3298304"/>
              <a:ext cx="25507" cy="52893"/>
            </a:xfrm>
            <a:custGeom>
              <a:avLst/>
              <a:gdLst>
                <a:gd name="T0" fmla="*/ 13 w 47"/>
                <a:gd name="T1" fmla="*/ 8 h 45"/>
                <a:gd name="T2" fmla="*/ 22 w 47"/>
                <a:gd name="T3" fmla="*/ 8 h 45"/>
                <a:gd name="T4" fmla="*/ 28 w 47"/>
                <a:gd name="T5" fmla="*/ 6 h 45"/>
                <a:gd name="T6" fmla="*/ 32 w 47"/>
                <a:gd name="T7" fmla="*/ 5 h 45"/>
                <a:gd name="T8" fmla="*/ 35 w 47"/>
                <a:gd name="T9" fmla="*/ 3 h 45"/>
                <a:gd name="T10" fmla="*/ 37 w 47"/>
                <a:gd name="T11" fmla="*/ 1 h 45"/>
                <a:gd name="T12" fmla="*/ 39 w 47"/>
                <a:gd name="T13" fmla="*/ 0 h 45"/>
                <a:gd name="T14" fmla="*/ 43 w 47"/>
                <a:gd name="T15" fmla="*/ 1 h 45"/>
                <a:gd name="T16" fmla="*/ 47 w 47"/>
                <a:gd name="T17" fmla="*/ 2 h 45"/>
                <a:gd name="T18" fmla="*/ 46 w 47"/>
                <a:gd name="T19" fmla="*/ 7 h 45"/>
                <a:gd name="T20" fmla="*/ 46 w 47"/>
                <a:gd name="T21" fmla="*/ 11 h 45"/>
                <a:gd name="T22" fmla="*/ 44 w 47"/>
                <a:gd name="T23" fmla="*/ 15 h 45"/>
                <a:gd name="T24" fmla="*/ 43 w 47"/>
                <a:gd name="T25" fmla="*/ 19 h 45"/>
                <a:gd name="T26" fmla="*/ 37 w 47"/>
                <a:gd name="T27" fmla="*/ 26 h 45"/>
                <a:gd name="T28" fmla="*/ 30 w 47"/>
                <a:gd name="T29" fmla="*/ 32 h 45"/>
                <a:gd name="T30" fmla="*/ 24 w 47"/>
                <a:gd name="T31" fmla="*/ 38 h 45"/>
                <a:gd name="T32" fmla="*/ 16 w 47"/>
                <a:gd name="T33" fmla="*/ 42 h 45"/>
                <a:gd name="T34" fmla="*/ 7 w 47"/>
                <a:gd name="T35" fmla="*/ 45 h 45"/>
                <a:gd name="T36" fmla="*/ 0 w 47"/>
                <a:gd name="T37" fmla="*/ 45 h 45"/>
                <a:gd name="T38" fmla="*/ 2 w 47"/>
                <a:gd name="T39" fmla="*/ 38 h 45"/>
                <a:gd name="T40" fmla="*/ 6 w 47"/>
                <a:gd name="T41" fmla="*/ 26 h 45"/>
                <a:gd name="T42" fmla="*/ 11 w 47"/>
                <a:gd name="T43" fmla="*/ 15 h 45"/>
                <a:gd name="T44" fmla="*/ 13 w 47"/>
                <a:gd name="T45" fmla="*/ 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7" h="45">
                  <a:moveTo>
                    <a:pt x="13" y="8"/>
                  </a:moveTo>
                  <a:lnTo>
                    <a:pt x="22" y="8"/>
                  </a:lnTo>
                  <a:lnTo>
                    <a:pt x="28" y="6"/>
                  </a:lnTo>
                  <a:lnTo>
                    <a:pt x="32" y="5"/>
                  </a:lnTo>
                  <a:lnTo>
                    <a:pt x="35" y="3"/>
                  </a:lnTo>
                  <a:lnTo>
                    <a:pt x="37" y="1"/>
                  </a:lnTo>
                  <a:lnTo>
                    <a:pt x="39" y="0"/>
                  </a:lnTo>
                  <a:lnTo>
                    <a:pt x="43" y="1"/>
                  </a:lnTo>
                  <a:lnTo>
                    <a:pt x="47" y="2"/>
                  </a:lnTo>
                  <a:lnTo>
                    <a:pt x="46" y="7"/>
                  </a:lnTo>
                  <a:lnTo>
                    <a:pt x="46" y="11"/>
                  </a:lnTo>
                  <a:lnTo>
                    <a:pt x="44" y="15"/>
                  </a:lnTo>
                  <a:lnTo>
                    <a:pt x="43" y="19"/>
                  </a:lnTo>
                  <a:lnTo>
                    <a:pt x="37" y="26"/>
                  </a:lnTo>
                  <a:lnTo>
                    <a:pt x="30" y="32"/>
                  </a:lnTo>
                  <a:lnTo>
                    <a:pt x="24" y="38"/>
                  </a:lnTo>
                  <a:lnTo>
                    <a:pt x="16" y="42"/>
                  </a:lnTo>
                  <a:lnTo>
                    <a:pt x="7" y="45"/>
                  </a:lnTo>
                  <a:lnTo>
                    <a:pt x="0" y="45"/>
                  </a:lnTo>
                  <a:lnTo>
                    <a:pt x="2" y="38"/>
                  </a:lnTo>
                  <a:lnTo>
                    <a:pt x="6" y="26"/>
                  </a:lnTo>
                  <a:lnTo>
                    <a:pt x="11" y="15"/>
                  </a:lnTo>
                  <a:lnTo>
                    <a:pt x="13" y="8"/>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67" name="Freeform 532"/>
            <p:cNvSpPr>
              <a:spLocks/>
            </p:cNvSpPr>
            <p:nvPr>
              <p:custDataLst>
                <p:tags r:id="rId360"/>
              </p:custDataLst>
            </p:nvPr>
          </p:nvSpPr>
          <p:spPr bwMode="auto">
            <a:xfrm>
              <a:off x="4100266" y="3293014"/>
              <a:ext cx="7971" cy="49367"/>
            </a:xfrm>
            <a:custGeom>
              <a:avLst/>
              <a:gdLst>
                <a:gd name="T0" fmla="*/ 6 w 26"/>
                <a:gd name="T1" fmla="*/ 36 h 36"/>
                <a:gd name="T2" fmla="*/ 5 w 26"/>
                <a:gd name="T3" fmla="*/ 30 h 36"/>
                <a:gd name="T4" fmla="*/ 3 w 26"/>
                <a:gd name="T5" fmla="*/ 20 h 36"/>
                <a:gd name="T6" fmla="*/ 1 w 26"/>
                <a:gd name="T7" fmla="*/ 10 h 36"/>
                <a:gd name="T8" fmla="*/ 0 w 26"/>
                <a:gd name="T9" fmla="*/ 0 h 36"/>
                <a:gd name="T10" fmla="*/ 26 w 26"/>
                <a:gd name="T11" fmla="*/ 0 h 36"/>
                <a:gd name="T12" fmla="*/ 25 w 26"/>
                <a:gd name="T13" fmla="*/ 12 h 36"/>
                <a:gd name="T14" fmla="*/ 24 w 26"/>
                <a:gd name="T15" fmla="*/ 23 h 36"/>
                <a:gd name="T16" fmla="*/ 23 w 26"/>
                <a:gd name="T17" fmla="*/ 27 h 36"/>
                <a:gd name="T18" fmla="*/ 23 w 26"/>
                <a:gd name="T19" fmla="*/ 31 h 36"/>
                <a:gd name="T20" fmla="*/ 24 w 26"/>
                <a:gd name="T21" fmla="*/ 34 h 36"/>
                <a:gd name="T22" fmla="*/ 26 w 26"/>
                <a:gd name="T23" fmla="*/ 36 h 36"/>
                <a:gd name="T24" fmla="*/ 6 w 26"/>
                <a:gd name="T25"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 h="36">
                  <a:moveTo>
                    <a:pt x="6" y="36"/>
                  </a:moveTo>
                  <a:lnTo>
                    <a:pt x="5" y="30"/>
                  </a:lnTo>
                  <a:lnTo>
                    <a:pt x="3" y="20"/>
                  </a:lnTo>
                  <a:lnTo>
                    <a:pt x="1" y="10"/>
                  </a:lnTo>
                  <a:lnTo>
                    <a:pt x="0" y="0"/>
                  </a:lnTo>
                  <a:lnTo>
                    <a:pt x="26" y="0"/>
                  </a:lnTo>
                  <a:lnTo>
                    <a:pt x="25" y="12"/>
                  </a:lnTo>
                  <a:lnTo>
                    <a:pt x="24" y="23"/>
                  </a:lnTo>
                  <a:lnTo>
                    <a:pt x="23" y="27"/>
                  </a:lnTo>
                  <a:lnTo>
                    <a:pt x="23" y="31"/>
                  </a:lnTo>
                  <a:lnTo>
                    <a:pt x="24" y="34"/>
                  </a:lnTo>
                  <a:lnTo>
                    <a:pt x="26" y="36"/>
                  </a:lnTo>
                  <a:lnTo>
                    <a:pt x="6" y="3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68" name="Freeform 533"/>
            <p:cNvSpPr>
              <a:spLocks/>
            </p:cNvSpPr>
            <p:nvPr>
              <p:custDataLst>
                <p:tags r:id="rId361"/>
              </p:custDataLst>
            </p:nvPr>
          </p:nvSpPr>
          <p:spPr bwMode="auto">
            <a:xfrm>
              <a:off x="5498376" y="3053233"/>
              <a:ext cx="191304" cy="139286"/>
            </a:xfrm>
            <a:custGeom>
              <a:avLst/>
              <a:gdLst>
                <a:gd name="T0" fmla="*/ 11210 w 405"/>
                <a:gd name="T1" fmla="*/ 85157 h 302"/>
                <a:gd name="T2" fmla="*/ 12073 w 405"/>
                <a:gd name="T3" fmla="*/ 82003 h 302"/>
                <a:gd name="T4" fmla="*/ 12935 w 405"/>
                <a:gd name="T5" fmla="*/ 80952 h 302"/>
                <a:gd name="T6" fmla="*/ 12073 w 405"/>
                <a:gd name="T7" fmla="*/ 79375 h 302"/>
                <a:gd name="T8" fmla="*/ 7761 w 405"/>
                <a:gd name="T9" fmla="*/ 75170 h 302"/>
                <a:gd name="T10" fmla="*/ 2587 w 405"/>
                <a:gd name="T11" fmla="*/ 66759 h 302"/>
                <a:gd name="T12" fmla="*/ 862 w 405"/>
                <a:gd name="T13" fmla="*/ 60977 h 302"/>
                <a:gd name="T14" fmla="*/ 2156 w 405"/>
                <a:gd name="T15" fmla="*/ 58874 h 302"/>
                <a:gd name="T16" fmla="*/ 2587 w 405"/>
                <a:gd name="T17" fmla="*/ 54669 h 302"/>
                <a:gd name="T18" fmla="*/ 7330 w 405"/>
                <a:gd name="T19" fmla="*/ 50989 h 302"/>
                <a:gd name="T20" fmla="*/ 14660 w 405"/>
                <a:gd name="T21" fmla="*/ 48887 h 302"/>
                <a:gd name="T22" fmla="*/ 20265 w 405"/>
                <a:gd name="T23" fmla="*/ 46258 h 302"/>
                <a:gd name="T24" fmla="*/ 24577 w 405"/>
                <a:gd name="T25" fmla="*/ 43104 h 302"/>
                <a:gd name="T26" fmla="*/ 28889 w 405"/>
                <a:gd name="T27" fmla="*/ 36796 h 302"/>
                <a:gd name="T28" fmla="*/ 32338 w 405"/>
                <a:gd name="T29" fmla="*/ 27334 h 302"/>
                <a:gd name="T30" fmla="*/ 36219 w 405"/>
                <a:gd name="T31" fmla="*/ 24706 h 302"/>
                <a:gd name="T32" fmla="*/ 40961 w 405"/>
                <a:gd name="T33" fmla="*/ 27334 h 302"/>
                <a:gd name="T34" fmla="*/ 50447 w 405"/>
                <a:gd name="T35" fmla="*/ 28386 h 302"/>
                <a:gd name="T36" fmla="*/ 72868 w 405"/>
                <a:gd name="T37" fmla="*/ 24180 h 302"/>
                <a:gd name="T38" fmla="*/ 91409 w 405"/>
                <a:gd name="T39" fmla="*/ 22603 h 302"/>
                <a:gd name="T40" fmla="*/ 100894 w 405"/>
                <a:gd name="T41" fmla="*/ 21552 h 302"/>
                <a:gd name="T42" fmla="*/ 113830 w 405"/>
                <a:gd name="T43" fmla="*/ 18398 h 302"/>
                <a:gd name="T44" fmla="*/ 137113 w 405"/>
                <a:gd name="T45" fmla="*/ 8936 h 302"/>
                <a:gd name="T46" fmla="*/ 154791 w 405"/>
                <a:gd name="T47" fmla="*/ 2103 h 302"/>
                <a:gd name="T48" fmla="*/ 160396 w 405"/>
                <a:gd name="T49" fmla="*/ 1577 h 302"/>
                <a:gd name="T50" fmla="*/ 166002 w 405"/>
                <a:gd name="T51" fmla="*/ 1577 h 302"/>
                <a:gd name="T52" fmla="*/ 171607 w 405"/>
                <a:gd name="T53" fmla="*/ 526 h 302"/>
                <a:gd name="T54" fmla="*/ 170313 w 405"/>
                <a:gd name="T55" fmla="*/ 4205 h 302"/>
                <a:gd name="T56" fmla="*/ 155222 w 405"/>
                <a:gd name="T57" fmla="*/ 21552 h 302"/>
                <a:gd name="T58" fmla="*/ 148323 w 405"/>
                <a:gd name="T59" fmla="*/ 29963 h 302"/>
                <a:gd name="T60" fmla="*/ 146168 w 405"/>
                <a:gd name="T61" fmla="*/ 33642 h 302"/>
                <a:gd name="T62" fmla="*/ 146168 w 405"/>
                <a:gd name="T63" fmla="*/ 50464 h 302"/>
                <a:gd name="T64" fmla="*/ 145305 w 405"/>
                <a:gd name="T65" fmla="*/ 78324 h 302"/>
                <a:gd name="T66" fmla="*/ 144443 w 405"/>
                <a:gd name="T67" fmla="*/ 94619 h 302"/>
                <a:gd name="T68" fmla="*/ 140562 w 405"/>
                <a:gd name="T69" fmla="*/ 104081 h 302"/>
                <a:gd name="T70" fmla="*/ 131508 w 405"/>
                <a:gd name="T71" fmla="*/ 110389 h 302"/>
                <a:gd name="T72" fmla="*/ 114261 w 405"/>
                <a:gd name="T73" fmla="*/ 119325 h 302"/>
                <a:gd name="T74" fmla="*/ 45704 w 405"/>
                <a:gd name="T75" fmla="*/ 158750 h 302"/>
                <a:gd name="T76" fmla="*/ 24577 w 405"/>
                <a:gd name="T77" fmla="*/ 136672 h 302"/>
                <a:gd name="T78" fmla="*/ 30182 w 405"/>
                <a:gd name="T79" fmla="*/ 119851 h 302"/>
                <a:gd name="T80" fmla="*/ 34925 w 405"/>
                <a:gd name="T81" fmla="*/ 109863 h 302"/>
                <a:gd name="T82" fmla="*/ 37081 w 405"/>
                <a:gd name="T83" fmla="*/ 90414 h 302"/>
                <a:gd name="T84" fmla="*/ 30613 w 405"/>
                <a:gd name="T85" fmla="*/ 90940 h 302"/>
                <a:gd name="T86" fmla="*/ 24577 w 405"/>
                <a:gd name="T87" fmla="*/ 88837 h 302"/>
                <a:gd name="T88" fmla="*/ 17678 w 405"/>
                <a:gd name="T89" fmla="*/ 86734 h 302"/>
                <a:gd name="T90" fmla="*/ 11210 w 405"/>
                <a:gd name="T91" fmla="*/ 87260 h 30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05" h="302">
                  <a:moveTo>
                    <a:pt x="26" y="166"/>
                  </a:moveTo>
                  <a:lnTo>
                    <a:pt x="26" y="162"/>
                  </a:lnTo>
                  <a:lnTo>
                    <a:pt x="27" y="158"/>
                  </a:lnTo>
                  <a:lnTo>
                    <a:pt x="28" y="156"/>
                  </a:lnTo>
                  <a:lnTo>
                    <a:pt x="29" y="155"/>
                  </a:lnTo>
                  <a:lnTo>
                    <a:pt x="30" y="154"/>
                  </a:lnTo>
                  <a:lnTo>
                    <a:pt x="33" y="154"/>
                  </a:lnTo>
                  <a:lnTo>
                    <a:pt x="28" y="151"/>
                  </a:lnTo>
                  <a:lnTo>
                    <a:pt x="23" y="147"/>
                  </a:lnTo>
                  <a:lnTo>
                    <a:pt x="18" y="143"/>
                  </a:lnTo>
                  <a:lnTo>
                    <a:pt x="14" y="138"/>
                  </a:lnTo>
                  <a:lnTo>
                    <a:pt x="6" y="127"/>
                  </a:lnTo>
                  <a:lnTo>
                    <a:pt x="0" y="117"/>
                  </a:lnTo>
                  <a:lnTo>
                    <a:pt x="2" y="116"/>
                  </a:lnTo>
                  <a:lnTo>
                    <a:pt x="4" y="115"/>
                  </a:lnTo>
                  <a:lnTo>
                    <a:pt x="5" y="112"/>
                  </a:lnTo>
                  <a:lnTo>
                    <a:pt x="5" y="110"/>
                  </a:lnTo>
                  <a:lnTo>
                    <a:pt x="6" y="104"/>
                  </a:lnTo>
                  <a:lnTo>
                    <a:pt x="6" y="98"/>
                  </a:lnTo>
                  <a:lnTo>
                    <a:pt x="17" y="97"/>
                  </a:lnTo>
                  <a:lnTo>
                    <a:pt x="26" y="95"/>
                  </a:lnTo>
                  <a:lnTo>
                    <a:pt x="34" y="93"/>
                  </a:lnTo>
                  <a:lnTo>
                    <a:pt x="41" y="91"/>
                  </a:lnTo>
                  <a:lnTo>
                    <a:pt x="47" y="88"/>
                  </a:lnTo>
                  <a:lnTo>
                    <a:pt x="52" y="85"/>
                  </a:lnTo>
                  <a:lnTo>
                    <a:pt x="57" y="82"/>
                  </a:lnTo>
                  <a:lnTo>
                    <a:pt x="60" y="78"/>
                  </a:lnTo>
                  <a:lnTo>
                    <a:pt x="67" y="70"/>
                  </a:lnTo>
                  <a:lnTo>
                    <a:pt x="71" y="61"/>
                  </a:lnTo>
                  <a:lnTo>
                    <a:pt x="75" y="52"/>
                  </a:lnTo>
                  <a:lnTo>
                    <a:pt x="80" y="43"/>
                  </a:lnTo>
                  <a:lnTo>
                    <a:pt x="84" y="47"/>
                  </a:lnTo>
                  <a:lnTo>
                    <a:pt x="89" y="50"/>
                  </a:lnTo>
                  <a:lnTo>
                    <a:pt x="95" y="52"/>
                  </a:lnTo>
                  <a:lnTo>
                    <a:pt x="102" y="53"/>
                  </a:lnTo>
                  <a:lnTo>
                    <a:pt x="117" y="54"/>
                  </a:lnTo>
                  <a:lnTo>
                    <a:pt x="135" y="52"/>
                  </a:lnTo>
                  <a:lnTo>
                    <a:pt x="169" y="46"/>
                  </a:lnTo>
                  <a:lnTo>
                    <a:pt x="200" y="43"/>
                  </a:lnTo>
                  <a:lnTo>
                    <a:pt x="212" y="43"/>
                  </a:lnTo>
                  <a:lnTo>
                    <a:pt x="223" y="42"/>
                  </a:lnTo>
                  <a:lnTo>
                    <a:pt x="234" y="41"/>
                  </a:lnTo>
                  <a:lnTo>
                    <a:pt x="245" y="39"/>
                  </a:lnTo>
                  <a:lnTo>
                    <a:pt x="264" y="35"/>
                  </a:lnTo>
                  <a:lnTo>
                    <a:pt x="283" y="29"/>
                  </a:lnTo>
                  <a:lnTo>
                    <a:pt x="318" y="17"/>
                  </a:lnTo>
                  <a:lnTo>
                    <a:pt x="352" y="6"/>
                  </a:lnTo>
                  <a:lnTo>
                    <a:pt x="359" y="4"/>
                  </a:lnTo>
                  <a:lnTo>
                    <a:pt x="365" y="3"/>
                  </a:lnTo>
                  <a:lnTo>
                    <a:pt x="372" y="3"/>
                  </a:lnTo>
                  <a:lnTo>
                    <a:pt x="378" y="3"/>
                  </a:lnTo>
                  <a:lnTo>
                    <a:pt x="385" y="3"/>
                  </a:lnTo>
                  <a:lnTo>
                    <a:pt x="392" y="2"/>
                  </a:lnTo>
                  <a:lnTo>
                    <a:pt x="398" y="1"/>
                  </a:lnTo>
                  <a:lnTo>
                    <a:pt x="405" y="0"/>
                  </a:lnTo>
                  <a:lnTo>
                    <a:pt x="395" y="8"/>
                  </a:lnTo>
                  <a:lnTo>
                    <a:pt x="372" y="29"/>
                  </a:lnTo>
                  <a:lnTo>
                    <a:pt x="360" y="41"/>
                  </a:lnTo>
                  <a:lnTo>
                    <a:pt x="349" y="52"/>
                  </a:lnTo>
                  <a:lnTo>
                    <a:pt x="344" y="57"/>
                  </a:lnTo>
                  <a:lnTo>
                    <a:pt x="341" y="61"/>
                  </a:lnTo>
                  <a:lnTo>
                    <a:pt x="339" y="64"/>
                  </a:lnTo>
                  <a:lnTo>
                    <a:pt x="339" y="68"/>
                  </a:lnTo>
                  <a:lnTo>
                    <a:pt x="339" y="96"/>
                  </a:lnTo>
                  <a:lnTo>
                    <a:pt x="338" y="132"/>
                  </a:lnTo>
                  <a:lnTo>
                    <a:pt x="337" y="149"/>
                  </a:lnTo>
                  <a:lnTo>
                    <a:pt x="336" y="165"/>
                  </a:lnTo>
                  <a:lnTo>
                    <a:pt x="335" y="180"/>
                  </a:lnTo>
                  <a:lnTo>
                    <a:pt x="332" y="191"/>
                  </a:lnTo>
                  <a:lnTo>
                    <a:pt x="326" y="198"/>
                  </a:lnTo>
                  <a:lnTo>
                    <a:pt x="317" y="204"/>
                  </a:lnTo>
                  <a:lnTo>
                    <a:pt x="305" y="210"/>
                  </a:lnTo>
                  <a:lnTo>
                    <a:pt x="293" y="215"/>
                  </a:lnTo>
                  <a:lnTo>
                    <a:pt x="265" y="227"/>
                  </a:lnTo>
                  <a:lnTo>
                    <a:pt x="239" y="241"/>
                  </a:lnTo>
                  <a:lnTo>
                    <a:pt x="106" y="302"/>
                  </a:lnTo>
                  <a:lnTo>
                    <a:pt x="53" y="271"/>
                  </a:lnTo>
                  <a:lnTo>
                    <a:pt x="57" y="260"/>
                  </a:lnTo>
                  <a:lnTo>
                    <a:pt x="64" y="240"/>
                  </a:lnTo>
                  <a:lnTo>
                    <a:pt x="70" y="228"/>
                  </a:lnTo>
                  <a:lnTo>
                    <a:pt x="75" y="218"/>
                  </a:lnTo>
                  <a:lnTo>
                    <a:pt x="81" y="209"/>
                  </a:lnTo>
                  <a:lnTo>
                    <a:pt x="86" y="203"/>
                  </a:lnTo>
                  <a:lnTo>
                    <a:pt x="86" y="172"/>
                  </a:lnTo>
                  <a:lnTo>
                    <a:pt x="79" y="173"/>
                  </a:lnTo>
                  <a:lnTo>
                    <a:pt x="71" y="173"/>
                  </a:lnTo>
                  <a:lnTo>
                    <a:pt x="63" y="171"/>
                  </a:lnTo>
                  <a:lnTo>
                    <a:pt x="57" y="169"/>
                  </a:lnTo>
                  <a:lnTo>
                    <a:pt x="49" y="167"/>
                  </a:lnTo>
                  <a:lnTo>
                    <a:pt x="41" y="165"/>
                  </a:lnTo>
                  <a:lnTo>
                    <a:pt x="34" y="165"/>
                  </a:lnTo>
                  <a:lnTo>
                    <a:pt x="26" y="16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69" name="Freeform 534"/>
            <p:cNvSpPr>
              <a:spLocks/>
            </p:cNvSpPr>
            <p:nvPr>
              <p:custDataLst>
                <p:tags r:id="rId362"/>
              </p:custDataLst>
            </p:nvPr>
          </p:nvSpPr>
          <p:spPr bwMode="auto">
            <a:xfrm>
              <a:off x="7798797" y="3388220"/>
              <a:ext cx="46233" cy="70524"/>
            </a:xfrm>
            <a:custGeom>
              <a:avLst/>
              <a:gdLst>
                <a:gd name="T0" fmla="*/ 42862 w 100"/>
                <a:gd name="T1" fmla="*/ 512 h 155"/>
                <a:gd name="T2" fmla="*/ 42862 w 100"/>
                <a:gd name="T3" fmla="*/ 15363 h 155"/>
                <a:gd name="T4" fmla="*/ 42862 w 100"/>
                <a:gd name="T5" fmla="*/ 28165 h 155"/>
                <a:gd name="T6" fmla="*/ 42862 w 100"/>
                <a:gd name="T7" fmla="*/ 39944 h 155"/>
                <a:gd name="T8" fmla="*/ 42862 w 100"/>
                <a:gd name="T9" fmla="*/ 50698 h 155"/>
                <a:gd name="T10" fmla="*/ 42005 w 100"/>
                <a:gd name="T11" fmla="*/ 55819 h 155"/>
                <a:gd name="T12" fmla="*/ 40290 w 100"/>
                <a:gd name="T13" fmla="*/ 60427 h 155"/>
                <a:gd name="T14" fmla="*/ 38147 w 100"/>
                <a:gd name="T15" fmla="*/ 65548 h 155"/>
                <a:gd name="T16" fmla="*/ 35147 w 100"/>
                <a:gd name="T17" fmla="*/ 70157 h 155"/>
                <a:gd name="T18" fmla="*/ 31289 w 100"/>
                <a:gd name="T19" fmla="*/ 73742 h 155"/>
                <a:gd name="T20" fmla="*/ 26574 w 100"/>
                <a:gd name="T21" fmla="*/ 76815 h 155"/>
                <a:gd name="T22" fmla="*/ 24431 w 100"/>
                <a:gd name="T23" fmla="*/ 77839 h 155"/>
                <a:gd name="T24" fmla="*/ 21860 w 100"/>
                <a:gd name="T25" fmla="*/ 78863 h 155"/>
                <a:gd name="T26" fmla="*/ 19717 w 100"/>
                <a:gd name="T27" fmla="*/ 79375 h 155"/>
                <a:gd name="T28" fmla="*/ 16716 w 100"/>
                <a:gd name="T29" fmla="*/ 79375 h 155"/>
                <a:gd name="T30" fmla="*/ 15002 w 100"/>
                <a:gd name="T31" fmla="*/ 78863 h 155"/>
                <a:gd name="T32" fmla="*/ 12859 w 100"/>
                <a:gd name="T33" fmla="*/ 78351 h 155"/>
                <a:gd name="T34" fmla="*/ 11144 w 100"/>
                <a:gd name="T35" fmla="*/ 77327 h 155"/>
                <a:gd name="T36" fmla="*/ 9430 w 100"/>
                <a:gd name="T37" fmla="*/ 76302 h 155"/>
                <a:gd name="T38" fmla="*/ 6429 w 100"/>
                <a:gd name="T39" fmla="*/ 72718 h 155"/>
                <a:gd name="T40" fmla="*/ 3858 w 100"/>
                <a:gd name="T41" fmla="*/ 68621 h 155"/>
                <a:gd name="T42" fmla="*/ 2143 w 100"/>
                <a:gd name="T43" fmla="*/ 63500 h 155"/>
                <a:gd name="T44" fmla="*/ 857 w 100"/>
                <a:gd name="T45" fmla="*/ 57867 h 155"/>
                <a:gd name="T46" fmla="*/ 0 w 100"/>
                <a:gd name="T47" fmla="*/ 52746 h 155"/>
                <a:gd name="T48" fmla="*/ 0 w 100"/>
                <a:gd name="T49" fmla="*/ 47625 h 155"/>
                <a:gd name="T50" fmla="*/ 0 w 100"/>
                <a:gd name="T51" fmla="*/ 39431 h 155"/>
                <a:gd name="T52" fmla="*/ 0 w 100"/>
                <a:gd name="T53" fmla="*/ 33286 h 155"/>
                <a:gd name="T54" fmla="*/ 0 w 100"/>
                <a:gd name="T55" fmla="*/ 28677 h 155"/>
                <a:gd name="T56" fmla="*/ 0 w 100"/>
                <a:gd name="T57" fmla="*/ 25605 h 155"/>
                <a:gd name="T58" fmla="*/ 6429 w 100"/>
                <a:gd name="T59" fmla="*/ 25605 h 155"/>
                <a:gd name="T60" fmla="*/ 11144 w 100"/>
                <a:gd name="T61" fmla="*/ 25605 h 155"/>
                <a:gd name="T62" fmla="*/ 11144 w 100"/>
                <a:gd name="T63" fmla="*/ 20484 h 155"/>
                <a:gd name="T64" fmla="*/ 11573 w 100"/>
                <a:gd name="T65" fmla="*/ 15875 h 155"/>
                <a:gd name="T66" fmla="*/ 12430 w 100"/>
                <a:gd name="T67" fmla="*/ 11778 h 155"/>
                <a:gd name="T68" fmla="*/ 13287 w 100"/>
                <a:gd name="T69" fmla="*/ 8706 h 155"/>
                <a:gd name="T70" fmla="*/ 15002 w 100"/>
                <a:gd name="T71" fmla="*/ 6145 h 155"/>
                <a:gd name="T72" fmla="*/ 16716 w 100"/>
                <a:gd name="T73" fmla="*/ 3585 h 155"/>
                <a:gd name="T74" fmla="*/ 18002 w 100"/>
                <a:gd name="T75" fmla="*/ 2048 h 155"/>
                <a:gd name="T76" fmla="*/ 20574 w 100"/>
                <a:gd name="T77" fmla="*/ 1024 h 155"/>
                <a:gd name="T78" fmla="*/ 25289 w 100"/>
                <a:gd name="T79" fmla="*/ 0 h 155"/>
                <a:gd name="T80" fmla="*/ 30432 w 100"/>
                <a:gd name="T81" fmla="*/ 0 h 155"/>
                <a:gd name="T82" fmla="*/ 36004 w 100"/>
                <a:gd name="T83" fmla="*/ 0 h 155"/>
                <a:gd name="T84" fmla="*/ 42862 w 100"/>
                <a:gd name="T85" fmla="*/ 512 h 15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00" h="155">
                  <a:moveTo>
                    <a:pt x="100" y="1"/>
                  </a:moveTo>
                  <a:lnTo>
                    <a:pt x="100" y="30"/>
                  </a:lnTo>
                  <a:lnTo>
                    <a:pt x="100" y="55"/>
                  </a:lnTo>
                  <a:lnTo>
                    <a:pt x="100" y="78"/>
                  </a:lnTo>
                  <a:lnTo>
                    <a:pt x="100" y="99"/>
                  </a:lnTo>
                  <a:lnTo>
                    <a:pt x="98" y="109"/>
                  </a:lnTo>
                  <a:lnTo>
                    <a:pt x="94" y="118"/>
                  </a:lnTo>
                  <a:lnTo>
                    <a:pt x="89" y="128"/>
                  </a:lnTo>
                  <a:lnTo>
                    <a:pt x="82" y="137"/>
                  </a:lnTo>
                  <a:lnTo>
                    <a:pt x="73" y="144"/>
                  </a:lnTo>
                  <a:lnTo>
                    <a:pt x="62" y="150"/>
                  </a:lnTo>
                  <a:lnTo>
                    <a:pt x="57" y="152"/>
                  </a:lnTo>
                  <a:lnTo>
                    <a:pt x="51" y="154"/>
                  </a:lnTo>
                  <a:lnTo>
                    <a:pt x="46" y="155"/>
                  </a:lnTo>
                  <a:lnTo>
                    <a:pt x="39" y="155"/>
                  </a:lnTo>
                  <a:lnTo>
                    <a:pt x="35" y="154"/>
                  </a:lnTo>
                  <a:lnTo>
                    <a:pt x="30" y="153"/>
                  </a:lnTo>
                  <a:lnTo>
                    <a:pt x="26" y="151"/>
                  </a:lnTo>
                  <a:lnTo>
                    <a:pt x="22" y="149"/>
                  </a:lnTo>
                  <a:lnTo>
                    <a:pt x="15" y="142"/>
                  </a:lnTo>
                  <a:lnTo>
                    <a:pt x="9" y="134"/>
                  </a:lnTo>
                  <a:lnTo>
                    <a:pt x="5" y="124"/>
                  </a:lnTo>
                  <a:lnTo>
                    <a:pt x="2" y="113"/>
                  </a:lnTo>
                  <a:lnTo>
                    <a:pt x="0" y="103"/>
                  </a:lnTo>
                  <a:lnTo>
                    <a:pt x="0" y="93"/>
                  </a:lnTo>
                  <a:lnTo>
                    <a:pt x="0" y="77"/>
                  </a:lnTo>
                  <a:lnTo>
                    <a:pt x="0" y="65"/>
                  </a:lnTo>
                  <a:lnTo>
                    <a:pt x="0" y="56"/>
                  </a:lnTo>
                  <a:lnTo>
                    <a:pt x="0" y="50"/>
                  </a:lnTo>
                  <a:lnTo>
                    <a:pt x="15" y="50"/>
                  </a:lnTo>
                  <a:lnTo>
                    <a:pt x="26" y="50"/>
                  </a:lnTo>
                  <a:lnTo>
                    <a:pt x="26" y="40"/>
                  </a:lnTo>
                  <a:lnTo>
                    <a:pt x="27" y="31"/>
                  </a:lnTo>
                  <a:lnTo>
                    <a:pt x="29" y="23"/>
                  </a:lnTo>
                  <a:lnTo>
                    <a:pt x="31" y="17"/>
                  </a:lnTo>
                  <a:lnTo>
                    <a:pt x="35" y="12"/>
                  </a:lnTo>
                  <a:lnTo>
                    <a:pt x="39" y="7"/>
                  </a:lnTo>
                  <a:lnTo>
                    <a:pt x="42" y="4"/>
                  </a:lnTo>
                  <a:lnTo>
                    <a:pt x="48" y="2"/>
                  </a:lnTo>
                  <a:lnTo>
                    <a:pt x="59" y="0"/>
                  </a:lnTo>
                  <a:lnTo>
                    <a:pt x="71" y="0"/>
                  </a:lnTo>
                  <a:lnTo>
                    <a:pt x="84" y="0"/>
                  </a:lnTo>
                  <a:lnTo>
                    <a:pt x="100" y="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25" name="Group 535"/>
            <p:cNvGrpSpPr>
              <a:grpSpLocks/>
            </p:cNvGrpSpPr>
            <p:nvPr>
              <p:custDataLst>
                <p:tags r:id="rId363"/>
              </p:custDataLst>
            </p:nvPr>
          </p:nvGrpSpPr>
          <p:grpSpPr bwMode="auto">
            <a:xfrm>
              <a:off x="5213388" y="2919670"/>
              <a:ext cx="530194" cy="177846"/>
              <a:chOff x="3289" y="1830"/>
              <a:chExt cx="363" cy="128"/>
            </a:xfrm>
            <a:grpFill/>
          </p:grpSpPr>
          <p:sp>
            <p:nvSpPr>
              <p:cNvPr id="377" name="Freeform 536"/>
              <p:cNvSpPr>
                <a:spLocks/>
              </p:cNvSpPr>
              <p:nvPr/>
            </p:nvSpPr>
            <p:spPr bwMode="auto">
              <a:xfrm>
                <a:off x="3289" y="1871"/>
                <a:ext cx="4" cy="3"/>
              </a:xfrm>
              <a:custGeom>
                <a:avLst/>
                <a:gdLst>
                  <a:gd name="T0" fmla="*/ 13 w 13"/>
                  <a:gd name="T1" fmla="*/ 0 h 7"/>
                  <a:gd name="T2" fmla="*/ 12 w 13"/>
                  <a:gd name="T3" fmla="*/ 1 h 7"/>
                  <a:gd name="T4" fmla="*/ 9 w 13"/>
                  <a:gd name="T5" fmla="*/ 3 h 7"/>
                  <a:gd name="T6" fmla="*/ 4 w 13"/>
                  <a:gd name="T7" fmla="*/ 5 h 7"/>
                  <a:gd name="T8" fmla="*/ 0 w 13"/>
                  <a:gd name="T9" fmla="*/ 7 h 7"/>
                  <a:gd name="T10" fmla="*/ 7 w 13"/>
                  <a:gd name="T11" fmla="*/ 3 h 7"/>
                  <a:gd name="T12" fmla="*/ 13 w 13"/>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13" h="7">
                    <a:moveTo>
                      <a:pt x="13" y="0"/>
                    </a:moveTo>
                    <a:lnTo>
                      <a:pt x="12" y="1"/>
                    </a:lnTo>
                    <a:lnTo>
                      <a:pt x="9" y="3"/>
                    </a:lnTo>
                    <a:lnTo>
                      <a:pt x="4" y="5"/>
                    </a:lnTo>
                    <a:lnTo>
                      <a:pt x="0" y="7"/>
                    </a:lnTo>
                    <a:lnTo>
                      <a:pt x="7" y="3"/>
                    </a:lnTo>
                    <a:lnTo>
                      <a:pt x="13"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78" name="Freeform 537"/>
              <p:cNvSpPr>
                <a:spLocks/>
              </p:cNvSpPr>
              <p:nvPr/>
            </p:nvSpPr>
            <p:spPr bwMode="auto">
              <a:xfrm>
                <a:off x="3324" y="1937"/>
                <a:ext cx="11" cy="3"/>
              </a:xfrm>
              <a:custGeom>
                <a:avLst/>
                <a:gdLst>
                  <a:gd name="T0" fmla="*/ 0 w 34"/>
                  <a:gd name="T1" fmla="*/ 6 h 8"/>
                  <a:gd name="T2" fmla="*/ 7 w 34"/>
                  <a:gd name="T3" fmla="*/ 5 h 8"/>
                  <a:gd name="T4" fmla="*/ 15 w 34"/>
                  <a:gd name="T5" fmla="*/ 3 h 8"/>
                  <a:gd name="T6" fmla="*/ 25 w 34"/>
                  <a:gd name="T7" fmla="*/ 1 h 8"/>
                  <a:gd name="T8" fmla="*/ 34 w 34"/>
                  <a:gd name="T9" fmla="*/ 0 h 8"/>
                  <a:gd name="T10" fmla="*/ 31 w 34"/>
                  <a:gd name="T11" fmla="*/ 2 h 8"/>
                  <a:gd name="T12" fmla="*/ 27 w 34"/>
                  <a:gd name="T13" fmla="*/ 4 h 8"/>
                  <a:gd name="T14" fmla="*/ 22 w 34"/>
                  <a:gd name="T15" fmla="*/ 6 h 8"/>
                  <a:gd name="T16" fmla="*/ 18 w 34"/>
                  <a:gd name="T17" fmla="*/ 7 h 8"/>
                  <a:gd name="T18" fmla="*/ 12 w 34"/>
                  <a:gd name="T19" fmla="*/ 8 h 8"/>
                  <a:gd name="T20" fmla="*/ 8 w 34"/>
                  <a:gd name="T21" fmla="*/ 8 h 8"/>
                  <a:gd name="T22" fmla="*/ 4 w 34"/>
                  <a:gd name="T23" fmla="*/ 8 h 8"/>
                  <a:gd name="T24" fmla="*/ 0 w 34"/>
                  <a:gd name="T25"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 h="8">
                    <a:moveTo>
                      <a:pt x="0" y="6"/>
                    </a:moveTo>
                    <a:lnTo>
                      <a:pt x="7" y="5"/>
                    </a:lnTo>
                    <a:lnTo>
                      <a:pt x="15" y="3"/>
                    </a:lnTo>
                    <a:lnTo>
                      <a:pt x="25" y="1"/>
                    </a:lnTo>
                    <a:lnTo>
                      <a:pt x="34" y="0"/>
                    </a:lnTo>
                    <a:lnTo>
                      <a:pt x="31" y="2"/>
                    </a:lnTo>
                    <a:lnTo>
                      <a:pt x="27" y="4"/>
                    </a:lnTo>
                    <a:lnTo>
                      <a:pt x="22" y="6"/>
                    </a:lnTo>
                    <a:lnTo>
                      <a:pt x="18" y="7"/>
                    </a:lnTo>
                    <a:lnTo>
                      <a:pt x="12" y="8"/>
                    </a:lnTo>
                    <a:lnTo>
                      <a:pt x="8" y="8"/>
                    </a:lnTo>
                    <a:lnTo>
                      <a:pt x="4" y="8"/>
                    </a:lnTo>
                    <a:lnTo>
                      <a:pt x="0" y="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79" name="Freeform 538"/>
              <p:cNvSpPr>
                <a:spLocks/>
              </p:cNvSpPr>
              <p:nvPr/>
            </p:nvSpPr>
            <p:spPr bwMode="auto">
              <a:xfrm>
                <a:off x="3343" y="1948"/>
                <a:ext cx="5" cy="8"/>
              </a:xfrm>
              <a:custGeom>
                <a:avLst/>
                <a:gdLst>
                  <a:gd name="T0" fmla="*/ 0 w 13"/>
                  <a:gd name="T1" fmla="*/ 24 h 24"/>
                  <a:gd name="T2" fmla="*/ 0 w 13"/>
                  <a:gd name="T3" fmla="*/ 0 h 24"/>
                  <a:gd name="T4" fmla="*/ 13 w 13"/>
                  <a:gd name="T5" fmla="*/ 12 h 24"/>
                  <a:gd name="T6" fmla="*/ 0 w 13"/>
                  <a:gd name="T7" fmla="*/ 24 h 24"/>
                </a:gdLst>
                <a:ahLst/>
                <a:cxnLst>
                  <a:cxn ang="0">
                    <a:pos x="T0" y="T1"/>
                  </a:cxn>
                  <a:cxn ang="0">
                    <a:pos x="T2" y="T3"/>
                  </a:cxn>
                  <a:cxn ang="0">
                    <a:pos x="T4" y="T5"/>
                  </a:cxn>
                  <a:cxn ang="0">
                    <a:pos x="T6" y="T7"/>
                  </a:cxn>
                </a:cxnLst>
                <a:rect l="0" t="0" r="r" b="b"/>
                <a:pathLst>
                  <a:path w="13" h="24">
                    <a:moveTo>
                      <a:pt x="0" y="24"/>
                    </a:moveTo>
                    <a:lnTo>
                      <a:pt x="0" y="0"/>
                    </a:lnTo>
                    <a:lnTo>
                      <a:pt x="13" y="12"/>
                    </a:lnTo>
                    <a:lnTo>
                      <a:pt x="0" y="24"/>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0" name="Freeform 539"/>
              <p:cNvSpPr>
                <a:spLocks/>
              </p:cNvSpPr>
              <p:nvPr/>
            </p:nvSpPr>
            <p:spPr bwMode="auto">
              <a:xfrm>
                <a:off x="3313" y="1834"/>
                <a:ext cx="35" cy="23"/>
              </a:xfrm>
              <a:custGeom>
                <a:avLst/>
                <a:gdLst>
                  <a:gd name="T0" fmla="*/ 0 w 107"/>
                  <a:gd name="T1" fmla="*/ 13 h 69"/>
                  <a:gd name="T2" fmla="*/ 0 w 107"/>
                  <a:gd name="T3" fmla="*/ 27 h 69"/>
                  <a:gd name="T4" fmla="*/ 0 w 107"/>
                  <a:gd name="T5" fmla="*/ 45 h 69"/>
                  <a:gd name="T6" fmla="*/ 0 w 107"/>
                  <a:gd name="T7" fmla="*/ 62 h 69"/>
                  <a:gd name="T8" fmla="*/ 0 w 107"/>
                  <a:gd name="T9" fmla="*/ 69 h 69"/>
                  <a:gd name="T10" fmla="*/ 16 w 107"/>
                  <a:gd name="T11" fmla="*/ 66 h 69"/>
                  <a:gd name="T12" fmla="*/ 49 w 107"/>
                  <a:gd name="T13" fmla="*/ 58 h 69"/>
                  <a:gd name="T14" fmla="*/ 85 w 107"/>
                  <a:gd name="T15" fmla="*/ 50 h 69"/>
                  <a:gd name="T16" fmla="*/ 107 w 107"/>
                  <a:gd name="T17" fmla="*/ 44 h 69"/>
                  <a:gd name="T18" fmla="*/ 101 w 107"/>
                  <a:gd name="T19" fmla="*/ 38 h 69"/>
                  <a:gd name="T20" fmla="*/ 94 w 107"/>
                  <a:gd name="T21" fmla="*/ 34 h 69"/>
                  <a:gd name="T22" fmla="*/ 86 w 107"/>
                  <a:gd name="T23" fmla="*/ 30 h 69"/>
                  <a:gd name="T24" fmla="*/ 78 w 107"/>
                  <a:gd name="T25" fmla="*/ 27 h 69"/>
                  <a:gd name="T26" fmla="*/ 72 w 107"/>
                  <a:gd name="T27" fmla="*/ 23 h 69"/>
                  <a:gd name="T28" fmla="*/ 65 w 107"/>
                  <a:gd name="T29" fmla="*/ 18 h 69"/>
                  <a:gd name="T30" fmla="*/ 63 w 107"/>
                  <a:gd name="T31" fmla="*/ 15 h 69"/>
                  <a:gd name="T32" fmla="*/ 62 w 107"/>
                  <a:gd name="T33" fmla="*/ 11 h 69"/>
                  <a:gd name="T34" fmla="*/ 61 w 107"/>
                  <a:gd name="T35" fmla="*/ 7 h 69"/>
                  <a:gd name="T36" fmla="*/ 61 w 107"/>
                  <a:gd name="T37" fmla="*/ 0 h 69"/>
                  <a:gd name="T38" fmla="*/ 54 w 107"/>
                  <a:gd name="T39" fmla="*/ 1 h 69"/>
                  <a:gd name="T40" fmla="*/ 38 w 107"/>
                  <a:gd name="T41" fmla="*/ 4 h 69"/>
                  <a:gd name="T42" fmla="*/ 18 w 107"/>
                  <a:gd name="T43" fmla="*/ 9 h 69"/>
                  <a:gd name="T44" fmla="*/ 0 w 107"/>
                  <a:gd name="T45" fmla="*/ 1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7" h="69">
                    <a:moveTo>
                      <a:pt x="0" y="13"/>
                    </a:moveTo>
                    <a:lnTo>
                      <a:pt x="0" y="27"/>
                    </a:lnTo>
                    <a:lnTo>
                      <a:pt x="0" y="45"/>
                    </a:lnTo>
                    <a:lnTo>
                      <a:pt x="0" y="62"/>
                    </a:lnTo>
                    <a:lnTo>
                      <a:pt x="0" y="69"/>
                    </a:lnTo>
                    <a:lnTo>
                      <a:pt x="16" y="66"/>
                    </a:lnTo>
                    <a:lnTo>
                      <a:pt x="49" y="58"/>
                    </a:lnTo>
                    <a:lnTo>
                      <a:pt x="85" y="50"/>
                    </a:lnTo>
                    <a:lnTo>
                      <a:pt x="107" y="44"/>
                    </a:lnTo>
                    <a:lnTo>
                      <a:pt x="101" y="38"/>
                    </a:lnTo>
                    <a:lnTo>
                      <a:pt x="94" y="34"/>
                    </a:lnTo>
                    <a:lnTo>
                      <a:pt x="86" y="30"/>
                    </a:lnTo>
                    <a:lnTo>
                      <a:pt x="78" y="27"/>
                    </a:lnTo>
                    <a:lnTo>
                      <a:pt x="72" y="23"/>
                    </a:lnTo>
                    <a:lnTo>
                      <a:pt x="65" y="18"/>
                    </a:lnTo>
                    <a:lnTo>
                      <a:pt x="63" y="15"/>
                    </a:lnTo>
                    <a:lnTo>
                      <a:pt x="62" y="11"/>
                    </a:lnTo>
                    <a:lnTo>
                      <a:pt x="61" y="7"/>
                    </a:lnTo>
                    <a:lnTo>
                      <a:pt x="61" y="0"/>
                    </a:lnTo>
                    <a:lnTo>
                      <a:pt x="54" y="1"/>
                    </a:lnTo>
                    <a:lnTo>
                      <a:pt x="38" y="4"/>
                    </a:lnTo>
                    <a:lnTo>
                      <a:pt x="18" y="9"/>
                    </a:lnTo>
                    <a:lnTo>
                      <a:pt x="0" y="1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1" name="Freeform 540"/>
              <p:cNvSpPr>
                <a:spLocks/>
              </p:cNvSpPr>
              <p:nvPr/>
            </p:nvSpPr>
            <p:spPr bwMode="auto">
              <a:xfrm>
                <a:off x="3302" y="1830"/>
                <a:ext cx="350" cy="128"/>
              </a:xfrm>
              <a:custGeom>
                <a:avLst/>
                <a:gdLst>
                  <a:gd name="T0" fmla="*/ 992 w 1070"/>
                  <a:gd name="T1" fmla="*/ 124 h 382"/>
                  <a:gd name="T2" fmla="*/ 970 w 1070"/>
                  <a:gd name="T3" fmla="*/ 103 h 382"/>
                  <a:gd name="T4" fmla="*/ 962 w 1070"/>
                  <a:gd name="T5" fmla="*/ 57 h 382"/>
                  <a:gd name="T6" fmla="*/ 936 w 1070"/>
                  <a:gd name="T7" fmla="*/ 36 h 382"/>
                  <a:gd name="T8" fmla="*/ 817 w 1070"/>
                  <a:gd name="T9" fmla="*/ 19 h 382"/>
                  <a:gd name="T10" fmla="*/ 726 w 1070"/>
                  <a:gd name="T11" fmla="*/ 58 h 382"/>
                  <a:gd name="T12" fmla="*/ 678 w 1070"/>
                  <a:gd name="T13" fmla="*/ 65 h 382"/>
                  <a:gd name="T14" fmla="*/ 632 w 1070"/>
                  <a:gd name="T15" fmla="*/ 65 h 382"/>
                  <a:gd name="T16" fmla="*/ 612 w 1070"/>
                  <a:gd name="T17" fmla="*/ 44 h 382"/>
                  <a:gd name="T18" fmla="*/ 560 w 1070"/>
                  <a:gd name="T19" fmla="*/ 37 h 382"/>
                  <a:gd name="T20" fmla="*/ 525 w 1070"/>
                  <a:gd name="T21" fmla="*/ 19 h 382"/>
                  <a:gd name="T22" fmla="*/ 483 w 1070"/>
                  <a:gd name="T23" fmla="*/ 21 h 382"/>
                  <a:gd name="T24" fmla="*/ 465 w 1070"/>
                  <a:gd name="T25" fmla="*/ 0 h 382"/>
                  <a:gd name="T26" fmla="*/ 390 w 1070"/>
                  <a:gd name="T27" fmla="*/ 16 h 382"/>
                  <a:gd name="T28" fmla="*/ 299 w 1070"/>
                  <a:gd name="T29" fmla="*/ 26 h 382"/>
                  <a:gd name="T30" fmla="*/ 257 w 1070"/>
                  <a:gd name="T31" fmla="*/ 45 h 382"/>
                  <a:gd name="T32" fmla="*/ 138 w 1070"/>
                  <a:gd name="T33" fmla="*/ 61 h 382"/>
                  <a:gd name="T34" fmla="*/ 173 w 1070"/>
                  <a:gd name="T35" fmla="*/ 75 h 382"/>
                  <a:gd name="T36" fmla="*/ 164 w 1070"/>
                  <a:gd name="T37" fmla="*/ 90 h 382"/>
                  <a:gd name="T38" fmla="*/ 114 w 1070"/>
                  <a:gd name="T39" fmla="*/ 93 h 382"/>
                  <a:gd name="T40" fmla="*/ 42 w 1070"/>
                  <a:gd name="T41" fmla="*/ 94 h 382"/>
                  <a:gd name="T42" fmla="*/ 8 w 1070"/>
                  <a:gd name="T43" fmla="*/ 110 h 382"/>
                  <a:gd name="T44" fmla="*/ 0 w 1070"/>
                  <a:gd name="T45" fmla="*/ 147 h 382"/>
                  <a:gd name="T46" fmla="*/ 16 w 1070"/>
                  <a:gd name="T47" fmla="*/ 167 h 382"/>
                  <a:gd name="T48" fmla="*/ 22 w 1070"/>
                  <a:gd name="T49" fmla="*/ 193 h 382"/>
                  <a:gd name="T50" fmla="*/ 21 w 1070"/>
                  <a:gd name="T51" fmla="*/ 210 h 382"/>
                  <a:gd name="T52" fmla="*/ 49 w 1070"/>
                  <a:gd name="T53" fmla="*/ 237 h 382"/>
                  <a:gd name="T54" fmla="*/ 56 w 1070"/>
                  <a:gd name="T55" fmla="*/ 259 h 382"/>
                  <a:gd name="T56" fmla="*/ 74 w 1070"/>
                  <a:gd name="T57" fmla="*/ 271 h 382"/>
                  <a:gd name="T58" fmla="*/ 96 w 1070"/>
                  <a:gd name="T59" fmla="*/ 290 h 382"/>
                  <a:gd name="T60" fmla="*/ 205 w 1070"/>
                  <a:gd name="T61" fmla="*/ 352 h 382"/>
                  <a:gd name="T62" fmla="*/ 253 w 1070"/>
                  <a:gd name="T63" fmla="*/ 370 h 382"/>
                  <a:gd name="T64" fmla="*/ 267 w 1070"/>
                  <a:gd name="T65" fmla="*/ 358 h 382"/>
                  <a:gd name="T66" fmla="*/ 277 w 1070"/>
                  <a:gd name="T67" fmla="*/ 338 h 382"/>
                  <a:gd name="T68" fmla="*/ 297 w 1070"/>
                  <a:gd name="T69" fmla="*/ 316 h 382"/>
                  <a:gd name="T70" fmla="*/ 334 w 1070"/>
                  <a:gd name="T71" fmla="*/ 323 h 382"/>
                  <a:gd name="T72" fmla="*/ 362 w 1070"/>
                  <a:gd name="T73" fmla="*/ 358 h 382"/>
                  <a:gd name="T74" fmla="*/ 399 w 1070"/>
                  <a:gd name="T75" fmla="*/ 370 h 382"/>
                  <a:gd name="T76" fmla="*/ 447 w 1070"/>
                  <a:gd name="T77" fmla="*/ 359 h 382"/>
                  <a:gd name="T78" fmla="*/ 493 w 1070"/>
                  <a:gd name="T79" fmla="*/ 335 h 382"/>
                  <a:gd name="T80" fmla="*/ 525 w 1070"/>
                  <a:gd name="T81" fmla="*/ 327 h 382"/>
                  <a:gd name="T82" fmla="*/ 564 w 1070"/>
                  <a:gd name="T83" fmla="*/ 326 h 382"/>
                  <a:gd name="T84" fmla="*/ 567 w 1070"/>
                  <a:gd name="T85" fmla="*/ 367 h 382"/>
                  <a:gd name="T86" fmla="*/ 590 w 1070"/>
                  <a:gd name="T87" fmla="*/ 377 h 382"/>
                  <a:gd name="T88" fmla="*/ 613 w 1070"/>
                  <a:gd name="T89" fmla="*/ 362 h 382"/>
                  <a:gd name="T90" fmla="*/ 647 w 1070"/>
                  <a:gd name="T91" fmla="*/ 336 h 382"/>
                  <a:gd name="T92" fmla="*/ 752 w 1070"/>
                  <a:gd name="T93" fmla="*/ 327 h 382"/>
                  <a:gd name="T94" fmla="*/ 831 w 1070"/>
                  <a:gd name="T95" fmla="*/ 315 h 382"/>
                  <a:gd name="T96" fmla="*/ 918 w 1070"/>
                  <a:gd name="T97" fmla="*/ 283 h 382"/>
                  <a:gd name="T98" fmla="*/ 967 w 1070"/>
                  <a:gd name="T99" fmla="*/ 286 h 382"/>
                  <a:gd name="T100" fmla="*/ 1005 w 1070"/>
                  <a:gd name="T101" fmla="*/ 293 h 382"/>
                  <a:gd name="T102" fmla="*/ 1056 w 1070"/>
                  <a:gd name="T103" fmla="*/ 308 h 382"/>
                  <a:gd name="T104" fmla="*/ 1056 w 1070"/>
                  <a:gd name="T105" fmla="*/ 268 h 382"/>
                  <a:gd name="T106" fmla="*/ 1026 w 1070"/>
                  <a:gd name="T107" fmla="*/ 219 h 382"/>
                  <a:gd name="T108" fmla="*/ 1017 w 1070"/>
                  <a:gd name="T109" fmla="*/ 167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70" h="382">
                    <a:moveTo>
                      <a:pt x="1011" y="142"/>
                    </a:moveTo>
                    <a:lnTo>
                      <a:pt x="1011" y="136"/>
                    </a:lnTo>
                    <a:lnTo>
                      <a:pt x="1011" y="123"/>
                    </a:lnTo>
                    <a:lnTo>
                      <a:pt x="1000" y="125"/>
                    </a:lnTo>
                    <a:lnTo>
                      <a:pt x="992" y="124"/>
                    </a:lnTo>
                    <a:lnTo>
                      <a:pt x="984" y="122"/>
                    </a:lnTo>
                    <a:lnTo>
                      <a:pt x="980" y="119"/>
                    </a:lnTo>
                    <a:lnTo>
                      <a:pt x="976" y="114"/>
                    </a:lnTo>
                    <a:lnTo>
                      <a:pt x="972" y="109"/>
                    </a:lnTo>
                    <a:lnTo>
                      <a:pt x="970" y="103"/>
                    </a:lnTo>
                    <a:lnTo>
                      <a:pt x="969" y="96"/>
                    </a:lnTo>
                    <a:lnTo>
                      <a:pt x="967" y="82"/>
                    </a:lnTo>
                    <a:lnTo>
                      <a:pt x="966" y="68"/>
                    </a:lnTo>
                    <a:lnTo>
                      <a:pt x="965" y="62"/>
                    </a:lnTo>
                    <a:lnTo>
                      <a:pt x="962" y="57"/>
                    </a:lnTo>
                    <a:lnTo>
                      <a:pt x="960" y="53"/>
                    </a:lnTo>
                    <a:lnTo>
                      <a:pt x="957" y="50"/>
                    </a:lnTo>
                    <a:lnTo>
                      <a:pt x="950" y="44"/>
                    </a:lnTo>
                    <a:lnTo>
                      <a:pt x="944" y="40"/>
                    </a:lnTo>
                    <a:lnTo>
                      <a:pt x="936" y="36"/>
                    </a:lnTo>
                    <a:lnTo>
                      <a:pt x="928" y="33"/>
                    </a:lnTo>
                    <a:lnTo>
                      <a:pt x="912" y="28"/>
                    </a:lnTo>
                    <a:lnTo>
                      <a:pt x="894" y="25"/>
                    </a:lnTo>
                    <a:lnTo>
                      <a:pt x="857" y="22"/>
                    </a:lnTo>
                    <a:lnTo>
                      <a:pt x="817" y="19"/>
                    </a:lnTo>
                    <a:lnTo>
                      <a:pt x="799" y="29"/>
                    </a:lnTo>
                    <a:lnTo>
                      <a:pt x="769" y="43"/>
                    </a:lnTo>
                    <a:lnTo>
                      <a:pt x="752" y="50"/>
                    </a:lnTo>
                    <a:lnTo>
                      <a:pt x="734" y="56"/>
                    </a:lnTo>
                    <a:lnTo>
                      <a:pt x="726" y="58"/>
                    </a:lnTo>
                    <a:lnTo>
                      <a:pt x="719" y="60"/>
                    </a:lnTo>
                    <a:lnTo>
                      <a:pt x="711" y="61"/>
                    </a:lnTo>
                    <a:lnTo>
                      <a:pt x="704" y="62"/>
                    </a:lnTo>
                    <a:lnTo>
                      <a:pt x="692" y="63"/>
                    </a:lnTo>
                    <a:lnTo>
                      <a:pt x="678" y="65"/>
                    </a:lnTo>
                    <a:lnTo>
                      <a:pt x="664" y="67"/>
                    </a:lnTo>
                    <a:lnTo>
                      <a:pt x="652" y="68"/>
                    </a:lnTo>
                    <a:lnTo>
                      <a:pt x="644" y="68"/>
                    </a:lnTo>
                    <a:lnTo>
                      <a:pt x="637" y="67"/>
                    </a:lnTo>
                    <a:lnTo>
                      <a:pt x="632" y="65"/>
                    </a:lnTo>
                    <a:lnTo>
                      <a:pt x="626" y="63"/>
                    </a:lnTo>
                    <a:lnTo>
                      <a:pt x="622" y="59"/>
                    </a:lnTo>
                    <a:lnTo>
                      <a:pt x="618" y="55"/>
                    </a:lnTo>
                    <a:lnTo>
                      <a:pt x="614" y="50"/>
                    </a:lnTo>
                    <a:lnTo>
                      <a:pt x="612" y="44"/>
                    </a:lnTo>
                    <a:lnTo>
                      <a:pt x="601" y="45"/>
                    </a:lnTo>
                    <a:lnTo>
                      <a:pt x="591" y="44"/>
                    </a:lnTo>
                    <a:lnTo>
                      <a:pt x="581" y="42"/>
                    </a:lnTo>
                    <a:lnTo>
                      <a:pt x="571" y="40"/>
                    </a:lnTo>
                    <a:lnTo>
                      <a:pt x="560" y="37"/>
                    </a:lnTo>
                    <a:lnTo>
                      <a:pt x="549" y="34"/>
                    </a:lnTo>
                    <a:lnTo>
                      <a:pt x="537" y="32"/>
                    </a:lnTo>
                    <a:lnTo>
                      <a:pt x="525" y="32"/>
                    </a:lnTo>
                    <a:lnTo>
                      <a:pt x="525" y="25"/>
                    </a:lnTo>
                    <a:lnTo>
                      <a:pt x="525" y="19"/>
                    </a:lnTo>
                    <a:lnTo>
                      <a:pt x="512" y="22"/>
                    </a:lnTo>
                    <a:lnTo>
                      <a:pt x="499" y="25"/>
                    </a:lnTo>
                    <a:lnTo>
                      <a:pt x="493" y="25"/>
                    </a:lnTo>
                    <a:lnTo>
                      <a:pt x="488" y="23"/>
                    </a:lnTo>
                    <a:lnTo>
                      <a:pt x="483" y="21"/>
                    </a:lnTo>
                    <a:lnTo>
                      <a:pt x="477" y="17"/>
                    </a:lnTo>
                    <a:lnTo>
                      <a:pt x="473" y="13"/>
                    </a:lnTo>
                    <a:lnTo>
                      <a:pt x="468" y="9"/>
                    </a:lnTo>
                    <a:lnTo>
                      <a:pt x="466" y="5"/>
                    </a:lnTo>
                    <a:lnTo>
                      <a:pt x="465" y="0"/>
                    </a:lnTo>
                    <a:lnTo>
                      <a:pt x="456" y="5"/>
                    </a:lnTo>
                    <a:lnTo>
                      <a:pt x="445" y="9"/>
                    </a:lnTo>
                    <a:lnTo>
                      <a:pt x="432" y="12"/>
                    </a:lnTo>
                    <a:lnTo>
                      <a:pt x="419" y="14"/>
                    </a:lnTo>
                    <a:lnTo>
                      <a:pt x="390" y="16"/>
                    </a:lnTo>
                    <a:lnTo>
                      <a:pt x="360" y="19"/>
                    </a:lnTo>
                    <a:lnTo>
                      <a:pt x="343" y="20"/>
                    </a:lnTo>
                    <a:lnTo>
                      <a:pt x="329" y="21"/>
                    </a:lnTo>
                    <a:lnTo>
                      <a:pt x="313" y="23"/>
                    </a:lnTo>
                    <a:lnTo>
                      <a:pt x="299" y="26"/>
                    </a:lnTo>
                    <a:lnTo>
                      <a:pt x="286" y="30"/>
                    </a:lnTo>
                    <a:lnTo>
                      <a:pt x="274" y="35"/>
                    </a:lnTo>
                    <a:lnTo>
                      <a:pt x="267" y="38"/>
                    </a:lnTo>
                    <a:lnTo>
                      <a:pt x="262" y="41"/>
                    </a:lnTo>
                    <a:lnTo>
                      <a:pt x="257" y="45"/>
                    </a:lnTo>
                    <a:lnTo>
                      <a:pt x="253" y="50"/>
                    </a:lnTo>
                    <a:lnTo>
                      <a:pt x="147" y="50"/>
                    </a:lnTo>
                    <a:lnTo>
                      <a:pt x="145" y="54"/>
                    </a:lnTo>
                    <a:lnTo>
                      <a:pt x="142" y="58"/>
                    </a:lnTo>
                    <a:lnTo>
                      <a:pt x="138" y="61"/>
                    </a:lnTo>
                    <a:lnTo>
                      <a:pt x="133" y="62"/>
                    </a:lnTo>
                    <a:lnTo>
                      <a:pt x="143" y="65"/>
                    </a:lnTo>
                    <a:lnTo>
                      <a:pt x="153" y="68"/>
                    </a:lnTo>
                    <a:lnTo>
                      <a:pt x="163" y="70"/>
                    </a:lnTo>
                    <a:lnTo>
                      <a:pt x="173" y="75"/>
                    </a:lnTo>
                    <a:lnTo>
                      <a:pt x="173" y="79"/>
                    </a:lnTo>
                    <a:lnTo>
                      <a:pt x="172" y="83"/>
                    </a:lnTo>
                    <a:lnTo>
                      <a:pt x="170" y="86"/>
                    </a:lnTo>
                    <a:lnTo>
                      <a:pt x="167" y="88"/>
                    </a:lnTo>
                    <a:lnTo>
                      <a:pt x="164" y="90"/>
                    </a:lnTo>
                    <a:lnTo>
                      <a:pt x="161" y="91"/>
                    </a:lnTo>
                    <a:lnTo>
                      <a:pt x="158" y="92"/>
                    </a:lnTo>
                    <a:lnTo>
                      <a:pt x="153" y="93"/>
                    </a:lnTo>
                    <a:lnTo>
                      <a:pt x="133" y="94"/>
                    </a:lnTo>
                    <a:lnTo>
                      <a:pt x="114" y="93"/>
                    </a:lnTo>
                    <a:lnTo>
                      <a:pt x="108" y="93"/>
                    </a:lnTo>
                    <a:lnTo>
                      <a:pt x="94" y="93"/>
                    </a:lnTo>
                    <a:lnTo>
                      <a:pt x="74" y="93"/>
                    </a:lnTo>
                    <a:lnTo>
                      <a:pt x="53" y="93"/>
                    </a:lnTo>
                    <a:lnTo>
                      <a:pt x="42" y="94"/>
                    </a:lnTo>
                    <a:lnTo>
                      <a:pt x="31" y="95"/>
                    </a:lnTo>
                    <a:lnTo>
                      <a:pt x="22" y="99"/>
                    </a:lnTo>
                    <a:lnTo>
                      <a:pt x="15" y="104"/>
                    </a:lnTo>
                    <a:lnTo>
                      <a:pt x="11" y="107"/>
                    </a:lnTo>
                    <a:lnTo>
                      <a:pt x="8" y="110"/>
                    </a:lnTo>
                    <a:lnTo>
                      <a:pt x="6" y="114"/>
                    </a:lnTo>
                    <a:lnTo>
                      <a:pt x="4" y="119"/>
                    </a:lnTo>
                    <a:lnTo>
                      <a:pt x="2" y="130"/>
                    </a:lnTo>
                    <a:lnTo>
                      <a:pt x="0" y="142"/>
                    </a:lnTo>
                    <a:lnTo>
                      <a:pt x="0" y="147"/>
                    </a:lnTo>
                    <a:lnTo>
                      <a:pt x="2" y="151"/>
                    </a:lnTo>
                    <a:lnTo>
                      <a:pt x="4" y="154"/>
                    </a:lnTo>
                    <a:lnTo>
                      <a:pt x="5" y="157"/>
                    </a:lnTo>
                    <a:lnTo>
                      <a:pt x="10" y="162"/>
                    </a:lnTo>
                    <a:lnTo>
                      <a:pt x="16" y="167"/>
                    </a:lnTo>
                    <a:lnTo>
                      <a:pt x="20" y="173"/>
                    </a:lnTo>
                    <a:lnTo>
                      <a:pt x="22" y="179"/>
                    </a:lnTo>
                    <a:lnTo>
                      <a:pt x="24" y="183"/>
                    </a:lnTo>
                    <a:lnTo>
                      <a:pt x="24" y="188"/>
                    </a:lnTo>
                    <a:lnTo>
                      <a:pt x="22" y="193"/>
                    </a:lnTo>
                    <a:lnTo>
                      <a:pt x="20" y="198"/>
                    </a:lnTo>
                    <a:lnTo>
                      <a:pt x="19" y="200"/>
                    </a:lnTo>
                    <a:lnTo>
                      <a:pt x="19" y="203"/>
                    </a:lnTo>
                    <a:lnTo>
                      <a:pt x="20" y="206"/>
                    </a:lnTo>
                    <a:lnTo>
                      <a:pt x="21" y="210"/>
                    </a:lnTo>
                    <a:lnTo>
                      <a:pt x="25" y="217"/>
                    </a:lnTo>
                    <a:lnTo>
                      <a:pt x="30" y="224"/>
                    </a:lnTo>
                    <a:lnTo>
                      <a:pt x="37" y="230"/>
                    </a:lnTo>
                    <a:lnTo>
                      <a:pt x="44" y="235"/>
                    </a:lnTo>
                    <a:lnTo>
                      <a:pt x="49" y="237"/>
                    </a:lnTo>
                    <a:lnTo>
                      <a:pt x="52" y="239"/>
                    </a:lnTo>
                    <a:lnTo>
                      <a:pt x="56" y="241"/>
                    </a:lnTo>
                    <a:lnTo>
                      <a:pt x="60" y="241"/>
                    </a:lnTo>
                    <a:lnTo>
                      <a:pt x="59" y="250"/>
                    </a:lnTo>
                    <a:lnTo>
                      <a:pt x="56" y="259"/>
                    </a:lnTo>
                    <a:lnTo>
                      <a:pt x="52" y="266"/>
                    </a:lnTo>
                    <a:lnTo>
                      <a:pt x="47" y="271"/>
                    </a:lnTo>
                    <a:lnTo>
                      <a:pt x="56" y="271"/>
                    </a:lnTo>
                    <a:lnTo>
                      <a:pt x="66" y="271"/>
                    </a:lnTo>
                    <a:lnTo>
                      <a:pt x="74" y="271"/>
                    </a:lnTo>
                    <a:lnTo>
                      <a:pt x="81" y="271"/>
                    </a:lnTo>
                    <a:lnTo>
                      <a:pt x="82" y="275"/>
                    </a:lnTo>
                    <a:lnTo>
                      <a:pt x="84" y="280"/>
                    </a:lnTo>
                    <a:lnTo>
                      <a:pt x="89" y="284"/>
                    </a:lnTo>
                    <a:lnTo>
                      <a:pt x="96" y="290"/>
                    </a:lnTo>
                    <a:lnTo>
                      <a:pt x="112" y="302"/>
                    </a:lnTo>
                    <a:lnTo>
                      <a:pt x="131" y="313"/>
                    </a:lnTo>
                    <a:lnTo>
                      <a:pt x="170" y="334"/>
                    </a:lnTo>
                    <a:lnTo>
                      <a:pt x="193" y="345"/>
                    </a:lnTo>
                    <a:lnTo>
                      <a:pt x="205" y="352"/>
                    </a:lnTo>
                    <a:lnTo>
                      <a:pt x="218" y="360"/>
                    </a:lnTo>
                    <a:lnTo>
                      <a:pt x="226" y="364"/>
                    </a:lnTo>
                    <a:lnTo>
                      <a:pt x="234" y="367"/>
                    </a:lnTo>
                    <a:lnTo>
                      <a:pt x="243" y="370"/>
                    </a:lnTo>
                    <a:lnTo>
                      <a:pt x="253" y="370"/>
                    </a:lnTo>
                    <a:lnTo>
                      <a:pt x="255" y="370"/>
                    </a:lnTo>
                    <a:lnTo>
                      <a:pt x="257" y="367"/>
                    </a:lnTo>
                    <a:lnTo>
                      <a:pt x="261" y="365"/>
                    </a:lnTo>
                    <a:lnTo>
                      <a:pt x="264" y="361"/>
                    </a:lnTo>
                    <a:lnTo>
                      <a:pt x="267" y="358"/>
                    </a:lnTo>
                    <a:lnTo>
                      <a:pt x="271" y="355"/>
                    </a:lnTo>
                    <a:lnTo>
                      <a:pt x="275" y="353"/>
                    </a:lnTo>
                    <a:lnTo>
                      <a:pt x="279" y="352"/>
                    </a:lnTo>
                    <a:lnTo>
                      <a:pt x="277" y="344"/>
                    </a:lnTo>
                    <a:lnTo>
                      <a:pt x="277" y="338"/>
                    </a:lnTo>
                    <a:lnTo>
                      <a:pt x="278" y="332"/>
                    </a:lnTo>
                    <a:lnTo>
                      <a:pt x="280" y="326"/>
                    </a:lnTo>
                    <a:lnTo>
                      <a:pt x="284" y="322"/>
                    </a:lnTo>
                    <a:lnTo>
                      <a:pt x="289" y="318"/>
                    </a:lnTo>
                    <a:lnTo>
                      <a:pt x="297" y="316"/>
                    </a:lnTo>
                    <a:lnTo>
                      <a:pt x="306" y="315"/>
                    </a:lnTo>
                    <a:lnTo>
                      <a:pt x="316" y="315"/>
                    </a:lnTo>
                    <a:lnTo>
                      <a:pt x="323" y="317"/>
                    </a:lnTo>
                    <a:lnTo>
                      <a:pt x="329" y="320"/>
                    </a:lnTo>
                    <a:lnTo>
                      <a:pt x="334" y="323"/>
                    </a:lnTo>
                    <a:lnTo>
                      <a:pt x="343" y="332"/>
                    </a:lnTo>
                    <a:lnTo>
                      <a:pt x="350" y="342"/>
                    </a:lnTo>
                    <a:lnTo>
                      <a:pt x="353" y="347"/>
                    </a:lnTo>
                    <a:lnTo>
                      <a:pt x="357" y="353"/>
                    </a:lnTo>
                    <a:lnTo>
                      <a:pt x="362" y="358"/>
                    </a:lnTo>
                    <a:lnTo>
                      <a:pt x="367" y="362"/>
                    </a:lnTo>
                    <a:lnTo>
                      <a:pt x="373" y="365"/>
                    </a:lnTo>
                    <a:lnTo>
                      <a:pt x="380" y="368"/>
                    </a:lnTo>
                    <a:lnTo>
                      <a:pt x="389" y="370"/>
                    </a:lnTo>
                    <a:lnTo>
                      <a:pt x="399" y="370"/>
                    </a:lnTo>
                    <a:lnTo>
                      <a:pt x="409" y="370"/>
                    </a:lnTo>
                    <a:lnTo>
                      <a:pt x="418" y="369"/>
                    </a:lnTo>
                    <a:lnTo>
                      <a:pt x="425" y="367"/>
                    </a:lnTo>
                    <a:lnTo>
                      <a:pt x="433" y="365"/>
                    </a:lnTo>
                    <a:lnTo>
                      <a:pt x="447" y="359"/>
                    </a:lnTo>
                    <a:lnTo>
                      <a:pt x="459" y="352"/>
                    </a:lnTo>
                    <a:lnTo>
                      <a:pt x="472" y="345"/>
                    </a:lnTo>
                    <a:lnTo>
                      <a:pt x="483" y="339"/>
                    </a:lnTo>
                    <a:lnTo>
                      <a:pt x="488" y="336"/>
                    </a:lnTo>
                    <a:lnTo>
                      <a:pt x="493" y="335"/>
                    </a:lnTo>
                    <a:lnTo>
                      <a:pt x="499" y="333"/>
                    </a:lnTo>
                    <a:lnTo>
                      <a:pt x="506" y="333"/>
                    </a:lnTo>
                    <a:lnTo>
                      <a:pt x="512" y="332"/>
                    </a:lnTo>
                    <a:lnTo>
                      <a:pt x="521" y="329"/>
                    </a:lnTo>
                    <a:lnTo>
                      <a:pt x="525" y="327"/>
                    </a:lnTo>
                    <a:lnTo>
                      <a:pt x="529" y="325"/>
                    </a:lnTo>
                    <a:lnTo>
                      <a:pt x="531" y="323"/>
                    </a:lnTo>
                    <a:lnTo>
                      <a:pt x="532" y="321"/>
                    </a:lnTo>
                    <a:lnTo>
                      <a:pt x="565" y="321"/>
                    </a:lnTo>
                    <a:lnTo>
                      <a:pt x="564" y="326"/>
                    </a:lnTo>
                    <a:lnTo>
                      <a:pt x="563" y="333"/>
                    </a:lnTo>
                    <a:lnTo>
                      <a:pt x="564" y="341"/>
                    </a:lnTo>
                    <a:lnTo>
                      <a:pt x="565" y="349"/>
                    </a:lnTo>
                    <a:lnTo>
                      <a:pt x="566" y="358"/>
                    </a:lnTo>
                    <a:lnTo>
                      <a:pt x="567" y="367"/>
                    </a:lnTo>
                    <a:lnTo>
                      <a:pt x="567" y="375"/>
                    </a:lnTo>
                    <a:lnTo>
                      <a:pt x="565" y="382"/>
                    </a:lnTo>
                    <a:lnTo>
                      <a:pt x="575" y="381"/>
                    </a:lnTo>
                    <a:lnTo>
                      <a:pt x="582" y="379"/>
                    </a:lnTo>
                    <a:lnTo>
                      <a:pt x="590" y="377"/>
                    </a:lnTo>
                    <a:lnTo>
                      <a:pt x="596" y="375"/>
                    </a:lnTo>
                    <a:lnTo>
                      <a:pt x="601" y="372"/>
                    </a:lnTo>
                    <a:lnTo>
                      <a:pt x="605" y="369"/>
                    </a:lnTo>
                    <a:lnTo>
                      <a:pt x="610" y="366"/>
                    </a:lnTo>
                    <a:lnTo>
                      <a:pt x="613" y="362"/>
                    </a:lnTo>
                    <a:lnTo>
                      <a:pt x="623" y="345"/>
                    </a:lnTo>
                    <a:lnTo>
                      <a:pt x="632" y="327"/>
                    </a:lnTo>
                    <a:lnTo>
                      <a:pt x="636" y="331"/>
                    </a:lnTo>
                    <a:lnTo>
                      <a:pt x="641" y="334"/>
                    </a:lnTo>
                    <a:lnTo>
                      <a:pt x="647" y="336"/>
                    </a:lnTo>
                    <a:lnTo>
                      <a:pt x="654" y="337"/>
                    </a:lnTo>
                    <a:lnTo>
                      <a:pt x="669" y="338"/>
                    </a:lnTo>
                    <a:lnTo>
                      <a:pt x="687" y="336"/>
                    </a:lnTo>
                    <a:lnTo>
                      <a:pt x="721" y="330"/>
                    </a:lnTo>
                    <a:lnTo>
                      <a:pt x="752" y="327"/>
                    </a:lnTo>
                    <a:lnTo>
                      <a:pt x="767" y="327"/>
                    </a:lnTo>
                    <a:lnTo>
                      <a:pt x="781" y="325"/>
                    </a:lnTo>
                    <a:lnTo>
                      <a:pt x="794" y="324"/>
                    </a:lnTo>
                    <a:lnTo>
                      <a:pt x="808" y="321"/>
                    </a:lnTo>
                    <a:lnTo>
                      <a:pt x="831" y="315"/>
                    </a:lnTo>
                    <a:lnTo>
                      <a:pt x="853" y="307"/>
                    </a:lnTo>
                    <a:lnTo>
                      <a:pt x="873" y="299"/>
                    </a:lnTo>
                    <a:lnTo>
                      <a:pt x="895" y="290"/>
                    </a:lnTo>
                    <a:lnTo>
                      <a:pt x="906" y="287"/>
                    </a:lnTo>
                    <a:lnTo>
                      <a:pt x="918" y="283"/>
                    </a:lnTo>
                    <a:lnTo>
                      <a:pt x="930" y="280"/>
                    </a:lnTo>
                    <a:lnTo>
                      <a:pt x="944" y="278"/>
                    </a:lnTo>
                    <a:lnTo>
                      <a:pt x="951" y="279"/>
                    </a:lnTo>
                    <a:lnTo>
                      <a:pt x="961" y="284"/>
                    </a:lnTo>
                    <a:lnTo>
                      <a:pt x="967" y="286"/>
                    </a:lnTo>
                    <a:lnTo>
                      <a:pt x="972" y="288"/>
                    </a:lnTo>
                    <a:lnTo>
                      <a:pt x="979" y="289"/>
                    </a:lnTo>
                    <a:lnTo>
                      <a:pt x="983" y="290"/>
                    </a:lnTo>
                    <a:lnTo>
                      <a:pt x="995" y="290"/>
                    </a:lnTo>
                    <a:lnTo>
                      <a:pt x="1005" y="293"/>
                    </a:lnTo>
                    <a:lnTo>
                      <a:pt x="1015" y="295"/>
                    </a:lnTo>
                    <a:lnTo>
                      <a:pt x="1024" y="300"/>
                    </a:lnTo>
                    <a:lnTo>
                      <a:pt x="1034" y="303"/>
                    </a:lnTo>
                    <a:lnTo>
                      <a:pt x="1045" y="306"/>
                    </a:lnTo>
                    <a:lnTo>
                      <a:pt x="1056" y="308"/>
                    </a:lnTo>
                    <a:lnTo>
                      <a:pt x="1070" y="309"/>
                    </a:lnTo>
                    <a:lnTo>
                      <a:pt x="1068" y="297"/>
                    </a:lnTo>
                    <a:lnTo>
                      <a:pt x="1063" y="286"/>
                    </a:lnTo>
                    <a:lnTo>
                      <a:pt x="1060" y="276"/>
                    </a:lnTo>
                    <a:lnTo>
                      <a:pt x="1056" y="268"/>
                    </a:lnTo>
                    <a:lnTo>
                      <a:pt x="1047" y="254"/>
                    </a:lnTo>
                    <a:lnTo>
                      <a:pt x="1038" y="241"/>
                    </a:lnTo>
                    <a:lnTo>
                      <a:pt x="1034" y="233"/>
                    </a:lnTo>
                    <a:lnTo>
                      <a:pt x="1030" y="226"/>
                    </a:lnTo>
                    <a:lnTo>
                      <a:pt x="1026" y="219"/>
                    </a:lnTo>
                    <a:lnTo>
                      <a:pt x="1024" y="211"/>
                    </a:lnTo>
                    <a:lnTo>
                      <a:pt x="1021" y="202"/>
                    </a:lnTo>
                    <a:lnTo>
                      <a:pt x="1018" y="192"/>
                    </a:lnTo>
                    <a:lnTo>
                      <a:pt x="1017" y="179"/>
                    </a:lnTo>
                    <a:lnTo>
                      <a:pt x="1017" y="167"/>
                    </a:lnTo>
                    <a:lnTo>
                      <a:pt x="1014" y="152"/>
                    </a:lnTo>
                    <a:lnTo>
                      <a:pt x="1011" y="14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grpSp>
        <p:sp>
          <p:nvSpPr>
            <p:cNvPr id="371" name="Freeform 544"/>
            <p:cNvSpPr>
              <a:spLocks/>
            </p:cNvSpPr>
            <p:nvPr>
              <p:custDataLst>
                <p:tags r:id="rId364"/>
              </p:custDataLst>
            </p:nvPr>
          </p:nvSpPr>
          <p:spPr bwMode="auto">
            <a:xfrm>
              <a:off x="5997357" y="3389984"/>
              <a:ext cx="191304" cy="239781"/>
            </a:xfrm>
            <a:custGeom>
              <a:avLst/>
              <a:gdLst>
                <a:gd name="T0" fmla="*/ 200 w 399"/>
                <a:gd name="T1" fmla="*/ 8 h 518"/>
                <a:gd name="T2" fmla="*/ 202 w 399"/>
                <a:gd name="T3" fmla="*/ 22 h 518"/>
                <a:gd name="T4" fmla="*/ 208 w 399"/>
                <a:gd name="T5" fmla="*/ 36 h 518"/>
                <a:gd name="T6" fmla="*/ 214 w 399"/>
                <a:gd name="T7" fmla="*/ 49 h 518"/>
                <a:gd name="T8" fmla="*/ 224 w 399"/>
                <a:gd name="T9" fmla="*/ 63 h 518"/>
                <a:gd name="T10" fmla="*/ 235 w 399"/>
                <a:gd name="T11" fmla="*/ 75 h 518"/>
                <a:gd name="T12" fmla="*/ 249 w 399"/>
                <a:gd name="T13" fmla="*/ 86 h 518"/>
                <a:gd name="T14" fmla="*/ 264 w 399"/>
                <a:gd name="T15" fmla="*/ 95 h 518"/>
                <a:gd name="T16" fmla="*/ 316 w 399"/>
                <a:gd name="T17" fmla="*/ 106 h 518"/>
                <a:gd name="T18" fmla="*/ 365 w 399"/>
                <a:gd name="T19" fmla="*/ 119 h 518"/>
                <a:gd name="T20" fmla="*/ 380 w 399"/>
                <a:gd name="T21" fmla="*/ 127 h 518"/>
                <a:gd name="T22" fmla="*/ 392 w 399"/>
                <a:gd name="T23" fmla="*/ 137 h 518"/>
                <a:gd name="T24" fmla="*/ 398 w 399"/>
                <a:gd name="T25" fmla="*/ 151 h 518"/>
                <a:gd name="T26" fmla="*/ 398 w 399"/>
                <a:gd name="T27" fmla="*/ 174 h 518"/>
                <a:gd name="T28" fmla="*/ 390 w 399"/>
                <a:gd name="T29" fmla="*/ 200 h 518"/>
                <a:gd name="T30" fmla="*/ 369 w 399"/>
                <a:gd name="T31" fmla="*/ 239 h 518"/>
                <a:gd name="T32" fmla="*/ 344 w 399"/>
                <a:gd name="T33" fmla="*/ 276 h 518"/>
                <a:gd name="T34" fmla="*/ 328 w 399"/>
                <a:gd name="T35" fmla="*/ 303 h 518"/>
                <a:gd name="T36" fmla="*/ 314 w 399"/>
                <a:gd name="T37" fmla="*/ 330 h 518"/>
                <a:gd name="T38" fmla="*/ 307 w 399"/>
                <a:gd name="T39" fmla="*/ 360 h 518"/>
                <a:gd name="T40" fmla="*/ 297 w 399"/>
                <a:gd name="T41" fmla="*/ 377 h 518"/>
                <a:gd name="T42" fmla="*/ 268 w 399"/>
                <a:gd name="T43" fmla="*/ 387 h 518"/>
                <a:gd name="T44" fmla="*/ 246 w 399"/>
                <a:gd name="T45" fmla="*/ 399 h 518"/>
                <a:gd name="T46" fmla="*/ 235 w 399"/>
                <a:gd name="T47" fmla="*/ 408 h 518"/>
                <a:gd name="T48" fmla="*/ 227 w 399"/>
                <a:gd name="T49" fmla="*/ 417 h 518"/>
                <a:gd name="T50" fmla="*/ 224 w 399"/>
                <a:gd name="T51" fmla="*/ 427 h 518"/>
                <a:gd name="T52" fmla="*/ 213 w 399"/>
                <a:gd name="T53" fmla="*/ 438 h 518"/>
                <a:gd name="T54" fmla="*/ 188 w 399"/>
                <a:gd name="T55" fmla="*/ 450 h 518"/>
                <a:gd name="T56" fmla="*/ 173 w 399"/>
                <a:gd name="T57" fmla="*/ 456 h 518"/>
                <a:gd name="T58" fmla="*/ 166 w 399"/>
                <a:gd name="T59" fmla="*/ 467 h 518"/>
                <a:gd name="T60" fmla="*/ 158 w 399"/>
                <a:gd name="T61" fmla="*/ 481 h 518"/>
                <a:gd name="T62" fmla="*/ 146 w 399"/>
                <a:gd name="T63" fmla="*/ 490 h 518"/>
                <a:gd name="T64" fmla="*/ 131 w 399"/>
                <a:gd name="T65" fmla="*/ 494 h 518"/>
                <a:gd name="T66" fmla="*/ 102 w 399"/>
                <a:gd name="T67" fmla="*/ 498 h 518"/>
                <a:gd name="T68" fmla="*/ 73 w 399"/>
                <a:gd name="T69" fmla="*/ 504 h 518"/>
                <a:gd name="T70" fmla="*/ 55 w 399"/>
                <a:gd name="T71" fmla="*/ 512 h 518"/>
                <a:gd name="T72" fmla="*/ 46 w 399"/>
                <a:gd name="T73" fmla="*/ 514 h 518"/>
                <a:gd name="T74" fmla="*/ 43 w 399"/>
                <a:gd name="T75" fmla="*/ 506 h 518"/>
                <a:gd name="T76" fmla="*/ 38 w 399"/>
                <a:gd name="T77" fmla="*/ 497 h 518"/>
                <a:gd name="T78" fmla="*/ 34 w 399"/>
                <a:gd name="T79" fmla="*/ 487 h 518"/>
                <a:gd name="T80" fmla="*/ 33 w 399"/>
                <a:gd name="T81" fmla="*/ 468 h 518"/>
                <a:gd name="T82" fmla="*/ 29 w 399"/>
                <a:gd name="T83" fmla="*/ 445 h 518"/>
                <a:gd name="T84" fmla="*/ 17 w 399"/>
                <a:gd name="T85" fmla="*/ 418 h 518"/>
                <a:gd name="T86" fmla="*/ 0 w 399"/>
                <a:gd name="T87" fmla="*/ 358 h 518"/>
                <a:gd name="T88" fmla="*/ 194 w 399"/>
                <a:gd name="T89" fmla="*/ 185 h 518"/>
                <a:gd name="T90" fmla="*/ 200 w 399"/>
                <a:gd name="T91" fmla="*/ 0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9" h="518">
                  <a:moveTo>
                    <a:pt x="200" y="0"/>
                  </a:moveTo>
                  <a:lnTo>
                    <a:pt x="200" y="8"/>
                  </a:lnTo>
                  <a:lnTo>
                    <a:pt x="201" y="15"/>
                  </a:lnTo>
                  <a:lnTo>
                    <a:pt x="202" y="22"/>
                  </a:lnTo>
                  <a:lnTo>
                    <a:pt x="205" y="29"/>
                  </a:lnTo>
                  <a:lnTo>
                    <a:pt x="208" y="36"/>
                  </a:lnTo>
                  <a:lnTo>
                    <a:pt x="211" y="42"/>
                  </a:lnTo>
                  <a:lnTo>
                    <a:pt x="214" y="49"/>
                  </a:lnTo>
                  <a:lnTo>
                    <a:pt x="219" y="56"/>
                  </a:lnTo>
                  <a:lnTo>
                    <a:pt x="224" y="63"/>
                  </a:lnTo>
                  <a:lnTo>
                    <a:pt x="230" y="69"/>
                  </a:lnTo>
                  <a:lnTo>
                    <a:pt x="235" y="75"/>
                  </a:lnTo>
                  <a:lnTo>
                    <a:pt x="242" y="81"/>
                  </a:lnTo>
                  <a:lnTo>
                    <a:pt x="249" y="86"/>
                  </a:lnTo>
                  <a:lnTo>
                    <a:pt x="256" y="91"/>
                  </a:lnTo>
                  <a:lnTo>
                    <a:pt x="264" y="95"/>
                  </a:lnTo>
                  <a:lnTo>
                    <a:pt x="273" y="98"/>
                  </a:lnTo>
                  <a:lnTo>
                    <a:pt x="316" y="106"/>
                  </a:lnTo>
                  <a:lnTo>
                    <a:pt x="356" y="116"/>
                  </a:lnTo>
                  <a:lnTo>
                    <a:pt x="365" y="119"/>
                  </a:lnTo>
                  <a:lnTo>
                    <a:pt x="374" y="123"/>
                  </a:lnTo>
                  <a:lnTo>
                    <a:pt x="380" y="127"/>
                  </a:lnTo>
                  <a:lnTo>
                    <a:pt x="387" y="132"/>
                  </a:lnTo>
                  <a:lnTo>
                    <a:pt x="392" y="137"/>
                  </a:lnTo>
                  <a:lnTo>
                    <a:pt x="396" y="144"/>
                  </a:lnTo>
                  <a:lnTo>
                    <a:pt x="398" y="151"/>
                  </a:lnTo>
                  <a:lnTo>
                    <a:pt x="399" y="160"/>
                  </a:lnTo>
                  <a:lnTo>
                    <a:pt x="398" y="174"/>
                  </a:lnTo>
                  <a:lnTo>
                    <a:pt x="396" y="187"/>
                  </a:lnTo>
                  <a:lnTo>
                    <a:pt x="390" y="200"/>
                  </a:lnTo>
                  <a:lnTo>
                    <a:pt x="385" y="213"/>
                  </a:lnTo>
                  <a:lnTo>
                    <a:pt x="369" y="239"/>
                  </a:lnTo>
                  <a:lnTo>
                    <a:pt x="353" y="263"/>
                  </a:lnTo>
                  <a:lnTo>
                    <a:pt x="344" y="276"/>
                  </a:lnTo>
                  <a:lnTo>
                    <a:pt x="335" y="290"/>
                  </a:lnTo>
                  <a:lnTo>
                    <a:pt x="328" y="303"/>
                  </a:lnTo>
                  <a:lnTo>
                    <a:pt x="321" y="316"/>
                  </a:lnTo>
                  <a:lnTo>
                    <a:pt x="314" y="330"/>
                  </a:lnTo>
                  <a:lnTo>
                    <a:pt x="310" y="345"/>
                  </a:lnTo>
                  <a:lnTo>
                    <a:pt x="307" y="360"/>
                  </a:lnTo>
                  <a:lnTo>
                    <a:pt x="306" y="376"/>
                  </a:lnTo>
                  <a:lnTo>
                    <a:pt x="297" y="377"/>
                  </a:lnTo>
                  <a:lnTo>
                    <a:pt x="284" y="381"/>
                  </a:lnTo>
                  <a:lnTo>
                    <a:pt x="268" y="387"/>
                  </a:lnTo>
                  <a:lnTo>
                    <a:pt x="254" y="395"/>
                  </a:lnTo>
                  <a:lnTo>
                    <a:pt x="246" y="399"/>
                  </a:lnTo>
                  <a:lnTo>
                    <a:pt x="241" y="403"/>
                  </a:lnTo>
                  <a:lnTo>
                    <a:pt x="235" y="408"/>
                  </a:lnTo>
                  <a:lnTo>
                    <a:pt x="231" y="413"/>
                  </a:lnTo>
                  <a:lnTo>
                    <a:pt x="227" y="417"/>
                  </a:lnTo>
                  <a:lnTo>
                    <a:pt x="225" y="422"/>
                  </a:lnTo>
                  <a:lnTo>
                    <a:pt x="224" y="427"/>
                  </a:lnTo>
                  <a:lnTo>
                    <a:pt x="227" y="431"/>
                  </a:lnTo>
                  <a:lnTo>
                    <a:pt x="213" y="438"/>
                  </a:lnTo>
                  <a:lnTo>
                    <a:pt x="197" y="446"/>
                  </a:lnTo>
                  <a:lnTo>
                    <a:pt x="188" y="450"/>
                  </a:lnTo>
                  <a:lnTo>
                    <a:pt x="179" y="454"/>
                  </a:lnTo>
                  <a:lnTo>
                    <a:pt x="173" y="456"/>
                  </a:lnTo>
                  <a:lnTo>
                    <a:pt x="166" y="456"/>
                  </a:lnTo>
                  <a:lnTo>
                    <a:pt x="166" y="467"/>
                  </a:lnTo>
                  <a:lnTo>
                    <a:pt x="163" y="475"/>
                  </a:lnTo>
                  <a:lnTo>
                    <a:pt x="158" y="481"/>
                  </a:lnTo>
                  <a:lnTo>
                    <a:pt x="153" y="486"/>
                  </a:lnTo>
                  <a:lnTo>
                    <a:pt x="146" y="490"/>
                  </a:lnTo>
                  <a:lnTo>
                    <a:pt x="139" y="493"/>
                  </a:lnTo>
                  <a:lnTo>
                    <a:pt x="131" y="494"/>
                  </a:lnTo>
                  <a:lnTo>
                    <a:pt x="122" y="496"/>
                  </a:lnTo>
                  <a:lnTo>
                    <a:pt x="102" y="498"/>
                  </a:lnTo>
                  <a:lnTo>
                    <a:pt x="83" y="501"/>
                  </a:lnTo>
                  <a:lnTo>
                    <a:pt x="73" y="504"/>
                  </a:lnTo>
                  <a:lnTo>
                    <a:pt x="64" y="507"/>
                  </a:lnTo>
                  <a:lnTo>
                    <a:pt x="55" y="512"/>
                  </a:lnTo>
                  <a:lnTo>
                    <a:pt x="46" y="518"/>
                  </a:lnTo>
                  <a:lnTo>
                    <a:pt x="46" y="514"/>
                  </a:lnTo>
                  <a:lnTo>
                    <a:pt x="45" y="510"/>
                  </a:lnTo>
                  <a:lnTo>
                    <a:pt x="43" y="506"/>
                  </a:lnTo>
                  <a:lnTo>
                    <a:pt x="40" y="501"/>
                  </a:lnTo>
                  <a:lnTo>
                    <a:pt x="38" y="497"/>
                  </a:lnTo>
                  <a:lnTo>
                    <a:pt x="36" y="492"/>
                  </a:lnTo>
                  <a:lnTo>
                    <a:pt x="34" y="487"/>
                  </a:lnTo>
                  <a:lnTo>
                    <a:pt x="33" y="481"/>
                  </a:lnTo>
                  <a:lnTo>
                    <a:pt x="33" y="468"/>
                  </a:lnTo>
                  <a:lnTo>
                    <a:pt x="31" y="456"/>
                  </a:lnTo>
                  <a:lnTo>
                    <a:pt x="29" y="445"/>
                  </a:lnTo>
                  <a:lnTo>
                    <a:pt x="26" y="436"/>
                  </a:lnTo>
                  <a:lnTo>
                    <a:pt x="17" y="418"/>
                  </a:lnTo>
                  <a:lnTo>
                    <a:pt x="7" y="401"/>
                  </a:lnTo>
                  <a:lnTo>
                    <a:pt x="0" y="358"/>
                  </a:lnTo>
                  <a:lnTo>
                    <a:pt x="113" y="332"/>
                  </a:lnTo>
                  <a:lnTo>
                    <a:pt x="194" y="185"/>
                  </a:lnTo>
                  <a:lnTo>
                    <a:pt x="166" y="136"/>
                  </a:lnTo>
                  <a:lnTo>
                    <a:pt x="200"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72" name="Freeform 546"/>
            <p:cNvSpPr>
              <a:spLocks/>
            </p:cNvSpPr>
            <p:nvPr>
              <p:custDataLst>
                <p:tags r:id="rId365"/>
              </p:custDataLst>
            </p:nvPr>
          </p:nvSpPr>
          <p:spPr bwMode="auto">
            <a:xfrm>
              <a:off x="4235773" y="3100838"/>
              <a:ext cx="328404" cy="229203"/>
            </a:xfrm>
            <a:custGeom>
              <a:avLst/>
              <a:gdLst>
                <a:gd name="T0" fmla="*/ 648 w 697"/>
                <a:gd name="T1" fmla="*/ 53 h 500"/>
                <a:gd name="T2" fmla="*/ 657 w 697"/>
                <a:gd name="T3" fmla="*/ 161 h 500"/>
                <a:gd name="T4" fmla="*/ 661 w 697"/>
                <a:gd name="T5" fmla="*/ 167 h 500"/>
                <a:gd name="T6" fmla="*/ 677 w 697"/>
                <a:gd name="T7" fmla="*/ 177 h 500"/>
                <a:gd name="T8" fmla="*/ 694 w 697"/>
                <a:gd name="T9" fmla="*/ 189 h 500"/>
                <a:gd name="T10" fmla="*/ 697 w 697"/>
                <a:gd name="T11" fmla="*/ 198 h 500"/>
                <a:gd name="T12" fmla="*/ 694 w 697"/>
                <a:gd name="T13" fmla="*/ 211 h 500"/>
                <a:gd name="T14" fmla="*/ 685 w 697"/>
                <a:gd name="T15" fmla="*/ 217 h 500"/>
                <a:gd name="T16" fmla="*/ 655 w 697"/>
                <a:gd name="T17" fmla="*/ 218 h 500"/>
                <a:gd name="T18" fmla="*/ 605 w 697"/>
                <a:gd name="T19" fmla="*/ 228 h 500"/>
                <a:gd name="T20" fmla="*/ 567 w 697"/>
                <a:gd name="T21" fmla="*/ 250 h 500"/>
                <a:gd name="T22" fmla="*/ 549 w 697"/>
                <a:gd name="T23" fmla="*/ 267 h 500"/>
                <a:gd name="T24" fmla="*/ 539 w 697"/>
                <a:gd name="T25" fmla="*/ 288 h 500"/>
                <a:gd name="T26" fmla="*/ 521 w 697"/>
                <a:gd name="T27" fmla="*/ 302 h 500"/>
                <a:gd name="T28" fmla="*/ 491 w 697"/>
                <a:gd name="T29" fmla="*/ 324 h 500"/>
                <a:gd name="T30" fmla="*/ 455 w 697"/>
                <a:gd name="T31" fmla="*/ 352 h 500"/>
                <a:gd name="T32" fmla="*/ 420 w 697"/>
                <a:gd name="T33" fmla="*/ 370 h 500"/>
                <a:gd name="T34" fmla="*/ 372 w 697"/>
                <a:gd name="T35" fmla="*/ 377 h 500"/>
                <a:gd name="T36" fmla="*/ 344 w 697"/>
                <a:gd name="T37" fmla="*/ 380 h 500"/>
                <a:gd name="T38" fmla="*/ 316 w 697"/>
                <a:gd name="T39" fmla="*/ 396 h 500"/>
                <a:gd name="T40" fmla="*/ 290 w 697"/>
                <a:gd name="T41" fmla="*/ 417 h 500"/>
                <a:gd name="T42" fmla="*/ 265 w 697"/>
                <a:gd name="T43" fmla="*/ 426 h 500"/>
                <a:gd name="T44" fmla="*/ 5 w 697"/>
                <a:gd name="T45" fmla="*/ 496 h 500"/>
                <a:gd name="T46" fmla="*/ 32 w 697"/>
                <a:gd name="T47" fmla="*/ 487 h 500"/>
                <a:gd name="T48" fmla="*/ 85 w 697"/>
                <a:gd name="T49" fmla="*/ 473 h 500"/>
                <a:gd name="T50" fmla="*/ 93 w 697"/>
                <a:gd name="T51" fmla="*/ 459 h 500"/>
                <a:gd name="T52" fmla="*/ 99 w 697"/>
                <a:gd name="T53" fmla="*/ 438 h 500"/>
                <a:gd name="T54" fmla="*/ 119 w 697"/>
                <a:gd name="T55" fmla="*/ 422 h 500"/>
                <a:gd name="T56" fmla="*/ 160 w 697"/>
                <a:gd name="T57" fmla="*/ 399 h 500"/>
                <a:gd name="T58" fmla="*/ 181 w 697"/>
                <a:gd name="T59" fmla="*/ 382 h 500"/>
                <a:gd name="T60" fmla="*/ 192 w 697"/>
                <a:gd name="T61" fmla="*/ 357 h 500"/>
                <a:gd name="T62" fmla="*/ 193 w 697"/>
                <a:gd name="T63" fmla="*/ 316 h 500"/>
                <a:gd name="T64" fmla="*/ 195 w 697"/>
                <a:gd name="T65" fmla="*/ 254 h 500"/>
                <a:gd name="T66" fmla="*/ 192 w 697"/>
                <a:gd name="T67" fmla="*/ 192 h 500"/>
                <a:gd name="T68" fmla="*/ 214 w 697"/>
                <a:gd name="T69" fmla="*/ 189 h 500"/>
                <a:gd name="T70" fmla="*/ 228 w 697"/>
                <a:gd name="T71" fmla="*/ 179 h 500"/>
                <a:gd name="T72" fmla="*/ 241 w 697"/>
                <a:gd name="T73" fmla="*/ 165 h 500"/>
                <a:gd name="T74" fmla="*/ 252 w 697"/>
                <a:gd name="T75" fmla="*/ 152 h 500"/>
                <a:gd name="T76" fmla="*/ 281 w 697"/>
                <a:gd name="T77" fmla="*/ 146 h 500"/>
                <a:gd name="T78" fmla="*/ 314 w 697"/>
                <a:gd name="T79" fmla="*/ 143 h 500"/>
                <a:gd name="T80" fmla="*/ 340 w 697"/>
                <a:gd name="T81" fmla="*/ 131 h 500"/>
                <a:gd name="T82" fmla="*/ 360 w 697"/>
                <a:gd name="T83" fmla="*/ 108 h 500"/>
                <a:gd name="T84" fmla="*/ 388 w 697"/>
                <a:gd name="T85" fmla="*/ 48 h 500"/>
                <a:gd name="T86" fmla="*/ 407 w 697"/>
                <a:gd name="T87" fmla="*/ 12 h 500"/>
                <a:gd name="T88" fmla="*/ 426 w 697"/>
                <a:gd name="T89" fmla="*/ 8 h 500"/>
                <a:gd name="T90" fmla="*/ 449 w 697"/>
                <a:gd name="T91" fmla="*/ 20 h 500"/>
                <a:gd name="T92" fmla="*/ 512 w 697"/>
                <a:gd name="T93" fmla="*/ 18 h 500"/>
                <a:gd name="T94" fmla="*/ 590 w 697"/>
                <a:gd name="T95" fmla="*/ 13 h 500"/>
                <a:gd name="T96" fmla="*/ 597 w 697"/>
                <a:gd name="T97" fmla="*/ 17 h 500"/>
                <a:gd name="T98" fmla="*/ 605 w 697"/>
                <a:gd name="T99" fmla="*/ 36 h 500"/>
                <a:gd name="T100" fmla="*/ 611 w 697"/>
                <a:gd name="T101" fmla="*/ 51 h 500"/>
                <a:gd name="T102" fmla="*/ 618 w 697"/>
                <a:gd name="T103" fmla="*/ 50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97" h="500">
                  <a:moveTo>
                    <a:pt x="631" y="50"/>
                  </a:moveTo>
                  <a:lnTo>
                    <a:pt x="635" y="51"/>
                  </a:lnTo>
                  <a:lnTo>
                    <a:pt x="648" y="53"/>
                  </a:lnTo>
                  <a:lnTo>
                    <a:pt x="659" y="55"/>
                  </a:lnTo>
                  <a:lnTo>
                    <a:pt x="664" y="56"/>
                  </a:lnTo>
                  <a:lnTo>
                    <a:pt x="657" y="161"/>
                  </a:lnTo>
                  <a:lnTo>
                    <a:pt x="657" y="163"/>
                  </a:lnTo>
                  <a:lnTo>
                    <a:pt x="659" y="165"/>
                  </a:lnTo>
                  <a:lnTo>
                    <a:pt x="661" y="167"/>
                  </a:lnTo>
                  <a:lnTo>
                    <a:pt x="664" y="169"/>
                  </a:lnTo>
                  <a:lnTo>
                    <a:pt x="669" y="173"/>
                  </a:lnTo>
                  <a:lnTo>
                    <a:pt x="677" y="177"/>
                  </a:lnTo>
                  <a:lnTo>
                    <a:pt x="685" y="181"/>
                  </a:lnTo>
                  <a:lnTo>
                    <a:pt x="691" y="185"/>
                  </a:lnTo>
                  <a:lnTo>
                    <a:pt x="694" y="189"/>
                  </a:lnTo>
                  <a:lnTo>
                    <a:pt x="696" y="192"/>
                  </a:lnTo>
                  <a:lnTo>
                    <a:pt x="697" y="195"/>
                  </a:lnTo>
                  <a:lnTo>
                    <a:pt x="697" y="198"/>
                  </a:lnTo>
                  <a:lnTo>
                    <a:pt x="697" y="203"/>
                  </a:lnTo>
                  <a:lnTo>
                    <a:pt x="696" y="208"/>
                  </a:lnTo>
                  <a:lnTo>
                    <a:pt x="694" y="211"/>
                  </a:lnTo>
                  <a:lnTo>
                    <a:pt x="691" y="214"/>
                  </a:lnTo>
                  <a:lnTo>
                    <a:pt x="688" y="216"/>
                  </a:lnTo>
                  <a:lnTo>
                    <a:pt x="685" y="217"/>
                  </a:lnTo>
                  <a:lnTo>
                    <a:pt x="680" y="218"/>
                  </a:lnTo>
                  <a:lnTo>
                    <a:pt x="676" y="219"/>
                  </a:lnTo>
                  <a:lnTo>
                    <a:pt x="655" y="218"/>
                  </a:lnTo>
                  <a:lnTo>
                    <a:pt x="631" y="216"/>
                  </a:lnTo>
                  <a:lnTo>
                    <a:pt x="619" y="221"/>
                  </a:lnTo>
                  <a:lnTo>
                    <a:pt x="605" y="228"/>
                  </a:lnTo>
                  <a:lnTo>
                    <a:pt x="589" y="235"/>
                  </a:lnTo>
                  <a:lnTo>
                    <a:pt x="574" y="245"/>
                  </a:lnTo>
                  <a:lnTo>
                    <a:pt x="567" y="250"/>
                  </a:lnTo>
                  <a:lnTo>
                    <a:pt x="560" y="256"/>
                  </a:lnTo>
                  <a:lnTo>
                    <a:pt x="554" y="261"/>
                  </a:lnTo>
                  <a:lnTo>
                    <a:pt x="549" y="267"/>
                  </a:lnTo>
                  <a:lnTo>
                    <a:pt x="544" y="274"/>
                  </a:lnTo>
                  <a:lnTo>
                    <a:pt x="541" y="281"/>
                  </a:lnTo>
                  <a:lnTo>
                    <a:pt x="539" y="288"/>
                  </a:lnTo>
                  <a:lnTo>
                    <a:pt x="538" y="296"/>
                  </a:lnTo>
                  <a:lnTo>
                    <a:pt x="529" y="299"/>
                  </a:lnTo>
                  <a:lnTo>
                    <a:pt x="521" y="302"/>
                  </a:lnTo>
                  <a:lnTo>
                    <a:pt x="514" y="306"/>
                  </a:lnTo>
                  <a:lnTo>
                    <a:pt x="506" y="312"/>
                  </a:lnTo>
                  <a:lnTo>
                    <a:pt x="491" y="324"/>
                  </a:lnTo>
                  <a:lnTo>
                    <a:pt x="475" y="339"/>
                  </a:lnTo>
                  <a:lnTo>
                    <a:pt x="465" y="346"/>
                  </a:lnTo>
                  <a:lnTo>
                    <a:pt x="455" y="352"/>
                  </a:lnTo>
                  <a:lnTo>
                    <a:pt x="445" y="360"/>
                  </a:lnTo>
                  <a:lnTo>
                    <a:pt x="433" y="365"/>
                  </a:lnTo>
                  <a:lnTo>
                    <a:pt x="420" y="370"/>
                  </a:lnTo>
                  <a:lnTo>
                    <a:pt x="406" y="373"/>
                  </a:lnTo>
                  <a:lnTo>
                    <a:pt x="389" y="376"/>
                  </a:lnTo>
                  <a:lnTo>
                    <a:pt x="372" y="377"/>
                  </a:lnTo>
                  <a:lnTo>
                    <a:pt x="361" y="377"/>
                  </a:lnTo>
                  <a:lnTo>
                    <a:pt x="352" y="378"/>
                  </a:lnTo>
                  <a:lnTo>
                    <a:pt x="344" y="380"/>
                  </a:lnTo>
                  <a:lnTo>
                    <a:pt x="337" y="382"/>
                  </a:lnTo>
                  <a:lnTo>
                    <a:pt x="326" y="389"/>
                  </a:lnTo>
                  <a:lnTo>
                    <a:pt x="316" y="396"/>
                  </a:lnTo>
                  <a:lnTo>
                    <a:pt x="306" y="404"/>
                  </a:lnTo>
                  <a:lnTo>
                    <a:pt x="296" y="413"/>
                  </a:lnTo>
                  <a:lnTo>
                    <a:pt x="290" y="417"/>
                  </a:lnTo>
                  <a:lnTo>
                    <a:pt x="283" y="420"/>
                  </a:lnTo>
                  <a:lnTo>
                    <a:pt x="274" y="423"/>
                  </a:lnTo>
                  <a:lnTo>
                    <a:pt x="265" y="426"/>
                  </a:lnTo>
                  <a:lnTo>
                    <a:pt x="272" y="494"/>
                  </a:lnTo>
                  <a:lnTo>
                    <a:pt x="0" y="500"/>
                  </a:lnTo>
                  <a:lnTo>
                    <a:pt x="5" y="496"/>
                  </a:lnTo>
                  <a:lnTo>
                    <a:pt x="13" y="492"/>
                  </a:lnTo>
                  <a:lnTo>
                    <a:pt x="22" y="490"/>
                  </a:lnTo>
                  <a:lnTo>
                    <a:pt x="32" y="487"/>
                  </a:lnTo>
                  <a:lnTo>
                    <a:pt x="55" y="483"/>
                  </a:lnTo>
                  <a:lnTo>
                    <a:pt x="80" y="475"/>
                  </a:lnTo>
                  <a:lnTo>
                    <a:pt x="85" y="473"/>
                  </a:lnTo>
                  <a:lnTo>
                    <a:pt x="90" y="469"/>
                  </a:lnTo>
                  <a:lnTo>
                    <a:pt x="92" y="465"/>
                  </a:lnTo>
                  <a:lnTo>
                    <a:pt x="93" y="459"/>
                  </a:lnTo>
                  <a:lnTo>
                    <a:pt x="93" y="451"/>
                  </a:lnTo>
                  <a:lnTo>
                    <a:pt x="93" y="444"/>
                  </a:lnTo>
                  <a:lnTo>
                    <a:pt x="99" y="438"/>
                  </a:lnTo>
                  <a:lnTo>
                    <a:pt x="104" y="432"/>
                  </a:lnTo>
                  <a:lnTo>
                    <a:pt x="112" y="427"/>
                  </a:lnTo>
                  <a:lnTo>
                    <a:pt x="119" y="422"/>
                  </a:lnTo>
                  <a:lnTo>
                    <a:pt x="136" y="414"/>
                  </a:lnTo>
                  <a:lnTo>
                    <a:pt x="152" y="404"/>
                  </a:lnTo>
                  <a:lnTo>
                    <a:pt x="160" y="399"/>
                  </a:lnTo>
                  <a:lnTo>
                    <a:pt x="168" y="394"/>
                  </a:lnTo>
                  <a:lnTo>
                    <a:pt x="174" y="388"/>
                  </a:lnTo>
                  <a:lnTo>
                    <a:pt x="181" y="382"/>
                  </a:lnTo>
                  <a:lnTo>
                    <a:pt x="185" y="375"/>
                  </a:lnTo>
                  <a:lnTo>
                    <a:pt x="189" y="366"/>
                  </a:lnTo>
                  <a:lnTo>
                    <a:pt x="192" y="357"/>
                  </a:lnTo>
                  <a:lnTo>
                    <a:pt x="192" y="345"/>
                  </a:lnTo>
                  <a:lnTo>
                    <a:pt x="193" y="332"/>
                  </a:lnTo>
                  <a:lnTo>
                    <a:pt x="193" y="316"/>
                  </a:lnTo>
                  <a:lnTo>
                    <a:pt x="194" y="296"/>
                  </a:lnTo>
                  <a:lnTo>
                    <a:pt x="195" y="275"/>
                  </a:lnTo>
                  <a:lnTo>
                    <a:pt x="195" y="254"/>
                  </a:lnTo>
                  <a:lnTo>
                    <a:pt x="195" y="232"/>
                  </a:lnTo>
                  <a:lnTo>
                    <a:pt x="194" y="211"/>
                  </a:lnTo>
                  <a:lnTo>
                    <a:pt x="192" y="192"/>
                  </a:lnTo>
                  <a:lnTo>
                    <a:pt x="201" y="192"/>
                  </a:lnTo>
                  <a:lnTo>
                    <a:pt x="207" y="190"/>
                  </a:lnTo>
                  <a:lnTo>
                    <a:pt x="214" y="189"/>
                  </a:lnTo>
                  <a:lnTo>
                    <a:pt x="219" y="185"/>
                  </a:lnTo>
                  <a:lnTo>
                    <a:pt x="224" y="182"/>
                  </a:lnTo>
                  <a:lnTo>
                    <a:pt x="228" y="179"/>
                  </a:lnTo>
                  <a:lnTo>
                    <a:pt x="232" y="176"/>
                  </a:lnTo>
                  <a:lnTo>
                    <a:pt x="236" y="172"/>
                  </a:lnTo>
                  <a:lnTo>
                    <a:pt x="241" y="165"/>
                  </a:lnTo>
                  <a:lnTo>
                    <a:pt x="247" y="158"/>
                  </a:lnTo>
                  <a:lnTo>
                    <a:pt x="249" y="155"/>
                  </a:lnTo>
                  <a:lnTo>
                    <a:pt x="252" y="152"/>
                  </a:lnTo>
                  <a:lnTo>
                    <a:pt x="256" y="150"/>
                  </a:lnTo>
                  <a:lnTo>
                    <a:pt x="259" y="149"/>
                  </a:lnTo>
                  <a:lnTo>
                    <a:pt x="281" y="146"/>
                  </a:lnTo>
                  <a:lnTo>
                    <a:pt x="297" y="145"/>
                  </a:lnTo>
                  <a:lnTo>
                    <a:pt x="306" y="144"/>
                  </a:lnTo>
                  <a:lnTo>
                    <a:pt x="314" y="143"/>
                  </a:lnTo>
                  <a:lnTo>
                    <a:pt x="323" y="140"/>
                  </a:lnTo>
                  <a:lnTo>
                    <a:pt x="331" y="137"/>
                  </a:lnTo>
                  <a:lnTo>
                    <a:pt x="340" y="131"/>
                  </a:lnTo>
                  <a:lnTo>
                    <a:pt x="348" y="124"/>
                  </a:lnTo>
                  <a:lnTo>
                    <a:pt x="354" y="116"/>
                  </a:lnTo>
                  <a:lnTo>
                    <a:pt x="360" y="108"/>
                  </a:lnTo>
                  <a:lnTo>
                    <a:pt x="371" y="89"/>
                  </a:lnTo>
                  <a:lnTo>
                    <a:pt x="380" y="68"/>
                  </a:lnTo>
                  <a:lnTo>
                    <a:pt x="388" y="48"/>
                  </a:lnTo>
                  <a:lnTo>
                    <a:pt x="397" y="29"/>
                  </a:lnTo>
                  <a:lnTo>
                    <a:pt x="402" y="21"/>
                  </a:lnTo>
                  <a:lnTo>
                    <a:pt x="407" y="12"/>
                  </a:lnTo>
                  <a:lnTo>
                    <a:pt x="413" y="6"/>
                  </a:lnTo>
                  <a:lnTo>
                    <a:pt x="418" y="0"/>
                  </a:lnTo>
                  <a:lnTo>
                    <a:pt x="426" y="8"/>
                  </a:lnTo>
                  <a:lnTo>
                    <a:pt x="433" y="14"/>
                  </a:lnTo>
                  <a:lnTo>
                    <a:pt x="441" y="17"/>
                  </a:lnTo>
                  <a:lnTo>
                    <a:pt x="449" y="20"/>
                  </a:lnTo>
                  <a:lnTo>
                    <a:pt x="465" y="20"/>
                  </a:lnTo>
                  <a:lnTo>
                    <a:pt x="485" y="20"/>
                  </a:lnTo>
                  <a:lnTo>
                    <a:pt x="512" y="18"/>
                  </a:lnTo>
                  <a:lnTo>
                    <a:pt x="543" y="16"/>
                  </a:lnTo>
                  <a:lnTo>
                    <a:pt x="571" y="14"/>
                  </a:lnTo>
                  <a:lnTo>
                    <a:pt x="590" y="13"/>
                  </a:lnTo>
                  <a:lnTo>
                    <a:pt x="594" y="13"/>
                  </a:lnTo>
                  <a:lnTo>
                    <a:pt x="595" y="15"/>
                  </a:lnTo>
                  <a:lnTo>
                    <a:pt x="597" y="17"/>
                  </a:lnTo>
                  <a:lnTo>
                    <a:pt x="599" y="21"/>
                  </a:lnTo>
                  <a:lnTo>
                    <a:pt x="601" y="28"/>
                  </a:lnTo>
                  <a:lnTo>
                    <a:pt x="605" y="36"/>
                  </a:lnTo>
                  <a:lnTo>
                    <a:pt x="607" y="44"/>
                  </a:lnTo>
                  <a:lnTo>
                    <a:pt x="609" y="49"/>
                  </a:lnTo>
                  <a:lnTo>
                    <a:pt x="611" y="51"/>
                  </a:lnTo>
                  <a:lnTo>
                    <a:pt x="613" y="52"/>
                  </a:lnTo>
                  <a:lnTo>
                    <a:pt x="615" y="51"/>
                  </a:lnTo>
                  <a:lnTo>
                    <a:pt x="618" y="50"/>
                  </a:lnTo>
                  <a:lnTo>
                    <a:pt x="631" y="5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73" name="Freeform 547"/>
            <p:cNvSpPr>
              <a:spLocks/>
            </p:cNvSpPr>
            <p:nvPr>
              <p:custDataLst>
                <p:tags r:id="rId366"/>
              </p:custDataLst>
            </p:nvPr>
          </p:nvSpPr>
          <p:spPr bwMode="auto">
            <a:xfrm>
              <a:off x="5004499" y="2156611"/>
              <a:ext cx="259889" cy="81228"/>
            </a:xfrm>
            <a:custGeom>
              <a:avLst/>
              <a:gdLst>
                <a:gd name="T0" fmla="*/ 2147483647 w 546"/>
                <a:gd name="T1" fmla="*/ 2147483647 h 173"/>
                <a:gd name="T2" fmla="*/ 2147483647 w 546"/>
                <a:gd name="T3" fmla="*/ 2147483647 h 173"/>
                <a:gd name="T4" fmla="*/ 2147483647 w 546"/>
                <a:gd name="T5" fmla="*/ 2147483647 h 173"/>
                <a:gd name="T6" fmla="*/ 2147483647 w 546"/>
                <a:gd name="T7" fmla="*/ 2147483647 h 173"/>
                <a:gd name="T8" fmla="*/ 2147483647 w 546"/>
                <a:gd name="T9" fmla="*/ 2147483647 h 173"/>
                <a:gd name="T10" fmla="*/ 2147483647 w 546"/>
                <a:gd name="T11" fmla="*/ 2147483647 h 173"/>
                <a:gd name="T12" fmla="*/ 2147483647 w 546"/>
                <a:gd name="T13" fmla="*/ 2147483647 h 173"/>
                <a:gd name="T14" fmla="*/ 2147483647 w 546"/>
                <a:gd name="T15" fmla="*/ 2147483647 h 173"/>
                <a:gd name="T16" fmla="*/ 2147483647 w 546"/>
                <a:gd name="T17" fmla="*/ 2147483647 h 173"/>
                <a:gd name="T18" fmla="*/ 2147483647 w 546"/>
                <a:gd name="T19" fmla="*/ 2147483647 h 173"/>
                <a:gd name="T20" fmla="*/ 2147483647 w 546"/>
                <a:gd name="T21" fmla="*/ 2147483647 h 173"/>
                <a:gd name="T22" fmla="*/ 2147483647 w 546"/>
                <a:gd name="T23" fmla="*/ 2147483647 h 173"/>
                <a:gd name="T24" fmla="*/ 2147483647 w 546"/>
                <a:gd name="T25" fmla="*/ 2147483647 h 173"/>
                <a:gd name="T26" fmla="*/ 2147483647 w 546"/>
                <a:gd name="T27" fmla="*/ 2147483647 h 173"/>
                <a:gd name="T28" fmla="*/ 2147483647 w 546"/>
                <a:gd name="T29" fmla="*/ 0 h 173"/>
                <a:gd name="T30" fmla="*/ 2147483647 w 546"/>
                <a:gd name="T31" fmla="*/ 2147483647 h 173"/>
                <a:gd name="T32" fmla="*/ 2147483647 w 546"/>
                <a:gd name="T33" fmla="*/ 2147483647 h 173"/>
                <a:gd name="T34" fmla="*/ 2147483647 w 546"/>
                <a:gd name="T35" fmla="*/ 2147483647 h 173"/>
                <a:gd name="T36" fmla="*/ 2147483647 w 546"/>
                <a:gd name="T37" fmla="*/ 2147483647 h 173"/>
                <a:gd name="T38" fmla="*/ 2147483647 w 546"/>
                <a:gd name="T39" fmla="*/ 2147483647 h 173"/>
                <a:gd name="T40" fmla="*/ 2147483647 w 546"/>
                <a:gd name="T41" fmla="*/ 2147483647 h 173"/>
                <a:gd name="T42" fmla="*/ 2147483647 w 546"/>
                <a:gd name="T43" fmla="*/ 2147483647 h 173"/>
                <a:gd name="T44" fmla="*/ 2147483647 w 546"/>
                <a:gd name="T45" fmla="*/ 2147483647 h 173"/>
                <a:gd name="T46" fmla="*/ 2147483647 w 546"/>
                <a:gd name="T47" fmla="*/ 2147483647 h 173"/>
                <a:gd name="T48" fmla="*/ 2147483647 w 546"/>
                <a:gd name="T49" fmla="*/ 2147483647 h 173"/>
                <a:gd name="T50" fmla="*/ 2147483647 w 546"/>
                <a:gd name="T51" fmla="*/ 2147483647 h 173"/>
                <a:gd name="T52" fmla="*/ 2147483647 w 546"/>
                <a:gd name="T53" fmla="*/ 2147483647 h 173"/>
                <a:gd name="T54" fmla="*/ 2147483647 w 546"/>
                <a:gd name="T55" fmla="*/ 2147483647 h 173"/>
                <a:gd name="T56" fmla="*/ 2147483647 w 546"/>
                <a:gd name="T57" fmla="*/ 2147483647 h 173"/>
                <a:gd name="T58" fmla="*/ 2147483647 w 546"/>
                <a:gd name="T59" fmla="*/ 2147483647 h 173"/>
                <a:gd name="T60" fmla="*/ 2147483647 w 546"/>
                <a:gd name="T61" fmla="*/ 2147483647 h 173"/>
                <a:gd name="T62" fmla="*/ 2147483647 w 546"/>
                <a:gd name="T63" fmla="*/ 2147483647 h 173"/>
                <a:gd name="T64" fmla="*/ 2147483647 w 546"/>
                <a:gd name="T65" fmla="*/ 2147483647 h 173"/>
                <a:gd name="T66" fmla="*/ 2147483647 w 546"/>
                <a:gd name="T67" fmla="*/ 2147483647 h 173"/>
                <a:gd name="T68" fmla="*/ 2147483647 w 546"/>
                <a:gd name="T69" fmla="*/ 2147483647 h 173"/>
                <a:gd name="T70" fmla="*/ 2147483647 w 546"/>
                <a:gd name="T71" fmla="*/ 2147483647 h 173"/>
                <a:gd name="T72" fmla="*/ 2147483647 w 546"/>
                <a:gd name="T73" fmla="*/ 2147483647 h 173"/>
                <a:gd name="T74" fmla="*/ 2147483647 w 546"/>
                <a:gd name="T75" fmla="*/ 2147483647 h 173"/>
                <a:gd name="T76" fmla="*/ 2147483647 w 546"/>
                <a:gd name="T77" fmla="*/ 2147483647 h 173"/>
                <a:gd name="T78" fmla="*/ 2147483647 w 546"/>
                <a:gd name="T79" fmla="*/ 2147483647 h 173"/>
                <a:gd name="T80" fmla="*/ 2147483647 w 546"/>
                <a:gd name="T81" fmla="*/ 2147483647 h 173"/>
                <a:gd name="T82" fmla="*/ 2147483647 w 546"/>
                <a:gd name="T83" fmla="*/ 2147483647 h 173"/>
                <a:gd name="T84" fmla="*/ 2147483647 w 546"/>
                <a:gd name="T85" fmla="*/ 2147483647 h 173"/>
                <a:gd name="T86" fmla="*/ 2147483647 w 546"/>
                <a:gd name="T87" fmla="*/ 2147483647 h 173"/>
                <a:gd name="T88" fmla="*/ 2147483647 w 546"/>
                <a:gd name="T89" fmla="*/ 2147483647 h 173"/>
                <a:gd name="T90" fmla="*/ 2147483647 w 546"/>
                <a:gd name="T91" fmla="*/ 2147483647 h 173"/>
                <a:gd name="T92" fmla="*/ 2147483647 w 546"/>
                <a:gd name="T93" fmla="*/ 2147483647 h 173"/>
                <a:gd name="T94" fmla="*/ 2147483647 w 546"/>
                <a:gd name="T95" fmla="*/ 2147483647 h 173"/>
                <a:gd name="T96" fmla="*/ 2147483647 w 546"/>
                <a:gd name="T97" fmla="*/ 2147483647 h 173"/>
                <a:gd name="T98" fmla="*/ 2147483647 w 546"/>
                <a:gd name="T99" fmla="*/ 2147483647 h 173"/>
                <a:gd name="T100" fmla="*/ 2147483647 w 546"/>
                <a:gd name="T101" fmla="*/ 2147483647 h 17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46" h="173">
                  <a:moveTo>
                    <a:pt x="47" y="12"/>
                  </a:moveTo>
                  <a:lnTo>
                    <a:pt x="61" y="15"/>
                  </a:lnTo>
                  <a:lnTo>
                    <a:pt x="74" y="19"/>
                  </a:lnTo>
                  <a:lnTo>
                    <a:pt x="61" y="38"/>
                  </a:lnTo>
                  <a:lnTo>
                    <a:pt x="87" y="38"/>
                  </a:lnTo>
                  <a:lnTo>
                    <a:pt x="94" y="34"/>
                  </a:lnTo>
                  <a:lnTo>
                    <a:pt x="102" y="31"/>
                  </a:lnTo>
                  <a:lnTo>
                    <a:pt x="107" y="29"/>
                  </a:lnTo>
                  <a:lnTo>
                    <a:pt x="110" y="27"/>
                  </a:lnTo>
                  <a:lnTo>
                    <a:pt x="112" y="23"/>
                  </a:lnTo>
                  <a:lnTo>
                    <a:pt x="113" y="19"/>
                  </a:lnTo>
                  <a:lnTo>
                    <a:pt x="132" y="27"/>
                  </a:lnTo>
                  <a:lnTo>
                    <a:pt x="142" y="32"/>
                  </a:lnTo>
                  <a:lnTo>
                    <a:pt x="150" y="36"/>
                  </a:lnTo>
                  <a:lnTo>
                    <a:pt x="161" y="44"/>
                  </a:lnTo>
                  <a:lnTo>
                    <a:pt x="161" y="19"/>
                  </a:lnTo>
                  <a:lnTo>
                    <a:pt x="188" y="19"/>
                  </a:lnTo>
                  <a:lnTo>
                    <a:pt x="209" y="19"/>
                  </a:lnTo>
                  <a:lnTo>
                    <a:pt x="224" y="19"/>
                  </a:lnTo>
                  <a:lnTo>
                    <a:pt x="233" y="19"/>
                  </a:lnTo>
                  <a:lnTo>
                    <a:pt x="243" y="19"/>
                  </a:lnTo>
                  <a:lnTo>
                    <a:pt x="253" y="19"/>
                  </a:lnTo>
                  <a:lnTo>
                    <a:pt x="256" y="17"/>
                  </a:lnTo>
                  <a:lnTo>
                    <a:pt x="260" y="16"/>
                  </a:lnTo>
                  <a:lnTo>
                    <a:pt x="264" y="14"/>
                  </a:lnTo>
                  <a:lnTo>
                    <a:pt x="266" y="12"/>
                  </a:lnTo>
                  <a:lnTo>
                    <a:pt x="269" y="14"/>
                  </a:lnTo>
                  <a:lnTo>
                    <a:pt x="273" y="14"/>
                  </a:lnTo>
                  <a:lnTo>
                    <a:pt x="276" y="13"/>
                  </a:lnTo>
                  <a:lnTo>
                    <a:pt x="279" y="11"/>
                  </a:lnTo>
                  <a:lnTo>
                    <a:pt x="281" y="8"/>
                  </a:lnTo>
                  <a:lnTo>
                    <a:pt x="285" y="6"/>
                  </a:lnTo>
                  <a:lnTo>
                    <a:pt x="286" y="3"/>
                  </a:lnTo>
                  <a:lnTo>
                    <a:pt x="287" y="0"/>
                  </a:lnTo>
                  <a:lnTo>
                    <a:pt x="320" y="0"/>
                  </a:lnTo>
                  <a:lnTo>
                    <a:pt x="321" y="5"/>
                  </a:lnTo>
                  <a:lnTo>
                    <a:pt x="324" y="9"/>
                  </a:lnTo>
                  <a:lnTo>
                    <a:pt x="329" y="11"/>
                  </a:lnTo>
                  <a:lnTo>
                    <a:pt x="333" y="12"/>
                  </a:lnTo>
                  <a:lnTo>
                    <a:pt x="338" y="11"/>
                  </a:lnTo>
                  <a:lnTo>
                    <a:pt x="345" y="9"/>
                  </a:lnTo>
                  <a:lnTo>
                    <a:pt x="348" y="7"/>
                  </a:lnTo>
                  <a:lnTo>
                    <a:pt x="351" y="5"/>
                  </a:lnTo>
                  <a:lnTo>
                    <a:pt x="353" y="3"/>
                  </a:lnTo>
                  <a:lnTo>
                    <a:pt x="353" y="0"/>
                  </a:lnTo>
                  <a:lnTo>
                    <a:pt x="358" y="3"/>
                  </a:lnTo>
                  <a:lnTo>
                    <a:pt x="363" y="6"/>
                  </a:lnTo>
                  <a:lnTo>
                    <a:pt x="367" y="7"/>
                  </a:lnTo>
                  <a:lnTo>
                    <a:pt x="371" y="8"/>
                  </a:lnTo>
                  <a:lnTo>
                    <a:pt x="380" y="8"/>
                  </a:lnTo>
                  <a:lnTo>
                    <a:pt x="389" y="7"/>
                  </a:lnTo>
                  <a:lnTo>
                    <a:pt x="404" y="3"/>
                  </a:lnTo>
                  <a:lnTo>
                    <a:pt x="420" y="0"/>
                  </a:lnTo>
                  <a:lnTo>
                    <a:pt x="436" y="1"/>
                  </a:lnTo>
                  <a:lnTo>
                    <a:pt x="453" y="2"/>
                  </a:lnTo>
                  <a:lnTo>
                    <a:pt x="467" y="4"/>
                  </a:lnTo>
                  <a:lnTo>
                    <a:pt x="482" y="6"/>
                  </a:lnTo>
                  <a:lnTo>
                    <a:pt x="498" y="9"/>
                  </a:lnTo>
                  <a:lnTo>
                    <a:pt x="513" y="11"/>
                  </a:lnTo>
                  <a:lnTo>
                    <a:pt x="528" y="12"/>
                  </a:lnTo>
                  <a:lnTo>
                    <a:pt x="546" y="12"/>
                  </a:lnTo>
                  <a:lnTo>
                    <a:pt x="546" y="44"/>
                  </a:lnTo>
                  <a:lnTo>
                    <a:pt x="545" y="49"/>
                  </a:lnTo>
                  <a:lnTo>
                    <a:pt x="542" y="55"/>
                  </a:lnTo>
                  <a:lnTo>
                    <a:pt x="539" y="58"/>
                  </a:lnTo>
                  <a:lnTo>
                    <a:pt x="537" y="60"/>
                  </a:lnTo>
                  <a:lnTo>
                    <a:pt x="535" y="61"/>
                  </a:lnTo>
                  <a:lnTo>
                    <a:pt x="533" y="62"/>
                  </a:lnTo>
                  <a:lnTo>
                    <a:pt x="513" y="62"/>
                  </a:lnTo>
                  <a:lnTo>
                    <a:pt x="498" y="60"/>
                  </a:lnTo>
                  <a:lnTo>
                    <a:pt x="490" y="57"/>
                  </a:lnTo>
                  <a:lnTo>
                    <a:pt x="483" y="54"/>
                  </a:lnTo>
                  <a:lnTo>
                    <a:pt x="478" y="50"/>
                  </a:lnTo>
                  <a:lnTo>
                    <a:pt x="472" y="44"/>
                  </a:lnTo>
                  <a:lnTo>
                    <a:pt x="413" y="44"/>
                  </a:lnTo>
                  <a:lnTo>
                    <a:pt x="421" y="58"/>
                  </a:lnTo>
                  <a:lnTo>
                    <a:pt x="428" y="70"/>
                  </a:lnTo>
                  <a:lnTo>
                    <a:pt x="438" y="81"/>
                  </a:lnTo>
                  <a:lnTo>
                    <a:pt x="448" y="89"/>
                  </a:lnTo>
                  <a:lnTo>
                    <a:pt x="459" y="96"/>
                  </a:lnTo>
                  <a:lnTo>
                    <a:pt x="471" y="102"/>
                  </a:lnTo>
                  <a:lnTo>
                    <a:pt x="484" y="107"/>
                  </a:lnTo>
                  <a:lnTo>
                    <a:pt x="499" y="111"/>
                  </a:lnTo>
                  <a:lnTo>
                    <a:pt x="493" y="119"/>
                  </a:lnTo>
                  <a:lnTo>
                    <a:pt x="488" y="126"/>
                  </a:lnTo>
                  <a:lnTo>
                    <a:pt x="481" y="132"/>
                  </a:lnTo>
                  <a:lnTo>
                    <a:pt x="475" y="136"/>
                  </a:lnTo>
                  <a:lnTo>
                    <a:pt x="466" y="139"/>
                  </a:lnTo>
                  <a:lnTo>
                    <a:pt x="458" y="141"/>
                  </a:lnTo>
                  <a:lnTo>
                    <a:pt x="449" y="142"/>
                  </a:lnTo>
                  <a:lnTo>
                    <a:pt x="439" y="142"/>
                  </a:lnTo>
                  <a:lnTo>
                    <a:pt x="432" y="142"/>
                  </a:lnTo>
                  <a:lnTo>
                    <a:pt x="426" y="141"/>
                  </a:lnTo>
                  <a:lnTo>
                    <a:pt x="421" y="139"/>
                  </a:lnTo>
                  <a:lnTo>
                    <a:pt x="416" y="136"/>
                  </a:lnTo>
                  <a:lnTo>
                    <a:pt x="412" y="134"/>
                  </a:lnTo>
                  <a:lnTo>
                    <a:pt x="409" y="132"/>
                  </a:lnTo>
                  <a:lnTo>
                    <a:pt x="404" y="131"/>
                  </a:lnTo>
                  <a:lnTo>
                    <a:pt x="399" y="130"/>
                  </a:lnTo>
                  <a:lnTo>
                    <a:pt x="394" y="128"/>
                  </a:lnTo>
                  <a:lnTo>
                    <a:pt x="390" y="125"/>
                  </a:lnTo>
                  <a:lnTo>
                    <a:pt x="385" y="121"/>
                  </a:lnTo>
                  <a:lnTo>
                    <a:pt x="381" y="116"/>
                  </a:lnTo>
                  <a:lnTo>
                    <a:pt x="378" y="110"/>
                  </a:lnTo>
                  <a:lnTo>
                    <a:pt x="375" y="104"/>
                  </a:lnTo>
                  <a:lnTo>
                    <a:pt x="374" y="98"/>
                  </a:lnTo>
                  <a:lnTo>
                    <a:pt x="372" y="93"/>
                  </a:lnTo>
                  <a:lnTo>
                    <a:pt x="365" y="92"/>
                  </a:lnTo>
                  <a:lnTo>
                    <a:pt x="358" y="90"/>
                  </a:lnTo>
                  <a:lnTo>
                    <a:pt x="351" y="87"/>
                  </a:lnTo>
                  <a:lnTo>
                    <a:pt x="344" y="84"/>
                  </a:lnTo>
                  <a:lnTo>
                    <a:pt x="337" y="81"/>
                  </a:lnTo>
                  <a:lnTo>
                    <a:pt x="331" y="78"/>
                  </a:lnTo>
                  <a:lnTo>
                    <a:pt x="325" y="76"/>
                  </a:lnTo>
                  <a:lnTo>
                    <a:pt x="320" y="75"/>
                  </a:lnTo>
                  <a:lnTo>
                    <a:pt x="314" y="78"/>
                  </a:lnTo>
                  <a:lnTo>
                    <a:pt x="303" y="87"/>
                  </a:lnTo>
                  <a:lnTo>
                    <a:pt x="289" y="101"/>
                  </a:lnTo>
                  <a:lnTo>
                    <a:pt x="274" y="117"/>
                  </a:lnTo>
                  <a:lnTo>
                    <a:pt x="258" y="134"/>
                  </a:lnTo>
                  <a:lnTo>
                    <a:pt x="246" y="150"/>
                  </a:lnTo>
                  <a:lnTo>
                    <a:pt x="241" y="157"/>
                  </a:lnTo>
                  <a:lnTo>
                    <a:pt x="236" y="163"/>
                  </a:lnTo>
                  <a:lnTo>
                    <a:pt x="234" y="169"/>
                  </a:lnTo>
                  <a:lnTo>
                    <a:pt x="233" y="173"/>
                  </a:lnTo>
                  <a:lnTo>
                    <a:pt x="220" y="172"/>
                  </a:lnTo>
                  <a:lnTo>
                    <a:pt x="209" y="171"/>
                  </a:lnTo>
                  <a:lnTo>
                    <a:pt x="198" y="169"/>
                  </a:lnTo>
                  <a:lnTo>
                    <a:pt x="188" y="167"/>
                  </a:lnTo>
                  <a:lnTo>
                    <a:pt x="180" y="163"/>
                  </a:lnTo>
                  <a:lnTo>
                    <a:pt x="172" y="160"/>
                  </a:lnTo>
                  <a:lnTo>
                    <a:pt x="165" y="155"/>
                  </a:lnTo>
                  <a:lnTo>
                    <a:pt x="158" y="151"/>
                  </a:lnTo>
                  <a:lnTo>
                    <a:pt x="136" y="128"/>
                  </a:lnTo>
                  <a:lnTo>
                    <a:pt x="113" y="105"/>
                  </a:lnTo>
                  <a:lnTo>
                    <a:pt x="108" y="100"/>
                  </a:lnTo>
                  <a:lnTo>
                    <a:pt x="101" y="95"/>
                  </a:lnTo>
                  <a:lnTo>
                    <a:pt x="95" y="91"/>
                  </a:lnTo>
                  <a:lnTo>
                    <a:pt x="88" y="87"/>
                  </a:lnTo>
                  <a:lnTo>
                    <a:pt x="74" y="81"/>
                  </a:lnTo>
                  <a:lnTo>
                    <a:pt x="60" y="76"/>
                  </a:lnTo>
                  <a:lnTo>
                    <a:pt x="45" y="70"/>
                  </a:lnTo>
                  <a:lnTo>
                    <a:pt x="31" y="64"/>
                  </a:lnTo>
                  <a:lnTo>
                    <a:pt x="16" y="58"/>
                  </a:lnTo>
                  <a:lnTo>
                    <a:pt x="0" y="50"/>
                  </a:lnTo>
                  <a:lnTo>
                    <a:pt x="6" y="41"/>
                  </a:lnTo>
                  <a:lnTo>
                    <a:pt x="11" y="34"/>
                  </a:lnTo>
                  <a:lnTo>
                    <a:pt x="16" y="28"/>
                  </a:lnTo>
                  <a:lnTo>
                    <a:pt x="21" y="22"/>
                  </a:lnTo>
                  <a:lnTo>
                    <a:pt x="28" y="19"/>
                  </a:lnTo>
                  <a:lnTo>
                    <a:pt x="33" y="15"/>
                  </a:lnTo>
                  <a:lnTo>
                    <a:pt x="40" y="13"/>
                  </a:lnTo>
                  <a:lnTo>
                    <a:pt x="47" y="12"/>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74" name="Freeform 548"/>
            <p:cNvSpPr>
              <a:spLocks/>
            </p:cNvSpPr>
            <p:nvPr>
              <p:custDataLst>
                <p:tags r:id="rId367"/>
              </p:custDataLst>
            </p:nvPr>
          </p:nvSpPr>
          <p:spPr bwMode="auto">
            <a:xfrm>
              <a:off x="5566925" y="2143479"/>
              <a:ext cx="117970" cy="52893"/>
            </a:xfrm>
            <a:custGeom>
              <a:avLst/>
              <a:gdLst>
                <a:gd name="T0" fmla="*/ 27 w 246"/>
                <a:gd name="T1" fmla="*/ 36 h 42"/>
                <a:gd name="T2" fmla="*/ 36 w 246"/>
                <a:gd name="T3" fmla="*/ 36 h 42"/>
                <a:gd name="T4" fmla="*/ 45 w 246"/>
                <a:gd name="T5" fmla="*/ 35 h 42"/>
                <a:gd name="T6" fmla="*/ 53 w 246"/>
                <a:gd name="T7" fmla="*/ 33 h 42"/>
                <a:gd name="T8" fmla="*/ 59 w 246"/>
                <a:gd name="T9" fmla="*/ 31 h 42"/>
                <a:gd name="T10" fmla="*/ 66 w 246"/>
                <a:gd name="T11" fmla="*/ 30 h 42"/>
                <a:gd name="T12" fmla="*/ 72 w 246"/>
                <a:gd name="T13" fmla="*/ 29 h 42"/>
                <a:gd name="T14" fmla="*/ 80 w 246"/>
                <a:gd name="T15" fmla="*/ 29 h 42"/>
                <a:gd name="T16" fmla="*/ 87 w 246"/>
                <a:gd name="T17" fmla="*/ 30 h 42"/>
                <a:gd name="T18" fmla="*/ 87 w 246"/>
                <a:gd name="T19" fmla="*/ 42 h 42"/>
                <a:gd name="T20" fmla="*/ 154 w 246"/>
                <a:gd name="T21" fmla="*/ 42 h 42"/>
                <a:gd name="T22" fmla="*/ 154 w 246"/>
                <a:gd name="T23" fmla="*/ 39 h 42"/>
                <a:gd name="T24" fmla="*/ 156 w 246"/>
                <a:gd name="T25" fmla="*/ 36 h 42"/>
                <a:gd name="T26" fmla="*/ 159 w 246"/>
                <a:gd name="T27" fmla="*/ 33 h 42"/>
                <a:gd name="T28" fmla="*/ 163 w 246"/>
                <a:gd name="T29" fmla="*/ 31 h 42"/>
                <a:gd name="T30" fmla="*/ 175 w 246"/>
                <a:gd name="T31" fmla="*/ 26 h 42"/>
                <a:gd name="T32" fmla="*/ 190 w 246"/>
                <a:gd name="T33" fmla="*/ 23 h 42"/>
                <a:gd name="T34" fmla="*/ 221 w 246"/>
                <a:gd name="T35" fmla="*/ 17 h 42"/>
                <a:gd name="T36" fmla="*/ 246 w 246"/>
                <a:gd name="T37" fmla="*/ 12 h 42"/>
                <a:gd name="T38" fmla="*/ 212 w 246"/>
                <a:gd name="T39" fmla="*/ 13 h 42"/>
                <a:gd name="T40" fmla="*/ 186 w 246"/>
                <a:gd name="T41" fmla="*/ 14 h 42"/>
                <a:gd name="T42" fmla="*/ 178 w 246"/>
                <a:gd name="T43" fmla="*/ 15 h 42"/>
                <a:gd name="T44" fmla="*/ 171 w 246"/>
                <a:gd name="T45" fmla="*/ 15 h 42"/>
                <a:gd name="T46" fmla="*/ 168 w 246"/>
                <a:gd name="T47" fmla="*/ 14 h 42"/>
                <a:gd name="T48" fmla="*/ 167 w 246"/>
                <a:gd name="T49" fmla="*/ 12 h 42"/>
                <a:gd name="T50" fmla="*/ 159 w 246"/>
                <a:gd name="T51" fmla="*/ 16 h 42"/>
                <a:gd name="T52" fmla="*/ 152 w 246"/>
                <a:gd name="T53" fmla="*/ 17 h 42"/>
                <a:gd name="T54" fmla="*/ 147 w 246"/>
                <a:gd name="T55" fmla="*/ 17 h 42"/>
                <a:gd name="T56" fmla="*/ 141 w 246"/>
                <a:gd name="T57" fmla="*/ 15 h 42"/>
                <a:gd name="T58" fmla="*/ 137 w 246"/>
                <a:gd name="T59" fmla="*/ 12 h 42"/>
                <a:gd name="T60" fmla="*/ 133 w 246"/>
                <a:gd name="T61" fmla="*/ 9 h 42"/>
                <a:gd name="T62" fmla="*/ 129 w 246"/>
                <a:gd name="T63" fmla="*/ 5 h 42"/>
                <a:gd name="T64" fmla="*/ 126 w 246"/>
                <a:gd name="T65" fmla="*/ 0 h 42"/>
                <a:gd name="T66" fmla="*/ 121 w 246"/>
                <a:gd name="T67" fmla="*/ 2 h 42"/>
                <a:gd name="T68" fmla="*/ 113 w 246"/>
                <a:gd name="T69" fmla="*/ 4 h 42"/>
                <a:gd name="T70" fmla="*/ 103 w 246"/>
                <a:gd name="T71" fmla="*/ 5 h 42"/>
                <a:gd name="T72" fmla="*/ 93 w 246"/>
                <a:gd name="T73" fmla="*/ 5 h 42"/>
                <a:gd name="T74" fmla="*/ 74 w 246"/>
                <a:gd name="T75" fmla="*/ 6 h 42"/>
                <a:gd name="T76" fmla="*/ 60 w 246"/>
                <a:gd name="T77" fmla="*/ 6 h 42"/>
                <a:gd name="T78" fmla="*/ 58 w 246"/>
                <a:gd name="T79" fmla="*/ 9 h 42"/>
                <a:gd name="T80" fmla="*/ 56 w 246"/>
                <a:gd name="T81" fmla="*/ 12 h 42"/>
                <a:gd name="T82" fmla="*/ 54 w 246"/>
                <a:gd name="T83" fmla="*/ 15 h 42"/>
                <a:gd name="T84" fmla="*/ 50 w 246"/>
                <a:gd name="T85" fmla="*/ 17 h 42"/>
                <a:gd name="T86" fmla="*/ 42 w 246"/>
                <a:gd name="T87" fmla="*/ 20 h 42"/>
                <a:gd name="T88" fmla="*/ 33 w 246"/>
                <a:gd name="T89" fmla="*/ 22 h 42"/>
                <a:gd name="T90" fmla="*/ 14 w 246"/>
                <a:gd name="T91" fmla="*/ 24 h 42"/>
                <a:gd name="T92" fmla="*/ 0 w 246"/>
                <a:gd name="T93" fmla="*/ 24 h 42"/>
                <a:gd name="T94" fmla="*/ 1 w 246"/>
                <a:gd name="T95" fmla="*/ 27 h 42"/>
                <a:gd name="T96" fmla="*/ 3 w 246"/>
                <a:gd name="T97" fmla="*/ 29 h 42"/>
                <a:gd name="T98" fmla="*/ 5 w 246"/>
                <a:gd name="T99" fmla="*/ 31 h 42"/>
                <a:gd name="T100" fmla="*/ 9 w 246"/>
                <a:gd name="T101" fmla="*/ 33 h 42"/>
                <a:gd name="T102" fmla="*/ 17 w 246"/>
                <a:gd name="T103" fmla="*/ 35 h 42"/>
                <a:gd name="T104" fmla="*/ 27 w 246"/>
                <a:gd name="T105" fmla="*/ 3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6" h="42">
                  <a:moveTo>
                    <a:pt x="27" y="36"/>
                  </a:moveTo>
                  <a:lnTo>
                    <a:pt x="36" y="36"/>
                  </a:lnTo>
                  <a:lnTo>
                    <a:pt x="45" y="35"/>
                  </a:lnTo>
                  <a:lnTo>
                    <a:pt x="53" y="33"/>
                  </a:lnTo>
                  <a:lnTo>
                    <a:pt x="59" y="31"/>
                  </a:lnTo>
                  <a:lnTo>
                    <a:pt x="66" y="30"/>
                  </a:lnTo>
                  <a:lnTo>
                    <a:pt x="72" y="29"/>
                  </a:lnTo>
                  <a:lnTo>
                    <a:pt x="80" y="29"/>
                  </a:lnTo>
                  <a:lnTo>
                    <a:pt x="87" y="30"/>
                  </a:lnTo>
                  <a:lnTo>
                    <a:pt x="87" y="42"/>
                  </a:lnTo>
                  <a:lnTo>
                    <a:pt x="154" y="42"/>
                  </a:lnTo>
                  <a:lnTo>
                    <a:pt x="154" y="39"/>
                  </a:lnTo>
                  <a:lnTo>
                    <a:pt x="156" y="36"/>
                  </a:lnTo>
                  <a:lnTo>
                    <a:pt x="159" y="33"/>
                  </a:lnTo>
                  <a:lnTo>
                    <a:pt x="163" y="31"/>
                  </a:lnTo>
                  <a:lnTo>
                    <a:pt x="175" y="26"/>
                  </a:lnTo>
                  <a:lnTo>
                    <a:pt x="190" y="23"/>
                  </a:lnTo>
                  <a:lnTo>
                    <a:pt x="221" y="17"/>
                  </a:lnTo>
                  <a:lnTo>
                    <a:pt x="246" y="12"/>
                  </a:lnTo>
                  <a:lnTo>
                    <a:pt x="212" y="13"/>
                  </a:lnTo>
                  <a:lnTo>
                    <a:pt x="186" y="14"/>
                  </a:lnTo>
                  <a:lnTo>
                    <a:pt x="178" y="15"/>
                  </a:lnTo>
                  <a:lnTo>
                    <a:pt x="171" y="15"/>
                  </a:lnTo>
                  <a:lnTo>
                    <a:pt x="168" y="14"/>
                  </a:lnTo>
                  <a:lnTo>
                    <a:pt x="167" y="12"/>
                  </a:lnTo>
                  <a:lnTo>
                    <a:pt x="159" y="16"/>
                  </a:lnTo>
                  <a:lnTo>
                    <a:pt x="152" y="17"/>
                  </a:lnTo>
                  <a:lnTo>
                    <a:pt x="147" y="17"/>
                  </a:lnTo>
                  <a:lnTo>
                    <a:pt x="141" y="15"/>
                  </a:lnTo>
                  <a:lnTo>
                    <a:pt x="137" y="12"/>
                  </a:lnTo>
                  <a:lnTo>
                    <a:pt x="133" y="9"/>
                  </a:lnTo>
                  <a:lnTo>
                    <a:pt x="129" y="5"/>
                  </a:lnTo>
                  <a:lnTo>
                    <a:pt x="126" y="0"/>
                  </a:lnTo>
                  <a:lnTo>
                    <a:pt x="121" y="2"/>
                  </a:lnTo>
                  <a:lnTo>
                    <a:pt x="113" y="4"/>
                  </a:lnTo>
                  <a:lnTo>
                    <a:pt x="103" y="5"/>
                  </a:lnTo>
                  <a:lnTo>
                    <a:pt x="93" y="5"/>
                  </a:lnTo>
                  <a:lnTo>
                    <a:pt x="74" y="6"/>
                  </a:lnTo>
                  <a:lnTo>
                    <a:pt x="60" y="6"/>
                  </a:lnTo>
                  <a:lnTo>
                    <a:pt x="58" y="9"/>
                  </a:lnTo>
                  <a:lnTo>
                    <a:pt x="56" y="12"/>
                  </a:lnTo>
                  <a:lnTo>
                    <a:pt x="54" y="15"/>
                  </a:lnTo>
                  <a:lnTo>
                    <a:pt x="50" y="17"/>
                  </a:lnTo>
                  <a:lnTo>
                    <a:pt x="42" y="20"/>
                  </a:lnTo>
                  <a:lnTo>
                    <a:pt x="33" y="22"/>
                  </a:lnTo>
                  <a:lnTo>
                    <a:pt x="14" y="24"/>
                  </a:lnTo>
                  <a:lnTo>
                    <a:pt x="0" y="24"/>
                  </a:lnTo>
                  <a:lnTo>
                    <a:pt x="1" y="27"/>
                  </a:lnTo>
                  <a:lnTo>
                    <a:pt x="3" y="29"/>
                  </a:lnTo>
                  <a:lnTo>
                    <a:pt x="5" y="31"/>
                  </a:lnTo>
                  <a:lnTo>
                    <a:pt x="9" y="33"/>
                  </a:lnTo>
                  <a:lnTo>
                    <a:pt x="17" y="35"/>
                  </a:lnTo>
                  <a:lnTo>
                    <a:pt x="27" y="3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75" name="Freeform 549"/>
            <p:cNvSpPr>
              <a:spLocks/>
            </p:cNvSpPr>
            <p:nvPr>
              <p:custDataLst>
                <p:tags r:id="rId368"/>
              </p:custDataLst>
            </p:nvPr>
          </p:nvSpPr>
          <p:spPr bwMode="auto">
            <a:xfrm>
              <a:off x="5723157" y="2127611"/>
              <a:ext cx="70144" cy="49367"/>
            </a:xfrm>
            <a:custGeom>
              <a:avLst/>
              <a:gdLst>
                <a:gd name="T0" fmla="*/ 103 w 149"/>
                <a:gd name="T1" fmla="*/ 0 h 61"/>
                <a:gd name="T2" fmla="*/ 118 w 149"/>
                <a:gd name="T3" fmla="*/ 1 h 61"/>
                <a:gd name="T4" fmla="*/ 134 w 149"/>
                <a:gd name="T5" fmla="*/ 3 h 61"/>
                <a:gd name="T6" fmla="*/ 145 w 149"/>
                <a:gd name="T7" fmla="*/ 5 h 61"/>
                <a:gd name="T8" fmla="*/ 149 w 149"/>
                <a:gd name="T9" fmla="*/ 6 h 61"/>
                <a:gd name="T10" fmla="*/ 149 w 149"/>
                <a:gd name="T11" fmla="*/ 8 h 61"/>
                <a:gd name="T12" fmla="*/ 147 w 149"/>
                <a:gd name="T13" fmla="*/ 10 h 61"/>
                <a:gd name="T14" fmla="*/ 145 w 149"/>
                <a:gd name="T15" fmla="*/ 12 h 61"/>
                <a:gd name="T16" fmla="*/ 141 w 149"/>
                <a:gd name="T17" fmla="*/ 13 h 61"/>
                <a:gd name="T18" fmla="*/ 137 w 149"/>
                <a:gd name="T19" fmla="*/ 14 h 61"/>
                <a:gd name="T20" fmla="*/ 132 w 149"/>
                <a:gd name="T21" fmla="*/ 14 h 61"/>
                <a:gd name="T22" fmla="*/ 127 w 149"/>
                <a:gd name="T23" fmla="*/ 14 h 61"/>
                <a:gd name="T24" fmla="*/ 123 w 149"/>
                <a:gd name="T25" fmla="*/ 12 h 61"/>
                <a:gd name="T26" fmla="*/ 123 w 149"/>
                <a:gd name="T27" fmla="*/ 23 h 61"/>
                <a:gd name="T28" fmla="*/ 123 w 149"/>
                <a:gd name="T29" fmla="*/ 33 h 61"/>
                <a:gd name="T30" fmla="*/ 123 w 149"/>
                <a:gd name="T31" fmla="*/ 41 h 61"/>
                <a:gd name="T32" fmla="*/ 123 w 149"/>
                <a:gd name="T33" fmla="*/ 49 h 61"/>
                <a:gd name="T34" fmla="*/ 116 w 149"/>
                <a:gd name="T35" fmla="*/ 50 h 61"/>
                <a:gd name="T36" fmla="*/ 109 w 149"/>
                <a:gd name="T37" fmla="*/ 51 h 61"/>
                <a:gd name="T38" fmla="*/ 104 w 149"/>
                <a:gd name="T39" fmla="*/ 53 h 61"/>
                <a:gd name="T40" fmla="*/ 100 w 149"/>
                <a:gd name="T41" fmla="*/ 55 h 61"/>
                <a:gd name="T42" fmla="*/ 94 w 149"/>
                <a:gd name="T43" fmla="*/ 57 h 61"/>
                <a:gd name="T44" fmla="*/ 89 w 149"/>
                <a:gd name="T45" fmla="*/ 59 h 61"/>
                <a:gd name="T46" fmla="*/ 83 w 149"/>
                <a:gd name="T47" fmla="*/ 61 h 61"/>
                <a:gd name="T48" fmla="*/ 76 w 149"/>
                <a:gd name="T49" fmla="*/ 61 h 61"/>
                <a:gd name="T50" fmla="*/ 67 w 149"/>
                <a:gd name="T51" fmla="*/ 60 h 61"/>
                <a:gd name="T52" fmla="*/ 53 w 149"/>
                <a:gd name="T53" fmla="*/ 57 h 61"/>
                <a:gd name="T54" fmla="*/ 39 w 149"/>
                <a:gd name="T55" fmla="*/ 54 h 61"/>
                <a:gd name="T56" fmla="*/ 25 w 149"/>
                <a:gd name="T57" fmla="*/ 49 h 61"/>
                <a:gd name="T58" fmla="*/ 12 w 149"/>
                <a:gd name="T59" fmla="*/ 45 h 61"/>
                <a:gd name="T60" fmla="*/ 3 w 149"/>
                <a:gd name="T61" fmla="*/ 41 h 61"/>
                <a:gd name="T62" fmla="*/ 1 w 149"/>
                <a:gd name="T63" fmla="*/ 39 h 61"/>
                <a:gd name="T64" fmla="*/ 0 w 149"/>
                <a:gd name="T65" fmla="*/ 38 h 61"/>
                <a:gd name="T66" fmla="*/ 0 w 149"/>
                <a:gd name="T67" fmla="*/ 37 h 61"/>
                <a:gd name="T68" fmla="*/ 3 w 149"/>
                <a:gd name="T69" fmla="*/ 37 h 61"/>
                <a:gd name="T70" fmla="*/ 19 w 149"/>
                <a:gd name="T71" fmla="*/ 36 h 61"/>
                <a:gd name="T72" fmla="*/ 35 w 149"/>
                <a:gd name="T73" fmla="*/ 35 h 61"/>
                <a:gd name="T74" fmla="*/ 48 w 149"/>
                <a:gd name="T75" fmla="*/ 32 h 61"/>
                <a:gd name="T76" fmla="*/ 60 w 149"/>
                <a:gd name="T77" fmla="*/ 27 h 61"/>
                <a:gd name="T78" fmla="*/ 72 w 149"/>
                <a:gd name="T79" fmla="*/ 22 h 61"/>
                <a:gd name="T80" fmla="*/ 82 w 149"/>
                <a:gd name="T81" fmla="*/ 16 h 61"/>
                <a:gd name="T82" fmla="*/ 93 w 149"/>
                <a:gd name="T83" fmla="*/ 8 h 61"/>
                <a:gd name="T84" fmla="*/ 103 w 149"/>
                <a:gd name="T85"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9" h="61">
                  <a:moveTo>
                    <a:pt x="103" y="0"/>
                  </a:moveTo>
                  <a:lnTo>
                    <a:pt x="118" y="1"/>
                  </a:lnTo>
                  <a:lnTo>
                    <a:pt x="134" y="3"/>
                  </a:lnTo>
                  <a:lnTo>
                    <a:pt x="145" y="5"/>
                  </a:lnTo>
                  <a:lnTo>
                    <a:pt x="149" y="6"/>
                  </a:lnTo>
                  <a:lnTo>
                    <a:pt x="149" y="8"/>
                  </a:lnTo>
                  <a:lnTo>
                    <a:pt x="147" y="10"/>
                  </a:lnTo>
                  <a:lnTo>
                    <a:pt x="145" y="12"/>
                  </a:lnTo>
                  <a:lnTo>
                    <a:pt x="141" y="13"/>
                  </a:lnTo>
                  <a:lnTo>
                    <a:pt x="137" y="14"/>
                  </a:lnTo>
                  <a:lnTo>
                    <a:pt x="132" y="14"/>
                  </a:lnTo>
                  <a:lnTo>
                    <a:pt x="127" y="14"/>
                  </a:lnTo>
                  <a:lnTo>
                    <a:pt x="123" y="12"/>
                  </a:lnTo>
                  <a:lnTo>
                    <a:pt x="123" y="23"/>
                  </a:lnTo>
                  <a:lnTo>
                    <a:pt x="123" y="33"/>
                  </a:lnTo>
                  <a:lnTo>
                    <a:pt x="123" y="41"/>
                  </a:lnTo>
                  <a:lnTo>
                    <a:pt x="123" y="49"/>
                  </a:lnTo>
                  <a:lnTo>
                    <a:pt x="116" y="50"/>
                  </a:lnTo>
                  <a:lnTo>
                    <a:pt x="109" y="51"/>
                  </a:lnTo>
                  <a:lnTo>
                    <a:pt x="104" y="53"/>
                  </a:lnTo>
                  <a:lnTo>
                    <a:pt x="100" y="55"/>
                  </a:lnTo>
                  <a:lnTo>
                    <a:pt x="94" y="57"/>
                  </a:lnTo>
                  <a:lnTo>
                    <a:pt x="89" y="59"/>
                  </a:lnTo>
                  <a:lnTo>
                    <a:pt x="83" y="61"/>
                  </a:lnTo>
                  <a:lnTo>
                    <a:pt x="76" y="61"/>
                  </a:lnTo>
                  <a:lnTo>
                    <a:pt x="67" y="60"/>
                  </a:lnTo>
                  <a:lnTo>
                    <a:pt x="53" y="57"/>
                  </a:lnTo>
                  <a:lnTo>
                    <a:pt x="39" y="54"/>
                  </a:lnTo>
                  <a:lnTo>
                    <a:pt x="25" y="49"/>
                  </a:lnTo>
                  <a:lnTo>
                    <a:pt x="12" y="45"/>
                  </a:lnTo>
                  <a:lnTo>
                    <a:pt x="3" y="41"/>
                  </a:lnTo>
                  <a:lnTo>
                    <a:pt x="1" y="39"/>
                  </a:lnTo>
                  <a:lnTo>
                    <a:pt x="0" y="38"/>
                  </a:lnTo>
                  <a:lnTo>
                    <a:pt x="0" y="37"/>
                  </a:lnTo>
                  <a:lnTo>
                    <a:pt x="3" y="37"/>
                  </a:lnTo>
                  <a:lnTo>
                    <a:pt x="19" y="36"/>
                  </a:lnTo>
                  <a:lnTo>
                    <a:pt x="35" y="35"/>
                  </a:lnTo>
                  <a:lnTo>
                    <a:pt x="48" y="32"/>
                  </a:lnTo>
                  <a:lnTo>
                    <a:pt x="60" y="27"/>
                  </a:lnTo>
                  <a:lnTo>
                    <a:pt x="72" y="22"/>
                  </a:lnTo>
                  <a:lnTo>
                    <a:pt x="82" y="16"/>
                  </a:lnTo>
                  <a:lnTo>
                    <a:pt x="93" y="8"/>
                  </a:lnTo>
                  <a:lnTo>
                    <a:pt x="103"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76" name="Freeform 550"/>
            <p:cNvSpPr>
              <a:spLocks/>
            </p:cNvSpPr>
            <p:nvPr>
              <p:custDataLst>
                <p:tags r:id="rId369"/>
              </p:custDataLst>
            </p:nvPr>
          </p:nvSpPr>
          <p:spPr bwMode="auto">
            <a:xfrm>
              <a:off x="5763012" y="2134663"/>
              <a:ext cx="143478" cy="49367"/>
            </a:xfrm>
            <a:custGeom>
              <a:avLst/>
              <a:gdLst>
                <a:gd name="T0" fmla="*/ 133 w 299"/>
                <a:gd name="T1" fmla="*/ 72 h 74"/>
                <a:gd name="T2" fmla="*/ 154 w 299"/>
                <a:gd name="T3" fmla="*/ 65 h 74"/>
                <a:gd name="T4" fmla="*/ 178 w 299"/>
                <a:gd name="T5" fmla="*/ 54 h 74"/>
                <a:gd name="T6" fmla="*/ 199 w 299"/>
                <a:gd name="T7" fmla="*/ 42 h 74"/>
                <a:gd name="T8" fmla="*/ 207 w 299"/>
                <a:gd name="T9" fmla="*/ 40 h 74"/>
                <a:gd name="T10" fmla="*/ 211 w 299"/>
                <a:gd name="T11" fmla="*/ 46 h 74"/>
                <a:gd name="T12" fmla="*/ 220 w 299"/>
                <a:gd name="T13" fmla="*/ 51 h 74"/>
                <a:gd name="T14" fmla="*/ 243 w 299"/>
                <a:gd name="T15" fmla="*/ 55 h 74"/>
                <a:gd name="T16" fmla="*/ 269 w 299"/>
                <a:gd name="T17" fmla="*/ 55 h 74"/>
                <a:gd name="T18" fmla="*/ 286 w 299"/>
                <a:gd name="T19" fmla="*/ 55 h 74"/>
                <a:gd name="T20" fmla="*/ 293 w 299"/>
                <a:gd name="T21" fmla="*/ 46 h 74"/>
                <a:gd name="T22" fmla="*/ 298 w 299"/>
                <a:gd name="T23" fmla="*/ 31 h 74"/>
                <a:gd name="T24" fmla="*/ 279 w 299"/>
                <a:gd name="T25" fmla="*/ 25 h 74"/>
                <a:gd name="T26" fmla="*/ 244 w 299"/>
                <a:gd name="T27" fmla="*/ 25 h 74"/>
                <a:gd name="T28" fmla="*/ 225 w 299"/>
                <a:gd name="T29" fmla="*/ 25 h 74"/>
                <a:gd name="T30" fmla="*/ 214 w 299"/>
                <a:gd name="T31" fmla="*/ 27 h 74"/>
                <a:gd name="T32" fmla="*/ 204 w 299"/>
                <a:gd name="T33" fmla="*/ 33 h 74"/>
                <a:gd name="T34" fmla="*/ 172 w 299"/>
                <a:gd name="T35" fmla="*/ 37 h 74"/>
                <a:gd name="T36" fmla="*/ 176 w 299"/>
                <a:gd name="T37" fmla="*/ 28 h 74"/>
                <a:gd name="T38" fmla="*/ 180 w 299"/>
                <a:gd name="T39" fmla="*/ 21 h 74"/>
                <a:gd name="T40" fmla="*/ 194 w 299"/>
                <a:gd name="T41" fmla="*/ 13 h 74"/>
                <a:gd name="T42" fmla="*/ 210 w 299"/>
                <a:gd name="T43" fmla="*/ 9 h 74"/>
                <a:gd name="T44" fmla="*/ 225 w 299"/>
                <a:gd name="T45" fmla="*/ 0 h 74"/>
                <a:gd name="T46" fmla="*/ 185 w 299"/>
                <a:gd name="T47" fmla="*/ 3 h 74"/>
                <a:gd name="T48" fmla="*/ 157 w 299"/>
                <a:gd name="T49" fmla="*/ 11 h 74"/>
                <a:gd name="T50" fmla="*/ 134 w 299"/>
                <a:gd name="T51" fmla="*/ 25 h 74"/>
                <a:gd name="T52" fmla="*/ 114 w 299"/>
                <a:gd name="T53" fmla="*/ 40 h 74"/>
                <a:gd name="T54" fmla="*/ 100 w 299"/>
                <a:gd name="T55" fmla="*/ 53 h 74"/>
                <a:gd name="T56" fmla="*/ 87 w 299"/>
                <a:gd name="T57" fmla="*/ 59 h 74"/>
                <a:gd name="T58" fmla="*/ 64 w 299"/>
                <a:gd name="T59" fmla="*/ 63 h 74"/>
                <a:gd name="T60" fmla="*/ 32 w 299"/>
                <a:gd name="T61" fmla="*/ 64 h 74"/>
                <a:gd name="T62" fmla="*/ 12 w 299"/>
                <a:gd name="T63" fmla="*/ 67 h 74"/>
                <a:gd name="T64" fmla="*/ 2 w 299"/>
                <a:gd name="T65" fmla="*/ 70 h 74"/>
                <a:gd name="T66" fmla="*/ 39 w 299"/>
                <a:gd name="T67" fmla="*/ 74 h 74"/>
                <a:gd name="T68" fmla="*/ 102 w 299"/>
                <a:gd name="T69"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9" h="74">
                  <a:moveTo>
                    <a:pt x="126" y="74"/>
                  </a:moveTo>
                  <a:lnTo>
                    <a:pt x="133" y="72"/>
                  </a:lnTo>
                  <a:lnTo>
                    <a:pt x="142" y="69"/>
                  </a:lnTo>
                  <a:lnTo>
                    <a:pt x="154" y="65"/>
                  </a:lnTo>
                  <a:lnTo>
                    <a:pt x="166" y="60"/>
                  </a:lnTo>
                  <a:lnTo>
                    <a:pt x="178" y="54"/>
                  </a:lnTo>
                  <a:lnTo>
                    <a:pt x="189" y="48"/>
                  </a:lnTo>
                  <a:lnTo>
                    <a:pt x="199" y="42"/>
                  </a:lnTo>
                  <a:lnTo>
                    <a:pt x="205" y="37"/>
                  </a:lnTo>
                  <a:lnTo>
                    <a:pt x="207" y="40"/>
                  </a:lnTo>
                  <a:lnTo>
                    <a:pt x="209" y="43"/>
                  </a:lnTo>
                  <a:lnTo>
                    <a:pt x="211" y="46"/>
                  </a:lnTo>
                  <a:lnTo>
                    <a:pt x="214" y="48"/>
                  </a:lnTo>
                  <a:lnTo>
                    <a:pt x="220" y="51"/>
                  </a:lnTo>
                  <a:lnTo>
                    <a:pt x="227" y="53"/>
                  </a:lnTo>
                  <a:lnTo>
                    <a:pt x="243" y="55"/>
                  </a:lnTo>
                  <a:lnTo>
                    <a:pt x="259" y="55"/>
                  </a:lnTo>
                  <a:lnTo>
                    <a:pt x="269" y="55"/>
                  </a:lnTo>
                  <a:lnTo>
                    <a:pt x="278" y="55"/>
                  </a:lnTo>
                  <a:lnTo>
                    <a:pt x="286" y="55"/>
                  </a:lnTo>
                  <a:lnTo>
                    <a:pt x="292" y="55"/>
                  </a:lnTo>
                  <a:lnTo>
                    <a:pt x="293" y="46"/>
                  </a:lnTo>
                  <a:lnTo>
                    <a:pt x="295" y="38"/>
                  </a:lnTo>
                  <a:lnTo>
                    <a:pt x="298" y="31"/>
                  </a:lnTo>
                  <a:lnTo>
                    <a:pt x="299" y="25"/>
                  </a:lnTo>
                  <a:lnTo>
                    <a:pt x="279" y="25"/>
                  </a:lnTo>
                  <a:lnTo>
                    <a:pt x="260" y="25"/>
                  </a:lnTo>
                  <a:lnTo>
                    <a:pt x="244" y="25"/>
                  </a:lnTo>
                  <a:lnTo>
                    <a:pt x="232" y="25"/>
                  </a:lnTo>
                  <a:lnTo>
                    <a:pt x="225" y="25"/>
                  </a:lnTo>
                  <a:lnTo>
                    <a:pt x="220" y="26"/>
                  </a:lnTo>
                  <a:lnTo>
                    <a:pt x="214" y="27"/>
                  </a:lnTo>
                  <a:lnTo>
                    <a:pt x="211" y="29"/>
                  </a:lnTo>
                  <a:lnTo>
                    <a:pt x="204" y="33"/>
                  </a:lnTo>
                  <a:lnTo>
                    <a:pt x="199" y="37"/>
                  </a:lnTo>
                  <a:lnTo>
                    <a:pt x="172" y="37"/>
                  </a:lnTo>
                  <a:lnTo>
                    <a:pt x="174" y="32"/>
                  </a:lnTo>
                  <a:lnTo>
                    <a:pt x="176" y="28"/>
                  </a:lnTo>
                  <a:lnTo>
                    <a:pt x="178" y="24"/>
                  </a:lnTo>
                  <a:lnTo>
                    <a:pt x="180" y="21"/>
                  </a:lnTo>
                  <a:lnTo>
                    <a:pt x="187" y="16"/>
                  </a:lnTo>
                  <a:lnTo>
                    <a:pt x="194" y="13"/>
                  </a:lnTo>
                  <a:lnTo>
                    <a:pt x="202" y="11"/>
                  </a:lnTo>
                  <a:lnTo>
                    <a:pt x="210" y="9"/>
                  </a:lnTo>
                  <a:lnTo>
                    <a:pt x="217" y="5"/>
                  </a:lnTo>
                  <a:lnTo>
                    <a:pt x="225" y="0"/>
                  </a:lnTo>
                  <a:lnTo>
                    <a:pt x="199" y="0"/>
                  </a:lnTo>
                  <a:lnTo>
                    <a:pt x="185" y="3"/>
                  </a:lnTo>
                  <a:lnTo>
                    <a:pt x="170" y="7"/>
                  </a:lnTo>
                  <a:lnTo>
                    <a:pt x="157" y="11"/>
                  </a:lnTo>
                  <a:lnTo>
                    <a:pt x="145" y="18"/>
                  </a:lnTo>
                  <a:lnTo>
                    <a:pt x="134" y="25"/>
                  </a:lnTo>
                  <a:lnTo>
                    <a:pt x="123" y="32"/>
                  </a:lnTo>
                  <a:lnTo>
                    <a:pt x="114" y="40"/>
                  </a:lnTo>
                  <a:lnTo>
                    <a:pt x="105" y="49"/>
                  </a:lnTo>
                  <a:lnTo>
                    <a:pt x="100" y="53"/>
                  </a:lnTo>
                  <a:lnTo>
                    <a:pt x="95" y="56"/>
                  </a:lnTo>
                  <a:lnTo>
                    <a:pt x="87" y="59"/>
                  </a:lnTo>
                  <a:lnTo>
                    <a:pt x="80" y="61"/>
                  </a:lnTo>
                  <a:lnTo>
                    <a:pt x="64" y="63"/>
                  </a:lnTo>
                  <a:lnTo>
                    <a:pt x="47" y="64"/>
                  </a:lnTo>
                  <a:lnTo>
                    <a:pt x="32" y="64"/>
                  </a:lnTo>
                  <a:lnTo>
                    <a:pt x="18" y="65"/>
                  </a:lnTo>
                  <a:lnTo>
                    <a:pt x="12" y="67"/>
                  </a:lnTo>
                  <a:lnTo>
                    <a:pt x="7" y="68"/>
                  </a:lnTo>
                  <a:lnTo>
                    <a:pt x="2" y="70"/>
                  </a:lnTo>
                  <a:lnTo>
                    <a:pt x="0" y="74"/>
                  </a:lnTo>
                  <a:lnTo>
                    <a:pt x="39" y="74"/>
                  </a:lnTo>
                  <a:lnTo>
                    <a:pt x="73" y="74"/>
                  </a:lnTo>
                  <a:lnTo>
                    <a:pt x="102" y="74"/>
                  </a:lnTo>
                  <a:lnTo>
                    <a:pt x="126" y="74"/>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grpSp>
      <p:sp>
        <p:nvSpPr>
          <p:cNvPr id="13314" name="Title 3"/>
          <p:cNvSpPr>
            <a:spLocks noGrp="1"/>
          </p:cNvSpPr>
          <p:nvPr>
            <p:ph type="title"/>
          </p:nvPr>
        </p:nvSpPr>
        <p:spPr>
          <a:xfrm>
            <a:off x="1339894" y="1392616"/>
            <a:ext cx="6128729" cy="458086"/>
          </a:xfrm>
          <a:noFill/>
          <a:ln w="9525">
            <a:noFill/>
            <a:miter lim="800000"/>
            <a:headEnd/>
            <a:tailEnd/>
          </a:ln>
        </p:spPr>
        <p:txBody>
          <a:bodyPr vert="horz" wrap="square" lIns="0" tIns="34243" rIns="0" bIns="34243" numCol="1" rtlCol="0" anchor="b" anchorCtr="0" compatLnSpc="1">
            <a:prstTxWarp prst="textNoShape">
              <a:avLst/>
            </a:prstTxWarp>
            <a:normAutofit fontScale="90000"/>
          </a:bodyPr>
          <a:lstStyle/>
          <a:p>
            <a:pPr>
              <a:defRPr/>
            </a:pPr>
            <a:r>
              <a:rPr lang="en-US" sz="2400" b="1" dirty="0">
                <a:solidFill>
                  <a:schemeClr val="accent2"/>
                </a:solidFill>
              </a:rPr>
              <a:t>BioCF, FCPF, FIP: Readiness, Investment, and Results-based Finance </a:t>
            </a:r>
          </a:p>
        </p:txBody>
      </p:sp>
      <p:sp>
        <p:nvSpPr>
          <p:cNvPr id="12" name="Rectangle 11"/>
          <p:cNvSpPr/>
          <p:nvPr/>
        </p:nvSpPr>
        <p:spPr>
          <a:xfrm>
            <a:off x="4733027" y="2517385"/>
            <a:ext cx="2805545" cy="296507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61462" tIns="30730" rIns="61462" bIns="30730"/>
          <a:lstStyle/>
          <a:p>
            <a:pPr marL="307286" lvl="1" defTabSz="684437">
              <a:defRPr/>
            </a:pPr>
            <a:endParaRPr lang="en-US" sz="975" dirty="0">
              <a:solidFill>
                <a:srgbClr val="000000"/>
              </a:solidFill>
            </a:endParaRPr>
          </a:p>
        </p:txBody>
      </p:sp>
      <p:sp>
        <p:nvSpPr>
          <p:cNvPr id="559" name="Rectangle 558"/>
          <p:cNvSpPr/>
          <p:nvPr/>
        </p:nvSpPr>
        <p:spPr>
          <a:xfrm>
            <a:off x="5053122" y="3544973"/>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Ethiopia</a:t>
            </a:r>
          </a:p>
        </p:txBody>
      </p:sp>
      <p:sp>
        <p:nvSpPr>
          <p:cNvPr id="565" name="Rectangle 564"/>
          <p:cNvSpPr/>
          <p:nvPr/>
        </p:nvSpPr>
        <p:spPr>
          <a:xfrm>
            <a:off x="5234885" y="4352426"/>
            <a:ext cx="548640" cy="137160"/>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Madagascar</a:t>
            </a:r>
          </a:p>
        </p:txBody>
      </p:sp>
      <p:sp>
        <p:nvSpPr>
          <p:cNvPr id="566" name="Rectangle 565"/>
          <p:cNvSpPr/>
          <p:nvPr/>
        </p:nvSpPr>
        <p:spPr>
          <a:xfrm>
            <a:off x="5053122" y="3914080"/>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Kenya</a:t>
            </a:r>
          </a:p>
        </p:txBody>
      </p:sp>
      <p:sp>
        <p:nvSpPr>
          <p:cNvPr id="570" name="Rectangle 569"/>
          <p:cNvSpPr/>
          <p:nvPr/>
        </p:nvSpPr>
        <p:spPr>
          <a:xfrm>
            <a:off x="1825286" y="3694891"/>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chemeClr val="bg1"/>
                </a:solidFill>
                <a:latin typeface="Calibri" pitchFamily="34" charset="0"/>
                <a:cs typeface="Calibri" pitchFamily="34" charset="0"/>
              </a:rPr>
              <a:t>Colombia</a:t>
            </a:r>
          </a:p>
        </p:txBody>
      </p:sp>
      <p:sp>
        <p:nvSpPr>
          <p:cNvPr id="573" name="Rectangle 572"/>
          <p:cNvSpPr/>
          <p:nvPr/>
        </p:nvSpPr>
        <p:spPr>
          <a:xfrm>
            <a:off x="3651813" y="3905755"/>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Nigeria</a:t>
            </a:r>
          </a:p>
        </p:txBody>
      </p:sp>
      <p:sp>
        <p:nvSpPr>
          <p:cNvPr id="580" name="Rectangle 579"/>
          <p:cNvSpPr/>
          <p:nvPr/>
        </p:nvSpPr>
        <p:spPr>
          <a:xfrm>
            <a:off x="3458429" y="3217971"/>
            <a:ext cx="548640" cy="137160"/>
          </a:xfrm>
          <a:prstGeom prst="rect">
            <a:avLst/>
          </a:prstGeom>
          <a:pattFill prst="wdDnDiag">
            <a:fgClr>
              <a:srgbClr val="92D05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Burkina Faso</a:t>
            </a:r>
          </a:p>
        </p:txBody>
      </p:sp>
      <p:sp>
        <p:nvSpPr>
          <p:cNvPr id="581" name="Rectangle 580"/>
          <p:cNvSpPr/>
          <p:nvPr/>
        </p:nvSpPr>
        <p:spPr>
          <a:xfrm>
            <a:off x="6408917" y="3288461"/>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r>
              <a:rPr lang="en-GB" sz="600" b="1" dirty="0">
                <a:solidFill>
                  <a:schemeClr val="tx2">
                    <a:lumMod val="95000"/>
                    <a:lumOff val="5000"/>
                  </a:schemeClr>
                </a:solidFill>
                <a:latin typeface="Calibri" pitchFamily="34" charset="0"/>
                <a:cs typeface="Calibri" pitchFamily="34" charset="0"/>
              </a:rPr>
              <a:t>Cambodia</a:t>
            </a:r>
          </a:p>
        </p:txBody>
      </p:sp>
      <p:sp>
        <p:nvSpPr>
          <p:cNvPr id="582" name="Rectangle 581"/>
          <p:cNvSpPr/>
          <p:nvPr/>
        </p:nvSpPr>
        <p:spPr>
          <a:xfrm>
            <a:off x="6111277" y="2857500"/>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Bhutan</a:t>
            </a:r>
          </a:p>
        </p:txBody>
      </p:sp>
      <p:sp>
        <p:nvSpPr>
          <p:cNvPr id="584" name="Rectangle 583"/>
          <p:cNvSpPr/>
          <p:nvPr/>
        </p:nvSpPr>
        <p:spPr>
          <a:xfrm>
            <a:off x="1169159" y="3755879"/>
            <a:ext cx="548640" cy="137160"/>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rgbClr val="003300"/>
                </a:solidFill>
                <a:latin typeface="Calibri" pitchFamily="34" charset="0"/>
                <a:cs typeface="Calibri" pitchFamily="34" charset="0"/>
              </a:rPr>
              <a:t>Costa Rica</a:t>
            </a:r>
          </a:p>
        </p:txBody>
      </p:sp>
      <p:sp>
        <p:nvSpPr>
          <p:cNvPr id="587" name="Rectangle 586"/>
          <p:cNvSpPr/>
          <p:nvPr/>
        </p:nvSpPr>
        <p:spPr>
          <a:xfrm>
            <a:off x="1941542" y="4717623"/>
            <a:ext cx="548640" cy="137160"/>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nchorCtr="0"/>
          <a:lstStyle/>
          <a:p>
            <a:pPr algn="ctr" defTabSz="684437"/>
            <a:r>
              <a:rPr lang="en-GB" sz="675" b="1" dirty="0">
                <a:solidFill>
                  <a:schemeClr val="tx2">
                    <a:lumMod val="95000"/>
                    <a:lumOff val="5000"/>
                  </a:schemeClr>
                </a:solidFill>
                <a:latin typeface="Calibri" pitchFamily="34" charset="0"/>
                <a:cs typeface="Calibri" pitchFamily="34" charset="0"/>
              </a:rPr>
              <a:t>Chile</a:t>
            </a:r>
          </a:p>
        </p:txBody>
      </p:sp>
      <p:sp>
        <p:nvSpPr>
          <p:cNvPr id="591" name="Rectangle 590"/>
          <p:cNvSpPr/>
          <p:nvPr/>
        </p:nvSpPr>
        <p:spPr>
          <a:xfrm>
            <a:off x="6973518" y="3599558"/>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Indonesia</a:t>
            </a:r>
          </a:p>
        </p:txBody>
      </p:sp>
      <p:sp>
        <p:nvSpPr>
          <p:cNvPr id="575" name="Rectangle 574"/>
          <p:cNvSpPr/>
          <p:nvPr/>
        </p:nvSpPr>
        <p:spPr>
          <a:xfrm>
            <a:off x="1941542" y="4435659"/>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Argentina</a:t>
            </a:r>
          </a:p>
        </p:txBody>
      </p:sp>
      <p:sp>
        <p:nvSpPr>
          <p:cNvPr id="579" name="Rectangle 578"/>
          <p:cNvSpPr/>
          <p:nvPr/>
        </p:nvSpPr>
        <p:spPr>
          <a:xfrm>
            <a:off x="1932684" y="4266525"/>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0" rIns="68476" bIns="0" rtlCol="0" anchor="ctr" anchorCtr="0"/>
          <a:lstStyle/>
          <a:p>
            <a:pPr algn="ctr" defTabSz="684437"/>
            <a:r>
              <a:rPr lang="en-GB" sz="675" b="1" dirty="0">
                <a:solidFill>
                  <a:schemeClr val="tx2">
                    <a:lumMod val="95000"/>
                    <a:lumOff val="5000"/>
                  </a:schemeClr>
                </a:solidFill>
                <a:latin typeface="Calibri" pitchFamily="34" charset="0"/>
                <a:cs typeface="Calibri" pitchFamily="34" charset="0"/>
              </a:rPr>
              <a:t>Bolivia</a:t>
            </a:r>
          </a:p>
        </p:txBody>
      </p:sp>
      <p:sp>
        <p:nvSpPr>
          <p:cNvPr id="586" name="Rectangle 585"/>
          <p:cNvSpPr/>
          <p:nvPr/>
        </p:nvSpPr>
        <p:spPr>
          <a:xfrm>
            <a:off x="3874038" y="4382398"/>
            <a:ext cx="551206" cy="155375"/>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0" rIns="68476" bIns="0" rtlCol="0" anchor="t"/>
          <a:lstStyle/>
          <a:p>
            <a:pPr algn="ctr" defTabSz="684437"/>
            <a:r>
              <a:rPr lang="en-GB" sz="525" b="1" dirty="0">
                <a:solidFill>
                  <a:schemeClr val="tx2">
                    <a:lumMod val="95000"/>
                    <a:lumOff val="5000"/>
                  </a:schemeClr>
                </a:solidFill>
                <a:latin typeface="Calibri" pitchFamily="34" charset="0"/>
                <a:cs typeface="Calibri" pitchFamily="34" charset="0"/>
              </a:rPr>
              <a:t>Central African Rep.</a:t>
            </a:r>
          </a:p>
        </p:txBody>
      </p:sp>
      <p:sp>
        <p:nvSpPr>
          <p:cNvPr id="592" name="Rectangle 591"/>
          <p:cNvSpPr/>
          <p:nvPr/>
        </p:nvSpPr>
        <p:spPr>
          <a:xfrm>
            <a:off x="3876602" y="4561305"/>
            <a:ext cx="548640" cy="187454"/>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0" rIns="68476" bIns="0" rtlCol="0" anchor="t"/>
          <a:lstStyle/>
          <a:p>
            <a:pPr algn="ctr" defTabSz="684437"/>
            <a:r>
              <a:rPr lang="en-GB" sz="600" b="1" dirty="0">
                <a:solidFill>
                  <a:schemeClr val="bg1"/>
                </a:solidFill>
                <a:latin typeface="Calibri" pitchFamily="34" charset="0"/>
                <a:cs typeface="Calibri" pitchFamily="34" charset="0"/>
              </a:rPr>
              <a:t>Rep. of Congo</a:t>
            </a:r>
          </a:p>
        </p:txBody>
      </p:sp>
      <p:sp>
        <p:nvSpPr>
          <p:cNvPr id="593" name="Rectangle 592"/>
          <p:cNvSpPr/>
          <p:nvPr/>
        </p:nvSpPr>
        <p:spPr>
          <a:xfrm>
            <a:off x="3458429" y="3066311"/>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Cote d’Ivoire</a:t>
            </a:r>
          </a:p>
        </p:txBody>
      </p:sp>
      <p:sp>
        <p:nvSpPr>
          <p:cNvPr id="594" name="Rectangle 593"/>
          <p:cNvSpPr/>
          <p:nvPr/>
        </p:nvSpPr>
        <p:spPr>
          <a:xfrm>
            <a:off x="3876602" y="4221706"/>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Gabon</a:t>
            </a:r>
          </a:p>
        </p:txBody>
      </p:sp>
      <p:sp>
        <p:nvSpPr>
          <p:cNvPr id="595" name="Rectangle 594"/>
          <p:cNvSpPr/>
          <p:nvPr/>
        </p:nvSpPr>
        <p:spPr>
          <a:xfrm>
            <a:off x="3458429" y="3369632"/>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r>
              <a:rPr lang="en-GB" sz="600" b="1" dirty="0">
                <a:solidFill>
                  <a:schemeClr val="bg1"/>
                </a:solidFill>
                <a:latin typeface="Calibri" pitchFamily="34" charset="0"/>
                <a:cs typeface="Calibri" pitchFamily="34" charset="0"/>
              </a:rPr>
              <a:t>Ghana</a:t>
            </a:r>
          </a:p>
        </p:txBody>
      </p:sp>
      <p:sp>
        <p:nvSpPr>
          <p:cNvPr id="597" name="Rectangle 596"/>
          <p:cNvSpPr/>
          <p:nvPr/>
        </p:nvSpPr>
        <p:spPr>
          <a:xfrm>
            <a:off x="3458429" y="2914650"/>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Liberia</a:t>
            </a:r>
          </a:p>
        </p:txBody>
      </p:sp>
      <p:sp>
        <p:nvSpPr>
          <p:cNvPr id="598" name="Rectangle 597"/>
          <p:cNvSpPr/>
          <p:nvPr/>
        </p:nvSpPr>
        <p:spPr>
          <a:xfrm>
            <a:off x="4840430" y="4600634"/>
            <a:ext cx="728900" cy="119329"/>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Mozambique</a:t>
            </a:r>
          </a:p>
        </p:txBody>
      </p:sp>
      <p:sp>
        <p:nvSpPr>
          <p:cNvPr id="599" name="Rectangle 598"/>
          <p:cNvSpPr/>
          <p:nvPr/>
        </p:nvSpPr>
        <p:spPr>
          <a:xfrm>
            <a:off x="5053122" y="4098634"/>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Tanzania</a:t>
            </a:r>
          </a:p>
        </p:txBody>
      </p:sp>
      <p:sp>
        <p:nvSpPr>
          <p:cNvPr id="600" name="Rectangle 599"/>
          <p:cNvSpPr/>
          <p:nvPr/>
        </p:nvSpPr>
        <p:spPr>
          <a:xfrm>
            <a:off x="3461380" y="3521293"/>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nchorCtr="0"/>
          <a:lstStyle/>
          <a:p>
            <a:pPr algn="ctr" defTabSz="684437"/>
            <a:r>
              <a:rPr lang="en-GB" sz="600" b="1" dirty="0">
                <a:solidFill>
                  <a:schemeClr val="tx2">
                    <a:lumMod val="95000"/>
                    <a:lumOff val="5000"/>
                  </a:schemeClr>
                </a:solidFill>
                <a:latin typeface="Calibri" pitchFamily="34" charset="0"/>
                <a:cs typeface="Calibri" pitchFamily="34" charset="0"/>
              </a:rPr>
              <a:t>Togo</a:t>
            </a:r>
          </a:p>
        </p:txBody>
      </p:sp>
      <p:sp>
        <p:nvSpPr>
          <p:cNvPr id="601" name="Rectangle 600"/>
          <p:cNvSpPr/>
          <p:nvPr/>
        </p:nvSpPr>
        <p:spPr>
          <a:xfrm>
            <a:off x="5053122" y="3729527"/>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Uganda</a:t>
            </a:r>
          </a:p>
        </p:txBody>
      </p:sp>
      <p:sp>
        <p:nvSpPr>
          <p:cNvPr id="602" name="Rectangle 601"/>
          <p:cNvSpPr/>
          <p:nvPr/>
        </p:nvSpPr>
        <p:spPr>
          <a:xfrm>
            <a:off x="3876602" y="4061015"/>
            <a:ext cx="548640" cy="137160"/>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Cameroon</a:t>
            </a:r>
          </a:p>
        </p:txBody>
      </p:sp>
      <p:sp>
        <p:nvSpPr>
          <p:cNvPr id="603" name="Rectangle 602"/>
          <p:cNvSpPr/>
          <p:nvPr/>
        </p:nvSpPr>
        <p:spPr>
          <a:xfrm>
            <a:off x="2174373" y="3119690"/>
            <a:ext cx="599893" cy="202632"/>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rgbClr val="003300"/>
                </a:solidFill>
                <a:latin typeface="Calibri" pitchFamily="34" charset="0"/>
                <a:cs typeface="Calibri" pitchFamily="34" charset="0"/>
              </a:rPr>
              <a:t>Dominican Rep.</a:t>
            </a:r>
          </a:p>
        </p:txBody>
      </p:sp>
      <p:sp>
        <p:nvSpPr>
          <p:cNvPr id="604" name="Rectangle 603"/>
          <p:cNvSpPr/>
          <p:nvPr/>
        </p:nvSpPr>
        <p:spPr>
          <a:xfrm>
            <a:off x="1169159" y="3160032"/>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rgbClr val="003300"/>
                </a:solidFill>
                <a:latin typeface="Calibri" pitchFamily="34" charset="0"/>
                <a:cs typeface="Calibri" pitchFamily="34" charset="0"/>
              </a:rPr>
              <a:t>El Salvador</a:t>
            </a:r>
          </a:p>
        </p:txBody>
      </p:sp>
      <p:sp>
        <p:nvSpPr>
          <p:cNvPr id="605" name="Rectangle 604"/>
          <p:cNvSpPr/>
          <p:nvPr/>
        </p:nvSpPr>
        <p:spPr>
          <a:xfrm>
            <a:off x="7382934" y="4630559"/>
            <a:ext cx="548640" cy="137160"/>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Fiji</a:t>
            </a:r>
          </a:p>
        </p:txBody>
      </p:sp>
      <p:sp>
        <p:nvSpPr>
          <p:cNvPr id="606" name="Rectangle 605"/>
          <p:cNvSpPr/>
          <p:nvPr/>
        </p:nvSpPr>
        <p:spPr>
          <a:xfrm>
            <a:off x="1169159" y="2961416"/>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chemeClr val="bg1"/>
                </a:solidFill>
                <a:latin typeface="Calibri" pitchFamily="34" charset="0"/>
                <a:cs typeface="Calibri" pitchFamily="34" charset="0"/>
              </a:rPr>
              <a:t>Guatemala</a:t>
            </a:r>
          </a:p>
        </p:txBody>
      </p:sp>
      <p:sp>
        <p:nvSpPr>
          <p:cNvPr id="607" name="Rectangle 606"/>
          <p:cNvSpPr/>
          <p:nvPr/>
        </p:nvSpPr>
        <p:spPr>
          <a:xfrm>
            <a:off x="2840932" y="3461326"/>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Guyana</a:t>
            </a:r>
          </a:p>
        </p:txBody>
      </p:sp>
      <p:sp>
        <p:nvSpPr>
          <p:cNvPr id="608" name="Rectangle 607"/>
          <p:cNvSpPr/>
          <p:nvPr/>
        </p:nvSpPr>
        <p:spPr>
          <a:xfrm>
            <a:off x="1169159" y="3358648"/>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rgbClr val="003300"/>
                </a:solidFill>
                <a:latin typeface="Calibri" pitchFamily="34" charset="0"/>
                <a:cs typeface="Calibri" pitchFamily="34" charset="0"/>
              </a:rPr>
              <a:t>Honduras</a:t>
            </a:r>
          </a:p>
        </p:txBody>
      </p:sp>
      <p:sp>
        <p:nvSpPr>
          <p:cNvPr id="609" name="Rectangle 608"/>
          <p:cNvSpPr/>
          <p:nvPr/>
        </p:nvSpPr>
        <p:spPr>
          <a:xfrm>
            <a:off x="1569521" y="2759363"/>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chemeClr val="bg1"/>
                </a:solidFill>
                <a:latin typeface="Calibri" pitchFamily="34" charset="0"/>
                <a:cs typeface="Calibri" pitchFamily="34" charset="0"/>
              </a:rPr>
              <a:t>Mexico</a:t>
            </a:r>
          </a:p>
        </p:txBody>
      </p:sp>
      <p:sp>
        <p:nvSpPr>
          <p:cNvPr id="610" name="Rectangle 609"/>
          <p:cNvSpPr/>
          <p:nvPr/>
        </p:nvSpPr>
        <p:spPr>
          <a:xfrm>
            <a:off x="1169159" y="3557264"/>
            <a:ext cx="548640" cy="137160"/>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rgbClr val="003300"/>
                </a:solidFill>
                <a:latin typeface="Calibri" pitchFamily="34" charset="0"/>
                <a:cs typeface="Calibri" pitchFamily="34" charset="0"/>
              </a:rPr>
              <a:t>Nicaragua</a:t>
            </a:r>
          </a:p>
        </p:txBody>
      </p:sp>
      <p:sp>
        <p:nvSpPr>
          <p:cNvPr id="611" name="Rectangle 610"/>
          <p:cNvSpPr/>
          <p:nvPr/>
        </p:nvSpPr>
        <p:spPr>
          <a:xfrm>
            <a:off x="1169159" y="3954497"/>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rgbClr val="003300"/>
                </a:solidFill>
                <a:latin typeface="Calibri" pitchFamily="34" charset="0"/>
                <a:cs typeface="Calibri" pitchFamily="34" charset="0"/>
              </a:rPr>
              <a:t>Panama</a:t>
            </a:r>
          </a:p>
        </p:txBody>
      </p:sp>
      <p:sp>
        <p:nvSpPr>
          <p:cNvPr id="612" name="Rectangle 611"/>
          <p:cNvSpPr/>
          <p:nvPr/>
        </p:nvSpPr>
        <p:spPr>
          <a:xfrm>
            <a:off x="2930359" y="4338064"/>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chemeClr val="tx2">
                    <a:lumMod val="95000"/>
                    <a:lumOff val="5000"/>
                  </a:schemeClr>
                </a:solidFill>
                <a:latin typeface="Calibri" pitchFamily="34" charset="0"/>
                <a:cs typeface="Calibri" pitchFamily="34" charset="0"/>
              </a:rPr>
              <a:t>Paraguay</a:t>
            </a:r>
          </a:p>
        </p:txBody>
      </p:sp>
      <p:sp>
        <p:nvSpPr>
          <p:cNvPr id="613" name="Rectangle 612"/>
          <p:cNvSpPr/>
          <p:nvPr/>
        </p:nvSpPr>
        <p:spPr>
          <a:xfrm>
            <a:off x="1828800" y="4057650"/>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0" rIns="68476" bIns="0" rtlCol="0" anchor="ctr" anchorCtr="0"/>
          <a:lstStyle/>
          <a:p>
            <a:pPr algn="ctr" defTabSz="684437"/>
            <a:r>
              <a:rPr lang="en-GB" sz="675" b="1" dirty="0">
                <a:solidFill>
                  <a:schemeClr val="bg1"/>
                </a:solidFill>
                <a:latin typeface="Calibri" pitchFamily="34" charset="0"/>
                <a:cs typeface="Calibri" pitchFamily="34" charset="0"/>
              </a:rPr>
              <a:t>Peru</a:t>
            </a:r>
          </a:p>
        </p:txBody>
      </p:sp>
      <p:sp>
        <p:nvSpPr>
          <p:cNvPr id="614" name="Rectangle 613"/>
          <p:cNvSpPr/>
          <p:nvPr/>
        </p:nvSpPr>
        <p:spPr>
          <a:xfrm>
            <a:off x="2836469" y="3634119"/>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Suriname</a:t>
            </a:r>
          </a:p>
        </p:txBody>
      </p:sp>
      <p:sp>
        <p:nvSpPr>
          <p:cNvPr id="616" name="Rectangle 615"/>
          <p:cNvSpPr/>
          <p:nvPr/>
        </p:nvSpPr>
        <p:spPr>
          <a:xfrm>
            <a:off x="6408917" y="3445947"/>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Vietnam</a:t>
            </a:r>
          </a:p>
        </p:txBody>
      </p:sp>
      <p:sp>
        <p:nvSpPr>
          <p:cNvPr id="617" name="Rectangle 616"/>
          <p:cNvSpPr/>
          <p:nvPr/>
        </p:nvSpPr>
        <p:spPr>
          <a:xfrm>
            <a:off x="5635080" y="3461590"/>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Thailand</a:t>
            </a:r>
          </a:p>
        </p:txBody>
      </p:sp>
      <p:sp>
        <p:nvSpPr>
          <p:cNvPr id="618" name="Rectangle 617"/>
          <p:cNvSpPr/>
          <p:nvPr/>
        </p:nvSpPr>
        <p:spPr>
          <a:xfrm>
            <a:off x="4850329" y="2857500"/>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Pakistan</a:t>
            </a:r>
          </a:p>
        </p:txBody>
      </p:sp>
      <p:sp>
        <p:nvSpPr>
          <p:cNvPr id="619" name="Rectangle 618"/>
          <p:cNvSpPr/>
          <p:nvPr/>
        </p:nvSpPr>
        <p:spPr>
          <a:xfrm>
            <a:off x="7373268" y="3940617"/>
            <a:ext cx="548640" cy="225992"/>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Papua New Guinea</a:t>
            </a:r>
          </a:p>
        </p:txBody>
      </p:sp>
      <p:sp>
        <p:nvSpPr>
          <p:cNvPr id="620" name="Rectangle 619"/>
          <p:cNvSpPr/>
          <p:nvPr/>
        </p:nvSpPr>
        <p:spPr>
          <a:xfrm>
            <a:off x="6408917" y="3599558"/>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Laos</a:t>
            </a:r>
          </a:p>
        </p:txBody>
      </p:sp>
      <p:sp>
        <p:nvSpPr>
          <p:cNvPr id="621" name="Rectangle 620"/>
          <p:cNvSpPr/>
          <p:nvPr/>
        </p:nvSpPr>
        <p:spPr>
          <a:xfrm>
            <a:off x="5480803" y="2857500"/>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Nepal</a:t>
            </a:r>
          </a:p>
        </p:txBody>
      </p:sp>
      <p:sp>
        <p:nvSpPr>
          <p:cNvPr id="622" name="Rectangle 621"/>
          <p:cNvSpPr/>
          <p:nvPr/>
        </p:nvSpPr>
        <p:spPr>
          <a:xfrm>
            <a:off x="3876602" y="4772289"/>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r>
              <a:rPr lang="en-GB" sz="600" b="1" dirty="0">
                <a:solidFill>
                  <a:schemeClr val="bg1"/>
                </a:solidFill>
                <a:latin typeface="Calibri" pitchFamily="34" charset="0"/>
                <a:cs typeface="Calibri" pitchFamily="34" charset="0"/>
              </a:rPr>
              <a:t>DRC</a:t>
            </a:r>
          </a:p>
        </p:txBody>
      </p:sp>
      <p:sp>
        <p:nvSpPr>
          <p:cNvPr id="624" name="Rectangle 623"/>
          <p:cNvSpPr/>
          <p:nvPr/>
        </p:nvSpPr>
        <p:spPr>
          <a:xfrm>
            <a:off x="7382934" y="4439324"/>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Vanuatu</a:t>
            </a:r>
          </a:p>
        </p:txBody>
      </p:sp>
      <p:sp>
        <p:nvSpPr>
          <p:cNvPr id="627" name="Rectangle 626"/>
          <p:cNvSpPr/>
          <p:nvPr/>
        </p:nvSpPr>
        <p:spPr>
          <a:xfrm>
            <a:off x="4746381" y="4986714"/>
            <a:ext cx="3175528" cy="955604"/>
          </a:xfrm>
          <a:prstGeom prst="rect">
            <a:avLst/>
          </a:prstGeom>
          <a:solidFill>
            <a:schemeClr val="bg1">
              <a:alpha val="50000"/>
            </a:schemeClr>
          </a:solidFill>
          <a:ln>
            <a:solidFill>
              <a:srgbClr val="246172"/>
            </a:solidFill>
          </a:ln>
        </p:spPr>
        <p:style>
          <a:lnRef idx="2">
            <a:schemeClr val="accent1">
              <a:shade val="50000"/>
            </a:schemeClr>
          </a:lnRef>
          <a:fillRef idx="1">
            <a:schemeClr val="accent1"/>
          </a:fillRef>
          <a:effectRef idx="0">
            <a:schemeClr val="accent1"/>
          </a:effectRef>
          <a:fontRef idx="minor">
            <a:schemeClr val="lt1"/>
          </a:fontRef>
        </p:style>
        <p:txBody>
          <a:bodyPr lIns="61482" tIns="30740" rIns="61482" bIns="30740" rtlCol="0" anchor="ctr"/>
          <a:lstStyle/>
          <a:p>
            <a:pPr algn="ctr" defTabSz="684437"/>
            <a:endParaRPr lang="en-GB" sz="1350">
              <a:solidFill>
                <a:srgbClr val="FFFFFF"/>
              </a:solidFill>
            </a:endParaRPr>
          </a:p>
        </p:txBody>
      </p:sp>
      <p:sp>
        <p:nvSpPr>
          <p:cNvPr id="632" name="Rectangle 631"/>
          <p:cNvSpPr/>
          <p:nvPr/>
        </p:nvSpPr>
        <p:spPr>
          <a:xfrm>
            <a:off x="2939669" y="4509298"/>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chemeClr val="tx2">
                    <a:lumMod val="95000"/>
                    <a:lumOff val="5000"/>
                  </a:schemeClr>
                </a:solidFill>
                <a:latin typeface="Calibri" pitchFamily="34" charset="0"/>
                <a:cs typeface="Calibri" pitchFamily="34" charset="0"/>
              </a:rPr>
              <a:t>Uruguay</a:t>
            </a:r>
          </a:p>
        </p:txBody>
      </p:sp>
      <p:sp>
        <p:nvSpPr>
          <p:cNvPr id="633" name="Rectangle 632"/>
          <p:cNvSpPr/>
          <p:nvPr/>
        </p:nvSpPr>
        <p:spPr>
          <a:xfrm>
            <a:off x="5055863" y="3360420"/>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Sudan</a:t>
            </a:r>
          </a:p>
        </p:txBody>
      </p:sp>
      <p:sp>
        <p:nvSpPr>
          <p:cNvPr id="615" name="Rectangle 614"/>
          <p:cNvSpPr/>
          <p:nvPr/>
        </p:nvSpPr>
        <p:spPr>
          <a:xfrm>
            <a:off x="2841710" y="3288533"/>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Belize</a:t>
            </a:r>
          </a:p>
        </p:txBody>
      </p:sp>
      <p:sp>
        <p:nvSpPr>
          <p:cNvPr id="625" name="Rectangle 624"/>
          <p:cNvSpPr/>
          <p:nvPr/>
        </p:nvSpPr>
        <p:spPr>
          <a:xfrm>
            <a:off x="4605359" y="4741783"/>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Zambia</a:t>
            </a:r>
          </a:p>
        </p:txBody>
      </p:sp>
      <p:grpSp>
        <p:nvGrpSpPr>
          <p:cNvPr id="128" name="Group 127"/>
          <p:cNvGrpSpPr/>
          <p:nvPr/>
        </p:nvGrpSpPr>
        <p:grpSpPr>
          <a:xfrm>
            <a:off x="4783223" y="5029200"/>
            <a:ext cx="3100134" cy="832485"/>
            <a:chOff x="3874779" y="5562600"/>
            <a:chExt cx="5416269" cy="1109980"/>
          </a:xfrm>
          <a:solidFill>
            <a:schemeClr val="bg1"/>
          </a:solidFill>
        </p:grpSpPr>
        <p:sp>
          <p:nvSpPr>
            <p:cNvPr id="628" name="TextBox 627"/>
            <p:cNvSpPr txBox="1"/>
            <p:nvPr/>
          </p:nvSpPr>
          <p:spPr>
            <a:xfrm>
              <a:off x="5079876" y="5590113"/>
              <a:ext cx="3376028" cy="298217"/>
            </a:xfrm>
            <a:prstGeom prst="rect">
              <a:avLst/>
            </a:prstGeom>
            <a:grpFill/>
          </p:spPr>
          <p:txBody>
            <a:bodyPr wrap="none" lIns="61482" tIns="30740" rIns="61482" bIns="30740" rtlCol="0">
              <a:spAutoFit/>
            </a:bodyPr>
            <a:lstStyle/>
            <a:p>
              <a:pPr defTabSz="684437"/>
              <a:r>
                <a:rPr lang="en-GB" sz="1050" b="1" dirty="0">
                  <a:latin typeface="+mj-lt"/>
                </a:rPr>
                <a:t>Readiness finance (47 countries)</a:t>
              </a:r>
            </a:p>
          </p:txBody>
        </p:sp>
        <p:sp>
          <p:nvSpPr>
            <p:cNvPr id="629" name="Rectangle 628"/>
            <p:cNvSpPr/>
            <p:nvPr/>
          </p:nvSpPr>
          <p:spPr>
            <a:xfrm>
              <a:off x="3893775" y="5562600"/>
              <a:ext cx="319246" cy="34798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endParaRPr lang="en-GB" sz="975" b="1" dirty="0">
                <a:solidFill>
                  <a:srgbClr val="FFFFFF"/>
                </a:solidFill>
                <a:latin typeface="Calibri" pitchFamily="34" charset="0"/>
                <a:cs typeface="Calibri" pitchFamily="34" charset="0"/>
              </a:endParaRPr>
            </a:p>
          </p:txBody>
        </p:sp>
        <p:sp>
          <p:nvSpPr>
            <p:cNvPr id="630" name="Rectangle 629"/>
            <p:cNvSpPr/>
            <p:nvPr/>
          </p:nvSpPr>
          <p:spPr>
            <a:xfrm>
              <a:off x="3874779" y="6324600"/>
              <a:ext cx="319246" cy="347980"/>
            </a:xfrm>
            <a:prstGeom prst="rect">
              <a:avLst/>
            </a:prstGeom>
            <a:solidFill>
              <a:srgbClr val="FF99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endParaRPr lang="en-GB" sz="975" b="1" dirty="0">
                <a:solidFill>
                  <a:srgbClr val="FFFFFF"/>
                </a:solidFill>
                <a:latin typeface="Calibri" pitchFamily="34" charset="0"/>
                <a:cs typeface="Calibri" pitchFamily="34" charset="0"/>
              </a:endParaRPr>
            </a:p>
          </p:txBody>
        </p:sp>
        <p:sp>
          <p:nvSpPr>
            <p:cNvPr id="631" name="TextBox 630"/>
            <p:cNvSpPr txBox="1"/>
            <p:nvPr/>
          </p:nvSpPr>
          <p:spPr>
            <a:xfrm>
              <a:off x="5008530" y="6339348"/>
              <a:ext cx="4282518" cy="298217"/>
            </a:xfrm>
            <a:prstGeom prst="rect">
              <a:avLst/>
            </a:prstGeom>
            <a:grpFill/>
          </p:spPr>
          <p:txBody>
            <a:bodyPr wrap="square" lIns="61482" tIns="30740" rIns="61482" bIns="30740" rtlCol="0">
              <a:spAutoFit/>
            </a:bodyPr>
            <a:lstStyle/>
            <a:p>
              <a:pPr defTabSz="684437"/>
              <a:r>
                <a:rPr lang="en-GB" sz="1050" b="1" dirty="0">
                  <a:latin typeface="+mj-lt"/>
                </a:rPr>
                <a:t>Results-based finance (23 countries)</a:t>
              </a:r>
            </a:p>
          </p:txBody>
        </p:sp>
        <p:sp>
          <p:nvSpPr>
            <p:cNvPr id="634" name="TextBox 633"/>
            <p:cNvSpPr txBox="1"/>
            <p:nvPr/>
          </p:nvSpPr>
          <p:spPr>
            <a:xfrm>
              <a:off x="5072303" y="5943600"/>
              <a:ext cx="3502057" cy="298217"/>
            </a:xfrm>
            <a:prstGeom prst="rect">
              <a:avLst/>
            </a:prstGeom>
            <a:grpFill/>
          </p:spPr>
          <p:txBody>
            <a:bodyPr wrap="none" lIns="61482" tIns="30740" rIns="61482" bIns="30740" rtlCol="0">
              <a:spAutoFit/>
            </a:bodyPr>
            <a:lstStyle/>
            <a:p>
              <a:pPr defTabSz="684437"/>
              <a:r>
                <a:rPr lang="en-GB" sz="1050" b="1" dirty="0">
                  <a:latin typeface="+mj-lt"/>
                </a:rPr>
                <a:t>Investment finance (17 countries)</a:t>
              </a:r>
            </a:p>
          </p:txBody>
        </p:sp>
        <p:sp>
          <p:nvSpPr>
            <p:cNvPr id="635" name="Rectangle 634"/>
            <p:cNvSpPr/>
            <p:nvPr/>
          </p:nvSpPr>
          <p:spPr>
            <a:xfrm>
              <a:off x="3886200" y="5945583"/>
              <a:ext cx="319246" cy="347980"/>
            </a:xfrm>
            <a:prstGeom prst="rect">
              <a:avLst/>
            </a:prstGeom>
            <a:solidFill>
              <a:srgbClr val="0066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endParaRPr lang="en-GB" sz="975" b="1" dirty="0">
                <a:solidFill>
                  <a:srgbClr val="FFFFFF"/>
                </a:solidFill>
                <a:latin typeface="Calibri" pitchFamily="34" charset="0"/>
                <a:cs typeface="Calibri" pitchFamily="34" charset="0"/>
              </a:endParaRPr>
            </a:p>
          </p:txBody>
        </p:sp>
      </p:grpSp>
      <p:sp>
        <p:nvSpPr>
          <p:cNvPr id="637" name="Rectangle 636"/>
          <p:cNvSpPr/>
          <p:nvPr/>
        </p:nvSpPr>
        <p:spPr>
          <a:xfrm>
            <a:off x="3394669" y="4106985"/>
            <a:ext cx="462824" cy="148424"/>
          </a:xfrm>
          <a:prstGeom prst="rect">
            <a:avLst/>
          </a:prstGeom>
          <a:solidFill>
            <a:srgbClr val="0066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chemeClr val="bg1"/>
                </a:solidFill>
                <a:latin typeface="Calibri" pitchFamily="34" charset="0"/>
                <a:cs typeface="Calibri" pitchFamily="34" charset="0"/>
              </a:rPr>
              <a:t>Brazil</a:t>
            </a:r>
          </a:p>
        </p:txBody>
      </p:sp>
      <p:sp>
        <p:nvSpPr>
          <p:cNvPr id="638" name="Rectangle 637"/>
          <p:cNvSpPr/>
          <p:nvPr/>
        </p:nvSpPr>
        <p:spPr>
          <a:xfrm>
            <a:off x="1846869" y="3876270"/>
            <a:ext cx="548640" cy="137160"/>
          </a:xfrm>
          <a:prstGeom prst="rect">
            <a:avLst/>
          </a:prstGeom>
          <a:solidFill>
            <a:srgbClr val="0066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chemeClr val="bg1"/>
                </a:solidFill>
                <a:latin typeface="Calibri" pitchFamily="34" charset="0"/>
                <a:cs typeface="Calibri" pitchFamily="34" charset="0"/>
              </a:rPr>
              <a:t>Ecuador</a:t>
            </a:r>
          </a:p>
        </p:txBody>
      </p:sp>
      <p:sp>
        <p:nvSpPr>
          <p:cNvPr id="639" name="Rectangle 638"/>
          <p:cNvSpPr/>
          <p:nvPr/>
        </p:nvSpPr>
        <p:spPr>
          <a:xfrm>
            <a:off x="5011822" y="5312681"/>
            <a:ext cx="188828" cy="260985"/>
          </a:xfrm>
          <a:prstGeom prst="rect">
            <a:avLst/>
          </a:prstGeom>
          <a:pattFill prst="wdDnDiag">
            <a:fgClr>
              <a:srgbClr val="F6A20A"/>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endParaRPr lang="en-GB" sz="975" b="1" dirty="0">
              <a:solidFill>
                <a:srgbClr val="FFFFFF"/>
              </a:solidFill>
              <a:latin typeface="Calibri" pitchFamily="34" charset="0"/>
              <a:cs typeface="Calibri" pitchFamily="34" charset="0"/>
            </a:endParaRPr>
          </a:p>
        </p:txBody>
      </p:sp>
      <p:sp>
        <p:nvSpPr>
          <p:cNvPr id="640" name="Rectangle 639"/>
          <p:cNvSpPr/>
          <p:nvPr/>
        </p:nvSpPr>
        <p:spPr>
          <a:xfrm>
            <a:off x="5235769" y="5312681"/>
            <a:ext cx="188828" cy="260985"/>
          </a:xfrm>
          <a:prstGeom prst="rect">
            <a:avLst/>
          </a:prstGeom>
          <a:pattFill prst="wdDnDiag">
            <a:fgClr>
              <a:srgbClr val="92D05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endParaRPr lang="en-GB" sz="975" b="1" dirty="0">
              <a:solidFill>
                <a:srgbClr val="FFFFFF"/>
              </a:solidFill>
              <a:latin typeface="Calibri" pitchFamily="34" charset="0"/>
              <a:cs typeface="Calibri" pitchFamily="34" charset="0"/>
            </a:endParaRPr>
          </a:p>
        </p:txBody>
      </p:sp>
      <p:sp>
        <p:nvSpPr>
          <p:cNvPr id="641" name="Rectangle 640"/>
          <p:cNvSpPr/>
          <p:nvPr/>
        </p:nvSpPr>
        <p:spPr>
          <a:xfrm>
            <a:off x="5011822" y="5600700"/>
            <a:ext cx="188828" cy="260985"/>
          </a:xfrm>
          <a:prstGeom prst="rect">
            <a:avLst/>
          </a:prstGeom>
          <a:pattFill prst="wdDnDiag">
            <a:fgClr>
              <a:srgbClr val="F6A20A"/>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endParaRPr lang="en-GB" sz="975" b="1" dirty="0">
              <a:solidFill>
                <a:srgbClr val="FFFFFF"/>
              </a:solidFill>
              <a:latin typeface="Calibri" pitchFamily="34" charset="0"/>
              <a:cs typeface="Calibri" pitchFamily="34" charset="0"/>
            </a:endParaRPr>
          </a:p>
        </p:txBody>
      </p:sp>
    </p:spTree>
    <p:extLst>
      <p:ext uri="{BB962C8B-B14F-4D97-AF65-F5344CB8AC3E}">
        <p14:creationId xmlns:p14="http://schemas.microsoft.com/office/powerpoint/2010/main" val="746753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 y="1127125"/>
            <a:ext cx="8763000" cy="55784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342900" lvl="0" indent="-342900">
              <a:spcBef>
                <a:spcPts val="1800"/>
              </a:spcBef>
              <a:buFont typeface="Arial" pitchFamily="34" charset="0"/>
              <a:buChar char="•"/>
            </a:pPr>
            <a:r>
              <a:rPr lang="en-US" sz="2000" dirty="0">
                <a:solidFill>
                  <a:prstClr val="black"/>
                </a:solidFill>
                <a:latin typeface="Calibri" pitchFamily="34" charset="0"/>
              </a:rPr>
              <a:t>Detailed, inclusive stakeholder mapping is critical in SESA consultations, and the outcomes depend on stakeholders inputs. A participatory SESA process is a good outcome in itself. </a:t>
            </a:r>
          </a:p>
          <a:p>
            <a:pPr marL="342900" lvl="0" indent="-342900">
              <a:spcBef>
                <a:spcPts val="1800"/>
              </a:spcBef>
              <a:buFont typeface="Arial" pitchFamily="34" charset="0"/>
              <a:buChar char="•"/>
            </a:pPr>
            <a:r>
              <a:rPr lang="en-US" sz="2000" dirty="0">
                <a:solidFill>
                  <a:prstClr val="black"/>
                </a:solidFill>
                <a:latin typeface="Calibri" pitchFamily="34" charset="0"/>
              </a:rPr>
              <a:t>Map out and address any grievances on time</a:t>
            </a:r>
          </a:p>
          <a:p>
            <a:pPr marL="342900" lvl="0" indent="-342900">
              <a:spcBef>
                <a:spcPts val="1800"/>
              </a:spcBef>
              <a:buFont typeface="Arial" pitchFamily="34" charset="0"/>
              <a:buChar char="•"/>
            </a:pPr>
            <a:r>
              <a:rPr lang="en-US" sz="2000" dirty="0">
                <a:solidFill>
                  <a:prstClr val="black"/>
                </a:solidFill>
                <a:latin typeface="Calibri" pitchFamily="34" charset="0"/>
              </a:rPr>
              <a:t>Manage expectations! Issues may be dynamic during the process. </a:t>
            </a:r>
          </a:p>
          <a:p>
            <a:pPr marL="342900" lvl="0" indent="-342900">
              <a:spcBef>
                <a:spcPts val="1800"/>
              </a:spcBef>
              <a:buFont typeface="Arial" pitchFamily="34" charset="0"/>
              <a:buChar char="•"/>
            </a:pPr>
            <a:r>
              <a:rPr lang="en-US" sz="2000" dirty="0">
                <a:solidFill>
                  <a:prstClr val="black"/>
                </a:solidFill>
                <a:latin typeface="Calibri" pitchFamily="34" charset="0"/>
              </a:rPr>
              <a:t>Government should be in the lead. Don’t leave everything to consultants. They don’t have all the answers, and will leave unanswered questions. </a:t>
            </a:r>
          </a:p>
          <a:p>
            <a:pPr marL="342900" indent="-342900">
              <a:spcBef>
                <a:spcPts val="1800"/>
              </a:spcBef>
              <a:buFont typeface="Arial" pitchFamily="34" charset="0"/>
              <a:buChar char="•"/>
              <a:defRPr/>
            </a:pPr>
            <a:r>
              <a:rPr lang="en-US" sz="2000" dirty="0">
                <a:solidFill>
                  <a:schemeClr val="tx1"/>
                </a:solidFill>
                <a:latin typeface="Calibri" pitchFamily="34" charset="0"/>
              </a:rPr>
              <a:t>Emergence of new priority issues for analysis has required SESA to adapt, too</a:t>
            </a:r>
          </a:p>
          <a:p>
            <a:pPr marL="742950" lvl="1" indent="-285750">
              <a:spcBef>
                <a:spcPct val="20000"/>
              </a:spcBef>
              <a:buFont typeface="Arial" pitchFamily="34" charset="0"/>
              <a:buChar char="–"/>
              <a:defRPr/>
            </a:pPr>
            <a:r>
              <a:rPr lang="en-US" dirty="0">
                <a:solidFill>
                  <a:srgbClr val="000000"/>
                </a:solidFill>
                <a:latin typeface="Calibri" pitchFamily="34" charset="0"/>
              </a:rPr>
              <a:t>Initially grievance redress, then land and resource tenure assessment, most recently gender</a:t>
            </a:r>
          </a:p>
          <a:p>
            <a:pPr marL="342900" indent="-342900">
              <a:spcBef>
                <a:spcPts val="1800"/>
              </a:spcBef>
              <a:buFont typeface="Arial" pitchFamily="34" charset="0"/>
              <a:buChar char="•"/>
              <a:defRPr/>
            </a:pPr>
            <a:r>
              <a:rPr lang="en-US" sz="2000" dirty="0">
                <a:solidFill>
                  <a:schemeClr val="tx1"/>
                </a:solidFill>
                <a:latin typeface="Calibri" pitchFamily="34" charset="0"/>
              </a:rPr>
              <a:t>Multiple sets of standards by different initiatives/implementing entities can sow confusion and compete for the time and attention of already busy national REDD+ authorities</a:t>
            </a:r>
          </a:p>
        </p:txBody>
      </p:sp>
      <p:sp>
        <p:nvSpPr>
          <p:cNvPr id="15" name="TextBox 14"/>
          <p:cNvSpPr txBox="1"/>
          <p:nvPr/>
        </p:nvSpPr>
        <p:spPr>
          <a:xfrm>
            <a:off x="228600" y="228600"/>
            <a:ext cx="8763000" cy="584775"/>
          </a:xfrm>
          <a:prstGeom prst="rect">
            <a:avLst/>
          </a:prstGeom>
          <a:noFill/>
        </p:spPr>
        <p:txBody>
          <a:bodyPr wrap="square" rtlCol="0">
            <a:spAutoFit/>
          </a:bodyPr>
          <a:lstStyle/>
          <a:p>
            <a:pPr lvl="0" algn="ctr"/>
            <a:r>
              <a:rPr lang="en-US" sz="3200" b="1" dirty="0">
                <a:solidFill>
                  <a:srgbClr val="008000"/>
                </a:solidFill>
              </a:rPr>
              <a:t>Lessons</a:t>
            </a:r>
          </a:p>
        </p:txBody>
      </p:sp>
      <p:sp>
        <p:nvSpPr>
          <p:cNvPr id="2" name="Slide Number Placeholder 1"/>
          <p:cNvSpPr>
            <a:spLocks noGrp="1"/>
          </p:cNvSpPr>
          <p:nvPr>
            <p:ph type="sldNum" sz="quarter" idx="12"/>
          </p:nvPr>
        </p:nvSpPr>
        <p:spPr/>
        <p:txBody>
          <a:bodyPr/>
          <a:lstStyle/>
          <a:p>
            <a:pPr>
              <a:defRPr/>
            </a:pPr>
            <a:fld id="{7F68CA66-9610-4E60-BD3B-496BBE4F048C}" type="slidenum">
              <a:rPr lang="en-US" smtClean="0"/>
              <a:pPr>
                <a:defRPr/>
              </a:pPr>
              <a:t>9</a:t>
            </a:fld>
            <a:endParaRPr lang="en-US" dirty="0"/>
          </a:p>
        </p:txBody>
      </p:sp>
    </p:spTree>
    <p:extLst>
      <p:ext uri="{BB962C8B-B14F-4D97-AF65-F5344CB8AC3E}">
        <p14:creationId xmlns:p14="http://schemas.microsoft.com/office/powerpoint/2010/main" val="39972169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Ow1if8U_kkGRbmTVFqmnHA"/>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_6s2zvHYdEil09VeTvEf6A"/>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pvdDxRufkSkWt0L5oOQv3Gw"/>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p3xO0CReBL0WiYmOhaNIl8w"/>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puUsY0nDBg0OB3p3RNEHmGA"/>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pEBAHvb0wQkuUciZ8Q1G59Q"/>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pwU8RhCYG1kmWNu9kTwt6mA"/>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pvWGQsa77NEGh0ePRcntwlw"/>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pOfX2_q3qPk.ZHDqIFCogTg"/>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pUHC9sdKopEyj5pFXagmUSQ"/>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prVpr1D0u90mZAqeOV1hIvA"/>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p3eiSkaSTtEWXxL8UuMPPl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rJotP6Di0eOWSDd30vk.Q"/>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pHn1_CYR57Eq88XT8VRrqnw"/>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p9ERfcixgEkas50_0.lwgww"/>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pW8embS9OBECTAZgtCVKf4Q"/>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pkc06pAfgfkGaGKC0r.FCOQ"/>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pFKj1HqgCLkOQAJDVF0h7Ug"/>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pbergY6VK6k6XEP4QJuqA8w"/>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pAxQot1yjK0a0X7j9vp1YaQ"/>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pr21wUj2l90uG3EoegeRN.w"/>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pFvpgm6x2_EeDmf0g_DV_6Q"/>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pjaEbxMsa9067IFHyYdGA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cFp9GFKhUieQsCqXlIHuA"/>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pxa1_9Cg6EkyVps3nOi70BA"/>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pl1HM6e4rj0uhDZTKOz91Vg"/>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pHWt4xj7U7kClNC3foFazoA"/>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pwZZ0isQK0kiTvQOVRW3MwA"/>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py_VK9o_lBEiW_jjZq23vhg"/>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pxNZJwjSc.kWzdZmgqa2zdg"/>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pu2f7czwVlU.ZzMdN2hVjqw"/>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pqeAOARhnYk2ibDlYG4u.nw"/>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pCcAT5kTTD0i9luD6DhjtrA"/>
</p:tagLst>
</file>

<file path=ppt/tags/tag129.xml><?xml version="1.0" encoding="utf-8"?>
<p:tagLst xmlns:a="http://schemas.openxmlformats.org/drawingml/2006/main" xmlns:r="http://schemas.openxmlformats.org/officeDocument/2006/relationships" xmlns:p="http://schemas.openxmlformats.org/presentationml/2006/main">
  <p:tag name="THINKCELLSHAPEDONOTDELETE" val="psoJplmT8SUuXCeBLOSANy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lFMEBUZEP0GsVgX8zaljoQ"/>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pan5_OKSj10u4EFHZym7rRw"/>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p7MAKslXLb0K2nTFDcWwEwg"/>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p12SCF7K5jUuBzXH.I6CYaw"/>
</p:tagLst>
</file>

<file path=ppt/tags/tag133.xml><?xml version="1.0" encoding="utf-8"?>
<p:tagLst xmlns:a="http://schemas.openxmlformats.org/drawingml/2006/main" xmlns:r="http://schemas.openxmlformats.org/officeDocument/2006/relationships" xmlns:p="http://schemas.openxmlformats.org/presentationml/2006/main">
  <p:tag name="THINKCELLSHAPEDONOTDELETE" val="pfAz7A8sUfUOGPiZPb.CZYQ"/>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pTmQiJJLXskSm_N3iYMcRqw"/>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pNweG2Zf8v0mlvBios7Sy7Q"/>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pThHZQlt7dkGLN3j24SarFQ"/>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ps6LLm4JPGkeBTbiuaXxfvQ"/>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pdQC.PDPTIUmydEN_FB7EcQ"/>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p2VJVcvH4XkuNHaEqInWOm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UAHohiDLWEisxP_yOIOfDg"/>
</p:tagLst>
</file>

<file path=ppt/tags/tag140.xml><?xml version="1.0" encoding="utf-8"?>
<p:tagLst xmlns:a="http://schemas.openxmlformats.org/drawingml/2006/main" xmlns:r="http://schemas.openxmlformats.org/officeDocument/2006/relationships" xmlns:p="http://schemas.openxmlformats.org/presentationml/2006/main">
  <p:tag name="THINKCELLSHAPEDONOTDELETE" val="pv9bXJxse70WBoNfG5VoESQ"/>
</p:tagLst>
</file>

<file path=ppt/tags/tag141.xml><?xml version="1.0" encoding="utf-8"?>
<p:tagLst xmlns:a="http://schemas.openxmlformats.org/drawingml/2006/main" xmlns:r="http://schemas.openxmlformats.org/officeDocument/2006/relationships" xmlns:p="http://schemas.openxmlformats.org/presentationml/2006/main">
  <p:tag name="THINKCELLSHAPEDONOTDELETE" val="pvSYYtpjJgk217rT2rubEYw"/>
</p:tagLst>
</file>

<file path=ppt/tags/tag142.xml><?xml version="1.0" encoding="utf-8"?>
<p:tagLst xmlns:a="http://schemas.openxmlformats.org/drawingml/2006/main" xmlns:r="http://schemas.openxmlformats.org/officeDocument/2006/relationships" xmlns:p="http://schemas.openxmlformats.org/presentationml/2006/main">
  <p:tag name="THINKCELLSHAPEDONOTDELETE" val="pFieuV5hW5Eijg6ZeMel1Tw"/>
</p:tagLst>
</file>

<file path=ppt/tags/tag143.xml><?xml version="1.0" encoding="utf-8"?>
<p:tagLst xmlns:a="http://schemas.openxmlformats.org/drawingml/2006/main" xmlns:r="http://schemas.openxmlformats.org/officeDocument/2006/relationships" xmlns:p="http://schemas.openxmlformats.org/presentationml/2006/main">
  <p:tag name="THINKCELLSHAPEDONOTDELETE" val="pbiBMq1cpeEKIE4fDMB5b9Q"/>
</p:tagLst>
</file>

<file path=ppt/tags/tag144.xml><?xml version="1.0" encoding="utf-8"?>
<p:tagLst xmlns:a="http://schemas.openxmlformats.org/drawingml/2006/main" xmlns:r="http://schemas.openxmlformats.org/officeDocument/2006/relationships" xmlns:p="http://schemas.openxmlformats.org/presentationml/2006/main">
  <p:tag name="THINKCELLSHAPEDONOTDELETE" val="pPaa21afFvU27.CePXGVSdw"/>
</p:tagLst>
</file>

<file path=ppt/tags/tag145.xml><?xml version="1.0" encoding="utf-8"?>
<p:tagLst xmlns:a="http://schemas.openxmlformats.org/drawingml/2006/main" xmlns:r="http://schemas.openxmlformats.org/officeDocument/2006/relationships" xmlns:p="http://schemas.openxmlformats.org/presentationml/2006/main">
  <p:tag name="THINKCELLSHAPEDONOTDELETE" val="p6aYWbkeG90uaf4h5uqXm0Q"/>
</p:tagLst>
</file>

<file path=ppt/tags/tag146.xml><?xml version="1.0" encoding="utf-8"?>
<p:tagLst xmlns:a="http://schemas.openxmlformats.org/drawingml/2006/main" xmlns:r="http://schemas.openxmlformats.org/officeDocument/2006/relationships" xmlns:p="http://schemas.openxmlformats.org/presentationml/2006/main">
  <p:tag name="THINKCELLSHAPEDONOTDELETE" val="p3e3OXfCtikaP6GqJL_MyAQ"/>
</p:tagLst>
</file>

<file path=ppt/tags/tag147.xml><?xml version="1.0" encoding="utf-8"?>
<p:tagLst xmlns:a="http://schemas.openxmlformats.org/drawingml/2006/main" xmlns:r="http://schemas.openxmlformats.org/officeDocument/2006/relationships" xmlns:p="http://schemas.openxmlformats.org/presentationml/2006/main">
  <p:tag name="THINKCELLSHAPEDONOTDELETE" val="pqx.VBm6MjUGslyaSVjam8w"/>
</p:tagLst>
</file>

<file path=ppt/tags/tag148.xml><?xml version="1.0" encoding="utf-8"?>
<p:tagLst xmlns:a="http://schemas.openxmlformats.org/drawingml/2006/main" xmlns:r="http://schemas.openxmlformats.org/officeDocument/2006/relationships" xmlns:p="http://schemas.openxmlformats.org/presentationml/2006/main">
  <p:tag name="THINKCELLSHAPEDONOTDELETE" val="p.13zGpEE5ESAs3sCQE1YKw"/>
</p:tagLst>
</file>

<file path=ppt/tags/tag149.xml><?xml version="1.0" encoding="utf-8"?>
<p:tagLst xmlns:a="http://schemas.openxmlformats.org/drawingml/2006/main" xmlns:r="http://schemas.openxmlformats.org/officeDocument/2006/relationships" xmlns:p="http://schemas.openxmlformats.org/presentationml/2006/main">
  <p:tag name="THINKCELLSHAPEDONOTDELETE" val="psOyNhhKT9EaZjP8ypRXzT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RhLH8BsF6EmK5vWXEpLfAg"/>
</p:tagLst>
</file>

<file path=ppt/tags/tag150.xml><?xml version="1.0" encoding="utf-8"?>
<p:tagLst xmlns:a="http://schemas.openxmlformats.org/drawingml/2006/main" xmlns:r="http://schemas.openxmlformats.org/officeDocument/2006/relationships" xmlns:p="http://schemas.openxmlformats.org/presentationml/2006/main">
  <p:tag name="THINKCELLSHAPEDONOTDELETE" val="p_zd8n9dciU2lOOU_F6QPCA"/>
</p:tagLst>
</file>

<file path=ppt/tags/tag151.xml><?xml version="1.0" encoding="utf-8"?>
<p:tagLst xmlns:a="http://schemas.openxmlformats.org/drawingml/2006/main" xmlns:r="http://schemas.openxmlformats.org/officeDocument/2006/relationships" xmlns:p="http://schemas.openxmlformats.org/presentationml/2006/main">
  <p:tag name="THINKCELLSHAPEDONOTDELETE" val="pknXMM7W7Pken_E5zPJqO0Q"/>
</p:tagLst>
</file>

<file path=ppt/tags/tag152.xml><?xml version="1.0" encoding="utf-8"?>
<p:tagLst xmlns:a="http://schemas.openxmlformats.org/drawingml/2006/main" xmlns:r="http://schemas.openxmlformats.org/officeDocument/2006/relationships" xmlns:p="http://schemas.openxmlformats.org/presentationml/2006/main">
  <p:tag name="THINKCELLSHAPEDONOTDELETE" val="pXT8xRARCy0WMujoBlFFh7A"/>
</p:tagLst>
</file>

<file path=ppt/tags/tag153.xml><?xml version="1.0" encoding="utf-8"?>
<p:tagLst xmlns:a="http://schemas.openxmlformats.org/drawingml/2006/main" xmlns:r="http://schemas.openxmlformats.org/officeDocument/2006/relationships" xmlns:p="http://schemas.openxmlformats.org/presentationml/2006/main">
  <p:tag name="THINKCELLSHAPEDONOTDELETE" val="piSBDIz_ex0S45.vp57Z5ZQ"/>
</p:tagLst>
</file>

<file path=ppt/tags/tag154.xml><?xml version="1.0" encoding="utf-8"?>
<p:tagLst xmlns:a="http://schemas.openxmlformats.org/drawingml/2006/main" xmlns:r="http://schemas.openxmlformats.org/officeDocument/2006/relationships" xmlns:p="http://schemas.openxmlformats.org/presentationml/2006/main">
  <p:tag name="THINKCELLSHAPEDONOTDELETE" val="pMc4KfLJQEkapxtYUfKSrmw"/>
</p:tagLst>
</file>

<file path=ppt/tags/tag155.xml><?xml version="1.0" encoding="utf-8"?>
<p:tagLst xmlns:a="http://schemas.openxmlformats.org/drawingml/2006/main" xmlns:r="http://schemas.openxmlformats.org/officeDocument/2006/relationships" xmlns:p="http://schemas.openxmlformats.org/presentationml/2006/main">
  <p:tag name="THINKCELLSHAPEDONOTDELETE" val="pcxXEDzEFf023Cck6.kOYFw"/>
</p:tagLst>
</file>

<file path=ppt/tags/tag156.xml><?xml version="1.0" encoding="utf-8"?>
<p:tagLst xmlns:a="http://schemas.openxmlformats.org/drawingml/2006/main" xmlns:r="http://schemas.openxmlformats.org/officeDocument/2006/relationships" xmlns:p="http://schemas.openxmlformats.org/presentationml/2006/main">
  <p:tag name="THINKCELLSHAPEDONOTDELETE" val="pSzc2gO_wrEyobii_fUC7pA"/>
</p:tagLst>
</file>

<file path=ppt/tags/tag157.xml><?xml version="1.0" encoding="utf-8"?>
<p:tagLst xmlns:a="http://schemas.openxmlformats.org/drawingml/2006/main" xmlns:r="http://schemas.openxmlformats.org/officeDocument/2006/relationships" xmlns:p="http://schemas.openxmlformats.org/presentationml/2006/main">
  <p:tag name="THINKCELLSHAPEDONOTDELETE" val="piUlzBXtZFUW7k840.HSnWg"/>
</p:tagLst>
</file>

<file path=ppt/tags/tag158.xml><?xml version="1.0" encoding="utf-8"?>
<p:tagLst xmlns:a="http://schemas.openxmlformats.org/drawingml/2006/main" xmlns:r="http://schemas.openxmlformats.org/officeDocument/2006/relationships" xmlns:p="http://schemas.openxmlformats.org/presentationml/2006/main">
  <p:tag name="THINKCELLSHAPEDONOTDELETE" val="pYcAtSbYuAEq27_e6TBVfjw"/>
</p:tagLst>
</file>

<file path=ppt/tags/tag159.xml><?xml version="1.0" encoding="utf-8"?>
<p:tagLst xmlns:a="http://schemas.openxmlformats.org/drawingml/2006/main" xmlns:r="http://schemas.openxmlformats.org/officeDocument/2006/relationships" xmlns:p="http://schemas.openxmlformats.org/presentationml/2006/main">
  <p:tag name="THINKCELLSHAPEDONOTDELETE" val="pMbDfUliNcE2s2JZ3l8B7i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KkzJTor7Pk2ErGKMhi6Ihg"/>
</p:tagLst>
</file>

<file path=ppt/tags/tag160.xml><?xml version="1.0" encoding="utf-8"?>
<p:tagLst xmlns:a="http://schemas.openxmlformats.org/drawingml/2006/main" xmlns:r="http://schemas.openxmlformats.org/officeDocument/2006/relationships" xmlns:p="http://schemas.openxmlformats.org/presentationml/2006/main">
  <p:tag name="THINKCELLSHAPEDONOTDELETE" val="pMrmdit4GBEybgrl1EDVrsQ"/>
</p:tagLst>
</file>

<file path=ppt/tags/tag161.xml><?xml version="1.0" encoding="utf-8"?>
<p:tagLst xmlns:a="http://schemas.openxmlformats.org/drawingml/2006/main" xmlns:r="http://schemas.openxmlformats.org/officeDocument/2006/relationships" xmlns:p="http://schemas.openxmlformats.org/presentationml/2006/main">
  <p:tag name="THINKCELLSHAPEDONOTDELETE" val="pmXtIfkN5j0W7fAbt2bh2mw"/>
</p:tagLst>
</file>

<file path=ppt/tags/tag162.xml><?xml version="1.0" encoding="utf-8"?>
<p:tagLst xmlns:a="http://schemas.openxmlformats.org/drawingml/2006/main" xmlns:r="http://schemas.openxmlformats.org/officeDocument/2006/relationships" xmlns:p="http://schemas.openxmlformats.org/presentationml/2006/main">
  <p:tag name="THINKCELLSHAPEDONOTDELETE" val="pVuts24.8s06YbRlkYrra0A"/>
</p:tagLst>
</file>

<file path=ppt/tags/tag163.xml><?xml version="1.0" encoding="utf-8"?>
<p:tagLst xmlns:a="http://schemas.openxmlformats.org/drawingml/2006/main" xmlns:r="http://schemas.openxmlformats.org/officeDocument/2006/relationships" xmlns:p="http://schemas.openxmlformats.org/presentationml/2006/main">
  <p:tag name="THINKCELLSHAPEDONOTDELETE" val="peBXTrtAL3k.5jF6SJ.SKDA"/>
</p:tagLst>
</file>

<file path=ppt/tags/tag164.xml><?xml version="1.0" encoding="utf-8"?>
<p:tagLst xmlns:a="http://schemas.openxmlformats.org/drawingml/2006/main" xmlns:r="http://schemas.openxmlformats.org/officeDocument/2006/relationships" xmlns:p="http://schemas.openxmlformats.org/presentationml/2006/main">
  <p:tag name="THINKCELLSHAPEDONOTDELETE" val="p1528dKmeqk.2LlA0UzQ8Bg"/>
</p:tagLst>
</file>

<file path=ppt/tags/tag165.xml><?xml version="1.0" encoding="utf-8"?>
<p:tagLst xmlns:a="http://schemas.openxmlformats.org/drawingml/2006/main" xmlns:r="http://schemas.openxmlformats.org/officeDocument/2006/relationships" xmlns:p="http://schemas.openxmlformats.org/presentationml/2006/main">
  <p:tag name="THINKCELLSHAPEDONOTDELETE" val="p51dZDwxhjUi08vW1N97hKg"/>
</p:tagLst>
</file>

<file path=ppt/tags/tag166.xml><?xml version="1.0" encoding="utf-8"?>
<p:tagLst xmlns:a="http://schemas.openxmlformats.org/drawingml/2006/main" xmlns:r="http://schemas.openxmlformats.org/officeDocument/2006/relationships" xmlns:p="http://schemas.openxmlformats.org/presentationml/2006/main">
  <p:tag name="THINKCELLSHAPEDONOTDELETE" val="pRxp1kA4PPUW3rgOS82cTbw"/>
</p:tagLst>
</file>

<file path=ppt/tags/tag167.xml><?xml version="1.0" encoding="utf-8"?>
<p:tagLst xmlns:a="http://schemas.openxmlformats.org/drawingml/2006/main" xmlns:r="http://schemas.openxmlformats.org/officeDocument/2006/relationships" xmlns:p="http://schemas.openxmlformats.org/presentationml/2006/main">
  <p:tag name="THINKCELLSHAPEDONOTDELETE" val="piktNkkwBB0Sohg.bE8xpig"/>
</p:tagLst>
</file>

<file path=ppt/tags/tag168.xml><?xml version="1.0" encoding="utf-8"?>
<p:tagLst xmlns:a="http://schemas.openxmlformats.org/drawingml/2006/main" xmlns:r="http://schemas.openxmlformats.org/officeDocument/2006/relationships" xmlns:p="http://schemas.openxmlformats.org/presentationml/2006/main">
  <p:tag name="THINKCELLSHAPEDONOTDELETE" val="pD7NIpEOq70yXpfDsMKS7Ng"/>
</p:tagLst>
</file>

<file path=ppt/tags/tag169.xml><?xml version="1.0" encoding="utf-8"?>
<p:tagLst xmlns:a="http://schemas.openxmlformats.org/drawingml/2006/main" xmlns:r="http://schemas.openxmlformats.org/officeDocument/2006/relationships" xmlns:p="http://schemas.openxmlformats.org/presentationml/2006/main">
  <p:tag name="THINKCELLSHAPEDONOTDELETE" val="pWv46AO9COkaW3CJRme37F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mlgEnU6Npkmsawl6_T0dtw"/>
</p:tagLst>
</file>

<file path=ppt/tags/tag170.xml><?xml version="1.0" encoding="utf-8"?>
<p:tagLst xmlns:a="http://schemas.openxmlformats.org/drawingml/2006/main" xmlns:r="http://schemas.openxmlformats.org/officeDocument/2006/relationships" xmlns:p="http://schemas.openxmlformats.org/presentationml/2006/main">
  <p:tag name="THINKCELLSHAPEDONOTDELETE" val="p0X7j9aM.AUmasam1Ylp5Sg"/>
</p:tagLst>
</file>

<file path=ppt/tags/tag171.xml><?xml version="1.0" encoding="utf-8"?>
<p:tagLst xmlns:a="http://schemas.openxmlformats.org/drawingml/2006/main" xmlns:r="http://schemas.openxmlformats.org/officeDocument/2006/relationships" xmlns:p="http://schemas.openxmlformats.org/presentationml/2006/main">
  <p:tag name="THINKCELLSHAPEDONOTDELETE" val="pCCAM28NAukyygFCnfmIp6w"/>
</p:tagLst>
</file>

<file path=ppt/tags/tag172.xml><?xml version="1.0" encoding="utf-8"?>
<p:tagLst xmlns:a="http://schemas.openxmlformats.org/drawingml/2006/main" xmlns:r="http://schemas.openxmlformats.org/officeDocument/2006/relationships" xmlns:p="http://schemas.openxmlformats.org/presentationml/2006/main">
  <p:tag name="THINKCELLSHAPEDONOTDELETE" val="pVHW49Gaz3kGnDJlYf1sgng"/>
</p:tagLst>
</file>

<file path=ppt/tags/tag173.xml><?xml version="1.0" encoding="utf-8"?>
<p:tagLst xmlns:a="http://schemas.openxmlformats.org/drawingml/2006/main" xmlns:r="http://schemas.openxmlformats.org/officeDocument/2006/relationships" xmlns:p="http://schemas.openxmlformats.org/presentationml/2006/main">
  <p:tag name="THINKCELLSHAPEDONOTDELETE" val="pEWHEUkb2HUuBSEvW2WOpNA"/>
</p:tagLst>
</file>

<file path=ppt/tags/tag174.xml><?xml version="1.0" encoding="utf-8"?>
<p:tagLst xmlns:a="http://schemas.openxmlformats.org/drawingml/2006/main" xmlns:r="http://schemas.openxmlformats.org/officeDocument/2006/relationships" xmlns:p="http://schemas.openxmlformats.org/presentationml/2006/main">
  <p:tag name="THINKCELLSHAPEDONOTDELETE" val="pGdb9zDt2XUGOiZi2vmjNGA"/>
</p:tagLst>
</file>

<file path=ppt/tags/tag175.xml><?xml version="1.0" encoding="utf-8"?>
<p:tagLst xmlns:a="http://schemas.openxmlformats.org/drawingml/2006/main" xmlns:r="http://schemas.openxmlformats.org/officeDocument/2006/relationships" xmlns:p="http://schemas.openxmlformats.org/presentationml/2006/main">
  <p:tag name="THINKCELLSHAPEDONOTDELETE" val="piekOsqTtWUOciuAbZRINng"/>
</p:tagLst>
</file>

<file path=ppt/tags/tag176.xml><?xml version="1.0" encoding="utf-8"?>
<p:tagLst xmlns:a="http://schemas.openxmlformats.org/drawingml/2006/main" xmlns:r="http://schemas.openxmlformats.org/officeDocument/2006/relationships" xmlns:p="http://schemas.openxmlformats.org/presentationml/2006/main">
  <p:tag name="THINKCELLSHAPEDONOTDELETE" val="pJ9Wq1k2uPEiP00IpLWJ9YA"/>
</p:tagLst>
</file>

<file path=ppt/tags/tag177.xml><?xml version="1.0" encoding="utf-8"?>
<p:tagLst xmlns:a="http://schemas.openxmlformats.org/drawingml/2006/main" xmlns:r="http://schemas.openxmlformats.org/officeDocument/2006/relationships" xmlns:p="http://schemas.openxmlformats.org/presentationml/2006/main">
  <p:tag name="THINKCELLSHAPEDONOTDELETE" val="pf6iB4nK190S_NYBwEbrFXA"/>
</p:tagLst>
</file>

<file path=ppt/tags/tag178.xml><?xml version="1.0" encoding="utf-8"?>
<p:tagLst xmlns:a="http://schemas.openxmlformats.org/drawingml/2006/main" xmlns:r="http://schemas.openxmlformats.org/officeDocument/2006/relationships" xmlns:p="http://schemas.openxmlformats.org/presentationml/2006/main">
  <p:tag name="THINKCELLSHAPEDONOTDELETE" val="piIc8b4RXEUOHU.m6RMcaow"/>
</p:tagLst>
</file>

<file path=ppt/tags/tag179.xml><?xml version="1.0" encoding="utf-8"?>
<p:tagLst xmlns:a="http://schemas.openxmlformats.org/drawingml/2006/main" xmlns:r="http://schemas.openxmlformats.org/officeDocument/2006/relationships" xmlns:p="http://schemas.openxmlformats.org/presentationml/2006/main">
  <p:tag name="THINKCELLSHAPEDONOTDELETE" val="plQWfQzDBEkG3zGMvAL.7R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4S8Qg5sPv0SWAJvICnZTUg"/>
</p:tagLst>
</file>

<file path=ppt/tags/tag180.xml><?xml version="1.0" encoding="utf-8"?>
<p:tagLst xmlns:a="http://schemas.openxmlformats.org/drawingml/2006/main" xmlns:r="http://schemas.openxmlformats.org/officeDocument/2006/relationships" xmlns:p="http://schemas.openxmlformats.org/presentationml/2006/main">
  <p:tag name="THINKCELLSHAPEDONOTDELETE" val="pvii24HOWf02Q6pUyevoSLA"/>
</p:tagLst>
</file>

<file path=ppt/tags/tag181.xml><?xml version="1.0" encoding="utf-8"?>
<p:tagLst xmlns:a="http://schemas.openxmlformats.org/drawingml/2006/main" xmlns:r="http://schemas.openxmlformats.org/officeDocument/2006/relationships" xmlns:p="http://schemas.openxmlformats.org/presentationml/2006/main">
  <p:tag name="THINKCELLSHAPEDONOTDELETE" val="pCuXV1mXpskeBdPC9RRbTeA"/>
</p:tagLst>
</file>

<file path=ppt/tags/tag182.xml><?xml version="1.0" encoding="utf-8"?>
<p:tagLst xmlns:a="http://schemas.openxmlformats.org/drawingml/2006/main" xmlns:r="http://schemas.openxmlformats.org/officeDocument/2006/relationships" xmlns:p="http://schemas.openxmlformats.org/presentationml/2006/main">
  <p:tag name="THINKCELLSHAPEDONOTDELETE" val="pORIhW3nE5U.0xjuRHL5FZA"/>
</p:tagLst>
</file>

<file path=ppt/tags/tag183.xml><?xml version="1.0" encoding="utf-8"?>
<p:tagLst xmlns:a="http://schemas.openxmlformats.org/drawingml/2006/main" xmlns:r="http://schemas.openxmlformats.org/officeDocument/2006/relationships" xmlns:p="http://schemas.openxmlformats.org/presentationml/2006/main">
  <p:tag name="THINKCELLSHAPEDONOTDELETE" val="pmNEF8PwB5UaMn1DplTq7eQ"/>
</p:tagLst>
</file>

<file path=ppt/tags/tag184.xml><?xml version="1.0" encoding="utf-8"?>
<p:tagLst xmlns:a="http://schemas.openxmlformats.org/drawingml/2006/main" xmlns:r="http://schemas.openxmlformats.org/officeDocument/2006/relationships" xmlns:p="http://schemas.openxmlformats.org/presentationml/2006/main">
  <p:tag name="THINKCELLSHAPEDONOTDELETE" val="phPr4nrhh5kunukGBetMK8g"/>
</p:tagLst>
</file>

<file path=ppt/tags/tag185.xml><?xml version="1.0" encoding="utf-8"?>
<p:tagLst xmlns:a="http://schemas.openxmlformats.org/drawingml/2006/main" xmlns:r="http://schemas.openxmlformats.org/officeDocument/2006/relationships" xmlns:p="http://schemas.openxmlformats.org/presentationml/2006/main">
  <p:tag name="THINKCELLSHAPEDONOTDELETE" val="ph_9vwXCt_kaqt93_I_0wgQ"/>
</p:tagLst>
</file>

<file path=ppt/tags/tag186.xml><?xml version="1.0" encoding="utf-8"?>
<p:tagLst xmlns:a="http://schemas.openxmlformats.org/drawingml/2006/main" xmlns:r="http://schemas.openxmlformats.org/officeDocument/2006/relationships" xmlns:p="http://schemas.openxmlformats.org/presentationml/2006/main">
  <p:tag name="THINKCELLSHAPEDONOTDELETE" val="pxsEFRAcLkUG4.D4yiQ0OMg"/>
</p:tagLst>
</file>

<file path=ppt/tags/tag187.xml><?xml version="1.0" encoding="utf-8"?>
<p:tagLst xmlns:a="http://schemas.openxmlformats.org/drawingml/2006/main" xmlns:r="http://schemas.openxmlformats.org/officeDocument/2006/relationships" xmlns:p="http://schemas.openxmlformats.org/presentationml/2006/main">
  <p:tag name="THINKCELLSHAPEDONOTDELETE" val="pcXceady1DkyYEHpqGJQsow"/>
</p:tagLst>
</file>

<file path=ppt/tags/tag188.xml><?xml version="1.0" encoding="utf-8"?>
<p:tagLst xmlns:a="http://schemas.openxmlformats.org/drawingml/2006/main" xmlns:r="http://schemas.openxmlformats.org/officeDocument/2006/relationships" xmlns:p="http://schemas.openxmlformats.org/presentationml/2006/main">
  <p:tag name="THINKCELLSHAPEDONOTDELETE" val="p.DxmkzlL_06P3qdxRJN3NQ"/>
</p:tagLst>
</file>

<file path=ppt/tags/tag189.xml><?xml version="1.0" encoding="utf-8"?>
<p:tagLst xmlns:a="http://schemas.openxmlformats.org/drawingml/2006/main" xmlns:r="http://schemas.openxmlformats.org/officeDocument/2006/relationships" xmlns:p="http://schemas.openxmlformats.org/presentationml/2006/main">
  <p:tag name="THINKCELLSHAPEDONOTDELETE" val="poDVKhuvf20G3pxE3rPGRU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O5RKL946_k.T7OLgXmrIVA"/>
</p:tagLst>
</file>

<file path=ppt/tags/tag190.xml><?xml version="1.0" encoding="utf-8"?>
<p:tagLst xmlns:a="http://schemas.openxmlformats.org/drawingml/2006/main" xmlns:r="http://schemas.openxmlformats.org/officeDocument/2006/relationships" xmlns:p="http://schemas.openxmlformats.org/presentationml/2006/main">
  <p:tag name="THINKCELLSHAPEDONOTDELETE" val="pQykMnv3zlEKDSJGrmiFeow"/>
</p:tagLst>
</file>

<file path=ppt/tags/tag191.xml><?xml version="1.0" encoding="utf-8"?>
<p:tagLst xmlns:a="http://schemas.openxmlformats.org/drawingml/2006/main" xmlns:r="http://schemas.openxmlformats.org/officeDocument/2006/relationships" xmlns:p="http://schemas.openxmlformats.org/presentationml/2006/main">
  <p:tag name="THINKCELLSHAPEDONOTDELETE" val="pch5u6petYUq6GelXeFA7pg"/>
</p:tagLst>
</file>

<file path=ppt/tags/tag192.xml><?xml version="1.0" encoding="utf-8"?>
<p:tagLst xmlns:a="http://schemas.openxmlformats.org/drawingml/2006/main" xmlns:r="http://schemas.openxmlformats.org/officeDocument/2006/relationships" xmlns:p="http://schemas.openxmlformats.org/presentationml/2006/main">
  <p:tag name="THINKCELLSHAPEDONOTDELETE" val="pglBWZlsW60G25Gj2zTYvGw"/>
</p:tagLst>
</file>

<file path=ppt/tags/tag193.xml><?xml version="1.0" encoding="utf-8"?>
<p:tagLst xmlns:a="http://schemas.openxmlformats.org/drawingml/2006/main" xmlns:r="http://schemas.openxmlformats.org/officeDocument/2006/relationships" xmlns:p="http://schemas.openxmlformats.org/presentationml/2006/main">
  <p:tag name="THINKCELLSHAPEDONOTDELETE" val="p2voTXi.a8k29hZwoKHVUrA"/>
</p:tagLst>
</file>

<file path=ppt/tags/tag194.xml><?xml version="1.0" encoding="utf-8"?>
<p:tagLst xmlns:a="http://schemas.openxmlformats.org/drawingml/2006/main" xmlns:r="http://schemas.openxmlformats.org/officeDocument/2006/relationships" xmlns:p="http://schemas.openxmlformats.org/presentationml/2006/main">
  <p:tag name="THINKCELLSHAPEDONOTDELETE" val="p4kqkn5jtNE.PxoBHZYul8A"/>
</p:tagLst>
</file>

<file path=ppt/tags/tag195.xml><?xml version="1.0" encoding="utf-8"?>
<p:tagLst xmlns:a="http://schemas.openxmlformats.org/drawingml/2006/main" xmlns:r="http://schemas.openxmlformats.org/officeDocument/2006/relationships" xmlns:p="http://schemas.openxmlformats.org/presentationml/2006/main">
  <p:tag name="THINKCELLSHAPEDONOTDELETE" val="pl_RfRG1DiEq46CiZYMcsTg"/>
</p:tagLst>
</file>

<file path=ppt/tags/tag196.xml><?xml version="1.0" encoding="utf-8"?>
<p:tagLst xmlns:a="http://schemas.openxmlformats.org/drawingml/2006/main" xmlns:r="http://schemas.openxmlformats.org/officeDocument/2006/relationships" xmlns:p="http://schemas.openxmlformats.org/presentationml/2006/main">
  <p:tag name="THINKCELLSHAPEDONOTDELETE" val="priHtMxV1OUCVLbZgg8uBBQ"/>
</p:tagLst>
</file>

<file path=ppt/tags/tag197.xml><?xml version="1.0" encoding="utf-8"?>
<p:tagLst xmlns:a="http://schemas.openxmlformats.org/drawingml/2006/main" xmlns:r="http://schemas.openxmlformats.org/officeDocument/2006/relationships" xmlns:p="http://schemas.openxmlformats.org/presentationml/2006/main">
  <p:tag name="THINKCELLSHAPEDONOTDELETE" val="pN8mKvu9F2UqOWV.jKpi8Ww"/>
</p:tagLst>
</file>

<file path=ppt/tags/tag198.xml><?xml version="1.0" encoding="utf-8"?>
<p:tagLst xmlns:a="http://schemas.openxmlformats.org/drawingml/2006/main" xmlns:r="http://schemas.openxmlformats.org/officeDocument/2006/relationships" xmlns:p="http://schemas.openxmlformats.org/presentationml/2006/main">
  <p:tag name="THINKCELLSHAPEDONOTDELETE" val="pLWWH1kZKxkKh6YkXiGJ4aw"/>
</p:tagLst>
</file>

<file path=ppt/tags/tag199.xml><?xml version="1.0" encoding="utf-8"?>
<p:tagLst xmlns:a="http://schemas.openxmlformats.org/drawingml/2006/main" xmlns:r="http://schemas.openxmlformats.org/officeDocument/2006/relationships" xmlns:p="http://schemas.openxmlformats.org/presentationml/2006/main">
  <p:tag name="THINKCELLSHAPEDONOTDELETE" val="p5YITI98aT02LTNhyRpzW3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6kLiWtjQUE.DY8EyBT7ABA"/>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ybgP_BoBtU2W2fKf7zUfZw"/>
</p:tagLst>
</file>

<file path=ppt/tags/tag200.xml><?xml version="1.0" encoding="utf-8"?>
<p:tagLst xmlns:a="http://schemas.openxmlformats.org/drawingml/2006/main" xmlns:r="http://schemas.openxmlformats.org/officeDocument/2006/relationships" xmlns:p="http://schemas.openxmlformats.org/presentationml/2006/main">
  <p:tag name="THINKCELLSHAPEDONOTDELETE" val="pwGWOSpdhYUuQ0lueYC19GA"/>
</p:tagLst>
</file>

<file path=ppt/tags/tag201.xml><?xml version="1.0" encoding="utf-8"?>
<p:tagLst xmlns:a="http://schemas.openxmlformats.org/drawingml/2006/main" xmlns:r="http://schemas.openxmlformats.org/officeDocument/2006/relationships" xmlns:p="http://schemas.openxmlformats.org/presentationml/2006/main">
  <p:tag name="THINKCELLSHAPEDONOTDELETE" val="pQVAgMGyR.0.2OBP8b8jxXw"/>
</p:tagLst>
</file>

<file path=ppt/tags/tag202.xml><?xml version="1.0" encoding="utf-8"?>
<p:tagLst xmlns:a="http://schemas.openxmlformats.org/drawingml/2006/main" xmlns:r="http://schemas.openxmlformats.org/officeDocument/2006/relationships" xmlns:p="http://schemas.openxmlformats.org/presentationml/2006/main">
  <p:tag name="THINKCELLSHAPEDONOTDELETE" val="pXDXrxKSxSUWBDb0Mnjj9ZA"/>
</p:tagLst>
</file>

<file path=ppt/tags/tag203.xml><?xml version="1.0" encoding="utf-8"?>
<p:tagLst xmlns:a="http://schemas.openxmlformats.org/drawingml/2006/main" xmlns:r="http://schemas.openxmlformats.org/officeDocument/2006/relationships" xmlns:p="http://schemas.openxmlformats.org/presentationml/2006/main">
  <p:tag name="THINKCELLSHAPEDONOTDELETE" val="p.d42ChbI1Uq1B7Oakd4LJA"/>
</p:tagLst>
</file>

<file path=ppt/tags/tag204.xml><?xml version="1.0" encoding="utf-8"?>
<p:tagLst xmlns:a="http://schemas.openxmlformats.org/drawingml/2006/main" xmlns:r="http://schemas.openxmlformats.org/officeDocument/2006/relationships" xmlns:p="http://schemas.openxmlformats.org/presentationml/2006/main">
  <p:tag name="THINKCELLSHAPEDONOTDELETE" val="pxQoxi2A4qEG9IajKHVggFg"/>
</p:tagLst>
</file>

<file path=ppt/tags/tag205.xml><?xml version="1.0" encoding="utf-8"?>
<p:tagLst xmlns:a="http://schemas.openxmlformats.org/drawingml/2006/main" xmlns:r="http://schemas.openxmlformats.org/officeDocument/2006/relationships" xmlns:p="http://schemas.openxmlformats.org/presentationml/2006/main">
  <p:tag name="THINKCELLSHAPEDONOTDELETE" val="pqqtVgvAf.UKwqbAXJ5Vqhw"/>
</p:tagLst>
</file>

<file path=ppt/tags/tag206.xml><?xml version="1.0" encoding="utf-8"?>
<p:tagLst xmlns:a="http://schemas.openxmlformats.org/drawingml/2006/main" xmlns:r="http://schemas.openxmlformats.org/officeDocument/2006/relationships" xmlns:p="http://schemas.openxmlformats.org/presentationml/2006/main">
  <p:tag name="THINKCELLSHAPEDONOTDELETE" val="plpE2iZjvk0izMS45aud9Mg"/>
</p:tagLst>
</file>

<file path=ppt/tags/tag207.xml><?xml version="1.0" encoding="utf-8"?>
<p:tagLst xmlns:a="http://schemas.openxmlformats.org/drawingml/2006/main" xmlns:r="http://schemas.openxmlformats.org/officeDocument/2006/relationships" xmlns:p="http://schemas.openxmlformats.org/presentationml/2006/main">
  <p:tag name="THINKCELLSHAPEDONOTDELETE" val="pLk2heCJz6EeyidZojWfZ7w"/>
</p:tagLst>
</file>

<file path=ppt/tags/tag208.xml><?xml version="1.0" encoding="utf-8"?>
<p:tagLst xmlns:a="http://schemas.openxmlformats.org/drawingml/2006/main" xmlns:r="http://schemas.openxmlformats.org/officeDocument/2006/relationships" xmlns:p="http://schemas.openxmlformats.org/presentationml/2006/main">
  <p:tag name="THINKCELLSHAPEDONOTDELETE" val="pyyEb4_aSbkKoc46CN9FujA"/>
</p:tagLst>
</file>

<file path=ppt/tags/tag209.xml><?xml version="1.0" encoding="utf-8"?>
<p:tagLst xmlns:a="http://schemas.openxmlformats.org/drawingml/2006/main" xmlns:r="http://schemas.openxmlformats.org/officeDocument/2006/relationships" xmlns:p="http://schemas.openxmlformats.org/presentationml/2006/main">
  <p:tag name="THINKCELLSHAPEDONOTDELETE" val="pNxvsdx3xr0qUPSFTvNdYx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XcK3GWVLI0aoBoHVvTCiGQ"/>
</p:tagLst>
</file>

<file path=ppt/tags/tag210.xml><?xml version="1.0" encoding="utf-8"?>
<p:tagLst xmlns:a="http://schemas.openxmlformats.org/drawingml/2006/main" xmlns:r="http://schemas.openxmlformats.org/officeDocument/2006/relationships" xmlns:p="http://schemas.openxmlformats.org/presentationml/2006/main">
  <p:tag name="THINKCELLSHAPEDONOTDELETE" val="pwN8ZnrTSH0eH8zJ5gvuzvw"/>
</p:tagLst>
</file>

<file path=ppt/tags/tag211.xml><?xml version="1.0" encoding="utf-8"?>
<p:tagLst xmlns:a="http://schemas.openxmlformats.org/drawingml/2006/main" xmlns:r="http://schemas.openxmlformats.org/officeDocument/2006/relationships" xmlns:p="http://schemas.openxmlformats.org/presentationml/2006/main">
  <p:tag name="THINKCELLSHAPEDONOTDELETE" val="pBSpYUF6P8UizPLPJWKUrTA"/>
</p:tagLst>
</file>

<file path=ppt/tags/tag212.xml><?xml version="1.0" encoding="utf-8"?>
<p:tagLst xmlns:a="http://schemas.openxmlformats.org/drawingml/2006/main" xmlns:r="http://schemas.openxmlformats.org/officeDocument/2006/relationships" xmlns:p="http://schemas.openxmlformats.org/presentationml/2006/main">
  <p:tag name="THINKCELLSHAPEDONOTDELETE" val="phBxc7kAlq0q..2dF7dqiDA"/>
</p:tagLst>
</file>

<file path=ppt/tags/tag213.xml><?xml version="1.0" encoding="utf-8"?>
<p:tagLst xmlns:a="http://schemas.openxmlformats.org/drawingml/2006/main" xmlns:r="http://schemas.openxmlformats.org/officeDocument/2006/relationships" xmlns:p="http://schemas.openxmlformats.org/presentationml/2006/main">
  <p:tag name="THINKCELLSHAPEDONOTDELETE" val="p88YUeuh7M0ajOFY2ow5HGA"/>
</p:tagLst>
</file>

<file path=ppt/tags/tag214.xml><?xml version="1.0" encoding="utf-8"?>
<p:tagLst xmlns:a="http://schemas.openxmlformats.org/drawingml/2006/main" xmlns:r="http://schemas.openxmlformats.org/officeDocument/2006/relationships" xmlns:p="http://schemas.openxmlformats.org/presentationml/2006/main">
  <p:tag name="THINKCELLSHAPEDONOTDELETE" val="pm9lPJkC1Dkax6XCCXHdCIA"/>
</p:tagLst>
</file>

<file path=ppt/tags/tag215.xml><?xml version="1.0" encoding="utf-8"?>
<p:tagLst xmlns:a="http://schemas.openxmlformats.org/drawingml/2006/main" xmlns:r="http://schemas.openxmlformats.org/officeDocument/2006/relationships" xmlns:p="http://schemas.openxmlformats.org/presentationml/2006/main">
  <p:tag name="THINKCELLSHAPEDONOTDELETE" val="pPstLYQtC7EG0NYQ8m9lwCQ"/>
</p:tagLst>
</file>

<file path=ppt/tags/tag216.xml><?xml version="1.0" encoding="utf-8"?>
<p:tagLst xmlns:a="http://schemas.openxmlformats.org/drawingml/2006/main" xmlns:r="http://schemas.openxmlformats.org/officeDocument/2006/relationships" xmlns:p="http://schemas.openxmlformats.org/presentationml/2006/main">
  <p:tag name="THINKCELLSHAPEDONOTDELETE" val="pIqnFM5I6J0KcPFM_OwMBuQ"/>
</p:tagLst>
</file>

<file path=ppt/tags/tag217.xml><?xml version="1.0" encoding="utf-8"?>
<p:tagLst xmlns:a="http://schemas.openxmlformats.org/drawingml/2006/main" xmlns:r="http://schemas.openxmlformats.org/officeDocument/2006/relationships" xmlns:p="http://schemas.openxmlformats.org/presentationml/2006/main">
  <p:tag name="THINKCELLSHAPEDONOTDELETE" val="pSlCSiRqRAkmNr06KzdXAxA"/>
</p:tagLst>
</file>

<file path=ppt/tags/tag218.xml><?xml version="1.0" encoding="utf-8"?>
<p:tagLst xmlns:a="http://schemas.openxmlformats.org/drawingml/2006/main" xmlns:r="http://schemas.openxmlformats.org/officeDocument/2006/relationships" xmlns:p="http://schemas.openxmlformats.org/presentationml/2006/main">
  <p:tag name="THINKCELLSHAPEDONOTDELETE" val="p9NbF39aLrEq9kDegasBCQw"/>
</p:tagLst>
</file>

<file path=ppt/tags/tag219.xml><?xml version="1.0" encoding="utf-8"?>
<p:tagLst xmlns:a="http://schemas.openxmlformats.org/drawingml/2006/main" xmlns:r="http://schemas.openxmlformats.org/officeDocument/2006/relationships" xmlns:p="http://schemas.openxmlformats.org/presentationml/2006/main">
  <p:tag name="THINKCELLSHAPEDONOTDELETE" val="pYkUT3dMkHk2g6Pi4xQ3h3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aYkX4fT2hkyqieKGzVuJTg"/>
</p:tagLst>
</file>

<file path=ppt/tags/tag220.xml><?xml version="1.0" encoding="utf-8"?>
<p:tagLst xmlns:a="http://schemas.openxmlformats.org/drawingml/2006/main" xmlns:r="http://schemas.openxmlformats.org/officeDocument/2006/relationships" xmlns:p="http://schemas.openxmlformats.org/presentationml/2006/main">
  <p:tag name="THINKCELLSHAPEDONOTDELETE" val="piO9xSqAF3UGld20e.g4LyQ"/>
</p:tagLst>
</file>

<file path=ppt/tags/tag221.xml><?xml version="1.0" encoding="utf-8"?>
<p:tagLst xmlns:a="http://schemas.openxmlformats.org/drawingml/2006/main" xmlns:r="http://schemas.openxmlformats.org/officeDocument/2006/relationships" xmlns:p="http://schemas.openxmlformats.org/presentationml/2006/main">
  <p:tag name="THINKCELLSHAPEDONOTDELETE" val="pzC3idTAd5Eu6LuYB7xBlrQ"/>
</p:tagLst>
</file>

<file path=ppt/tags/tag222.xml><?xml version="1.0" encoding="utf-8"?>
<p:tagLst xmlns:a="http://schemas.openxmlformats.org/drawingml/2006/main" xmlns:r="http://schemas.openxmlformats.org/officeDocument/2006/relationships" xmlns:p="http://schemas.openxmlformats.org/presentationml/2006/main">
  <p:tag name="THINKCELLSHAPEDONOTDELETE" val="pXmP8qHwef0G.fg4PWFFGnQ"/>
</p:tagLst>
</file>

<file path=ppt/tags/tag223.xml><?xml version="1.0" encoding="utf-8"?>
<p:tagLst xmlns:a="http://schemas.openxmlformats.org/drawingml/2006/main" xmlns:r="http://schemas.openxmlformats.org/officeDocument/2006/relationships" xmlns:p="http://schemas.openxmlformats.org/presentationml/2006/main">
  <p:tag name="THINKCELLSHAPEDONOTDELETE" val="p_ZbShBBuJ0yr3OeWYNIotA"/>
</p:tagLst>
</file>

<file path=ppt/tags/tag224.xml><?xml version="1.0" encoding="utf-8"?>
<p:tagLst xmlns:a="http://schemas.openxmlformats.org/drawingml/2006/main" xmlns:r="http://schemas.openxmlformats.org/officeDocument/2006/relationships" xmlns:p="http://schemas.openxmlformats.org/presentationml/2006/main">
  <p:tag name="THINKCELLSHAPEDONOTDELETE" val="p.GzZfAXkOkydw1BdBsdlrQ"/>
</p:tagLst>
</file>

<file path=ppt/tags/tag225.xml><?xml version="1.0" encoding="utf-8"?>
<p:tagLst xmlns:a="http://schemas.openxmlformats.org/drawingml/2006/main" xmlns:r="http://schemas.openxmlformats.org/officeDocument/2006/relationships" xmlns:p="http://schemas.openxmlformats.org/presentationml/2006/main">
  <p:tag name="THINKCELLSHAPEDONOTDELETE" val="pPDj0e1blbkWu4f6TdSanVA"/>
</p:tagLst>
</file>

<file path=ppt/tags/tag226.xml><?xml version="1.0" encoding="utf-8"?>
<p:tagLst xmlns:a="http://schemas.openxmlformats.org/drawingml/2006/main" xmlns:r="http://schemas.openxmlformats.org/officeDocument/2006/relationships" xmlns:p="http://schemas.openxmlformats.org/presentationml/2006/main">
  <p:tag name="THINKCELLSHAPEDONOTDELETE" val="pWLrpX3Q7RUSh_wdv1Vjixg"/>
</p:tagLst>
</file>

<file path=ppt/tags/tag227.xml><?xml version="1.0" encoding="utf-8"?>
<p:tagLst xmlns:a="http://schemas.openxmlformats.org/drawingml/2006/main" xmlns:r="http://schemas.openxmlformats.org/officeDocument/2006/relationships" xmlns:p="http://schemas.openxmlformats.org/presentationml/2006/main">
  <p:tag name="THINKCELLSHAPEDONOTDELETE" val="p8v6jGyjCFECvDuetubeMyQ"/>
</p:tagLst>
</file>

<file path=ppt/tags/tag228.xml><?xml version="1.0" encoding="utf-8"?>
<p:tagLst xmlns:a="http://schemas.openxmlformats.org/drawingml/2006/main" xmlns:r="http://schemas.openxmlformats.org/officeDocument/2006/relationships" xmlns:p="http://schemas.openxmlformats.org/presentationml/2006/main">
  <p:tag name="THINKCELLSHAPEDONOTDELETE" val="pkHIIXCG1tkaOTMCh23pIcg"/>
</p:tagLst>
</file>

<file path=ppt/tags/tag229.xml><?xml version="1.0" encoding="utf-8"?>
<p:tagLst xmlns:a="http://schemas.openxmlformats.org/drawingml/2006/main" xmlns:r="http://schemas.openxmlformats.org/officeDocument/2006/relationships" xmlns:p="http://schemas.openxmlformats.org/presentationml/2006/main">
  <p:tag name="THINKCELLSHAPEDONOTDELETE" val="pnvSbnGkMGkmR0WxtxOoCU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TFhZkNymx0WrQ9F2pEb9Uw"/>
</p:tagLst>
</file>

<file path=ppt/tags/tag230.xml><?xml version="1.0" encoding="utf-8"?>
<p:tagLst xmlns:a="http://schemas.openxmlformats.org/drawingml/2006/main" xmlns:r="http://schemas.openxmlformats.org/officeDocument/2006/relationships" xmlns:p="http://schemas.openxmlformats.org/presentationml/2006/main">
  <p:tag name="THINKCELLSHAPEDONOTDELETE" val="pLomRUV5NbUqjnSHfgDsvyA"/>
</p:tagLst>
</file>

<file path=ppt/tags/tag231.xml><?xml version="1.0" encoding="utf-8"?>
<p:tagLst xmlns:a="http://schemas.openxmlformats.org/drawingml/2006/main" xmlns:r="http://schemas.openxmlformats.org/officeDocument/2006/relationships" xmlns:p="http://schemas.openxmlformats.org/presentationml/2006/main">
  <p:tag name="THINKCELLSHAPEDONOTDELETE" val="pWKsGq70Bh0.96lSHl0r39g"/>
</p:tagLst>
</file>

<file path=ppt/tags/tag232.xml><?xml version="1.0" encoding="utf-8"?>
<p:tagLst xmlns:a="http://schemas.openxmlformats.org/drawingml/2006/main" xmlns:r="http://schemas.openxmlformats.org/officeDocument/2006/relationships" xmlns:p="http://schemas.openxmlformats.org/presentationml/2006/main">
  <p:tag name="THINKCELLSHAPEDONOTDELETE" val="pE2KQXGuuX0mvCdXLD_BJcw"/>
</p:tagLst>
</file>

<file path=ppt/tags/tag233.xml><?xml version="1.0" encoding="utf-8"?>
<p:tagLst xmlns:a="http://schemas.openxmlformats.org/drawingml/2006/main" xmlns:r="http://schemas.openxmlformats.org/officeDocument/2006/relationships" xmlns:p="http://schemas.openxmlformats.org/presentationml/2006/main">
  <p:tag name="THINKCELLSHAPEDONOTDELETE" val="pA7ZPJyxl6k2TCZpUqGWnsg"/>
</p:tagLst>
</file>

<file path=ppt/tags/tag234.xml><?xml version="1.0" encoding="utf-8"?>
<p:tagLst xmlns:a="http://schemas.openxmlformats.org/drawingml/2006/main" xmlns:r="http://schemas.openxmlformats.org/officeDocument/2006/relationships" xmlns:p="http://schemas.openxmlformats.org/presentationml/2006/main">
  <p:tag name="THINKCELLSHAPEDONOTDELETE" val="pAQrhhhNNHEa2Dx_sYknyuA"/>
</p:tagLst>
</file>

<file path=ppt/tags/tag235.xml><?xml version="1.0" encoding="utf-8"?>
<p:tagLst xmlns:a="http://schemas.openxmlformats.org/drawingml/2006/main" xmlns:r="http://schemas.openxmlformats.org/officeDocument/2006/relationships" xmlns:p="http://schemas.openxmlformats.org/presentationml/2006/main">
  <p:tag name="THINKCELLSHAPEDONOTDELETE" val="pOLfSDorybkOoezonnCQ0.A"/>
</p:tagLst>
</file>

<file path=ppt/tags/tag236.xml><?xml version="1.0" encoding="utf-8"?>
<p:tagLst xmlns:a="http://schemas.openxmlformats.org/drawingml/2006/main" xmlns:r="http://schemas.openxmlformats.org/officeDocument/2006/relationships" xmlns:p="http://schemas.openxmlformats.org/presentationml/2006/main">
  <p:tag name="THINKCELLSHAPEDONOTDELETE" val="pnTIdt7z80keKpMb9HGo00Q"/>
</p:tagLst>
</file>

<file path=ppt/tags/tag237.xml><?xml version="1.0" encoding="utf-8"?>
<p:tagLst xmlns:a="http://schemas.openxmlformats.org/drawingml/2006/main" xmlns:r="http://schemas.openxmlformats.org/officeDocument/2006/relationships" xmlns:p="http://schemas.openxmlformats.org/presentationml/2006/main">
  <p:tag name="THINKCELLSHAPEDONOTDELETE" val="pICYb3Kmxq0e4OB1bXPiDrA"/>
</p:tagLst>
</file>

<file path=ppt/tags/tag238.xml><?xml version="1.0" encoding="utf-8"?>
<p:tagLst xmlns:a="http://schemas.openxmlformats.org/drawingml/2006/main" xmlns:r="http://schemas.openxmlformats.org/officeDocument/2006/relationships" xmlns:p="http://schemas.openxmlformats.org/presentationml/2006/main">
  <p:tag name="THINKCELLSHAPEDONOTDELETE" val="pKkm6O3J3L066EUBFzB3v5Q"/>
</p:tagLst>
</file>

<file path=ppt/tags/tag239.xml><?xml version="1.0" encoding="utf-8"?>
<p:tagLst xmlns:a="http://schemas.openxmlformats.org/drawingml/2006/main" xmlns:r="http://schemas.openxmlformats.org/officeDocument/2006/relationships" xmlns:p="http://schemas.openxmlformats.org/presentationml/2006/main">
  <p:tag name="THINKCELLSHAPEDONOTDELETE" val="pBhpuM940MUSeXxQBzkdzn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IVKoTKuU2kWJq5_mUo61Tg"/>
</p:tagLst>
</file>

<file path=ppt/tags/tag240.xml><?xml version="1.0" encoding="utf-8"?>
<p:tagLst xmlns:a="http://schemas.openxmlformats.org/drawingml/2006/main" xmlns:r="http://schemas.openxmlformats.org/officeDocument/2006/relationships" xmlns:p="http://schemas.openxmlformats.org/presentationml/2006/main">
  <p:tag name="THINKCELLSHAPEDONOTDELETE" val="puOgBt32EnUeho7Uz0f0VQA"/>
</p:tagLst>
</file>

<file path=ppt/tags/tag241.xml><?xml version="1.0" encoding="utf-8"?>
<p:tagLst xmlns:a="http://schemas.openxmlformats.org/drawingml/2006/main" xmlns:r="http://schemas.openxmlformats.org/officeDocument/2006/relationships" xmlns:p="http://schemas.openxmlformats.org/presentationml/2006/main">
  <p:tag name="THINKCELLSHAPEDONOTDELETE" val="pkHz8D.p_LkCxmMOrbfCI5A"/>
</p:tagLst>
</file>

<file path=ppt/tags/tag242.xml><?xml version="1.0" encoding="utf-8"?>
<p:tagLst xmlns:a="http://schemas.openxmlformats.org/drawingml/2006/main" xmlns:r="http://schemas.openxmlformats.org/officeDocument/2006/relationships" xmlns:p="http://schemas.openxmlformats.org/presentationml/2006/main">
  <p:tag name="THINKCELLSHAPEDONOTDELETE" val="pfNzO8sgqNUSkchh94pbPIA"/>
</p:tagLst>
</file>

<file path=ppt/tags/tag243.xml><?xml version="1.0" encoding="utf-8"?>
<p:tagLst xmlns:a="http://schemas.openxmlformats.org/drawingml/2006/main" xmlns:r="http://schemas.openxmlformats.org/officeDocument/2006/relationships" xmlns:p="http://schemas.openxmlformats.org/presentationml/2006/main">
  <p:tag name="THINKCELLSHAPEDONOTDELETE" val="pTh3nr5L510u.7WzFx5LsrQ"/>
</p:tagLst>
</file>

<file path=ppt/tags/tag244.xml><?xml version="1.0" encoding="utf-8"?>
<p:tagLst xmlns:a="http://schemas.openxmlformats.org/drawingml/2006/main" xmlns:r="http://schemas.openxmlformats.org/officeDocument/2006/relationships" xmlns:p="http://schemas.openxmlformats.org/presentationml/2006/main">
  <p:tag name="THINKCELLSHAPEDONOTDELETE" val="ppRKn4WbJLkmWVP1QJs4flw"/>
</p:tagLst>
</file>

<file path=ppt/tags/tag245.xml><?xml version="1.0" encoding="utf-8"?>
<p:tagLst xmlns:a="http://schemas.openxmlformats.org/drawingml/2006/main" xmlns:r="http://schemas.openxmlformats.org/officeDocument/2006/relationships" xmlns:p="http://schemas.openxmlformats.org/presentationml/2006/main">
  <p:tag name="THINKCELLSHAPEDONOTDELETE" val="pbvZqesrxgUu59S4rQBI._A"/>
</p:tagLst>
</file>

<file path=ppt/tags/tag246.xml><?xml version="1.0" encoding="utf-8"?>
<p:tagLst xmlns:a="http://schemas.openxmlformats.org/drawingml/2006/main" xmlns:r="http://schemas.openxmlformats.org/officeDocument/2006/relationships" xmlns:p="http://schemas.openxmlformats.org/presentationml/2006/main">
  <p:tag name="THINKCELLSHAPEDONOTDELETE" val="pjBgwqcWv.UW.2DecAAyT_A"/>
</p:tagLst>
</file>

<file path=ppt/tags/tag247.xml><?xml version="1.0" encoding="utf-8"?>
<p:tagLst xmlns:a="http://schemas.openxmlformats.org/drawingml/2006/main" xmlns:r="http://schemas.openxmlformats.org/officeDocument/2006/relationships" xmlns:p="http://schemas.openxmlformats.org/presentationml/2006/main">
  <p:tag name="THINKCELLSHAPEDONOTDELETE" val="p0XBFkFzZqUWE2xdKFG6jUQ"/>
</p:tagLst>
</file>

<file path=ppt/tags/tag248.xml><?xml version="1.0" encoding="utf-8"?>
<p:tagLst xmlns:a="http://schemas.openxmlformats.org/drawingml/2006/main" xmlns:r="http://schemas.openxmlformats.org/officeDocument/2006/relationships" xmlns:p="http://schemas.openxmlformats.org/presentationml/2006/main">
  <p:tag name="THINKCELLSHAPEDONOTDELETE" val="peeujXvIBgU2gFvm7yOYpvg"/>
</p:tagLst>
</file>

<file path=ppt/tags/tag249.xml><?xml version="1.0" encoding="utf-8"?>
<p:tagLst xmlns:a="http://schemas.openxmlformats.org/drawingml/2006/main" xmlns:r="http://schemas.openxmlformats.org/officeDocument/2006/relationships" xmlns:p="http://schemas.openxmlformats.org/presentationml/2006/main">
  <p:tag name="THINKCELLSHAPEDONOTDELETE" val="pedtAtmc46UmWdtrA4QwIBA"/>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Ig0bAEKDlEOgKZqud9DGKA"/>
</p:tagLst>
</file>

<file path=ppt/tags/tag250.xml><?xml version="1.0" encoding="utf-8"?>
<p:tagLst xmlns:a="http://schemas.openxmlformats.org/drawingml/2006/main" xmlns:r="http://schemas.openxmlformats.org/officeDocument/2006/relationships" xmlns:p="http://schemas.openxmlformats.org/presentationml/2006/main">
  <p:tag name="THINKCELLSHAPEDONOTDELETE" val="pteubUT6Fl0CUWNvRn1Nlhg"/>
</p:tagLst>
</file>

<file path=ppt/tags/tag251.xml><?xml version="1.0" encoding="utf-8"?>
<p:tagLst xmlns:a="http://schemas.openxmlformats.org/drawingml/2006/main" xmlns:r="http://schemas.openxmlformats.org/officeDocument/2006/relationships" xmlns:p="http://schemas.openxmlformats.org/presentationml/2006/main">
  <p:tag name="THINKCELLSHAPEDONOTDELETE" val="pb3hzDNxW9kCsPNJYAel5nw"/>
</p:tagLst>
</file>

<file path=ppt/tags/tag252.xml><?xml version="1.0" encoding="utf-8"?>
<p:tagLst xmlns:a="http://schemas.openxmlformats.org/drawingml/2006/main" xmlns:r="http://schemas.openxmlformats.org/officeDocument/2006/relationships" xmlns:p="http://schemas.openxmlformats.org/presentationml/2006/main">
  <p:tag name="THINKCELLSHAPEDONOTDELETE" val="pbMwBbXqgF0yqhoayw7_5Zw"/>
</p:tagLst>
</file>

<file path=ppt/tags/tag253.xml><?xml version="1.0" encoding="utf-8"?>
<p:tagLst xmlns:a="http://schemas.openxmlformats.org/drawingml/2006/main" xmlns:r="http://schemas.openxmlformats.org/officeDocument/2006/relationships" xmlns:p="http://schemas.openxmlformats.org/presentationml/2006/main">
  <p:tag name="THINKCELLSHAPEDONOTDELETE" val="pq5GgXnkU2kOj.r2j7WhGfA"/>
</p:tagLst>
</file>

<file path=ppt/tags/tag254.xml><?xml version="1.0" encoding="utf-8"?>
<p:tagLst xmlns:a="http://schemas.openxmlformats.org/drawingml/2006/main" xmlns:r="http://schemas.openxmlformats.org/officeDocument/2006/relationships" xmlns:p="http://schemas.openxmlformats.org/presentationml/2006/main">
  <p:tag name="THINKCELLSHAPEDONOTDELETE" val="ptIdN4B_m4USf1SHNvQr38w"/>
</p:tagLst>
</file>

<file path=ppt/tags/tag255.xml><?xml version="1.0" encoding="utf-8"?>
<p:tagLst xmlns:a="http://schemas.openxmlformats.org/drawingml/2006/main" xmlns:r="http://schemas.openxmlformats.org/officeDocument/2006/relationships" xmlns:p="http://schemas.openxmlformats.org/presentationml/2006/main">
  <p:tag name="THINKCELLSHAPEDONOTDELETE" val="ptMxqV4gGA0eWbkOH9h5zmQ"/>
</p:tagLst>
</file>

<file path=ppt/tags/tag256.xml><?xml version="1.0" encoding="utf-8"?>
<p:tagLst xmlns:a="http://schemas.openxmlformats.org/drawingml/2006/main" xmlns:r="http://schemas.openxmlformats.org/officeDocument/2006/relationships" xmlns:p="http://schemas.openxmlformats.org/presentationml/2006/main">
  <p:tag name="THINKCELLSHAPEDONOTDELETE" val="pT4_hxAhcjUefUAIIgw.gNQ"/>
</p:tagLst>
</file>

<file path=ppt/tags/tag257.xml><?xml version="1.0" encoding="utf-8"?>
<p:tagLst xmlns:a="http://schemas.openxmlformats.org/drawingml/2006/main" xmlns:r="http://schemas.openxmlformats.org/officeDocument/2006/relationships" xmlns:p="http://schemas.openxmlformats.org/presentationml/2006/main">
  <p:tag name="THINKCELLSHAPEDONOTDELETE" val="piywlHZDYCEi9xlWFjucmYw"/>
</p:tagLst>
</file>

<file path=ppt/tags/tag258.xml><?xml version="1.0" encoding="utf-8"?>
<p:tagLst xmlns:a="http://schemas.openxmlformats.org/drawingml/2006/main" xmlns:r="http://schemas.openxmlformats.org/officeDocument/2006/relationships" xmlns:p="http://schemas.openxmlformats.org/presentationml/2006/main">
  <p:tag name="THINKCELLSHAPEDONOTDELETE" val="pufXqfoHOS0yWW27hxOl2TA"/>
</p:tagLst>
</file>

<file path=ppt/tags/tag259.xml><?xml version="1.0" encoding="utf-8"?>
<p:tagLst xmlns:a="http://schemas.openxmlformats.org/drawingml/2006/main" xmlns:r="http://schemas.openxmlformats.org/officeDocument/2006/relationships" xmlns:p="http://schemas.openxmlformats.org/presentationml/2006/main">
  <p:tag name="THINKCELLSHAPEDONOTDELETE" val="pPB2TJvopvk2urLl3s3eOI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XvNkl4BDm0yeYT5nsgSpaA"/>
</p:tagLst>
</file>

<file path=ppt/tags/tag260.xml><?xml version="1.0" encoding="utf-8"?>
<p:tagLst xmlns:a="http://schemas.openxmlformats.org/drawingml/2006/main" xmlns:r="http://schemas.openxmlformats.org/officeDocument/2006/relationships" xmlns:p="http://schemas.openxmlformats.org/presentationml/2006/main">
  <p:tag name="THINKCELLSHAPEDONOTDELETE" val="pHsf6jgdkqU6sOY1JRsk9yQ"/>
</p:tagLst>
</file>

<file path=ppt/tags/tag261.xml><?xml version="1.0" encoding="utf-8"?>
<p:tagLst xmlns:a="http://schemas.openxmlformats.org/drawingml/2006/main" xmlns:r="http://schemas.openxmlformats.org/officeDocument/2006/relationships" xmlns:p="http://schemas.openxmlformats.org/presentationml/2006/main">
  <p:tag name="THINKCELLSHAPEDONOTDELETE" val="peW3kVGSD8E2R3a_uiz4uyA"/>
</p:tagLst>
</file>

<file path=ppt/tags/tag262.xml><?xml version="1.0" encoding="utf-8"?>
<p:tagLst xmlns:a="http://schemas.openxmlformats.org/drawingml/2006/main" xmlns:r="http://schemas.openxmlformats.org/officeDocument/2006/relationships" xmlns:p="http://schemas.openxmlformats.org/presentationml/2006/main">
  <p:tag name="THINKCELLSHAPEDONOTDELETE" val="p0.RqEUlRyk2rRfUd1Qemmw"/>
</p:tagLst>
</file>

<file path=ppt/tags/tag263.xml><?xml version="1.0" encoding="utf-8"?>
<p:tagLst xmlns:a="http://schemas.openxmlformats.org/drawingml/2006/main" xmlns:r="http://schemas.openxmlformats.org/officeDocument/2006/relationships" xmlns:p="http://schemas.openxmlformats.org/presentationml/2006/main">
  <p:tag name="THINKCELLSHAPEDONOTDELETE" val="pETcNZB1xhkmdvAvNdP90hw"/>
</p:tagLst>
</file>

<file path=ppt/tags/tag264.xml><?xml version="1.0" encoding="utf-8"?>
<p:tagLst xmlns:a="http://schemas.openxmlformats.org/drawingml/2006/main" xmlns:r="http://schemas.openxmlformats.org/officeDocument/2006/relationships" xmlns:p="http://schemas.openxmlformats.org/presentationml/2006/main">
  <p:tag name="THINKCELLSHAPEDONOTDELETE" val="phUk7_zEYFUqGR92W0eUF.Q"/>
</p:tagLst>
</file>

<file path=ppt/tags/tag265.xml><?xml version="1.0" encoding="utf-8"?>
<p:tagLst xmlns:a="http://schemas.openxmlformats.org/drawingml/2006/main" xmlns:r="http://schemas.openxmlformats.org/officeDocument/2006/relationships" xmlns:p="http://schemas.openxmlformats.org/presentationml/2006/main">
  <p:tag name="THINKCELLSHAPEDONOTDELETE" val="pdDX_bzdjZEG.TwFxTGramg"/>
</p:tagLst>
</file>

<file path=ppt/tags/tag266.xml><?xml version="1.0" encoding="utf-8"?>
<p:tagLst xmlns:a="http://schemas.openxmlformats.org/drawingml/2006/main" xmlns:r="http://schemas.openxmlformats.org/officeDocument/2006/relationships" xmlns:p="http://schemas.openxmlformats.org/presentationml/2006/main">
  <p:tag name="THINKCELLSHAPEDONOTDELETE" val="pGPqCnxqHdU68pN3zmniVYw"/>
</p:tagLst>
</file>

<file path=ppt/tags/tag267.xml><?xml version="1.0" encoding="utf-8"?>
<p:tagLst xmlns:a="http://schemas.openxmlformats.org/drawingml/2006/main" xmlns:r="http://schemas.openxmlformats.org/officeDocument/2006/relationships" xmlns:p="http://schemas.openxmlformats.org/presentationml/2006/main">
  <p:tag name="THINKCELLSHAPEDONOTDELETE" val="pXDj4yuZlQ0ygwe55UkkzJA"/>
</p:tagLst>
</file>

<file path=ppt/tags/tag268.xml><?xml version="1.0" encoding="utf-8"?>
<p:tagLst xmlns:a="http://schemas.openxmlformats.org/drawingml/2006/main" xmlns:r="http://schemas.openxmlformats.org/officeDocument/2006/relationships" xmlns:p="http://schemas.openxmlformats.org/presentationml/2006/main">
  <p:tag name="THINKCELLSHAPEDONOTDELETE" val="pt.CIAQe320ifVlq_jDHOSg"/>
</p:tagLst>
</file>

<file path=ppt/tags/tag269.xml><?xml version="1.0" encoding="utf-8"?>
<p:tagLst xmlns:a="http://schemas.openxmlformats.org/drawingml/2006/main" xmlns:r="http://schemas.openxmlformats.org/officeDocument/2006/relationships" xmlns:p="http://schemas.openxmlformats.org/presentationml/2006/main">
  <p:tag name="THINKCELLSHAPEDONOTDELETE" val="pnMc5S_JgjUekhJoSO4cD0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ztf9xI6RkEG2vzREIBYAGw"/>
</p:tagLst>
</file>

<file path=ppt/tags/tag270.xml><?xml version="1.0" encoding="utf-8"?>
<p:tagLst xmlns:a="http://schemas.openxmlformats.org/drawingml/2006/main" xmlns:r="http://schemas.openxmlformats.org/officeDocument/2006/relationships" xmlns:p="http://schemas.openxmlformats.org/presentationml/2006/main">
  <p:tag name="THINKCELLSHAPEDONOTDELETE" val="phvAmX7t8pkO5M7P6nsgLUQ"/>
</p:tagLst>
</file>

<file path=ppt/tags/tag271.xml><?xml version="1.0" encoding="utf-8"?>
<p:tagLst xmlns:a="http://schemas.openxmlformats.org/drawingml/2006/main" xmlns:r="http://schemas.openxmlformats.org/officeDocument/2006/relationships" xmlns:p="http://schemas.openxmlformats.org/presentationml/2006/main">
  <p:tag name="THINKCELLSHAPEDONOTDELETE" val="px2sHtCYT.U2.da0_MDqLFA"/>
</p:tagLst>
</file>

<file path=ppt/tags/tag272.xml><?xml version="1.0" encoding="utf-8"?>
<p:tagLst xmlns:a="http://schemas.openxmlformats.org/drawingml/2006/main" xmlns:r="http://schemas.openxmlformats.org/officeDocument/2006/relationships" xmlns:p="http://schemas.openxmlformats.org/presentationml/2006/main">
  <p:tag name="THINKCELLSHAPEDONOTDELETE" val="pFy6Hc8C6QkelXfa25mKf3Q"/>
</p:tagLst>
</file>

<file path=ppt/tags/tag273.xml><?xml version="1.0" encoding="utf-8"?>
<p:tagLst xmlns:a="http://schemas.openxmlformats.org/drawingml/2006/main" xmlns:r="http://schemas.openxmlformats.org/officeDocument/2006/relationships" xmlns:p="http://schemas.openxmlformats.org/presentationml/2006/main">
  <p:tag name="THINKCELLSHAPEDONOTDELETE" val="ppO3D8rKCMkKQtGGzdcwLyw"/>
</p:tagLst>
</file>

<file path=ppt/tags/tag274.xml><?xml version="1.0" encoding="utf-8"?>
<p:tagLst xmlns:a="http://schemas.openxmlformats.org/drawingml/2006/main" xmlns:r="http://schemas.openxmlformats.org/officeDocument/2006/relationships" xmlns:p="http://schemas.openxmlformats.org/presentationml/2006/main">
  <p:tag name="THINKCELLSHAPEDONOTDELETE" val="pfJLpmmEE_UyDMzK4.SPAAg"/>
</p:tagLst>
</file>

<file path=ppt/tags/tag275.xml><?xml version="1.0" encoding="utf-8"?>
<p:tagLst xmlns:a="http://schemas.openxmlformats.org/drawingml/2006/main" xmlns:r="http://schemas.openxmlformats.org/officeDocument/2006/relationships" xmlns:p="http://schemas.openxmlformats.org/presentationml/2006/main">
  <p:tag name="THINKCELLSHAPEDONOTDELETE" val="pFK8cvlXIdkSmO8JdNpWDoQ"/>
</p:tagLst>
</file>

<file path=ppt/tags/tag276.xml><?xml version="1.0" encoding="utf-8"?>
<p:tagLst xmlns:a="http://schemas.openxmlformats.org/drawingml/2006/main" xmlns:r="http://schemas.openxmlformats.org/officeDocument/2006/relationships" xmlns:p="http://schemas.openxmlformats.org/presentationml/2006/main">
  <p:tag name="THINKCELLSHAPEDONOTDELETE" val="ph0FHMF2bY0yn4v0UCbatcg"/>
</p:tagLst>
</file>

<file path=ppt/tags/tag277.xml><?xml version="1.0" encoding="utf-8"?>
<p:tagLst xmlns:a="http://schemas.openxmlformats.org/drawingml/2006/main" xmlns:r="http://schemas.openxmlformats.org/officeDocument/2006/relationships" xmlns:p="http://schemas.openxmlformats.org/presentationml/2006/main">
  <p:tag name="THINKCELLSHAPEDONOTDELETE" val="pSjkXBK8mjE23Vdsi34RMpw"/>
</p:tagLst>
</file>

<file path=ppt/tags/tag278.xml><?xml version="1.0" encoding="utf-8"?>
<p:tagLst xmlns:a="http://schemas.openxmlformats.org/drawingml/2006/main" xmlns:r="http://schemas.openxmlformats.org/officeDocument/2006/relationships" xmlns:p="http://schemas.openxmlformats.org/presentationml/2006/main">
  <p:tag name="THINKCELLSHAPEDONOTDELETE" val="phsmy8oAKY0aMgr4hUO575A"/>
</p:tagLst>
</file>

<file path=ppt/tags/tag279.xml><?xml version="1.0" encoding="utf-8"?>
<p:tagLst xmlns:a="http://schemas.openxmlformats.org/drawingml/2006/main" xmlns:r="http://schemas.openxmlformats.org/officeDocument/2006/relationships" xmlns:p="http://schemas.openxmlformats.org/presentationml/2006/main">
  <p:tag name="THINKCELLSHAPEDONOTDELETE" val="pNKZrXYSsP0KXDbwb5C2Xw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i.8O33vRwk61GjtU.Oydwg"/>
</p:tagLst>
</file>

<file path=ppt/tags/tag280.xml><?xml version="1.0" encoding="utf-8"?>
<p:tagLst xmlns:a="http://schemas.openxmlformats.org/drawingml/2006/main" xmlns:r="http://schemas.openxmlformats.org/officeDocument/2006/relationships" xmlns:p="http://schemas.openxmlformats.org/presentationml/2006/main">
  <p:tag name="THINKCELLSHAPEDONOTDELETE" val="pakrrDj9u2U6xdwgmwsFcQw"/>
</p:tagLst>
</file>

<file path=ppt/tags/tag281.xml><?xml version="1.0" encoding="utf-8"?>
<p:tagLst xmlns:a="http://schemas.openxmlformats.org/drawingml/2006/main" xmlns:r="http://schemas.openxmlformats.org/officeDocument/2006/relationships" xmlns:p="http://schemas.openxmlformats.org/presentationml/2006/main">
  <p:tag name="THINKCELLSHAPEDONOTDELETE" val="p05zhrVzTJE2N2zcidPpaog"/>
</p:tagLst>
</file>

<file path=ppt/tags/tag282.xml><?xml version="1.0" encoding="utf-8"?>
<p:tagLst xmlns:a="http://schemas.openxmlformats.org/drawingml/2006/main" xmlns:r="http://schemas.openxmlformats.org/officeDocument/2006/relationships" xmlns:p="http://schemas.openxmlformats.org/presentationml/2006/main">
  <p:tag name="THINKCELLSHAPEDONOTDELETE" val="pOZNZMPm7F0aPDmajKXJyXg"/>
</p:tagLst>
</file>

<file path=ppt/tags/tag283.xml><?xml version="1.0" encoding="utf-8"?>
<p:tagLst xmlns:a="http://schemas.openxmlformats.org/drawingml/2006/main" xmlns:r="http://schemas.openxmlformats.org/officeDocument/2006/relationships" xmlns:p="http://schemas.openxmlformats.org/presentationml/2006/main">
  <p:tag name="THINKCELLSHAPEDONOTDELETE" val="pQhBcrwO4PkSRxd6LjWcBlQ"/>
</p:tagLst>
</file>

<file path=ppt/tags/tag284.xml><?xml version="1.0" encoding="utf-8"?>
<p:tagLst xmlns:a="http://schemas.openxmlformats.org/drawingml/2006/main" xmlns:r="http://schemas.openxmlformats.org/officeDocument/2006/relationships" xmlns:p="http://schemas.openxmlformats.org/presentationml/2006/main">
  <p:tag name="THINKCELLSHAPEDONOTDELETE" val="pJbmXTNduWUS3aG3YYnHkvA"/>
</p:tagLst>
</file>

<file path=ppt/tags/tag285.xml><?xml version="1.0" encoding="utf-8"?>
<p:tagLst xmlns:a="http://schemas.openxmlformats.org/drawingml/2006/main" xmlns:r="http://schemas.openxmlformats.org/officeDocument/2006/relationships" xmlns:p="http://schemas.openxmlformats.org/presentationml/2006/main">
  <p:tag name="THINKCELLSHAPEDONOTDELETE" val="pasoRTT7bQUawpJs2XBcPQA"/>
</p:tagLst>
</file>

<file path=ppt/tags/tag286.xml><?xml version="1.0" encoding="utf-8"?>
<p:tagLst xmlns:a="http://schemas.openxmlformats.org/drawingml/2006/main" xmlns:r="http://schemas.openxmlformats.org/officeDocument/2006/relationships" xmlns:p="http://schemas.openxmlformats.org/presentationml/2006/main">
  <p:tag name="THINKCELLSHAPEDONOTDELETE" val="pvSvWJSEN4keunilgtHn0pw"/>
</p:tagLst>
</file>

<file path=ppt/tags/tag287.xml><?xml version="1.0" encoding="utf-8"?>
<p:tagLst xmlns:a="http://schemas.openxmlformats.org/drawingml/2006/main" xmlns:r="http://schemas.openxmlformats.org/officeDocument/2006/relationships" xmlns:p="http://schemas.openxmlformats.org/presentationml/2006/main">
  <p:tag name="THINKCELLSHAPEDONOTDELETE" val="psBN4imiM702igRhJXF8hYg"/>
</p:tagLst>
</file>

<file path=ppt/tags/tag288.xml><?xml version="1.0" encoding="utf-8"?>
<p:tagLst xmlns:a="http://schemas.openxmlformats.org/drawingml/2006/main" xmlns:r="http://schemas.openxmlformats.org/officeDocument/2006/relationships" xmlns:p="http://schemas.openxmlformats.org/presentationml/2006/main">
  <p:tag name="THINKCELLSHAPEDONOTDELETE" val="p30Icd.4Hl06ADxfuz7gkmw"/>
</p:tagLst>
</file>

<file path=ppt/tags/tag289.xml><?xml version="1.0" encoding="utf-8"?>
<p:tagLst xmlns:a="http://schemas.openxmlformats.org/drawingml/2006/main" xmlns:r="http://schemas.openxmlformats.org/officeDocument/2006/relationships" xmlns:p="http://schemas.openxmlformats.org/presentationml/2006/main">
  <p:tag name="THINKCELLSHAPEDONOTDELETE" val="poB6i8eG6lkGsuxSfvVbBY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xIjMNLu58kCkf8yt8SRDdA"/>
</p:tagLst>
</file>

<file path=ppt/tags/tag290.xml><?xml version="1.0" encoding="utf-8"?>
<p:tagLst xmlns:a="http://schemas.openxmlformats.org/drawingml/2006/main" xmlns:r="http://schemas.openxmlformats.org/officeDocument/2006/relationships" xmlns:p="http://schemas.openxmlformats.org/presentationml/2006/main">
  <p:tag name="THINKCELLSHAPEDONOTDELETE" val="puI9HZfPJck.YT3cB21ZUqQ"/>
</p:tagLst>
</file>

<file path=ppt/tags/tag291.xml><?xml version="1.0" encoding="utf-8"?>
<p:tagLst xmlns:a="http://schemas.openxmlformats.org/drawingml/2006/main" xmlns:r="http://schemas.openxmlformats.org/officeDocument/2006/relationships" xmlns:p="http://schemas.openxmlformats.org/presentationml/2006/main">
  <p:tag name="THINKCELLSHAPEDONOTDELETE" val="pw6SiZgU5C0KRJ3NRUQDb1Q"/>
</p:tagLst>
</file>

<file path=ppt/tags/tag292.xml><?xml version="1.0" encoding="utf-8"?>
<p:tagLst xmlns:a="http://schemas.openxmlformats.org/drawingml/2006/main" xmlns:r="http://schemas.openxmlformats.org/officeDocument/2006/relationships" xmlns:p="http://schemas.openxmlformats.org/presentationml/2006/main">
  <p:tag name="THINKCELLSHAPEDONOTDELETE" val="p__OE0SFeUEq0GuF.rd3AwA"/>
</p:tagLst>
</file>

<file path=ppt/tags/tag293.xml><?xml version="1.0" encoding="utf-8"?>
<p:tagLst xmlns:a="http://schemas.openxmlformats.org/drawingml/2006/main" xmlns:r="http://schemas.openxmlformats.org/officeDocument/2006/relationships" xmlns:p="http://schemas.openxmlformats.org/presentationml/2006/main">
  <p:tag name="THINKCELLSHAPEDONOTDELETE" val="pYkbOqv1clkCej3WHUe6Kgw"/>
</p:tagLst>
</file>

<file path=ppt/tags/tag294.xml><?xml version="1.0" encoding="utf-8"?>
<p:tagLst xmlns:a="http://schemas.openxmlformats.org/drawingml/2006/main" xmlns:r="http://schemas.openxmlformats.org/officeDocument/2006/relationships" xmlns:p="http://schemas.openxmlformats.org/presentationml/2006/main">
  <p:tag name="THINKCELLSHAPEDONOTDELETE" val="phF7pTu4.SEO1a0Bu.GBDFQ"/>
</p:tagLst>
</file>

<file path=ppt/tags/tag295.xml><?xml version="1.0" encoding="utf-8"?>
<p:tagLst xmlns:a="http://schemas.openxmlformats.org/drawingml/2006/main" xmlns:r="http://schemas.openxmlformats.org/officeDocument/2006/relationships" xmlns:p="http://schemas.openxmlformats.org/presentationml/2006/main">
  <p:tag name="THINKCELLSHAPEDONOTDELETE" val="psndrP9MIuUCjSTrOJ858Rw"/>
</p:tagLst>
</file>

<file path=ppt/tags/tag296.xml><?xml version="1.0" encoding="utf-8"?>
<p:tagLst xmlns:a="http://schemas.openxmlformats.org/drawingml/2006/main" xmlns:r="http://schemas.openxmlformats.org/officeDocument/2006/relationships" xmlns:p="http://schemas.openxmlformats.org/presentationml/2006/main">
  <p:tag name="THINKCELLSHAPEDONOTDELETE" val="pB7A3SRqmCUOiCH2e3vAy8Q"/>
</p:tagLst>
</file>

<file path=ppt/tags/tag297.xml><?xml version="1.0" encoding="utf-8"?>
<p:tagLst xmlns:a="http://schemas.openxmlformats.org/drawingml/2006/main" xmlns:r="http://schemas.openxmlformats.org/officeDocument/2006/relationships" xmlns:p="http://schemas.openxmlformats.org/presentationml/2006/main">
  <p:tag name="THINKCELLSHAPEDONOTDELETE" val="pMo7QFIgC202wKh8rIsuw5w"/>
</p:tagLst>
</file>

<file path=ppt/tags/tag298.xml><?xml version="1.0" encoding="utf-8"?>
<p:tagLst xmlns:a="http://schemas.openxmlformats.org/drawingml/2006/main" xmlns:r="http://schemas.openxmlformats.org/officeDocument/2006/relationships" xmlns:p="http://schemas.openxmlformats.org/presentationml/2006/main">
  <p:tag name="THINKCELLSHAPEDONOTDELETE" val="pQstHjDOu10Oyf0_PMzAymA"/>
</p:tagLst>
</file>

<file path=ppt/tags/tag299.xml><?xml version="1.0" encoding="utf-8"?>
<p:tagLst xmlns:a="http://schemas.openxmlformats.org/drawingml/2006/main" xmlns:r="http://schemas.openxmlformats.org/officeDocument/2006/relationships" xmlns:p="http://schemas.openxmlformats.org/presentationml/2006/main">
  <p:tag name="THINKCELLSHAPEDONOTDELETE" val="pzLPAc.xljkqa9_1EATV0L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i0CXi8y3rkWT2N0TNDcBL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DGj8xQ7OMU6AiGciNqwDog"/>
</p:tagLst>
</file>

<file path=ppt/tags/tag300.xml><?xml version="1.0" encoding="utf-8"?>
<p:tagLst xmlns:a="http://schemas.openxmlformats.org/drawingml/2006/main" xmlns:r="http://schemas.openxmlformats.org/officeDocument/2006/relationships" xmlns:p="http://schemas.openxmlformats.org/presentationml/2006/main">
  <p:tag name="THINKCELLSHAPEDONOTDELETE" val="p.pFegCkXUECt7yR3ZWznNA"/>
</p:tagLst>
</file>

<file path=ppt/tags/tag301.xml><?xml version="1.0" encoding="utf-8"?>
<p:tagLst xmlns:a="http://schemas.openxmlformats.org/drawingml/2006/main" xmlns:r="http://schemas.openxmlformats.org/officeDocument/2006/relationships" xmlns:p="http://schemas.openxmlformats.org/presentationml/2006/main">
  <p:tag name="THINKCELLSHAPEDONOTDELETE" val="p9TcseZ8lS0WMYUPYrrdGxg"/>
</p:tagLst>
</file>

<file path=ppt/tags/tag302.xml><?xml version="1.0" encoding="utf-8"?>
<p:tagLst xmlns:a="http://schemas.openxmlformats.org/drawingml/2006/main" xmlns:r="http://schemas.openxmlformats.org/officeDocument/2006/relationships" xmlns:p="http://schemas.openxmlformats.org/presentationml/2006/main">
  <p:tag name="THINKCELLSHAPEDONOTDELETE" val="pyai5H1HpYEeJcR1.RzDOgA"/>
</p:tagLst>
</file>

<file path=ppt/tags/tag303.xml><?xml version="1.0" encoding="utf-8"?>
<p:tagLst xmlns:a="http://schemas.openxmlformats.org/drawingml/2006/main" xmlns:r="http://schemas.openxmlformats.org/officeDocument/2006/relationships" xmlns:p="http://schemas.openxmlformats.org/presentationml/2006/main">
  <p:tag name="THINKCELLSHAPEDONOTDELETE" val="pwGeiKrwBt0ieShaGvjOnDw"/>
</p:tagLst>
</file>

<file path=ppt/tags/tag304.xml><?xml version="1.0" encoding="utf-8"?>
<p:tagLst xmlns:a="http://schemas.openxmlformats.org/drawingml/2006/main" xmlns:r="http://schemas.openxmlformats.org/officeDocument/2006/relationships" xmlns:p="http://schemas.openxmlformats.org/presentationml/2006/main">
  <p:tag name="THINKCELLSHAPEDONOTDELETE" val="pxGkBHvZd6kGvxSEKsKfLrQ"/>
</p:tagLst>
</file>

<file path=ppt/tags/tag305.xml><?xml version="1.0" encoding="utf-8"?>
<p:tagLst xmlns:a="http://schemas.openxmlformats.org/drawingml/2006/main" xmlns:r="http://schemas.openxmlformats.org/officeDocument/2006/relationships" xmlns:p="http://schemas.openxmlformats.org/presentationml/2006/main">
  <p:tag name="THINKCELLSHAPEDONOTDELETE" val="p6LuQXjGFSESzNYPEjU2nKA"/>
</p:tagLst>
</file>

<file path=ppt/tags/tag306.xml><?xml version="1.0" encoding="utf-8"?>
<p:tagLst xmlns:a="http://schemas.openxmlformats.org/drawingml/2006/main" xmlns:r="http://schemas.openxmlformats.org/officeDocument/2006/relationships" xmlns:p="http://schemas.openxmlformats.org/presentationml/2006/main">
  <p:tag name="THINKCELLSHAPEDONOTDELETE" val="pD2aQQSOGbEaSvcTujzPv3A"/>
</p:tagLst>
</file>

<file path=ppt/tags/tag307.xml><?xml version="1.0" encoding="utf-8"?>
<p:tagLst xmlns:a="http://schemas.openxmlformats.org/drawingml/2006/main" xmlns:r="http://schemas.openxmlformats.org/officeDocument/2006/relationships" xmlns:p="http://schemas.openxmlformats.org/presentationml/2006/main">
  <p:tag name="THINKCELLSHAPEDONOTDELETE" val="pEBiK_YmSSEuaO.5_TwUneg"/>
</p:tagLst>
</file>

<file path=ppt/tags/tag308.xml><?xml version="1.0" encoding="utf-8"?>
<p:tagLst xmlns:a="http://schemas.openxmlformats.org/drawingml/2006/main" xmlns:r="http://schemas.openxmlformats.org/officeDocument/2006/relationships" xmlns:p="http://schemas.openxmlformats.org/presentationml/2006/main">
  <p:tag name="THINKCELLSHAPEDONOTDELETE" val="pSx0yX4eurEyR1btNlyBsTw"/>
</p:tagLst>
</file>

<file path=ppt/tags/tag309.xml><?xml version="1.0" encoding="utf-8"?>
<p:tagLst xmlns:a="http://schemas.openxmlformats.org/drawingml/2006/main" xmlns:r="http://schemas.openxmlformats.org/officeDocument/2006/relationships" xmlns:p="http://schemas.openxmlformats.org/presentationml/2006/main">
  <p:tag name="THINKCELLSHAPEDONOTDELETE" val="pNEYOYIvuZUK7vL5D4Inzc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C.LNBYoZ.kCOuU7B2V4_vQ"/>
</p:tagLst>
</file>

<file path=ppt/tags/tag310.xml><?xml version="1.0" encoding="utf-8"?>
<p:tagLst xmlns:a="http://schemas.openxmlformats.org/drawingml/2006/main" xmlns:r="http://schemas.openxmlformats.org/officeDocument/2006/relationships" xmlns:p="http://schemas.openxmlformats.org/presentationml/2006/main">
  <p:tag name="THINKCELLSHAPEDONOTDELETE" val="peT5xmm5wFUGFCBuzKaXYwg"/>
</p:tagLst>
</file>

<file path=ppt/tags/tag311.xml><?xml version="1.0" encoding="utf-8"?>
<p:tagLst xmlns:a="http://schemas.openxmlformats.org/drawingml/2006/main" xmlns:r="http://schemas.openxmlformats.org/officeDocument/2006/relationships" xmlns:p="http://schemas.openxmlformats.org/presentationml/2006/main">
  <p:tag name="THINKCELLSHAPEDONOTDELETE" val="pkeiCRjzDck24YT2fwPZFTA"/>
</p:tagLst>
</file>

<file path=ppt/tags/tag312.xml><?xml version="1.0" encoding="utf-8"?>
<p:tagLst xmlns:a="http://schemas.openxmlformats.org/drawingml/2006/main" xmlns:r="http://schemas.openxmlformats.org/officeDocument/2006/relationships" xmlns:p="http://schemas.openxmlformats.org/presentationml/2006/main">
  <p:tag name="THINKCELLSHAPEDONOTDELETE" val="pfX7poSVEz0WtgcKiPhdCPw"/>
</p:tagLst>
</file>

<file path=ppt/tags/tag313.xml><?xml version="1.0" encoding="utf-8"?>
<p:tagLst xmlns:a="http://schemas.openxmlformats.org/drawingml/2006/main" xmlns:r="http://schemas.openxmlformats.org/officeDocument/2006/relationships" xmlns:p="http://schemas.openxmlformats.org/presentationml/2006/main">
  <p:tag name="THINKCELLSHAPEDONOTDELETE" val="poxRXsWDufES_7Sh6NEWIIw"/>
</p:tagLst>
</file>

<file path=ppt/tags/tag314.xml><?xml version="1.0" encoding="utf-8"?>
<p:tagLst xmlns:a="http://schemas.openxmlformats.org/drawingml/2006/main" xmlns:r="http://schemas.openxmlformats.org/officeDocument/2006/relationships" xmlns:p="http://schemas.openxmlformats.org/presentationml/2006/main">
  <p:tag name="THINKCELLSHAPEDONOTDELETE" val="p27h1ByZc.06ZjuZn7e2g1w"/>
</p:tagLst>
</file>

<file path=ppt/tags/tag315.xml><?xml version="1.0" encoding="utf-8"?>
<p:tagLst xmlns:a="http://schemas.openxmlformats.org/drawingml/2006/main" xmlns:r="http://schemas.openxmlformats.org/officeDocument/2006/relationships" xmlns:p="http://schemas.openxmlformats.org/presentationml/2006/main">
  <p:tag name="THINKCELLSHAPEDONOTDELETE" val="pBqpzWRg8dku8Jb3gf2zWkw"/>
</p:tagLst>
</file>

<file path=ppt/tags/tag316.xml><?xml version="1.0" encoding="utf-8"?>
<p:tagLst xmlns:a="http://schemas.openxmlformats.org/drawingml/2006/main" xmlns:r="http://schemas.openxmlformats.org/officeDocument/2006/relationships" xmlns:p="http://schemas.openxmlformats.org/presentationml/2006/main">
  <p:tag name="THINKCELLSHAPEDONOTDELETE" val="paTeOhF4i.0yFHTmyFvjGtw"/>
</p:tagLst>
</file>

<file path=ppt/tags/tag317.xml><?xml version="1.0" encoding="utf-8"?>
<p:tagLst xmlns:a="http://schemas.openxmlformats.org/drawingml/2006/main" xmlns:r="http://schemas.openxmlformats.org/officeDocument/2006/relationships" xmlns:p="http://schemas.openxmlformats.org/presentationml/2006/main">
  <p:tag name="THINKCELLSHAPEDONOTDELETE" val="pzwaU2Lm98Uae5MfeCt3E_w"/>
</p:tagLst>
</file>

<file path=ppt/tags/tag318.xml><?xml version="1.0" encoding="utf-8"?>
<p:tagLst xmlns:a="http://schemas.openxmlformats.org/drawingml/2006/main" xmlns:r="http://schemas.openxmlformats.org/officeDocument/2006/relationships" xmlns:p="http://schemas.openxmlformats.org/presentationml/2006/main">
  <p:tag name="THINKCELLSHAPEDONOTDELETE" val="pcUymaIRfgECW5m7gmtLA7w"/>
</p:tagLst>
</file>

<file path=ppt/tags/tag319.xml><?xml version="1.0" encoding="utf-8"?>
<p:tagLst xmlns:a="http://schemas.openxmlformats.org/drawingml/2006/main" xmlns:r="http://schemas.openxmlformats.org/officeDocument/2006/relationships" xmlns:p="http://schemas.openxmlformats.org/presentationml/2006/main">
  <p:tag name="THINKCELLSHAPEDONOTDELETE" val="p0wJusvZu9kCC6ak2cuBQV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6x7zE5eyd0GFC.JEDQsbSA"/>
</p:tagLst>
</file>

<file path=ppt/tags/tag320.xml><?xml version="1.0" encoding="utf-8"?>
<p:tagLst xmlns:a="http://schemas.openxmlformats.org/drawingml/2006/main" xmlns:r="http://schemas.openxmlformats.org/officeDocument/2006/relationships" xmlns:p="http://schemas.openxmlformats.org/presentationml/2006/main">
  <p:tag name="THINKCELLSHAPEDONOTDELETE" val="pncY4D23bzEaNrzydBSYADQ"/>
</p:tagLst>
</file>

<file path=ppt/tags/tag321.xml><?xml version="1.0" encoding="utf-8"?>
<p:tagLst xmlns:a="http://schemas.openxmlformats.org/drawingml/2006/main" xmlns:r="http://schemas.openxmlformats.org/officeDocument/2006/relationships" xmlns:p="http://schemas.openxmlformats.org/presentationml/2006/main">
  <p:tag name="THINKCELLSHAPEDONOTDELETE" val="pG_mDKyA86kOM0bjedfvEZQ"/>
</p:tagLst>
</file>

<file path=ppt/tags/tag322.xml><?xml version="1.0" encoding="utf-8"?>
<p:tagLst xmlns:a="http://schemas.openxmlformats.org/drawingml/2006/main" xmlns:r="http://schemas.openxmlformats.org/officeDocument/2006/relationships" xmlns:p="http://schemas.openxmlformats.org/presentationml/2006/main">
  <p:tag name="THINKCELLSHAPEDONOTDELETE" val="pHYRj7h1sDUymoNuEnkwJzg"/>
</p:tagLst>
</file>

<file path=ppt/tags/tag323.xml><?xml version="1.0" encoding="utf-8"?>
<p:tagLst xmlns:a="http://schemas.openxmlformats.org/drawingml/2006/main" xmlns:r="http://schemas.openxmlformats.org/officeDocument/2006/relationships" xmlns:p="http://schemas.openxmlformats.org/presentationml/2006/main">
  <p:tag name="THINKCELLSHAPEDONOTDELETE" val="pRYoIvoZFaUGd5sH.karlKg"/>
</p:tagLst>
</file>

<file path=ppt/tags/tag324.xml><?xml version="1.0" encoding="utf-8"?>
<p:tagLst xmlns:a="http://schemas.openxmlformats.org/drawingml/2006/main" xmlns:r="http://schemas.openxmlformats.org/officeDocument/2006/relationships" xmlns:p="http://schemas.openxmlformats.org/presentationml/2006/main">
  <p:tag name="THINKCELLSHAPEDONOTDELETE" val="pOotDNiCzIU.ZLYarAYz_Gw"/>
</p:tagLst>
</file>

<file path=ppt/tags/tag325.xml><?xml version="1.0" encoding="utf-8"?>
<p:tagLst xmlns:a="http://schemas.openxmlformats.org/drawingml/2006/main" xmlns:r="http://schemas.openxmlformats.org/officeDocument/2006/relationships" xmlns:p="http://schemas.openxmlformats.org/presentationml/2006/main">
  <p:tag name="THINKCELLSHAPEDONOTDELETE" val="pyqWx6YloDkGy_kS_F_XBgQ"/>
</p:tagLst>
</file>

<file path=ppt/tags/tag326.xml><?xml version="1.0" encoding="utf-8"?>
<p:tagLst xmlns:a="http://schemas.openxmlformats.org/drawingml/2006/main" xmlns:r="http://schemas.openxmlformats.org/officeDocument/2006/relationships" xmlns:p="http://schemas.openxmlformats.org/presentationml/2006/main">
  <p:tag name="THINKCELLSHAPEDONOTDELETE" val="pgQVsWh42skWMQ9rV_qByXQ"/>
</p:tagLst>
</file>

<file path=ppt/tags/tag327.xml><?xml version="1.0" encoding="utf-8"?>
<p:tagLst xmlns:a="http://schemas.openxmlformats.org/drawingml/2006/main" xmlns:r="http://schemas.openxmlformats.org/officeDocument/2006/relationships" xmlns:p="http://schemas.openxmlformats.org/presentationml/2006/main">
  <p:tag name="THINKCELLSHAPEDONOTDELETE" val="pgEZ0XmBs8kegmRrj4i83sA"/>
</p:tagLst>
</file>

<file path=ppt/tags/tag328.xml><?xml version="1.0" encoding="utf-8"?>
<p:tagLst xmlns:a="http://schemas.openxmlformats.org/drawingml/2006/main" xmlns:r="http://schemas.openxmlformats.org/officeDocument/2006/relationships" xmlns:p="http://schemas.openxmlformats.org/presentationml/2006/main">
  <p:tag name="THINKCELLSHAPEDONOTDELETE" val="pXqxKVKGmdkSUA61x9_QIdA"/>
</p:tagLst>
</file>

<file path=ppt/tags/tag329.xml><?xml version="1.0" encoding="utf-8"?>
<p:tagLst xmlns:a="http://schemas.openxmlformats.org/drawingml/2006/main" xmlns:r="http://schemas.openxmlformats.org/officeDocument/2006/relationships" xmlns:p="http://schemas.openxmlformats.org/presentationml/2006/main">
  <p:tag name="THINKCELLSHAPEDONOTDELETE" val="puVpKX5g2QkKz9LKmgklIc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A9Sizzi840.LiNTG8UVDbQ"/>
</p:tagLst>
</file>

<file path=ppt/tags/tag330.xml><?xml version="1.0" encoding="utf-8"?>
<p:tagLst xmlns:a="http://schemas.openxmlformats.org/drawingml/2006/main" xmlns:r="http://schemas.openxmlformats.org/officeDocument/2006/relationships" xmlns:p="http://schemas.openxmlformats.org/presentationml/2006/main">
  <p:tag name="THINKCELLSHAPEDONOTDELETE" val="pclvAFrcGwEK81CTHhYdE7g"/>
</p:tagLst>
</file>

<file path=ppt/tags/tag331.xml><?xml version="1.0" encoding="utf-8"?>
<p:tagLst xmlns:a="http://schemas.openxmlformats.org/drawingml/2006/main" xmlns:r="http://schemas.openxmlformats.org/officeDocument/2006/relationships" xmlns:p="http://schemas.openxmlformats.org/presentationml/2006/main">
  <p:tag name="THINKCELLSHAPEDONOTDELETE" val="p.ukWylrfjkasb5WPvteMYw"/>
</p:tagLst>
</file>

<file path=ppt/tags/tag332.xml><?xml version="1.0" encoding="utf-8"?>
<p:tagLst xmlns:a="http://schemas.openxmlformats.org/drawingml/2006/main" xmlns:r="http://schemas.openxmlformats.org/officeDocument/2006/relationships" xmlns:p="http://schemas.openxmlformats.org/presentationml/2006/main">
  <p:tag name="THINKCELLSHAPEDONOTDELETE" val="pOxoMuHCIbUC8w1k_PM3w6g"/>
</p:tagLst>
</file>

<file path=ppt/tags/tag333.xml><?xml version="1.0" encoding="utf-8"?>
<p:tagLst xmlns:a="http://schemas.openxmlformats.org/drawingml/2006/main" xmlns:r="http://schemas.openxmlformats.org/officeDocument/2006/relationships" xmlns:p="http://schemas.openxmlformats.org/presentationml/2006/main">
  <p:tag name="THINKCELLSHAPEDONOTDELETE" val="p9lEQhkPPUEeVf3ZSAl8LOg"/>
</p:tagLst>
</file>

<file path=ppt/tags/tag334.xml><?xml version="1.0" encoding="utf-8"?>
<p:tagLst xmlns:a="http://schemas.openxmlformats.org/drawingml/2006/main" xmlns:r="http://schemas.openxmlformats.org/officeDocument/2006/relationships" xmlns:p="http://schemas.openxmlformats.org/presentationml/2006/main">
  <p:tag name="THINKCELLSHAPEDONOTDELETE" val="p65laaMDQPUKLYGpNiTkikw"/>
</p:tagLst>
</file>

<file path=ppt/tags/tag335.xml><?xml version="1.0" encoding="utf-8"?>
<p:tagLst xmlns:a="http://schemas.openxmlformats.org/drawingml/2006/main" xmlns:r="http://schemas.openxmlformats.org/officeDocument/2006/relationships" xmlns:p="http://schemas.openxmlformats.org/presentationml/2006/main">
  <p:tag name="THINKCELLSHAPEDONOTDELETE" val="pb9yV47rAOUqQYlqECp1hMA"/>
</p:tagLst>
</file>

<file path=ppt/tags/tag336.xml><?xml version="1.0" encoding="utf-8"?>
<p:tagLst xmlns:a="http://schemas.openxmlformats.org/drawingml/2006/main" xmlns:r="http://schemas.openxmlformats.org/officeDocument/2006/relationships" xmlns:p="http://schemas.openxmlformats.org/presentationml/2006/main">
  <p:tag name="THINKCELLSHAPEDONOTDELETE" val="pv9o4ke5zBUiGKFcxAndRgg"/>
</p:tagLst>
</file>

<file path=ppt/tags/tag337.xml><?xml version="1.0" encoding="utf-8"?>
<p:tagLst xmlns:a="http://schemas.openxmlformats.org/drawingml/2006/main" xmlns:r="http://schemas.openxmlformats.org/officeDocument/2006/relationships" xmlns:p="http://schemas.openxmlformats.org/presentationml/2006/main">
  <p:tag name="THINKCELLSHAPEDONOTDELETE" val="p419E2Y3OdEa2Pd0jMPX1og"/>
</p:tagLst>
</file>

<file path=ppt/tags/tag338.xml><?xml version="1.0" encoding="utf-8"?>
<p:tagLst xmlns:a="http://schemas.openxmlformats.org/drawingml/2006/main" xmlns:r="http://schemas.openxmlformats.org/officeDocument/2006/relationships" xmlns:p="http://schemas.openxmlformats.org/presentationml/2006/main">
  <p:tag name="THINKCELLSHAPEDONOTDELETE" val="p3C9L9y7KnkG7xKWXIUTRrQ"/>
</p:tagLst>
</file>

<file path=ppt/tags/tag339.xml><?xml version="1.0" encoding="utf-8"?>
<p:tagLst xmlns:a="http://schemas.openxmlformats.org/drawingml/2006/main" xmlns:r="http://schemas.openxmlformats.org/officeDocument/2006/relationships" xmlns:p="http://schemas.openxmlformats.org/presentationml/2006/main">
  <p:tag name="THINKCELLSHAPEDONOTDELETE" val="pr8fePBBRZkirfsCZZkwHPg"/>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uLX9j0L28kq0sYEgosh9mw"/>
</p:tagLst>
</file>

<file path=ppt/tags/tag340.xml><?xml version="1.0" encoding="utf-8"?>
<p:tagLst xmlns:a="http://schemas.openxmlformats.org/drawingml/2006/main" xmlns:r="http://schemas.openxmlformats.org/officeDocument/2006/relationships" xmlns:p="http://schemas.openxmlformats.org/presentationml/2006/main">
  <p:tag name="THINKCELLSHAPEDONOTDELETE" val="pgkwOggn15USZCCzNqdefwQ"/>
</p:tagLst>
</file>

<file path=ppt/tags/tag341.xml><?xml version="1.0" encoding="utf-8"?>
<p:tagLst xmlns:a="http://schemas.openxmlformats.org/drawingml/2006/main" xmlns:r="http://schemas.openxmlformats.org/officeDocument/2006/relationships" xmlns:p="http://schemas.openxmlformats.org/presentationml/2006/main">
  <p:tag name="THINKCELLSHAPEDONOTDELETE" val="pPMvoMpFV4US6YqovARnIDQ"/>
</p:tagLst>
</file>

<file path=ppt/tags/tag342.xml><?xml version="1.0" encoding="utf-8"?>
<p:tagLst xmlns:a="http://schemas.openxmlformats.org/drawingml/2006/main" xmlns:r="http://schemas.openxmlformats.org/officeDocument/2006/relationships" xmlns:p="http://schemas.openxmlformats.org/presentationml/2006/main">
  <p:tag name="THINKCELLSHAPEDONOTDELETE" val="p06tXRq3Sg0uHynw1ro0M2A"/>
</p:tagLst>
</file>

<file path=ppt/tags/tag343.xml><?xml version="1.0" encoding="utf-8"?>
<p:tagLst xmlns:a="http://schemas.openxmlformats.org/drawingml/2006/main" xmlns:r="http://schemas.openxmlformats.org/officeDocument/2006/relationships" xmlns:p="http://schemas.openxmlformats.org/presentationml/2006/main">
  <p:tag name="THINKCELLSHAPEDONOTDELETE" val="pIhgqIgscpkGYWr5g9JoVxA"/>
</p:tagLst>
</file>

<file path=ppt/tags/tag344.xml><?xml version="1.0" encoding="utf-8"?>
<p:tagLst xmlns:a="http://schemas.openxmlformats.org/drawingml/2006/main" xmlns:r="http://schemas.openxmlformats.org/officeDocument/2006/relationships" xmlns:p="http://schemas.openxmlformats.org/presentationml/2006/main">
  <p:tag name="THINKCELLSHAPEDONOTDELETE" val="pnBDPmZTpDUeYIzbn0Jb0gg"/>
</p:tagLst>
</file>

<file path=ppt/tags/tag345.xml><?xml version="1.0" encoding="utf-8"?>
<p:tagLst xmlns:a="http://schemas.openxmlformats.org/drawingml/2006/main" xmlns:r="http://schemas.openxmlformats.org/officeDocument/2006/relationships" xmlns:p="http://schemas.openxmlformats.org/presentationml/2006/main">
  <p:tag name="THINKCELLSHAPEDONOTDELETE" val="pzzJOQyINIE2hWqpqIZKhPg"/>
</p:tagLst>
</file>

<file path=ppt/tags/tag346.xml><?xml version="1.0" encoding="utf-8"?>
<p:tagLst xmlns:a="http://schemas.openxmlformats.org/drawingml/2006/main" xmlns:r="http://schemas.openxmlformats.org/officeDocument/2006/relationships" xmlns:p="http://schemas.openxmlformats.org/presentationml/2006/main">
  <p:tag name="THINKCELLSHAPEDONOTDELETE" val="pNv2APsZY7UyuapJTiZvGEw"/>
</p:tagLst>
</file>

<file path=ppt/tags/tag347.xml><?xml version="1.0" encoding="utf-8"?>
<p:tagLst xmlns:a="http://schemas.openxmlformats.org/drawingml/2006/main" xmlns:r="http://schemas.openxmlformats.org/officeDocument/2006/relationships" xmlns:p="http://schemas.openxmlformats.org/presentationml/2006/main">
  <p:tag name="THINKCELLSHAPEDONOTDELETE" val="pxUDgOE4MGk.mrwh4qyDW3g"/>
</p:tagLst>
</file>

<file path=ppt/tags/tag348.xml><?xml version="1.0" encoding="utf-8"?>
<p:tagLst xmlns:a="http://schemas.openxmlformats.org/drawingml/2006/main" xmlns:r="http://schemas.openxmlformats.org/officeDocument/2006/relationships" xmlns:p="http://schemas.openxmlformats.org/presentationml/2006/main">
  <p:tag name="THINKCELLSHAPEDONOTDELETE" val="pu1O1ABoiAEWr_BTQ1LE7CA"/>
</p:tagLst>
</file>

<file path=ppt/tags/tag349.xml><?xml version="1.0" encoding="utf-8"?>
<p:tagLst xmlns:a="http://schemas.openxmlformats.org/drawingml/2006/main" xmlns:r="http://schemas.openxmlformats.org/officeDocument/2006/relationships" xmlns:p="http://schemas.openxmlformats.org/presentationml/2006/main">
  <p:tag name="THINKCELLSHAPEDONOTDELETE" val="pXr3Fy05q2kS2xnuRbWgMD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0mmcE4_Jw0.igFPxV1iaFg"/>
</p:tagLst>
</file>

<file path=ppt/tags/tag350.xml><?xml version="1.0" encoding="utf-8"?>
<p:tagLst xmlns:a="http://schemas.openxmlformats.org/drawingml/2006/main" xmlns:r="http://schemas.openxmlformats.org/officeDocument/2006/relationships" xmlns:p="http://schemas.openxmlformats.org/presentationml/2006/main">
  <p:tag name="THINKCELLSHAPEDONOTDELETE" val="p4Bww18KPVU6aQbQuHbXGQQ"/>
</p:tagLst>
</file>

<file path=ppt/tags/tag351.xml><?xml version="1.0" encoding="utf-8"?>
<p:tagLst xmlns:a="http://schemas.openxmlformats.org/drawingml/2006/main" xmlns:r="http://schemas.openxmlformats.org/officeDocument/2006/relationships" xmlns:p="http://schemas.openxmlformats.org/presentationml/2006/main">
  <p:tag name="THINKCELLSHAPEDONOTDELETE" val="p4erYnzPg80iGV6nDsYa3_g"/>
</p:tagLst>
</file>

<file path=ppt/tags/tag352.xml><?xml version="1.0" encoding="utf-8"?>
<p:tagLst xmlns:a="http://schemas.openxmlformats.org/drawingml/2006/main" xmlns:r="http://schemas.openxmlformats.org/officeDocument/2006/relationships" xmlns:p="http://schemas.openxmlformats.org/presentationml/2006/main">
  <p:tag name="THINKCELLSHAPEDONOTDELETE" val="peYqnJSxjEUWHKvXa83ZkzQ"/>
</p:tagLst>
</file>

<file path=ppt/tags/tag353.xml><?xml version="1.0" encoding="utf-8"?>
<p:tagLst xmlns:a="http://schemas.openxmlformats.org/drawingml/2006/main" xmlns:r="http://schemas.openxmlformats.org/officeDocument/2006/relationships" xmlns:p="http://schemas.openxmlformats.org/presentationml/2006/main">
  <p:tag name="THINKCELLSHAPEDONOTDELETE" val="pCLQ9JHMeIUiMk8oyoRisDg"/>
</p:tagLst>
</file>

<file path=ppt/tags/tag354.xml><?xml version="1.0" encoding="utf-8"?>
<p:tagLst xmlns:a="http://schemas.openxmlformats.org/drawingml/2006/main" xmlns:r="http://schemas.openxmlformats.org/officeDocument/2006/relationships" xmlns:p="http://schemas.openxmlformats.org/presentationml/2006/main">
  <p:tag name="THINKCELLSHAPEDONOTDELETE" val="pmOpq.3zDmkSx7CTl.T46TQ"/>
</p:tagLst>
</file>

<file path=ppt/tags/tag355.xml><?xml version="1.0" encoding="utf-8"?>
<p:tagLst xmlns:a="http://schemas.openxmlformats.org/drawingml/2006/main" xmlns:r="http://schemas.openxmlformats.org/officeDocument/2006/relationships" xmlns:p="http://schemas.openxmlformats.org/presentationml/2006/main">
  <p:tag name="THINKCELLSHAPEDONOTDELETE" val="pH7khyViBXEqB_ZG.g0MjVg"/>
</p:tagLst>
</file>

<file path=ppt/tags/tag356.xml><?xml version="1.0" encoding="utf-8"?>
<p:tagLst xmlns:a="http://schemas.openxmlformats.org/drawingml/2006/main" xmlns:r="http://schemas.openxmlformats.org/officeDocument/2006/relationships" xmlns:p="http://schemas.openxmlformats.org/presentationml/2006/main">
  <p:tag name="THINKCELLSHAPEDONOTDELETE" val="psAPVYBbRl0qv8HdjTXjU7Q"/>
</p:tagLst>
</file>

<file path=ppt/tags/tag357.xml><?xml version="1.0" encoding="utf-8"?>
<p:tagLst xmlns:a="http://schemas.openxmlformats.org/drawingml/2006/main" xmlns:r="http://schemas.openxmlformats.org/officeDocument/2006/relationships" xmlns:p="http://schemas.openxmlformats.org/presentationml/2006/main">
  <p:tag name="THINKCELLSHAPEDONOTDELETE" val="p3Gpe3ds09kqRC36uMJyVqA"/>
</p:tagLst>
</file>

<file path=ppt/tags/tag358.xml><?xml version="1.0" encoding="utf-8"?>
<p:tagLst xmlns:a="http://schemas.openxmlformats.org/drawingml/2006/main" xmlns:r="http://schemas.openxmlformats.org/officeDocument/2006/relationships" xmlns:p="http://schemas.openxmlformats.org/presentationml/2006/main">
  <p:tag name="THINKCELLSHAPEDONOTDELETE" val="pdKPu_r3.dEy2P8YDwWaROA"/>
</p:tagLst>
</file>

<file path=ppt/tags/tag359.xml><?xml version="1.0" encoding="utf-8"?>
<p:tagLst xmlns:a="http://schemas.openxmlformats.org/drawingml/2006/main" xmlns:r="http://schemas.openxmlformats.org/officeDocument/2006/relationships" xmlns:p="http://schemas.openxmlformats.org/presentationml/2006/main">
  <p:tag name="THINKCELLSHAPEDONOTDELETE" val="ph5IUtXOWaky.v0EENhvtIg"/>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WQMEWcD2nUmGveRDF3F1pQ"/>
</p:tagLst>
</file>

<file path=ppt/tags/tag360.xml><?xml version="1.0" encoding="utf-8"?>
<p:tagLst xmlns:a="http://schemas.openxmlformats.org/drawingml/2006/main" xmlns:r="http://schemas.openxmlformats.org/officeDocument/2006/relationships" xmlns:p="http://schemas.openxmlformats.org/presentationml/2006/main">
  <p:tag name="THINKCELLSHAPEDONOTDELETE" val="pompjSJuip06YNxTsDcyIcg"/>
</p:tagLst>
</file>

<file path=ppt/tags/tag361.xml><?xml version="1.0" encoding="utf-8"?>
<p:tagLst xmlns:a="http://schemas.openxmlformats.org/drawingml/2006/main" xmlns:r="http://schemas.openxmlformats.org/officeDocument/2006/relationships" xmlns:p="http://schemas.openxmlformats.org/presentationml/2006/main">
  <p:tag name="THINKCELLSHAPEDONOTDELETE" val="pGyrifwEtv02plr2AV1E77Q"/>
</p:tagLst>
</file>

<file path=ppt/tags/tag362.xml><?xml version="1.0" encoding="utf-8"?>
<p:tagLst xmlns:a="http://schemas.openxmlformats.org/drawingml/2006/main" xmlns:r="http://schemas.openxmlformats.org/officeDocument/2006/relationships" xmlns:p="http://schemas.openxmlformats.org/presentationml/2006/main">
  <p:tag name="THINKCELLSHAPEDONOTDELETE" val="p0NTF4N_m6UCjBbYTx1or6g"/>
</p:tagLst>
</file>

<file path=ppt/tags/tag363.xml><?xml version="1.0" encoding="utf-8"?>
<p:tagLst xmlns:a="http://schemas.openxmlformats.org/drawingml/2006/main" xmlns:r="http://schemas.openxmlformats.org/officeDocument/2006/relationships" xmlns:p="http://schemas.openxmlformats.org/presentationml/2006/main">
  <p:tag name="THINKCELLSHAPEDONOTDELETE" val="pZHGihATCBkawWi_zDFQ4xg"/>
</p:tagLst>
</file>

<file path=ppt/tags/tag364.xml><?xml version="1.0" encoding="utf-8"?>
<p:tagLst xmlns:a="http://schemas.openxmlformats.org/drawingml/2006/main" xmlns:r="http://schemas.openxmlformats.org/officeDocument/2006/relationships" xmlns:p="http://schemas.openxmlformats.org/presentationml/2006/main">
  <p:tag name="THINKCELLSHAPEDONOTDELETE" val="pfdQ6pfjZMUas75hfGP2hQg"/>
</p:tagLst>
</file>

<file path=ppt/tags/tag365.xml><?xml version="1.0" encoding="utf-8"?>
<p:tagLst xmlns:a="http://schemas.openxmlformats.org/drawingml/2006/main" xmlns:r="http://schemas.openxmlformats.org/officeDocument/2006/relationships" xmlns:p="http://schemas.openxmlformats.org/presentationml/2006/main">
  <p:tag name="THINKCELLSHAPEDONOTDELETE" val="pI2cDZg77SUu4gr8K9dLweQ"/>
</p:tagLst>
</file>

<file path=ppt/tags/tag366.xml><?xml version="1.0" encoding="utf-8"?>
<p:tagLst xmlns:a="http://schemas.openxmlformats.org/drawingml/2006/main" xmlns:r="http://schemas.openxmlformats.org/officeDocument/2006/relationships" xmlns:p="http://schemas.openxmlformats.org/presentationml/2006/main">
  <p:tag name="THINKCELLSHAPEDONOTDELETE" val="pLk2heCJz6EeyidZojWfZ7w"/>
</p:tagLst>
</file>

<file path=ppt/tags/tag367.xml><?xml version="1.0" encoding="utf-8"?>
<p:tagLst xmlns:a="http://schemas.openxmlformats.org/drawingml/2006/main" xmlns:r="http://schemas.openxmlformats.org/officeDocument/2006/relationships" xmlns:p="http://schemas.openxmlformats.org/presentationml/2006/main">
  <p:tag name="THINKCELLSHAPEDONOTDELETE" val="paTeOhF4i.0yFHTmyFvjGtw"/>
</p:tagLst>
</file>

<file path=ppt/tags/tag368.xml><?xml version="1.0" encoding="utf-8"?>
<p:tagLst xmlns:a="http://schemas.openxmlformats.org/drawingml/2006/main" xmlns:r="http://schemas.openxmlformats.org/officeDocument/2006/relationships" xmlns:p="http://schemas.openxmlformats.org/presentationml/2006/main">
  <p:tag name="THINKCELLSHAPEDONOTDELETE" val="pzwaU2Lm98Uae5MfeCt3E_w"/>
</p:tagLst>
</file>

<file path=ppt/tags/tag369.xml><?xml version="1.0" encoding="utf-8"?>
<p:tagLst xmlns:a="http://schemas.openxmlformats.org/drawingml/2006/main" xmlns:r="http://schemas.openxmlformats.org/officeDocument/2006/relationships" xmlns:p="http://schemas.openxmlformats.org/presentationml/2006/main">
  <p:tag name="THINKCELLSHAPEDONOTDELETE" val="pcUymaIRfgECW5m7gmtLA7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he5nZU4uJESxRZHTwBKshw"/>
</p:tagLst>
</file>

<file path=ppt/tags/tag370.xml><?xml version="1.0" encoding="utf-8"?>
<p:tagLst xmlns:a="http://schemas.openxmlformats.org/drawingml/2006/main" xmlns:r="http://schemas.openxmlformats.org/officeDocument/2006/relationships" xmlns:p="http://schemas.openxmlformats.org/presentationml/2006/main">
  <p:tag name="THINKCELLSHAPEDONOTDELETE" val="p37Vpfiz3Hkq5_b3Sm8PXfQ"/>
</p:tagLst>
</file>

<file path=ppt/tags/tag371.xml><?xml version="1.0" encoding="utf-8"?>
<p:tagLst xmlns:a="http://schemas.openxmlformats.org/drawingml/2006/main" xmlns:r="http://schemas.openxmlformats.org/officeDocument/2006/relationships" xmlns:p="http://schemas.openxmlformats.org/presentationml/2006/main">
  <p:tag name="THINKCELLSHAPEDONOTDELETE" val="pgqevLIyIkUaOHXXRiS7NXg"/>
</p:tagLst>
</file>

<file path=ppt/tags/tag372.xml><?xml version="1.0" encoding="utf-8"?>
<p:tagLst xmlns:a="http://schemas.openxmlformats.org/drawingml/2006/main" xmlns:r="http://schemas.openxmlformats.org/officeDocument/2006/relationships" xmlns:p="http://schemas.openxmlformats.org/presentationml/2006/main">
  <p:tag name="THINKCELLSHAPEDONOTDELETE" val="pTGdaV209d0KSl4RMuLFKXg"/>
</p:tagLst>
</file>

<file path=ppt/tags/tag373.xml><?xml version="1.0" encoding="utf-8"?>
<p:tagLst xmlns:a="http://schemas.openxmlformats.org/drawingml/2006/main" xmlns:r="http://schemas.openxmlformats.org/officeDocument/2006/relationships" xmlns:p="http://schemas.openxmlformats.org/presentationml/2006/main">
  <p:tag name="THINKCELLSHAPEDONOTDELETE" val="pJG4QtEbX6E6QN9jSC0trsA"/>
</p:tagLst>
</file>

<file path=ppt/tags/tag374.xml><?xml version="1.0" encoding="utf-8"?>
<p:tagLst xmlns:a="http://schemas.openxmlformats.org/drawingml/2006/main" xmlns:r="http://schemas.openxmlformats.org/officeDocument/2006/relationships" xmlns:p="http://schemas.openxmlformats.org/presentationml/2006/main">
  <p:tag name="THINKCELLSHAPEDONOTDELETE" val="pIdLyZSnTR0e8ZObyykviRw"/>
</p:tagLst>
</file>

<file path=ppt/tags/tag375.xml><?xml version="1.0" encoding="utf-8"?>
<p:tagLst xmlns:a="http://schemas.openxmlformats.org/drawingml/2006/main" xmlns:r="http://schemas.openxmlformats.org/officeDocument/2006/relationships" xmlns:p="http://schemas.openxmlformats.org/presentationml/2006/main">
  <p:tag name="THINKCELLSHAPEDONOTDELETE" val="pwMhkDa3qLEOMVFlevwgdew"/>
</p:tagLst>
</file>

<file path=ppt/tags/tag376.xml><?xml version="1.0" encoding="utf-8"?>
<p:tagLst xmlns:a="http://schemas.openxmlformats.org/drawingml/2006/main" xmlns:r="http://schemas.openxmlformats.org/officeDocument/2006/relationships" xmlns:p="http://schemas.openxmlformats.org/presentationml/2006/main">
  <p:tag name="THINKCELLSHAPEDONOTDELETE" val="p_c7CZEIGOkuLMDgUALFkuw"/>
</p:tagLst>
</file>

<file path=ppt/tags/tag377.xml><?xml version="1.0" encoding="utf-8"?>
<p:tagLst xmlns:a="http://schemas.openxmlformats.org/drawingml/2006/main" xmlns:r="http://schemas.openxmlformats.org/officeDocument/2006/relationships" xmlns:p="http://schemas.openxmlformats.org/presentationml/2006/main">
  <p:tag name="THINKCELLSHAPEDONOTDELETE" val="p5mzXb9kwUE.wFZMRail7WQ"/>
</p:tagLst>
</file>

<file path=ppt/tags/tag378.xml><?xml version="1.0" encoding="utf-8"?>
<p:tagLst xmlns:a="http://schemas.openxmlformats.org/drawingml/2006/main" xmlns:r="http://schemas.openxmlformats.org/officeDocument/2006/relationships" xmlns:p="http://schemas.openxmlformats.org/presentationml/2006/main">
  <p:tag name="THINKCELLSHAPEDONOTDELETE" val="pS_UU6.v9VkGNQri0dDfnWA"/>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fR2xfNTVk06iIOPzTtH.u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wYv8hXAZWkCYS8D5SyMVP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7NC1z8NsBkKqhkcVXOqZUg"/>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6dnLKf6o.E6SSCaRFPVIFg"/>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MMNComMW8k2NI54MPI6leQ"/>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vgGRM5HgUEyowuOeSpGswg"/>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PgzbX7xC706pVFmUYUl3ag"/>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PoseDfpTpkWkGRU9ufGRsQ"/>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z_Dr2ZenNEeAu7zViCNPZ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w3ecyprNG0aR0tJL5e3Utg"/>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3c8TlB50x0q7MY2hclGu5Q"/>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zqRI8Yx3rkiRV0cBVP79FQ"/>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YY8dSPdzlE.m_rpCioloP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d.c8kkt4q0e.ZrLgD36kOg"/>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WlDnGgMBJUOosEVC6Jujp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0.KQ9_SNWUmkHMWMVVkgi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KBUChXo_nUeXhYoxb.MpSg"/>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jttbYLyEbkyIVp3rqipD5Q"/>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riRtM18uS0KZlPVn2g69CQ"/>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NFDVC2Kjqk.9epEZDxgyhw"/>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KXH0bVZJpEGMZf1oyhtU1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pAlkKdPE6kKizLR6imONTQ"/>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h2El7XKhQEaGj_TUpF1RIQ"/>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GQnkx.cXnEmg7J6ZzXjID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rIWgqzpZyk.0.Gd7n1AIyg"/>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Ye5vRv_W9US_Jg91xduhxA"/>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phVjk9Fd0FECf_dngJKzPCw"/>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pdSVi3DVEqU6FdN4pN_fkWg"/>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40_STKyxCUGMR26hUFMWZg"/>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HPXPStkVLEencfHFvUpL3Q"/>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VBpPsI.YpEOlT28RR7FXqw"/>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423UtxJHGU.II7vimLHheg"/>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8NnBvIcDqUmcWbLh09a5oQ"/>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nE9zDjNe2UOKS9UpYyxPtg"/>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pe_0WeLBjf0O5HNxtwnif4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Anl84YlLhUaaoYi7s90WFg"/>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p6IYc9rtgTk.Lb3AhQMaEkQ"/>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pGcgOX7j9NEmp0Lhi5xLJag"/>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p3lPSUmBaRke0IfIfxL.bGg"/>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pAwF4h8ZRd0eShPfA5Mm8TQ"/>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pSRC4yckLzEOEh1LHcqJfWw"/>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pmBgnIK8P9EqmjyWPHkKOqQ"/>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CJV8WQ.O40iYLObvL.Pq5w"/>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ePTGvVkcrkeatwczJ6U3eA"/>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I9Z6R_IlP0CQp.5MQZhrUw"/>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PT3Q5P56DUe4U8IETSWmo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zGDSpjFO8EWtLeIsaUqPEA"/>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O1pnE4iAzEK4g4VTO65TyA"/>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p76sHzi_zQUif9tgOXAxHVQ"/>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p2_iABPtR.U6ET_bpHX8DbA"/>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pFetWxHXP8UiMo1OsTTqFXg"/>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pSfMoMhEiskGS8dcTWyBy2A"/>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pbXzRnfu8YE.TpKGz7DECrw"/>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pTFKc4aMTWkexewir9tEghA"/>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pBMDZ7Da6s0OnTdZ11Ym4ew"/>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pL5FgiavccEymIkC4O2zxRQ"/>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prCz_G0cRUUSPFfaI4HGfU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Lsj2IPyFxECfvo1gw9Sbww"/>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p.ttmTnk4TkSHQ52A11zsGg"/>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pKqRhWOMcUk64nKp7R3XsdQ"/>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pdIV.kMn0OEuzfLKA1PdTEQ"/>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pIxkjNB.mOkmEv7mlHOgZIg"/>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pZ1uLmJYrj0GNwUXFjqMTLA"/>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pGIftQQhTdEamZKojTfCgDw"/>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p.myix8h_E0OwFiDPNjCHkw"/>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pB7n_HmIe2EK866vv2.bCdg"/>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pJC.MVP3QAEGJjHVtLGzEAg"/>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pAlvThuNRm0q6WntXEpWiHw"/>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22976</TotalTime>
  <Words>1496</Words>
  <Application>Microsoft Office PowerPoint</Application>
  <PresentationFormat>On-screen Show (4:3)</PresentationFormat>
  <Paragraphs>175</Paragraphs>
  <Slides>12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MS PGothic</vt:lpstr>
      <vt:lpstr>Arial</vt:lpstr>
      <vt:lpstr>Calibri</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BioCF, FCPF, FIP: Readiness, Investment, and Results-based Finance </vt:lpstr>
      <vt:lpstr>PowerPoint Presentation</vt:lpstr>
      <vt:lpstr>PowerPoint Presentation</vt:lpstr>
      <vt:lpstr>PowerPoint Presentation</vt:lpstr>
      <vt:lpstr>PowerPoint Presentation</vt:lpstr>
    </vt:vector>
  </TitlesOfParts>
  <Company>The World Bank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 W. Rapp</dc:creator>
  <cp:lastModifiedBy>Ingrid Dierckxsens</cp:lastModifiedBy>
  <cp:revision>627</cp:revision>
  <cp:lastPrinted>2013-09-04T17:45:47Z</cp:lastPrinted>
  <dcterms:created xsi:type="dcterms:W3CDTF">2013-07-08T19:41:39Z</dcterms:created>
  <dcterms:modified xsi:type="dcterms:W3CDTF">2018-06-08T10:11:11Z</dcterms:modified>
</cp:coreProperties>
</file>