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9"/>
  </p:normalViewPr>
  <p:slideViewPr>
    <p:cSldViewPr>
      <p:cViewPr varScale="1">
        <p:scale>
          <a:sx n="59" d="100"/>
          <a:sy n="59" d="100"/>
        </p:scale>
        <p:origin x="-10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933DD-BB9F-4DF3-9618-D3CE1396163A}" type="datetimeFigureOut">
              <a:rPr lang="en-GB" smtClean="0"/>
              <a:t>17/10/17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5285-DC54-4C66-BE4C-CAC2041E2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25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933DD-BB9F-4DF3-9618-D3CE1396163A}" type="datetimeFigureOut">
              <a:rPr lang="en-GB" smtClean="0"/>
              <a:t>17/10/17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5285-DC54-4C66-BE4C-CAC2041E2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4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933DD-BB9F-4DF3-9618-D3CE1396163A}" type="datetimeFigureOut">
              <a:rPr lang="en-GB" smtClean="0"/>
              <a:t>17/10/17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5285-DC54-4C66-BE4C-CAC2041E2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725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933DD-BB9F-4DF3-9618-D3CE1396163A}" type="datetimeFigureOut">
              <a:rPr lang="en-GB" smtClean="0"/>
              <a:t>17/10/17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5285-DC54-4C66-BE4C-CAC2041E2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282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933DD-BB9F-4DF3-9618-D3CE1396163A}" type="datetimeFigureOut">
              <a:rPr lang="en-GB" smtClean="0"/>
              <a:t>17/10/17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5285-DC54-4C66-BE4C-CAC2041E2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938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933DD-BB9F-4DF3-9618-D3CE1396163A}" type="datetimeFigureOut">
              <a:rPr lang="en-GB" smtClean="0"/>
              <a:t>17/10/17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5285-DC54-4C66-BE4C-CAC2041E2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445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933DD-BB9F-4DF3-9618-D3CE1396163A}" type="datetimeFigureOut">
              <a:rPr lang="en-GB" smtClean="0"/>
              <a:t>17/10/17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5285-DC54-4C66-BE4C-CAC2041E2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687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933DD-BB9F-4DF3-9618-D3CE1396163A}" type="datetimeFigureOut">
              <a:rPr lang="en-GB" smtClean="0"/>
              <a:t>17/10/17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5285-DC54-4C66-BE4C-CAC2041E2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277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933DD-BB9F-4DF3-9618-D3CE1396163A}" type="datetimeFigureOut">
              <a:rPr lang="en-GB" smtClean="0"/>
              <a:t>17/10/17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5285-DC54-4C66-BE4C-CAC2041E2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75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933DD-BB9F-4DF3-9618-D3CE1396163A}" type="datetimeFigureOut">
              <a:rPr lang="en-GB" smtClean="0"/>
              <a:t>17/10/17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5285-DC54-4C66-BE4C-CAC2041E2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718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933DD-BB9F-4DF3-9618-D3CE1396163A}" type="datetimeFigureOut">
              <a:rPr lang="en-GB" smtClean="0"/>
              <a:t>17/10/17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5285-DC54-4C66-BE4C-CAC2041E2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275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933DD-BB9F-4DF3-9618-D3CE1396163A}" type="datetimeFigureOut">
              <a:rPr lang="en-GB" smtClean="0"/>
              <a:t>17/10/17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F5285-DC54-4C66-BE4C-CAC2041E2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924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048164" y="980728"/>
            <a:ext cx="2736304" cy="56166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023828" y="958077"/>
            <a:ext cx="2808312" cy="56166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23227" y="980728"/>
            <a:ext cx="2664296" cy="56166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04866" y="194331"/>
            <a:ext cx="5494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Mapping private sectors &amp; companies to advance REDD+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47263" y="1052736"/>
            <a:ext cx="201622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Which </a:t>
            </a:r>
            <a:r>
              <a:rPr lang="en-US" sz="1200" b="1" dirty="0" smtClean="0"/>
              <a:t>private sectors are relevant </a:t>
            </a:r>
            <a:r>
              <a:rPr lang="en-US" sz="1200" dirty="0" smtClean="0"/>
              <a:t>for your country? Which private sectors are relevant in terms </a:t>
            </a:r>
            <a:r>
              <a:rPr lang="en-US" sz="1200" b="1" dirty="0" smtClean="0"/>
              <a:t>of driving deforestation and forest degradation</a:t>
            </a:r>
            <a:endParaRPr lang="en-GB" sz="1200" b="1" dirty="0"/>
          </a:p>
        </p:txBody>
      </p:sp>
      <p:sp>
        <p:nvSpPr>
          <p:cNvPr id="6" name="Rectangle 5"/>
          <p:cNvSpPr/>
          <p:nvPr/>
        </p:nvSpPr>
        <p:spPr>
          <a:xfrm>
            <a:off x="3419872" y="1052736"/>
            <a:ext cx="2016224" cy="13082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Are those private sectors mentioned in your </a:t>
            </a:r>
            <a:r>
              <a:rPr lang="en-US" sz="1200" b="1" dirty="0" smtClean="0"/>
              <a:t>National REDD+ Strategy / Action Plan / Investment Plan</a:t>
            </a:r>
            <a:r>
              <a:rPr lang="en-US" sz="1200" dirty="0" smtClean="0"/>
              <a:t>? If so, in what way are they included?</a:t>
            </a:r>
          </a:p>
        </p:txBody>
      </p:sp>
      <p:sp>
        <p:nvSpPr>
          <p:cNvPr id="8" name="Rectangle 7"/>
          <p:cNvSpPr/>
          <p:nvPr/>
        </p:nvSpPr>
        <p:spPr>
          <a:xfrm>
            <a:off x="6408204" y="1070920"/>
            <a:ext cx="2016224" cy="13082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How have you </a:t>
            </a:r>
            <a:r>
              <a:rPr lang="en-US" sz="1200" b="1" dirty="0" smtClean="0"/>
              <a:t>engaged with private sectors / companies so far</a:t>
            </a:r>
            <a:r>
              <a:rPr lang="en-US" sz="1200" dirty="0" smtClean="0"/>
              <a:t>? (e.g. consultation for REDD+ strategy, business case analysis to reduce deforestation, </a:t>
            </a:r>
            <a:r>
              <a:rPr lang="en-US" sz="1200" dirty="0" err="1" smtClean="0"/>
              <a:t>etc</a:t>
            </a:r>
            <a:r>
              <a:rPr lang="en-US" sz="1200" dirty="0" smtClean="0"/>
              <a:t>)</a:t>
            </a:r>
            <a:endParaRPr lang="en-GB" sz="1200" dirty="0"/>
          </a:p>
        </p:txBody>
      </p:sp>
      <p:sp>
        <p:nvSpPr>
          <p:cNvPr id="13" name="Right Arrow 12"/>
          <p:cNvSpPr/>
          <p:nvPr/>
        </p:nvSpPr>
        <p:spPr>
          <a:xfrm>
            <a:off x="2792067" y="1420902"/>
            <a:ext cx="216024" cy="504056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>
            <a:off x="5832140" y="1412776"/>
            <a:ext cx="216024" cy="504056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>
            <a:off x="8784468" y="1359652"/>
            <a:ext cx="216024" cy="504056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283650" y="628908"/>
            <a:ext cx="8608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Name country: …………….. …….      Name participant(s):………………………………………………..…………………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751636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1494" y="1021595"/>
            <a:ext cx="2736304" cy="56166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781534" y="1177258"/>
            <a:ext cx="201622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What </a:t>
            </a:r>
            <a:r>
              <a:rPr lang="en-US" sz="1200" b="1" dirty="0" smtClean="0"/>
              <a:t>solutions do you see for your country to incentivize the private sector </a:t>
            </a:r>
            <a:r>
              <a:rPr lang="en-US" sz="1200" dirty="0" smtClean="0"/>
              <a:t>to contribute to REDD+ (e.g. taxes/subsidies, (domestic) carbon market, concessional finance, </a:t>
            </a:r>
            <a:r>
              <a:rPr lang="en-US" sz="1200" dirty="0" err="1" smtClean="0"/>
              <a:t>etc</a:t>
            </a:r>
            <a:r>
              <a:rPr lang="en-US" sz="1200" dirty="0" smtClean="0"/>
              <a:t>)</a:t>
            </a:r>
            <a:endParaRPr lang="en-GB" sz="1200" dirty="0"/>
          </a:p>
        </p:txBody>
      </p:sp>
      <p:sp>
        <p:nvSpPr>
          <p:cNvPr id="6" name="Rectangle 5"/>
          <p:cNvSpPr/>
          <p:nvPr/>
        </p:nvSpPr>
        <p:spPr>
          <a:xfrm>
            <a:off x="3419872" y="1052736"/>
            <a:ext cx="2736304" cy="56166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779912" y="1181607"/>
            <a:ext cx="201622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Based on what you learned in this week in the UN-REDD workshop, what actions or ideas will you bring home?</a:t>
            </a:r>
            <a:endParaRPr lang="en-GB" sz="1200" dirty="0"/>
          </a:p>
        </p:txBody>
      </p:sp>
      <p:sp>
        <p:nvSpPr>
          <p:cNvPr id="8" name="Right Arrow 7"/>
          <p:cNvSpPr/>
          <p:nvPr/>
        </p:nvSpPr>
        <p:spPr>
          <a:xfrm>
            <a:off x="3157798" y="1573302"/>
            <a:ext cx="216024" cy="504056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04866" y="194331"/>
            <a:ext cx="5494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Mapping private sectors &amp; companies to advance REDD+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83650" y="628908"/>
            <a:ext cx="8608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Name country: …………….. …….      Name participant(s):………………………………………………..…………………</a:t>
            </a:r>
            <a:endParaRPr lang="en-GB" sz="1200" dirty="0"/>
          </a:p>
        </p:txBody>
      </p:sp>
      <p:sp>
        <p:nvSpPr>
          <p:cNvPr id="11" name="Rectangle 5"/>
          <p:cNvSpPr/>
          <p:nvPr/>
        </p:nvSpPr>
        <p:spPr>
          <a:xfrm>
            <a:off x="6407696" y="1021595"/>
            <a:ext cx="2628800" cy="56166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Arrow 7"/>
          <p:cNvSpPr/>
          <p:nvPr/>
        </p:nvSpPr>
        <p:spPr>
          <a:xfrm>
            <a:off x="6168710" y="1573302"/>
            <a:ext cx="216024" cy="504056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6"/>
          <p:cNvSpPr/>
          <p:nvPr/>
        </p:nvSpPr>
        <p:spPr>
          <a:xfrm>
            <a:off x="6713984" y="1177258"/>
            <a:ext cx="201622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What idea would you like to </a:t>
            </a:r>
            <a:r>
              <a:rPr lang="en-US" sz="1200" smtClean="0"/>
              <a:t>discuss in plenary?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740088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260</Words>
  <Application>Microsoft Macintosh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Ivo MULDER</dc:creator>
  <cp:lastModifiedBy>Mihaela Secrieru</cp:lastModifiedBy>
  <cp:revision>3</cp:revision>
  <dcterms:created xsi:type="dcterms:W3CDTF">2017-10-04T11:07:53Z</dcterms:created>
  <dcterms:modified xsi:type="dcterms:W3CDTF">2017-10-17T08:15:34Z</dcterms:modified>
</cp:coreProperties>
</file>