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46" r:id="rId3"/>
    <p:sldId id="312" r:id="rId4"/>
    <p:sldId id="332" r:id="rId5"/>
    <p:sldId id="314" r:id="rId6"/>
    <p:sldId id="316" r:id="rId7"/>
    <p:sldId id="317" r:id="rId8"/>
    <p:sldId id="352" r:id="rId9"/>
    <p:sldId id="353" r:id="rId10"/>
    <p:sldId id="354" r:id="rId11"/>
    <p:sldId id="356" r:id="rId12"/>
    <p:sldId id="357" r:id="rId13"/>
    <p:sldId id="343" r:id="rId14"/>
    <p:sldId id="287"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48" autoAdjust="0"/>
  </p:normalViewPr>
  <p:slideViewPr>
    <p:cSldViewPr>
      <p:cViewPr varScale="1">
        <p:scale>
          <a:sx n="77" d="100"/>
          <a:sy n="77" d="100"/>
        </p:scale>
        <p:origin x="-199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image" Target="../media/image6.jpeg"/><Relationship Id="rId2" Type="http://schemas.openxmlformats.org/officeDocument/2006/relationships/image" Target="../media/image7.jpe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image" Target="../media/image13.png"/><Relationship Id="rId2"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image" Target="../media/image6.jpeg"/><Relationship Id="rId2"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image" Target="../media/image13.png"/><Relationship Id="rId2"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0B253-1B77-8F4E-AC36-41D200CE8F2A}" type="doc">
      <dgm:prSet loTypeId="urn:microsoft.com/office/officeart/2005/8/layout/hProcess9" loCatId="" qsTypeId="urn:microsoft.com/office/officeart/2005/8/quickstyle/simple2" qsCatId="simple" csTypeId="urn:microsoft.com/office/officeart/2005/8/colors/accent1_2" csCatId="accent1" phldr="1"/>
      <dgm:spPr/>
    </dgm:pt>
    <dgm:pt modelId="{C8F92EA4-A3CC-6F4A-A5E6-CF9650C490CF}">
      <dgm:prSet phldrT="[Text]" custT="1"/>
      <dgm:spPr/>
      <dgm:t>
        <a:bodyPr/>
        <a:lstStyle/>
        <a:p>
          <a:r>
            <a:rPr lang="en-US" sz="2400" dirty="0"/>
            <a:t>Phase 1:</a:t>
          </a:r>
        </a:p>
        <a:p>
          <a:r>
            <a:rPr lang="en-US" sz="2400" dirty="0" err="1"/>
            <a:t>Readdiness</a:t>
          </a:r>
          <a:endParaRPr lang="en-US" sz="2400" dirty="0"/>
        </a:p>
      </dgm:t>
    </dgm:pt>
    <dgm:pt modelId="{1E2A2117-09EF-104C-A438-967C3BA4ECCE}" type="parTrans" cxnId="{7D696C75-BB7B-254D-96EE-3B105EBFE9B0}">
      <dgm:prSet/>
      <dgm:spPr/>
      <dgm:t>
        <a:bodyPr/>
        <a:lstStyle/>
        <a:p>
          <a:endParaRPr lang="en-US"/>
        </a:p>
      </dgm:t>
    </dgm:pt>
    <dgm:pt modelId="{67BD0F02-388F-F349-AF77-F135D1207E65}" type="sibTrans" cxnId="{7D696C75-BB7B-254D-96EE-3B105EBFE9B0}">
      <dgm:prSet/>
      <dgm:spPr/>
      <dgm:t>
        <a:bodyPr/>
        <a:lstStyle/>
        <a:p>
          <a:endParaRPr lang="en-US"/>
        </a:p>
      </dgm:t>
    </dgm:pt>
    <dgm:pt modelId="{EF5E8DB4-3409-7842-96BB-301BD1F411AD}">
      <dgm:prSet phldrT="[Text]" custT="1"/>
      <dgm:spPr/>
      <dgm:t>
        <a:bodyPr/>
        <a:lstStyle/>
        <a:p>
          <a:r>
            <a:rPr lang="en-US" sz="2400" dirty="0"/>
            <a:t>Phase 2:</a:t>
          </a:r>
        </a:p>
        <a:p>
          <a:r>
            <a:rPr lang="en-US" sz="2400" dirty="0"/>
            <a:t>Implementation</a:t>
          </a:r>
        </a:p>
      </dgm:t>
    </dgm:pt>
    <dgm:pt modelId="{06C10BF8-9D28-064A-ACD2-FEB40A4D625B}" type="parTrans" cxnId="{BEB9BE6D-B675-4746-BF8E-67D482D066CF}">
      <dgm:prSet/>
      <dgm:spPr/>
      <dgm:t>
        <a:bodyPr/>
        <a:lstStyle/>
        <a:p>
          <a:endParaRPr lang="en-US"/>
        </a:p>
      </dgm:t>
    </dgm:pt>
    <dgm:pt modelId="{6A1CA24A-3DF8-2542-989A-8FA9A80DAE5A}" type="sibTrans" cxnId="{BEB9BE6D-B675-4746-BF8E-67D482D066CF}">
      <dgm:prSet/>
      <dgm:spPr/>
      <dgm:t>
        <a:bodyPr/>
        <a:lstStyle/>
        <a:p>
          <a:endParaRPr lang="en-US"/>
        </a:p>
      </dgm:t>
    </dgm:pt>
    <dgm:pt modelId="{81502A7B-7392-EE4D-B40B-B22C6BFDEB49}">
      <dgm:prSet phldrT="[Text]" custT="1"/>
      <dgm:spPr/>
      <dgm:t>
        <a:bodyPr/>
        <a:lstStyle/>
        <a:p>
          <a:r>
            <a:rPr lang="en-US" sz="2400" dirty="0"/>
            <a:t>Phase 3:</a:t>
          </a:r>
        </a:p>
        <a:p>
          <a:r>
            <a:rPr lang="en-US" sz="2400" dirty="0"/>
            <a:t>Results based payments</a:t>
          </a:r>
        </a:p>
      </dgm:t>
    </dgm:pt>
    <dgm:pt modelId="{BF24A5D3-5EFB-D744-B7AA-79CB9ED5B08E}" type="parTrans" cxnId="{32DF5E71-F056-4B4B-9760-9D7A44D5C050}">
      <dgm:prSet/>
      <dgm:spPr/>
      <dgm:t>
        <a:bodyPr/>
        <a:lstStyle/>
        <a:p>
          <a:endParaRPr lang="en-US"/>
        </a:p>
      </dgm:t>
    </dgm:pt>
    <dgm:pt modelId="{530ED7A8-A827-D44A-8948-D23A87E8C442}" type="sibTrans" cxnId="{32DF5E71-F056-4B4B-9760-9D7A44D5C050}">
      <dgm:prSet/>
      <dgm:spPr/>
      <dgm:t>
        <a:bodyPr/>
        <a:lstStyle/>
        <a:p>
          <a:endParaRPr lang="en-US"/>
        </a:p>
      </dgm:t>
    </dgm:pt>
    <dgm:pt modelId="{723E55F1-CAC2-8F49-B8FD-DA7CD8704B14}" type="pres">
      <dgm:prSet presAssocID="{4430B253-1B77-8F4E-AC36-41D200CE8F2A}" presName="CompostProcess" presStyleCnt="0">
        <dgm:presLayoutVars>
          <dgm:dir/>
          <dgm:resizeHandles val="exact"/>
        </dgm:presLayoutVars>
      </dgm:prSet>
      <dgm:spPr/>
    </dgm:pt>
    <dgm:pt modelId="{55B90F27-B4FC-CD42-B239-1D8C97085A54}" type="pres">
      <dgm:prSet presAssocID="{4430B253-1B77-8F4E-AC36-41D200CE8F2A}" presName="arrow" presStyleLbl="bgShp" presStyleIdx="0" presStyleCnt="1"/>
      <dgm:spPr/>
    </dgm:pt>
    <dgm:pt modelId="{9265CD28-D6DE-F440-9AC7-6C0809680EB5}" type="pres">
      <dgm:prSet presAssocID="{4430B253-1B77-8F4E-AC36-41D200CE8F2A}" presName="linearProcess" presStyleCnt="0"/>
      <dgm:spPr/>
    </dgm:pt>
    <dgm:pt modelId="{351131C4-07B6-3E44-97AA-56E6B61399A1}" type="pres">
      <dgm:prSet presAssocID="{C8F92EA4-A3CC-6F4A-A5E6-CF9650C490CF}" presName="textNode" presStyleLbl="node1" presStyleIdx="0" presStyleCnt="3">
        <dgm:presLayoutVars>
          <dgm:bulletEnabled val="1"/>
        </dgm:presLayoutVars>
      </dgm:prSet>
      <dgm:spPr/>
      <dgm:t>
        <a:bodyPr/>
        <a:lstStyle/>
        <a:p>
          <a:endParaRPr lang="en-US"/>
        </a:p>
      </dgm:t>
    </dgm:pt>
    <dgm:pt modelId="{731BE69E-8E11-F64F-B888-A79A2CD0208D}" type="pres">
      <dgm:prSet presAssocID="{67BD0F02-388F-F349-AF77-F135D1207E65}" presName="sibTrans" presStyleCnt="0"/>
      <dgm:spPr/>
    </dgm:pt>
    <dgm:pt modelId="{79EFFC27-51C5-E249-8403-E30BD2A771DF}" type="pres">
      <dgm:prSet presAssocID="{EF5E8DB4-3409-7842-96BB-301BD1F411AD}" presName="textNode" presStyleLbl="node1" presStyleIdx="1" presStyleCnt="3">
        <dgm:presLayoutVars>
          <dgm:bulletEnabled val="1"/>
        </dgm:presLayoutVars>
      </dgm:prSet>
      <dgm:spPr/>
      <dgm:t>
        <a:bodyPr/>
        <a:lstStyle/>
        <a:p>
          <a:endParaRPr lang="en-US"/>
        </a:p>
      </dgm:t>
    </dgm:pt>
    <dgm:pt modelId="{36CD7D18-DC5C-824D-839A-FF3D0CBF1334}" type="pres">
      <dgm:prSet presAssocID="{6A1CA24A-3DF8-2542-989A-8FA9A80DAE5A}" presName="sibTrans" presStyleCnt="0"/>
      <dgm:spPr/>
    </dgm:pt>
    <dgm:pt modelId="{CFC851B4-4094-A54D-9007-146FAEECF909}" type="pres">
      <dgm:prSet presAssocID="{81502A7B-7392-EE4D-B40B-B22C6BFDEB49}" presName="textNode" presStyleLbl="node1" presStyleIdx="2" presStyleCnt="3" custScaleX="100324" custScaleY="105020">
        <dgm:presLayoutVars>
          <dgm:bulletEnabled val="1"/>
        </dgm:presLayoutVars>
      </dgm:prSet>
      <dgm:spPr/>
      <dgm:t>
        <a:bodyPr/>
        <a:lstStyle/>
        <a:p>
          <a:endParaRPr lang="en-US"/>
        </a:p>
      </dgm:t>
    </dgm:pt>
  </dgm:ptLst>
  <dgm:cxnLst>
    <dgm:cxn modelId="{EBBCD8EC-C362-2D4F-AE1A-1D21FC3D78D4}" type="presOf" srcId="{4430B253-1B77-8F4E-AC36-41D200CE8F2A}" destId="{723E55F1-CAC2-8F49-B8FD-DA7CD8704B14}" srcOrd="0" destOrd="0" presId="urn:microsoft.com/office/officeart/2005/8/layout/hProcess9"/>
    <dgm:cxn modelId="{7D696C75-BB7B-254D-96EE-3B105EBFE9B0}" srcId="{4430B253-1B77-8F4E-AC36-41D200CE8F2A}" destId="{C8F92EA4-A3CC-6F4A-A5E6-CF9650C490CF}" srcOrd="0" destOrd="0" parTransId="{1E2A2117-09EF-104C-A438-967C3BA4ECCE}" sibTransId="{67BD0F02-388F-F349-AF77-F135D1207E65}"/>
    <dgm:cxn modelId="{77424B24-3172-1A41-BC90-6CB5D8AA88F4}" type="presOf" srcId="{EF5E8DB4-3409-7842-96BB-301BD1F411AD}" destId="{79EFFC27-51C5-E249-8403-E30BD2A771DF}" srcOrd="0" destOrd="0" presId="urn:microsoft.com/office/officeart/2005/8/layout/hProcess9"/>
    <dgm:cxn modelId="{FBA3F15F-A29B-E148-8E07-1E3F1344203F}" type="presOf" srcId="{C8F92EA4-A3CC-6F4A-A5E6-CF9650C490CF}" destId="{351131C4-07B6-3E44-97AA-56E6B61399A1}" srcOrd="0" destOrd="0" presId="urn:microsoft.com/office/officeart/2005/8/layout/hProcess9"/>
    <dgm:cxn modelId="{32DF5E71-F056-4B4B-9760-9D7A44D5C050}" srcId="{4430B253-1B77-8F4E-AC36-41D200CE8F2A}" destId="{81502A7B-7392-EE4D-B40B-B22C6BFDEB49}" srcOrd="2" destOrd="0" parTransId="{BF24A5D3-5EFB-D744-B7AA-79CB9ED5B08E}" sibTransId="{530ED7A8-A827-D44A-8948-D23A87E8C442}"/>
    <dgm:cxn modelId="{5236C33A-BF7C-8D42-9463-41A0798FB85F}" type="presOf" srcId="{81502A7B-7392-EE4D-B40B-B22C6BFDEB49}" destId="{CFC851B4-4094-A54D-9007-146FAEECF909}" srcOrd="0" destOrd="0" presId="urn:microsoft.com/office/officeart/2005/8/layout/hProcess9"/>
    <dgm:cxn modelId="{BEB9BE6D-B675-4746-BF8E-67D482D066CF}" srcId="{4430B253-1B77-8F4E-AC36-41D200CE8F2A}" destId="{EF5E8DB4-3409-7842-96BB-301BD1F411AD}" srcOrd="1" destOrd="0" parTransId="{06C10BF8-9D28-064A-ACD2-FEB40A4D625B}" sibTransId="{6A1CA24A-3DF8-2542-989A-8FA9A80DAE5A}"/>
    <dgm:cxn modelId="{E12AD48D-9FCD-EB41-815C-909221B8D5C4}" type="presParOf" srcId="{723E55F1-CAC2-8F49-B8FD-DA7CD8704B14}" destId="{55B90F27-B4FC-CD42-B239-1D8C97085A54}" srcOrd="0" destOrd="0" presId="urn:microsoft.com/office/officeart/2005/8/layout/hProcess9"/>
    <dgm:cxn modelId="{28271401-9279-F946-8E39-BC2615661F3F}" type="presParOf" srcId="{723E55F1-CAC2-8F49-B8FD-DA7CD8704B14}" destId="{9265CD28-D6DE-F440-9AC7-6C0809680EB5}" srcOrd="1" destOrd="0" presId="urn:microsoft.com/office/officeart/2005/8/layout/hProcess9"/>
    <dgm:cxn modelId="{AAA04A63-38F1-A143-B23F-A12985EA2FBC}" type="presParOf" srcId="{9265CD28-D6DE-F440-9AC7-6C0809680EB5}" destId="{351131C4-07B6-3E44-97AA-56E6B61399A1}" srcOrd="0" destOrd="0" presId="urn:microsoft.com/office/officeart/2005/8/layout/hProcess9"/>
    <dgm:cxn modelId="{8791D2F0-4E28-2940-B4CB-A4B479DAD4DA}" type="presParOf" srcId="{9265CD28-D6DE-F440-9AC7-6C0809680EB5}" destId="{731BE69E-8E11-F64F-B888-A79A2CD0208D}" srcOrd="1" destOrd="0" presId="urn:microsoft.com/office/officeart/2005/8/layout/hProcess9"/>
    <dgm:cxn modelId="{2EAB439F-83BD-974C-86A7-045CDEAE90F2}" type="presParOf" srcId="{9265CD28-D6DE-F440-9AC7-6C0809680EB5}" destId="{79EFFC27-51C5-E249-8403-E30BD2A771DF}" srcOrd="2" destOrd="0" presId="urn:microsoft.com/office/officeart/2005/8/layout/hProcess9"/>
    <dgm:cxn modelId="{B8C6EE12-7FAA-1746-A00F-7C9F21A598EC}" type="presParOf" srcId="{9265CD28-D6DE-F440-9AC7-6C0809680EB5}" destId="{36CD7D18-DC5C-824D-839A-FF3D0CBF1334}" srcOrd="3" destOrd="0" presId="urn:microsoft.com/office/officeart/2005/8/layout/hProcess9"/>
    <dgm:cxn modelId="{988AD451-4216-2042-A64F-E3FED159C74E}" type="presParOf" srcId="{9265CD28-D6DE-F440-9AC7-6C0809680EB5}" destId="{CFC851B4-4094-A54D-9007-146FAEECF90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44D708-1B95-4CCA-8464-3DE8542CEFBA}" type="doc">
      <dgm:prSet loTypeId="urn:microsoft.com/office/officeart/2005/8/layout/vList4#1" loCatId="list" qsTypeId="urn:microsoft.com/office/officeart/2005/8/quickstyle/simple3" qsCatId="simple" csTypeId="urn:microsoft.com/office/officeart/2005/8/colors/accent3_2" csCatId="accent3" phldr="1"/>
      <dgm:spPr/>
      <dgm:t>
        <a:bodyPr/>
        <a:lstStyle/>
        <a:p>
          <a:endParaRPr lang="es-EC"/>
        </a:p>
      </dgm:t>
    </dgm:pt>
    <dgm:pt modelId="{D19B2CDD-D844-4546-9293-01EC0B8BABE7}">
      <dgm:prSet phldrT="[Texto]" custT="1"/>
      <dgm:spPr>
        <a:solidFill>
          <a:schemeClr val="accent5">
            <a:lumMod val="20000"/>
            <a:lumOff val="80000"/>
          </a:schemeClr>
        </a:solidFill>
        <a:ln>
          <a:solidFill>
            <a:schemeClr val="accent5">
              <a:lumMod val="20000"/>
              <a:lumOff val="80000"/>
            </a:schemeClr>
          </a:solidFill>
        </a:ln>
      </dgm:spPr>
      <dgm:t>
        <a:bodyPr/>
        <a:lstStyle/>
        <a:p>
          <a:r>
            <a:rPr lang="es-ES_tradnl" altLang="en-US" sz="1600" b="1" dirty="0" err="1">
              <a:solidFill>
                <a:schemeClr val="accent1">
                  <a:lumMod val="50000"/>
                </a:schemeClr>
              </a:solidFill>
              <a:latin typeface="Cambria" panose="02040503050406030204" pitchFamily="18" charset="0"/>
              <a:cs typeface="Arial" panose="020B0604020202020204" pitchFamily="34" charset="0"/>
            </a:rPr>
            <a:t>National</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Strategy</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or</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Action</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Plan</a:t>
          </a:r>
          <a:endParaRPr lang="es-EC" sz="1600" b="1" dirty="0">
            <a:solidFill>
              <a:schemeClr val="accent1">
                <a:lumMod val="50000"/>
              </a:schemeClr>
            </a:solidFill>
            <a:latin typeface="Cambria" panose="02040503050406030204" pitchFamily="18" charset="0"/>
            <a:cs typeface="Arial" panose="020B0604020202020204" pitchFamily="34" charset="0"/>
          </a:endParaRPr>
        </a:p>
      </dgm:t>
    </dgm:pt>
    <dgm:pt modelId="{DB9C7981-AC33-45AE-B394-3A885E157947}" type="parTrans" cxnId="{DE746061-8EEB-4FC1-98BD-9CA34C80C3AA}">
      <dgm:prSet/>
      <dgm:spPr/>
      <dgm:t>
        <a:bodyPr/>
        <a:lstStyle/>
        <a:p>
          <a:endParaRPr lang="es-EC">
            <a:solidFill>
              <a:schemeClr val="accent1">
                <a:lumMod val="50000"/>
              </a:schemeClr>
            </a:solidFill>
            <a:latin typeface="+mn-lt"/>
            <a:cs typeface="Arial" panose="020B0604020202020204" pitchFamily="34" charset="0"/>
          </a:endParaRPr>
        </a:p>
      </dgm:t>
    </dgm:pt>
    <dgm:pt modelId="{A5D8D5A8-EDDE-4A8F-BA25-4079F726886C}" type="sibTrans" cxnId="{DE746061-8EEB-4FC1-98BD-9CA34C80C3AA}">
      <dgm:prSet/>
      <dgm:spPr/>
      <dgm:t>
        <a:bodyPr/>
        <a:lstStyle/>
        <a:p>
          <a:endParaRPr lang="es-EC">
            <a:solidFill>
              <a:schemeClr val="accent1">
                <a:lumMod val="50000"/>
              </a:schemeClr>
            </a:solidFill>
            <a:latin typeface="+mn-lt"/>
            <a:cs typeface="Arial" panose="020B0604020202020204" pitchFamily="34" charset="0"/>
          </a:endParaRPr>
        </a:p>
      </dgm:t>
    </dgm:pt>
    <dgm:pt modelId="{08C0D470-DB85-42F6-9EDE-960FDD49B91E}">
      <dgm:prSet phldrT="[Texto]" custT="1"/>
      <dgm:spPr>
        <a:solidFill>
          <a:schemeClr val="accent5">
            <a:lumMod val="20000"/>
            <a:lumOff val="80000"/>
          </a:schemeClr>
        </a:solidFill>
        <a:ln>
          <a:solidFill>
            <a:schemeClr val="accent5">
              <a:lumMod val="20000"/>
              <a:lumOff val="80000"/>
            </a:schemeClr>
          </a:solidFill>
        </a:ln>
      </dgm:spPr>
      <dgm:t>
        <a:bodyPr/>
        <a:lstStyle/>
        <a:p>
          <a:r>
            <a:rPr lang="es-ES_tradnl" altLang="en-US" sz="1600" b="1" dirty="0" err="1">
              <a:solidFill>
                <a:schemeClr val="accent1">
                  <a:lumMod val="50000"/>
                </a:schemeClr>
              </a:solidFill>
              <a:latin typeface="Cambria" panose="02040503050406030204" pitchFamily="18" charset="0"/>
              <a:cs typeface="Arial" panose="020B0604020202020204" pitchFamily="34" charset="0"/>
            </a:rPr>
            <a:t>National</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Forest</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Reference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Emissions</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Level</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(NFREL)</a:t>
          </a:r>
          <a:endParaRPr lang="es-EC" sz="1600" b="1" dirty="0">
            <a:solidFill>
              <a:schemeClr val="accent1">
                <a:lumMod val="50000"/>
              </a:schemeClr>
            </a:solidFill>
            <a:latin typeface="Cambria" panose="02040503050406030204" pitchFamily="18" charset="0"/>
            <a:cs typeface="Arial" panose="020B0604020202020204" pitchFamily="34" charset="0"/>
          </a:endParaRPr>
        </a:p>
      </dgm:t>
    </dgm:pt>
    <dgm:pt modelId="{5C22B88C-17A3-40D5-BA8A-6610E9AA48BE}" type="parTrans" cxnId="{474875C8-A630-47CE-A93A-EB05100078D6}">
      <dgm:prSet/>
      <dgm:spPr/>
      <dgm:t>
        <a:bodyPr/>
        <a:lstStyle/>
        <a:p>
          <a:endParaRPr lang="es-EC">
            <a:solidFill>
              <a:schemeClr val="accent1">
                <a:lumMod val="50000"/>
              </a:schemeClr>
            </a:solidFill>
            <a:latin typeface="+mn-lt"/>
            <a:cs typeface="Arial" panose="020B0604020202020204" pitchFamily="34" charset="0"/>
          </a:endParaRPr>
        </a:p>
      </dgm:t>
    </dgm:pt>
    <dgm:pt modelId="{B35A36BA-E787-4CBB-B3AF-E936E1CA0E66}" type="sibTrans" cxnId="{474875C8-A630-47CE-A93A-EB05100078D6}">
      <dgm:prSet/>
      <dgm:spPr/>
      <dgm:t>
        <a:bodyPr/>
        <a:lstStyle/>
        <a:p>
          <a:endParaRPr lang="es-EC">
            <a:solidFill>
              <a:schemeClr val="accent1">
                <a:lumMod val="50000"/>
              </a:schemeClr>
            </a:solidFill>
            <a:latin typeface="+mn-lt"/>
            <a:cs typeface="Arial" panose="020B0604020202020204" pitchFamily="34" charset="0"/>
          </a:endParaRPr>
        </a:p>
      </dgm:t>
    </dgm:pt>
    <dgm:pt modelId="{89FD2A47-A3C5-49D8-BCBC-3867BDD790DE}">
      <dgm:prSet phldrT="[Texto]" custT="1"/>
      <dgm:spPr>
        <a:solidFill>
          <a:schemeClr val="accent5">
            <a:lumMod val="20000"/>
            <a:lumOff val="80000"/>
          </a:schemeClr>
        </a:solidFill>
        <a:ln>
          <a:solidFill>
            <a:schemeClr val="accent5">
              <a:lumMod val="20000"/>
              <a:lumOff val="80000"/>
            </a:schemeClr>
          </a:solidFill>
        </a:ln>
      </dgm:spPr>
      <dgm:t>
        <a:bodyPr/>
        <a:lstStyle/>
        <a:p>
          <a:r>
            <a:rPr lang="es-ES_tradnl" altLang="en-US" sz="1600" b="0" dirty="0" err="1">
              <a:solidFill>
                <a:schemeClr val="accent1">
                  <a:lumMod val="50000"/>
                </a:schemeClr>
              </a:solidFill>
              <a:latin typeface="Eras Medium ITC" panose="020B0602030504020804" pitchFamily="34" charset="0"/>
              <a:cs typeface="Times New Roman" panose="02020603050405020304" pitchFamily="18" charset="0"/>
            </a:rPr>
            <a:t>Activity</a:t>
          </a:r>
          <a:r>
            <a:rPr lang="es-ES_tradnl" altLang="en-US" sz="1600" b="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dirty="0" err="1">
              <a:solidFill>
                <a:schemeClr val="accent1">
                  <a:lumMod val="50000"/>
                </a:schemeClr>
              </a:solidFill>
              <a:latin typeface="Eras Medium ITC" panose="020B0602030504020804" pitchFamily="34" charset="0"/>
              <a:cs typeface="Times New Roman" panose="02020603050405020304" pitchFamily="18" charset="0"/>
            </a:rPr>
            <a:t>Deforestation</a:t>
          </a:r>
          <a:endParaRPr lang="es-EC" sz="1600" b="0" dirty="0">
            <a:solidFill>
              <a:schemeClr val="accent1">
                <a:lumMod val="50000"/>
              </a:schemeClr>
            </a:solidFill>
            <a:latin typeface="Eras Medium ITC" panose="020B0602030504020804" pitchFamily="34" charset="0"/>
            <a:cs typeface="Times New Roman" panose="02020603050405020304" pitchFamily="18" charset="0"/>
          </a:endParaRPr>
        </a:p>
      </dgm:t>
    </dgm:pt>
    <dgm:pt modelId="{C6FE8E33-CE87-45F0-9253-792E21B84F45}" type="parTrans" cxnId="{E6B39B25-09F7-4663-8709-BE89C9285F8B}">
      <dgm:prSet/>
      <dgm:spPr/>
      <dgm:t>
        <a:bodyPr/>
        <a:lstStyle/>
        <a:p>
          <a:endParaRPr lang="es-EC">
            <a:solidFill>
              <a:schemeClr val="accent1">
                <a:lumMod val="50000"/>
              </a:schemeClr>
            </a:solidFill>
            <a:latin typeface="+mn-lt"/>
            <a:cs typeface="Arial" panose="020B0604020202020204" pitchFamily="34" charset="0"/>
          </a:endParaRPr>
        </a:p>
      </dgm:t>
    </dgm:pt>
    <dgm:pt modelId="{1B476C60-4458-4CA8-AB95-C3FC3CCE2CAC}" type="sibTrans" cxnId="{E6B39B25-09F7-4663-8709-BE89C9285F8B}">
      <dgm:prSet/>
      <dgm:spPr/>
      <dgm:t>
        <a:bodyPr/>
        <a:lstStyle/>
        <a:p>
          <a:endParaRPr lang="es-EC">
            <a:solidFill>
              <a:schemeClr val="accent1">
                <a:lumMod val="50000"/>
              </a:schemeClr>
            </a:solidFill>
            <a:latin typeface="+mn-lt"/>
            <a:cs typeface="Arial" panose="020B0604020202020204" pitchFamily="34" charset="0"/>
          </a:endParaRPr>
        </a:p>
      </dgm:t>
    </dgm:pt>
    <dgm:pt modelId="{12FFDD91-684B-4461-A194-C2A2642DCA58}">
      <dgm:prSet phldrT="[Texto]" custT="1"/>
      <dgm:spPr>
        <a:solidFill>
          <a:schemeClr val="accent5">
            <a:lumMod val="20000"/>
            <a:lumOff val="80000"/>
          </a:schemeClr>
        </a:solidFill>
        <a:ln>
          <a:solidFill>
            <a:schemeClr val="accent5">
              <a:lumMod val="20000"/>
              <a:lumOff val="80000"/>
            </a:schemeClr>
          </a:solidFill>
        </a:ln>
      </dgm:spPr>
      <dgm:t>
        <a:bodyPr/>
        <a:lstStyle/>
        <a:p>
          <a:r>
            <a:rPr lang="es-ES_tradnl" altLang="en-US" sz="1600" b="1" dirty="0" err="1">
              <a:solidFill>
                <a:schemeClr val="accent1">
                  <a:lumMod val="50000"/>
                </a:schemeClr>
              </a:solidFill>
              <a:latin typeface="Cambria" panose="02040503050406030204" pitchFamily="18" charset="0"/>
              <a:cs typeface="Arial" panose="020B0604020202020204" pitchFamily="34" charset="0"/>
            </a:rPr>
            <a:t>National</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Forest</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Monitoring</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System</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(NFMS)</a:t>
          </a:r>
          <a:endParaRPr lang="es-EC" sz="1600" b="1" dirty="0">
            <a:solidFill>
              <a:schemeClr val="accent1">
                <a:lumMod val="50000"/>
              </a:schemeClr>
            </a:solidFill>
            <a:latin typeface="Cambria" panose="02040503050406030204" pitchFamily="18" charset="0"/>
            <a:cs typeface="Arial" panose="020B0604020202020204" pitchFamily="34" charset="0"/>
          </a:endParaRPr>
        </a:p>
      </dgm:t>
    </dgm:pt>
    <dgm:pt modelId="{9D9A7EC2-A4D0-41AB-8BF0-F89F4ABAB1DA}" type="parTrans" cxnId="{5F28A916-9274-4C39-8AF3-E5D17956DF86}">
      <dgm:prSet/>
      <dgm:spPr/>
      <dgm:t>
        <a:bodyPr/>
        <a:lstStyle/>
        <a:p>
          <a:endParaRPr lang="es-EC">
            <a:solidFill>
              <a:schemeClr val="accent1">
                <a:lumMod val="50000"/>
              </a:schemeClr>
            </a:solidFill>
            <a:latin typeface="+mn-lt"/>
            <a:cs typeface="Arial" panose="020B0604020202020204" pitchFamily="34" charset="0"/>
          </a:endParaRPr>
        </a:p>
      </dgm:t>
    </dgm:pt>
    <dgm:pt modelId="{E6EEE6CF-10C1-4D9D-BF1F-A8E0117FA10C}" type="sibTrans" cxnId="{5F28A916-9274-4C39-8AF3-E5D17956DF86}">
      <dgm:prSet/>
      <dgm:spPr/>
      <dgm:t>
        <a:bodyPr/>
        <a:lstStyle/>
        <a:p>
          <a:endParaRPr lang="es-EC">
            <a:solidFill>
              <a:schemeClr val="accent1">
                <a:lumMod val="50000"/>
              </a:schemeClr>
            </a:solidFill>
            <a:latin typeface="+mn-lt"/>
            <a:cs typeface="Arial" panose="020B0604020202020204" pitchFamily="34" charset="0"/>
          </a:endParaRPr>
        </a:p>
      </dgm:t>
    </dgm:pt>
    <dgm:pt modelId="{C1BD7A72-DE8E-417F-8E59-BFE5706EE33F}">
      <dgm:prSet phldrT="[Texto]" custT="1"/>
      <dgm:spPr>
        <a:solidFill>
          <a:schemeClr val="accent5">
            <a:lumMod val="20000"/>
            <a:lumOff val="80000"/>
          </a:schemeClr>
        </a:solidFill>
        <a:ln>
          <a:solidFill>
            <a:schemeClr val="accent5">
              <a:lumMod val="20000"/>
              <a:lumOff val="80000"/>
            </a:schemeClr>
          </a:solidFill>
        </a:ln>
      </dgm:spPr>
      <dgm:t>
        <a:bodyPr/>
        <a:lstStyle/>
        <a:p>
          <a:r>
            <a:rPr lang="es-ES_tradnl" altLang="en-US" sz="1600" b="0" dirty="0">
              <a:solidFill>
                <a:schemeClr val="accent1">
                  <a:lumMod val="50000"/>
                </a:schemeClr>
              </a:solidFill>
              <a:latin typeface="Eras Medium ITC" panose="020B0602030504020804" pitchFamily="34" charset="0"/>
              <a:cs typeface="Arial" panose="020B0604020202020204" pitchFamily="34" charset="0"/>
            </a:rPr>
            <a:t>MRV proceses </a:t>
          </a:r>
          <a:r>
            <a:rPr lang="es-ES_tradnl" altLang="en-US" sz="1600" b="0" dirty="0" err="1">
              <a:solidFill>
                <a:schemeClr val="accent1">
                  <a:lumMod val="50000"/>
                </a:schemeClr>
              </a:solidFill>
              <a:latin typeface="Eras Medium ITC" panose="020B0602030504020804" pitchFamily="34" charset="0"/>
              <a:cs typeface="Arial" panose="020B0604020202020204" pitchFamily="34" charset="0"/>
            </a:rPr>
            <a:t>strenghtened</a:t>
          </a:r>
          <a:endParaRPr lang="es-EC" sz="1600" b="0" dirty="0">
            <a:solidFill>
              <a:schemeClr val="accent1">
                <a:lumMod val="50000"/>
              </a:schemeClr>
            </a:solidFill>
            <a:latin typeface="Eras Medium ITC" panose="020B0602030504020804" pitchFamily="34" charset="0"/>
            <a:cs typeface="Arial" panose="020B0604020202020204" pitchFamily="34" charset="0"/>
          </a:endParaRPr>
        </a:p>
      </dgm:t>
    </dgm:pt>
    <dgm:pt modelId="{6F6DE9AF-1526-44BD-8B1C-F7415F085F8E}" type="parTrans" cxnId="{9BF972E2-F7CA-4DEB-A295-231BDA86DE94}">
      <dgm:prSet/>
      <dgm:spPr/>
      <dgm:t>
        <a:bodyPr/>
        <a:lstStyle/>
        <a:p>
          <a:endParaRPr lang="es-EC">
            <a:solidFill>
              <a:schemeClr val="accent1">
                <a:lumMod val="50000"/>
              </a:schemeClr>
            </a:solidFill>
            <a:latin typeface="+mn-lt"/>
            <a:cs typeface="Arial" panose="020B0604020202020204" pitchFamily="34" charset="0"/>
          </a:endParaRPr>
        </a:p>
      </dgm:t>
    </dgm:pt>
    <dgm:pt modelId="{AE7CE68B-3AC0-4F0B-AB7A-958415D8A1A9}" type="sibTrans" cxnId="{9BF972E2-F7CA-4DEB-A295-231BDA86DE94}">
      <dgm:prSet/>
      <dgm:spPr/>
      <dgm:t>
        <a:bodyPr/>
        <a:lstStyle/>
        <a:p>
          <a:endParaRPr lang="es-EC">
            <a:solidFill>
              <a:schemeClr val="accent1">
                <a:lumMod val="50000"/>
              </a:schemeClr>
            </a:solidFill>
            <a:latin typeface="+mn-lt"/>
            <a:cs typeface="Arial" panose="020B0604020202020204" pitchFamily="34" charset="0"/>
          </a:endParaRPr>
        </a:p>
      </dgm:t>
    </dgm:pt>
    <dgm:pt modelId="{492DC514-C34C-4AE2-8DC1-30EDE5710ABE}">
      <dgm:prSet phldrT="[Texto]" custT="1"/>
      <dgm:spPr>
        <a:solidFill>
          <a:schemeClr val="accent5">
            <a:lumMod val="20000"/>
            <a:lumOff val="80000"/>
          </a:schemeClr>
        </a:solidFill>
      </dgm:spPr>
      <dgm:t>
        <a:bodyPr/>
        <a:lstStyle/>
        <a:p>
          <a:r>
            <a:rPr lang="es-ES_tradnl" altLang="en-US" sz="1600" b="1" dirty="0" err="1">
              <a:solidFill>
                <a:schemeClr val="accent1">
                  <a:lumMod val="50000"/>
                </a:schemeClr>
              </a:solidFill>
              <a:latin typeface="Cambria" panose="02040503050406030204" pitchFamily="18" charset="0"/>
              <a:cs typeface="Arial" panose="020B0604020202020204" pitchFamily="34" charset="0"/>
            </a:rPr>
            <a:t>Safeguard</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Information</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dirty="0" err="1">
              <a:solidFill>
                <a:schemeClr val="accent1">
                  <a:lumMod val="50000"/>
                </a:schemeClr>
              </a:solidFill>
              <a:latin typeface="Cambria" panose="02040503050406030204" pitchFamily="18" charset="0"/>
              <a:cs typeface="Arial" panose="020B0604020202020204" pitchFamily="34" charset="0"/>
            </a:rPr>
            <a:t>System</a:t>
          </a:r>
          <a:r>
            <a:rPr lang="es-ES_tradnl" altLang="en-US" sz="1600" b="1" dirty="0">
              <a:solidFill>
                <a:schemeClr val="accent1">
                  <a:lumMod val="50000"/>
                </a:schemeClr>
              </a:solidFill>
              <a:latin typeface="Cambria" panose="02040503050406030204" pitchFamily="18" charset="0"/>
              <a:cs typeface="Arial" panose="020B0604020202020204" pitchFamily="34" charset="0"/>
            </a:rPr>
            <a:t> (SIS)</a:t>
          </a:r>
          <a:endParaRPr lang="es-EC" sz="1600" b="1" dirty="0">
            <a:solidFill>
              <a:schemeClr val="accent1">
                <a:lumMod val="50000"/>
              </a:schemeClr>
            </a:solidFill>
            <a:latin typeface="Cambria" panose="02040503050406030204" pitchFamily="18" charset="0"/>
            <a:cs typeface="Arial" panose="020B0604020202020204" pitchFamily="34" charset="0"/>
          </a:endParaRPr>
        </a:p>
      </dgm:t>
    </dgm:pt>
    <dgm:pt modelId="{CB237E5C-2A1F-4946-A864-62B102B40DEA}" type="parTrans" cxnId="{894F4BAE-CE88-45EA-9B11-A4F242BF43A8}">
      <dgm:prSet/>
      <dgm:spPr/>
      <dgm:t>
        <a:bodyPr/>
        <a:lstStyle/>
        <a:p>
          <a:endParaRPr lang="es-EC">
            <a:solidFill>
              <a:schemeClr val="accent1">
                <a:lumMod val="50000"/>
              </a:schemeClr>
            </a:solidFill>
            <a:latin typeface="+mn-lt"/>
            <a:cs typeface="Arial" panose="020B0604020202020204" pitchFamily="34" charset="0"/>
          </a:endParaRPr>
        </a:p>
      </dgm:t>
    </dgm:pt>
    <dgm:pt modelId="{5A061CC8-A960-4C22-B06D-6617D3E990C7}" type="sibTrans" cxnId="{894F4BAE-CE88-45EA-9B11-A4F242BF43A8}">
      <dgm:prSet/>
      <dgm:spPr/>
      <dgm:t>
        <a:bodyPr/>
        <a:lstStyle/>
        <a:p>
          <a:endParaRPr lang="es-EC">
            <a:solidFill>
              <a:schemeClr val="accent1">
                <a:lumMod val="50000"/>
              </a:schemeClr>
            </a:solidFill>
            <a:latin typeface="+mn-lt"/>
            <a:cs typeface="Arial" panose="020B0604020202020204" pitchFamily="34" charset="0"/>
          </a:endParaRPr>
        </a:p>
      </dgm:t>
    </dgm:pt>
    <dgm:pt modelId="{E58F0E06-8560-479C-98DA-7E829C9C41B2}">
      <dgm:prSet phldrT="[Texto]" custT="1"/>
      <dgm:spPr>
        <a:solidFill>
          <a:schemeClr val="accent5">
            <a:lumMod val="20000"/>
            <a:lumOff val="80000"/>
          </a:schemeClr>
        </a:solidFill>
        <a:ln>
          <a:solidFill>
            <a:schemeClr val="accent5">
              <a:lumMod val="20000"/>
              <a:lumOff val="80000"/>
            </a:schemeClr>
          </a:solidFill>
        </a:ln>
      </dgm:spPr>
      <dgm:t>
        <a:bodyPr/>
        <a:lstStyle/>
        <a:p>
          <a:r>
            <a:rPr lang="es-ES_tradnl" altLang="en-US" sz="1600" b="0" dirty="0">
              <a:solidFill>
                <a:schemeClr val="accent1">
                  <a:lumMod val="50000"/>
                </a:schemeClr>
              </a:solidFill>
              <a:latin typeface="Eras Medium ITC" panose="020B0602030504020804" pitchFamily="34" charset="0"/>
              <a:cs typeface="Arial" panose="020B0604020202020204" pitchFamily="34" charset="0"/>
            </a:rPr>
            <a:t>REDD+ </a:t>
          </a:r>
          <a:r>
            <a:rPr lang="es-ES_tradnl" altLang="en-US" sz="1600" b="0" dirty="0" err="1">
              <a:solidFill>
                <a:schemeClr val="accent1">
                  <a:lumMod val="50000"/>
                </a:schemeClr>
              </a:solidFill>
              <a:latin typeface="Eras Medium ITC" panose="020B0602030504020804" pitchFamily="34" charset="0"/>
              <a:cs typeface="Arial" panose="020B0604020202020204" pitchFamily="34" charset="0"/>
            </a:rPr>
            <a:t>Action</a:t>
          </a:r>
          <a:r>
            <a:rPr lang="es-ES_tradnl" altLang="en-US" sz="1600" b="0" dirty="0">
              <a:solidFill>
                <a:schemeClr val="accent1">
                  <a:lumMod val="50000"/>
                </a:schemeClr>
              </a:solidFill>
              <a:latin typeface="Eras Medium ITC" panose="020B0602030504020804" pitchFamily="34" charset="0"/>
              <a:cs typeface="Arial" panose="020B0604020202020204" pitchFamily="34" charset="0"/>
            </a:rPr>
            <a:t> Plan </a:t>
          </a:r>
          <a:r>
            <a:rPr lang="es-ES_tradnl" altLang="en-US" sz="1600" b="0" dirty="0" err="1">
              <a:solidFill>
                <a:schemeClr val="accent1">
                  <a:lumMod val="50000"/>
                </a:schemeClr>
              </a:solidFill>
              <a:latin typeface="Eras Medium ITC" panose="020B0602030504020804" pitchFamily="34" charset="0"/>
              <a:cs typeface="Arial" panose="020B0604020202020204" pitchFamily="34" charset="0"/>
            </a:rPr>
            <a:t>developed</a:t>
          </a:r>
          <a:r>
            <a:rPr lang="es-ES_tradnl" altLang="en-US" sz="1600" b="0" dirty="0">
              <a:solidFill>
                <a:schemeClr val="accent1">
                  <a:lumMod val="50000"/>
                </a:schemeClr>
              </a:solidFill>
              <a:latin typeface="Eras Medium ITC" panose="020B0602030504020804" pitchFamily="34" charset="0"/>
              <a:cs typeface="Arial" panose="020B0604020202020204" pitchFamily="34" charset="0"/>
            </a:rPr>
            <a:t> and </a:t>
          </a:r>
          <a:r>
            <a:rPr lang="es-ES_tradnl" altLang="en-US" sz="1600" b="0" dirty="0" err="1">
              <a:solidFill>
                <a:schemeClr val="accent1">
                  <a:lumMod val="50000"/>
                </a:schemeClr>
              </a:solidFill>
              <a:latin typeface="Eras Medium ITC" panose="020B0602030504020804" pitchFamily="34" charset="0"/>
              <a:cs typeface="Arial" panose="020B0604020202020204" pitchFamily="34" charset="0"/>
            </a:rPr>
            <a:t>issued</a:t>
          </a:r>
          <a:r>
            <a:rPr lang="es-ES_tradnl" altLang="en-US" sz="1600" b="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600" b="0" dirty="0" err="1">
              <a:solidFill>
                <a:schemeClr val="accent1">
                  <a:lumMod val="50000"/>
                </a:schemeClr>
              </a:solidFill>
              <a:latin typeface="Eras Medium ITC" panose="020B0602030504020804" pitchFamily="34" charset="0"/>
              <a:cs typeface="Arial" panose="020B0604020202020204" pitchFamily="34" charset="0"/>
            </a:rPr>
            <a:t>by</a:t>
          </a:r>
          <a:r>
            <a:rPr lang="es-ES_tradnl" altLang="en-US" sz="1600" b="0" dirty="0">
              <a:solidFill>
                <a:schemeClr val="accent1">
                  <a:lumMod val="50000"/>
                </a:schemeClr>
              </a:solidFill>
              <a:latin typeface="Eras Medium ITC" panose="020B0602030504020804" pitchFamily="34" charset="0"/>
              <a:cs typeface="Arial" panose="020B0604020202020204" pitchFamily="34" charset="0"/>
            </a:rPr>
            <a:t> ministerial </a:t>
          </a:r>
          <a:r>
            <a:rPr lang="es-ES_tradnl" altLang="en-US" sz="1600" b="0" dirty="0" err="1">
              <a:solidFill>
                <a:schemeClr val="accent1">
                  <a:lumMod val="50000"/>
                </a:schemeClr>
              </a:solidFill>
              <a:latin typeface="Eras Medium ITC" panose="020B0602030504020804" pitchFamily="34" charset="0"/>
              <a:cs typeface="Arial" panose="020B0604020202020204" pitchFamily="34" charset="0"/>
            </a:rPr>
            <a:t>decree</a:t>
          </a:r>
          <a:endParaRPr lang="es-EC" sz="1600" b="0" dirty="0">
            <a:solidFill>
              <a:schemeClr val="accent1">
                <a:lumMod val="50000"/>
              </a:schemeClr>
            </a:solidFill>
            <a:latin typeface="Eras Medium ITC" panose="020B0602030504020804" pitchFamily="34" charset="0"/>
            <a:cs typeface="Arial" panose="020B0604020202020204" pitchFamily="34" charset="0"/>
          </a:endParaRPr>
        </a:p>
      </dgm:t>
    </dgm:pt>
    <dgm:pt modelId="{E5EEBC23-23BC-4CEF-B134-088068F9D00F}" type="sibTrans" cxnId="{DE11B9B9-7086-4380-820F-986A813604F7}">
      <dgm:prSet/>
      <dgm:spPr/>
      <dgm:t>
        <a:bodyPr/>
        <a:lstStyle/>
        <a:p>
          <a:endParaRPr lang="es-EC">
            <a:solidFill>
              <a:schemeClr val="accent1">
                <a:lumMod val="50000"/>
              </a:schemeClr>
            </a:solidFill>
            <a:latin typeface="+mn-lt"/>
            <a:cs typeface="Arial" panose="020B0604020202020204" pitchFamily="34" charset="0"/>
          </a:endParaRPr>
        </a:p>
      </dgm:t>
    </dgm:pt>
    <dgm:pt modelId="{8409CE87-200C-4F09-BB43-BE0F7A579409}" type="parTrans" cxnId="{DE11B9B9-7086-4380-820F-986A813604F7}">
      <dgm:prSet/>
      <dgm:spPr/>
      <dgm:t>
        <a:bodyPr/>
        <a:lstStyle/>
        <a:p>
          <a:endParaRPr lang="es-EC">
            <a:solidFill>
              <a:schemeClr val="accent1">
                <a:lumMod val="50000"/>
              </a:schemeClr>
            </a:solidFill>
            <a:latin typeface="+mn-lt"/>
            <a:cs typeface="Arial" panose="020B0604020202020204" pitchFamily="34" charset="0"/>
          </a:endParaRPr>
        </a:p>
      </dgm:t>
    </dgm:pt>
    <dgm:pt modelId="{0CD5EEFA-68C8-4677-8EB6-A607B3F91283}">
      <dgm:prSet custT="1"/>
      <dgm:spPr>
        <a:solidFill>
          <a:schemeClr val="accent5">
            <a:lumMod val="20000"/>
            <a:lumOff val="80000"/>
          </a:schemeClr>
        </a:solidFill>
      </dgm:spPr>
      <dgm:t>
        <a:bodyPr/>
        <a:lstStyle/>
        <a:p>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First</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Summary</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of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Information</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SoI</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presented</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to</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UNFCCC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on</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march</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2017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with</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a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national</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approach</a:t>
          </a:r>
          <a:endParaRPr lang="es-ES_tradnl" altLang="en-US" sz="1500" b="0" dirty="0">
            <a:solidFill>
              <a:schemeClr val="accent1">
                <a:lumMod val="50000"/>
              </a:schemeClr>
            </a:solidFill>
            <a:latin typeface="Eras Medium ITC" panose="020B0602030504020804" pitchFamily="34" charset="0"/>
            <a:cs typeface="Arial" panose="020B0604020202020204" pitchFamily="34" charset="0"/>
          </a:endParaRPr>
        </a:p>
      </dgm:t>
    </dgm:pt>
    <dgm:pt modelId="{791206A6-7E0D-4047-8474-5ACBDEA53789}" type="sibTrans" cxnId="{E11B764C-4160-4E1E-9367-2FDCD86C9A23}">
      <dgm:prSet/>
      <dgm:spPr/>
      <dgm:t>
        <a:bodyPr/>
        <a:lstStyle/>
        <a:p>
          <a:endParaRPr lang="es-EC">
            <a:solidFill>
              <a:schemeClr val="accent1">
                <a:lumMod val="50000"/>
              </a:schemeClr>
            </a:solidFill>
            <a:latin typeface="+mn-lt"/>
            <a:cs typeface="Arial" panose="020B0604020202020204" pitchFamily="34" charset="0"/>
          </a:endParaRPr>
        </a:p>
      </dgm:t>
    </dgm:pt>
    <dgm:pt modelId="{A893E007-9077-46AC-A33F-436A53AEE232}" type="parTrans" cxnId="{E11B764C-4160-4E1E-9367-2FDCD86C9A23}">
      <dgm:prSet/>
      <dgm:spPr/>
      <dgm:t>
        <a:bodyPr/>
        <a:lstStyle/>
        <a:p>
          <a:endParaRPr lang="es-EC">
            <a:solidFill>
              <a:schemeClr val="accent1">
                <a:lumMod val="50000"/>
              </a:schemeClr>
            </a:solidFill>
            <a:latin typeface="+mn-lt"/>
            <a:cs typeface="Arial" panose="020B0604020202020204" pitchFamily="34" charset="0"/>
          </a:endParaRPr>
        </a:p>
      </dgm:t>
    </dgm:pt>
    <dgm:pt modelId="{8FEAEED5-7060-334D-9AF2-406D8AF93E33}">
      <dgm:prSet phldrT="[Texto]" custT="1"/>
      <dgm:spPr>
        <a:solidFill>
          <a:schemeClr val="accent5">
            <a:lumMod val="20000"/>
            <a:lumOff val="80000"/>
          </a:schemeClr>
        </a:solidFill>
        <a:ln>
          <a:solidFill>
            <a:schemeClr val="accent5">
              <a:lumMod val="20000"/>
              <a:lumOff val="80000"/>
            </a:schemeClr>
          </a:solidFill>
        </a:ln>
      </dgm:spPr>
      <dgm:t>
        <a:bodyPr/>
        <a:lstStyle/>
        <a:p>
          <a:r>
            <a:rPr lang="es-EC" sz="1600" b="0" dirty="0">
              <a:solidFill>
                <a:schemeClr val="accent1">
                  <a:lumMod val="50000"/>
                </a:schemeClr>
              </a:solidFill>
              <a:latin typeface="Eras Medium ITC" panose="020B0602030504020804" pitchFamily="34" charset="0"/>
              <a:cs typeface="Arial" panose="020B0604020202020204" pitchFamily="34" charset="0"/>
            </a:rPr>
            <a:t>Institutionality and proceses stablished</a:t>
          </a:r>
        </a:p>
      </dgm:t>
    </dgm:pt>
    <dgm:pt modelId="{65EE0963-2D74-F749-A10D-F7128D581C86}" type="parTrans" cxnId="{D2B5C7AD-4C84-4043-B3A9-A949B69D85AE}">
      <dgm:prSet/>
      <dgm:spPr/>
      <dgm:t>
        <a:bodyPr/>
        <a:lstStyle/>
        <a:p>
          <a:endParaRPr lang="en-US"/>
        </a:p>
      </dgm:t>
    </dgm:pt>
    <dgm:pt modelId="{FB89A509-002F-1E42-BD98-1505731A95B6}" type="sibTrans" cxnId="{D2B5C7AD-4C84-4043-B3A9-A949B69D85AE}">
      <dgm:prSet/>
      <dgm:spPr/>
      <dgm:t>
        <a:bodyPr/>
        <a:lstStyle/>
        <a:p>
          <a:endParaRPr lang="en-US"/>
        </a:p>
      </dgm:t>
    </dgm:pt>
    <dgm:pt modelId="{7EDAA2C2-95CC-0841-A848-572C56F38AEE}">
      <dgm:prSet phldrT="[Texto]" custT="1"/>
      <dgm:spPr>
        <a:solidFill>
          <a:schemeClr val="accent5">
            <a:lumMod val="20000"/>
            <a:lumOff val="80000"/>
          </a:schemeClr>
        </a:solidFill>
        <a:ln>
          <a:solidFill>
            <a:schemeClr val="accent5">
              <a:lumMod val="20000"/>
              <a:lumOff val="80000"/>
            </a:schemeClr>
          </a:solidFill>
        </a:ln>
      </dgm:spPr>
      <dgm:t>
        <a:bodyPr/>
        <a:lstStyle/>
        <a:p>
          <a:r>
            <a:rPr lang="es-ES_tradnl" altLang="en-US" sz="1600" b="0" dirty="0" err="1">
              <a:solidFill>
                <a:schemeClr val="accent1">
                  <a:lumMod val="50000"/>
                </a:schemeClr>
              </a:solidFill>
              <a:latin typeface="Eras Medium ITC" panose="020B0602030504020804" pitchFamily="34" charset="0"/>
              <a:cs typeface="Times New Roman" panose="02020603050405020304" pitchFamily="18" charset="0"/>
            </a:rPr>
            <a:t>National</a:t>
          </a:r>
          <a:r>
            <a:rPr lang="es-ES_tradnl" altLang="en-US" sz="1600" b="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dirty="0" err="1">
              <a:solidFill>
                <a:schemeClr val="accent1">
                  <a:lumMod val="50000"/>
                </a:schemeClr>
              </a:solidFill>
              <a:latin typeface="Eras Medium ITC" panose="020B0602030504020804" pitchFamily="34" charset="0"/>
              <a:cs typeface="Times New Roman" panose="02020603050405020304" pitchFamily="18" charset="0"/>
            </a:rPr>
            <a:t>approach</a:t>
          </a:r>
          <a:endParaRPr lang="es-EC" sz="1600" b="0" dirty="0">
            <a:solidFill>
              <a:schemeClr val="accent1">
                <a:lumMod val="50000"/>
              </a:schemeClr>
            </a:solidFill>
            <a:latin typeface="Eras Medium ITC" panose="020B0602030504020804" pitchFamily="34" charset="0"/>
            <a:cs typeface="Times New Roman" panose="02020603050405020304" pitchFamily="18" charset="0"/>
          </a:endParaRPr>
        </a:p>
      </dgm:t>
    </dgm:pt>
    <dgm:pt modelId="{8BFAF55E-A3E9-C74D-AE2A-0FB31C2A6B35}" type="parTrans" cxnId="{C213744D-D136-C440-B2AF-3595C7F7BC2E}">
      <dgm:prSet/>
      <dgm:spPr/>
      <dgm:t>
        <a:bodyPr/>
        <a:lstStyle/>
        <a:p>
          <a:endParaRPr lang="en-US"/>
        </a:p>
      </dgm:t>
    </dgm:pt>
    <dgm:pt modelId="{20B3D57F-0548-A746-B9F0-4ECEDCF7F82D}" type="sibTrans" cxnId="{C213744D-D136-C440-B2AF-3595C7F7BC2E}">
      <dgm:prSet/>
      <dgm:spPr/>
      <dgm:t>
        <a:bodyPr/>
        <a:lstStyle/>
        <a:p>
          <a:endParaRPr lang="en-US"/>
        </a:p>
      </dgm:t>
    </dgm:pt>
    <dgm:pt modelId="{C8E6D7B3-026F-8748-8223-B037AE04EDE8}">
      <dgm:prSet phldrT="[Texto]" custT="1"/>
      <dgm:spPr>
        <a:solidFill>
          <a:schemeClr val="accent5">
            <a:lumMod val="20000"/>
            <a:lumOff val="80000"/>
          </a:schemeClr>
        </a:solidFill>
        <a:ln>
          <a:solidFill>
            <a:schemeClr val="accent5">
              <a:lumMod val="20000"/>
              <a:lumOff val="80000"/>
            </a:schemeClr>
          </a:solidFill>
        </a:ln>
      </dgm:spPr>
      <dgm:t>
        <a:bodyPr/>
        <a:lstStyle/>
        <a:p>
          <a:r>
            <a:rPr lang="es-ES_tradnl" altLang="en-US" sz="1600" b="0" dirty="0" err="1">
              <a:solidFill>
                <a:schemeClr val="accent1">
                  <a:lumMod val="50000"/>
                </a:schemeClr>
              </a:solidFill>
              <a:latin typeface="Eras Medium ITC" panose="020B0602030504020804" pitchFamily="34" charset="0"/>
              <a:cs typeface="Times New Roman" panose="02020603050405020304" pitchFamily="18" charset="0"/>
            </a:rPr>
            <a:t>Succesfully</a:t>
          </a:r>
          <a:r>
            <a:rPr lang="es-ES_tradnl" altLang="en-US" sz="1600" b="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dirty="0" err="1">
              <a:solidFill>
                <a:schemeClr val="accent1">
                  <a:lumMod val="50000"/>
                </a:schemeClr>
              </a:solidFill>
              <a:latin typeface="Eras Medium ITC" panose="020B0602030504020804" pitchFamily="34" charset="0"/>
              <a:cs typeface="Times New Roman" panose="02020603050405020304" pitchFamily="18" charset="0"/>
            </a:rPr>
            <a:t>evaluated</a:t>
          </a:r>
          <a:r>
            <a:rPr lang="es-ES_tradnl" altLang="en-US" sz="1600" b="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dirty="0" err="1">
              <a:solidFill>
                <a:schemeClr val="accent1">
                  <a:lumMod val="50000"/>
                </a:schemeClr>
              </a:solidFill>
              <a:latin typeface="Eras Medium ITC" panose="020B0602030504020804" pitchFamily="34" charset="0"/>
              <a:cs typeface="Times New Roman" panose="02020603050405020304" pitchFamily="18" charset="0"/>
            </a:rPr>
            <a:t>by</a:t>
          </a:r>
          <a:r>
            <a:rPr lang="es-ES_tradnl" altLang="en-US" sz="1600" b="0" dirty="0">
              <a:solidFill>
                <a:schemeClr val="accent1">
                  <a:lumMod val="50000"/>
                </a:schemeClr>
              </a:solidFill>
              <a:latin typeface="Eras Medium ITC" panose="020B0602030504020804" pitchFamily="34" charset="0"/>
              <a:cs typeface="Times New Roman" panose="02020603050405020304" pitchFamily="18" charset="0"/>
            </a:rPr>
            <a:t> UNFCCC </a:t>
          </a:r>
          <a:r>
            <a:rPr lang="es-ES_tradnl" altLang="en-US" sz="1600" b="0" dirty="0" err="1">
              <a:solidFill>
                <a:schemeClr val="accent1">
                  <a:lumMod val="50000"/>
                </a:schemeClr>
              </a:solidFill>
              <a:latin typeface="Eras Medium ITC" panose="020B0602030504020804" pitchFamily="34" charset="0"/>
              <a:cs typeface="Times New Roman" panose="02020603050405020304" pitchFamily="18" charset="0"/>
            </a:rPr>
            <a:t>on</a:t>
          </a:r>
          <a:r>
            <a:rPr lang="es-ES_tradnl" altLang="en-US" sz="1600" b="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dirty="0" err="1">
              <a:solidFill>
                <a:schemeClr val="accent1">
                  <a:lumMod val="50000"/>
                </a:schemeClr>
              </a:solidFill>
              <a:latin typeface="Eras Medium ITC" panose="020B0602030504020804" pitchFamily="34" charset="0"/>
              <a:cs typeface="Times New Roman" panose="02020603050405020304" pitchFamily="18" charset="0"/>
            </a:rPr>
            <a:t>october</a:t>
          </a:r>
          <a:r>
            <a:rPr lang="es-ES_tradnl" altLang="en-US" sz="1600" b="0" dirty="0">
              <a:solidFill>
                <a:schemeClr val="accent1">
                  <a:lumMod val="50000"/>
                </a:schemeClr>
              </a:solidFill>
              <a:latin typeface="Eras Medium ITC" panose="020B0602030504020804" pitchFamily="34" charset="0"/>
              <a:cs typeface="Times New Roman" panose="02020603050405020304" pitchFamily="18" charset="0"/>
            </a:rPr>
            <a:t>, 2015</a:t>
          </a:r>
          <a:endParaRPr lang="es-EC" sz="1600" b="0" dirty="0">
            <a:solidFill>
              <a:schemeClr val="accent1">
                <a:lumMod val="50000"/>
              </a:schemeClr>
            </a:solidFill>
            <a:latin typeface="Eras Medium ITC" panose="020B0602030504020804" pitchFamily="34" charset="0"/>
            <a:cs typeface="Times New Roman" panose="02020603050405020304" pitchFamily="18" charset="0"/>
          </a:endParaRPr>
        </a:p>
      </dgm:t>
    </dgm:pt>
    <dgm:pt modelId="{6424BB78-5786-C74B-BD38-255EF47F2167}" type="parTrans" cxnId="{C5B97522-D495-9D4D-851D-34275526B32C}">
      <dgm:prSet/>
      <dgm:spPr/>
      <dgm:t>
        <a:bodyPr/>
        <a:lstStyle/>
        <a:p>
          <a:endParaRPr lang="en-US"/>
        </a:p>
      </dgm:t>
    </dgm:pt>
    <dgm:pt modelId="{C7A5A3DF-88F0-FA48-878C-8B5021904654}" type="sibTrans" cxnId="{C5B97522-D495-9D4D-851D-34275526B32C}">
      <dgm:prSet/>
      <dgm:spPr/>
      <dgm:t>
        <a:bodyPr/>
        <a:lstStyle/>
        <a:p>
          <a:endParaRPr lang="en-US"/>
        </a:p>
      </dgm:t>
    </dgm:pt>
    <dgm:pt modelId="{1B57A5A6-824C-0E42-BCCB-2F57659AB915}">
      <dgm:prSet phldrT="[Texto]" custT="1"/>
      <dgm:spPr>
        <a:solidFill>
          <a:schemeClr val="accent5">
            <a:lumMod val="20000"/>
            <a:lumOff val="80000"/>
          </a:schemeClr>
        </a:solidFill>
        <a:ln>
          <a:solidFill>
            <a:schemeClr val="accent5">
              <a:lumMod val="20000"/>
              <a:lumOff val="80000"/>
            </a:schemeClr>
          </a:solidFill>
        </a:ln>
      </dgm:spPr>
      <dgm:t>
        <a:bodyPr/>
        <a:lstStyle/>
        <a:p>
          <a:r>
            <a:rPr lang="es-EC" sz="1600" b="0" dirty="0">
              <a:solidFill>
                <a:schemeClr val="accent1">
                  <a:lumMod val="50000"/>
                </a:schemeClr>
              </a:solidFill>
              <a:latin typeface="Eras Medium ITC" panose="020B0602030504020804" pitchFamily="34" charset="0"/>
              <a:cs typeface="Arial" panose="020B0604020202020204" pitchFamily="34" charset="0"/>
            </a:rPr>
            <a:t>National Approach</a:t>
          </a:r>
        </a:p>
      </dgm:t>
    </dgm:pt>
    <dgm:pt modelId="{6393E062-80D2-A44D-A84B-821534275EA4}" type="parTrans" cxnId="{92D3A89D-1015-1444-965B-6AD359AAF7C0}">
      <dgm:prSet/>
      <dgm:spPr/>
      <dgm:t>
        <a:bodyPr/>
        <a:lstStyle/>
        <a:p>
          <a:endParaRPr lang="en-US"/>
        </a:p>
      </dgm:t>
    </dgm:pt>
    <dgm:pt modelId="{FF37BD9A-8EAE-6A48-B249-95A4B978176C}" type="sibTrans" cxnId="{92D3A89D-1015-1444-965B-6AD359AAF7C0}">
      <dgm:prSet/>
      <dgm:spPr/>
      <dgm:t>
        <a:bodyPr/>
        <a:lstStyle/>
        <a:p>
          <a:endParaRPr lang="en-US"/>
        </a:p>
      </dgm:t>
    </dgm:pt>
    <dgm:pt modelId="{6BBCDAFA-BC44-BE40-8A5D-E653D0C5D73B}">
      <dgm:prSet custT="1"/>
      <dgm:spPr>
        <a:solidFill>
          <a:schemeClr val="accent5">
            <a:lumMod val="20000"/>
            <a:lumOff val="80000"/>
          </a:schemeClr>
        </a:solidFill>
      </dgm:spPr>
      <dgm:t>
        <a:bodyPr/>
        <a:lstStyle/>
        <a:p>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SIS proceses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identified</a:t>
          </a:r>
          <a:r>
            <a:rPr lang="es-ES_tradnl" altLang="en-US" sz="1500" b="0" dirty="0">
              <a:solidFill>
                <a:schemeClr val="accent1">
                  <a:lumMod val="50000"/>
                </a:schemeClr>
              </a:solidFill>
              <a:latin typeface="Eras Medium ITC" panose="020B0602030504020804" pitchFamily="34" charset="0"/>
              <a:cs typeface="Arial" panose="020B0604020202020204" pitchFamily="34" charset="0"/>
            </a:rPr>
            <a:t> and </a:t>
          </a:r>
          <a:r>
            <a:rPr lang="es-ES_tradnl" altLang="en-US" sz="1500" b="0" dirty="0" err="1">
              <a:solidFill>
                <a:schemeClr val="accent1">
                  <a:lumMod val="50000"/>
                </a:schemeClr>
              </a:solidFill>
              <a:latin typeface="Eras Medium ITC" panose="020B0602030504020804" pitchFamily="34" charset="0"/>
              <a:cs typeface="Arial" panose="020B0604020202020204" pitchFamily="34" charset="0"/>
            </a:rPr>
            <a:t>stablished</a:t>
          </a:r>
          <a:endParaRPr lang="es-ES_tradnl" altLang="en-US" sz="1500" b="0" dirty="0">
            <a:solidFill>
              <a:schemeClr val="accent1">
                <a:lumMod val="50000"/>
              </a:schemeClr>
            </a:solidFill>
            <a:latin typeface="Eras Medium ITC" panose="020B0602030504020804" pitchFamily="34" charset="0"/>
            <a:cs typeface="Arial" panose="020B0604020202020204" pitchFamily="34" charset="0"/>
          </a:endParaRPr>
        </a:p>
      </dgm:t>
    </dgm:pt>
    <dgm:pt modelId="{F511250F-69DD-2D41-80C5-C912C06BB17F}" type="parTrans" cxnId="{29C1CCE7-1AA3-4F48-B9C3-DE554B729503}">
      <dgm:prSet/>
      <dgm:spPr/>
      <dgm:t>
        <a:bodyPr/>
        <a:lstStyle/>
        <a:p>
          <a:endParaRPr lang="en-US"/>
        </a:p>
      </dgm:t>
    </dgm:pt>
    <dgm:pt modelId="{2E6E0C4E-0965-504E-9EFB-670297AF5086}" type="sibTrans" cxnId="{29C1CCE7-1AA3-4F48-B9C3-DE554B729503}">
      <dgm:prSet/>
      <dgm:spPr/>
      <dgm:t>
        <a:bodyPr/>
        <a:lstStyle/>
        <a:p>
          <a:endParaRPr lang="en-US"/>
        </a:p>
      </dgm:t>
    </dgm:pt>
    <dgm:pt modelId="{545BF85E-83B7-4681-9694-66DDAEBAEC39}" type="pres">
      <dgm:prSet presAssocID="{5B44D708-1B95-4CCA-8464-3DE8542CEFBA}" presName="linear" presStyleCnt="0">
        <dgm:presLayoutVars>
          <dgm:dir/>
          <dgm:resizeHandles val="exact"/>
        </dgm:presLayoutVars>
      </dgm:prSet>
      <dgm:spPr/>
      <dgm:t>
        <a:bodyPr/>
        <a:lstStyle/>
        <a:p>
          <a:endParaRPr lang="en-US"/>
        </a:p>
      </dgm:t>
    </dgm:pt>
    <dgm:pt modelId="{6B61C79B-EC8A-46A1-9BB9-433811AAE69F}" type="pres">
      <dgm:prSet presAssocID="{D19B2CDD-D844-4546-9293-01EC0B8BABE7}" presName="comp" presStyleCnt="0"/>
      <dgm:spPr/>
    </dgm:pt>
    <dgm:pt modelId="{AD07E99B-66A9-471C-A96C-F0C3591E329F}" type="pres">
      <dgm:prSet presAssocID="{D19B2CDD-D844-4546-9293-01EC0B8BABE7}" presName="box" presStyleLbl="node1" presStyleIdx="0" presStyleCnt="4" custLinFactNeighborX="-27848" custLinFactNeighborY="-5368"/>
      <dgm:spPr/>
      <dgm:t>
        <a:bodyPr/>
        <a:lstStyle/>
        <a:p>
          <a:endParaRPr lang="en-US"/>
        </a:p>
      </dgm:t>
    </dgm:pt>
    <dgm:pt modelId="{5633A8D2-192E-4048-AD8D-862B2E25F18C}" type="pres">
      <dgm:prSet presAssocID="{D19B2CDD-D844-4546-9293-01EC0B8BABE7}"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CBD9C61D-E1FD-4ED6-A86D-68FE0AB129B7}" type="pres">
      <dgm:prSet presAssocID="{D19B2CDD-D844-4546-9293-01EC0B8BABE7}" presName="text" presStyleLbl="node1" presStyleIdx="0" presStyleCnt="4">
        <dgm:presLayoutVars>
          <dgm:bulletEnabled val="1"/>
        </dgm:presLayoutVars>
      </dgm:prSet>
      <dgm:spPr/>
      <dgm:t>
        <a:bodyPr/>
        <a:lstStyle/>
        <a:p>
          <a:endParaRPr lang="en-US"/>
        </a:p>
      </dgm:t>
    </dgm:pt>
    <dgm:pt modelId="{1CB4458F-CF35-4DAF-9827-635656C1CA78}" type="pres">
      <dgm:prSet presAssocID="{A5D8D5A8-EDDE-4A8F-BA25-4079F726886C}" presName="spacer" presStyleCnt="0"/>
      <dgm:spPr/>
    </dgm:pt>
    <dgm:pt modelId="{66354C7D-CD7E-4606-8451-9053EF6CFFCE}" type="pres">
      <dgm:prSet presAssocID="{08C0D470-DB85-42F6-9EDE-960FDD49B91E}" presName="comp" presStyleCnt="0"/>
      <dgm:spPr/>
    </dgm:pt>
    <dgm:pt modelId="{D4526B45-868B-4736-B5C7-9F5A6C77173E}" type="pres">
      <dgm:prSet presAssocID="{08C0D470-DB85-42F6-9EDE-960FDD49B91E}" presName="box" presStyleLbl="node1" presStyleIdx="1" presStyleCnt="4" custScaleY="111768"/>
      <dgm:spPr/>
      <dgm:t>
        <a:bodyPr/>
        <a:lstStyle/>
        <a:p>
          <a:endParaRPr lang="en-US"/>
        </a:p>
      </dgm:t>
    </dgm:pt>
    <dgm:pt modelId="{43AE4057-20F8-411F-ABD5-30151C8D2237}" type="pres">
      <dgm:prSet presAssocID="{08C0D470-DB85-42F6-9EDE-960FDD49B91E}"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dgm:spPr>
    </dgm:pt>
    <dgm:pt modelId="{C4F88C73-0FF4-404D-9149-8454DC88B0DD}" type="pres">
      <dgm:prSet presAssocID="{08C0D470-DB85-42F6-9EDE-960FDD49B91E}" presName="text" presStyleLbl="node1" presStyleIdx="1" presStyleCnt="4">
        <dgm:presLayoutVars>
          <dgm:bulletEnabled val="1"/>
        </dgm:presLayoutVars>
      </dgm:prSet>
      <dgm:spPr/>
      <dgm:t>
        <a:bodyPr/>
        <a:lstStyle/>
        <a:p>
          <a:endParaRPr lang="en-US"/>
        </a:p>
      </dgm:t>
    </dgm:pt>
    <dgm:pt modelId="{068E224A-F1EF-4C45-9E09-9BE888D8C593}" type="pres">
      <dgm:prSet presAssocID="{B35A36BA-E787-4CBB-B3AF-E936E1CA0E66}" presName="spacer" presStyleCnt="0"/>
      <dgm:spPr/>
    </dgm:pt>
    <dgm:pt modelId="{0D863A07-DD75-4F38-B590-B6A71766E95E}" type="pres">
      <dgm:prSet presAssocID="{12FFDD91-684B-4461-A194-C2A2642DCA58}" presName="comp" presStyleCnt="0"/>
      <dgm:spPr/>
    </dgm:pt>
    <dgm:pt modelId="{679C345B-4F1E-40C9-840F-0C6CDD3185C1}" type="pres">
      <dgm:prSet presAssocID="{12FFDD91-684B-4461-A194-C2A2642DCA58}" presName="box" presStyleLbl="node1" presStyleIdx="2" presStyleCnt="4" custLinFactNeighborX="-413" custLinFactNeighborY="2549"/>
      <dgm:spPr/>
      <dgm:t>
        <a:bodyPr/>
        <a:lstStyle/>
        <a:p>
          <a:endParaRPr lang="en-US"/>
        </a:p>
      </dgm:t>
    </dgm:pt>
    <dgm:pt modelId="{EF75F2A2-6834-4457-9AAE-FF00D428838F}" type="pres">
      <dgm:prSet presAssocID="{12FFDD91-684B-4461-A194-C2A2642DCA5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dgm:spPr>
    </dgm:pt>
    <dgm:pt modelId="{B4C2BE9B-BDDD-43BB-B142-9C5F22EFB5FB}" type="pres">
      <dgm:prSet presAssocID="{12FFDD91-684B-4461-A194-C2A2642DCA58}" presName="text" presStyleLbl="node1" presStyleIdx="2" presStyleCnt="4">
        <dgm:presLayoutVars>
          <dgm:bulletEnabled val="1"/>
        </dgm:presLayoutVars>
      </dgm:prSet>
      <dgm:spPr/>
      <dgm:t>
        <a:bodyPr/>
        <a:lstStyle/>
        <a:p>
          <a:endParaRPr lang="en-US"/>
        </a:p>
      </dgm:t>
    </dgm:pt>
    <dgm:pt modelId="{F5AD5A6E-C876-4E91-955D-CBC0D3A02874}" type="pres">
      <dgm:prSet presAssocID="{E6EEE6CF-10C1-4D9D-BF1F-A8E0117FA10C}" presName="spacer" presStyleCnt="0"/>
      <dgm:spPr/>
    </dgm:pt>
    <dgm:pt modelId="{B74EAA32-0DB0-44E8-A8CD-C31A6676CD97}" type="pres">
      <dgm:prSet presAssocID="{492DC514-C34C-4AE2-8DC1-30EDE5710ABE}" presName="comp" presStyleCnt="0"/>
      <dgm:spPr/>
    </dgm:pt>
    <dgm:pt modelId="{D605826E-D6E5-4DD8-A697-C13406583E17}" type="pres">
      <dgm:prSet presAssocID="{492DC514-C34C-4AE2-8DC1-30EDE5710ABE}" presName="box" presStyleLbl="node1" presStyleIdx="3" presStyleCnt="4"/>
      <dgm:spPr/>
      <dgm:t>
        <a:bodyPr/>
        <a:lstStyle/>
        <a:p>
          <a:endParaRPr lang="en-US"/>
        </a:p>
      </dgm:t>
    </dgm:pt>
    <dgm:pt modelId="{3B1A05B1-0DC4-4CF2-B892-3E0B9F99C5A4}" type="pres">
      <dgm:prSet presAssocID="{492DC514-C34C-4AE2-8DC1-30EDE5710ABE}"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4000" b="-14000"/>
          </a:stretch>
        </a:blipFill>
      </dgm:spPr>
    </dgm:pt>
    <dgm:pt modelId="{C18BAC78-7F90-4D82-9955-5D84D529B92F}" type="pres">
      <dgm:prSet presAssocID="{492DC514-C34C-4AE2-8DC1-30EDE5710ABE}" presName="text" presStyleLbl="node1" presStyleIdx="3" presStyleCnt="4">
        <dgm:presLayoutVars>
          <dgm:bulletEnabled val="1"/>
        </dgm:presLayoutVars>
      </dgm:prSet>
      <dgm:spPr/>
      <dgm:t>
        <a:bodyPr/>
        <a:lstStyle/>
        <a:p>
          <a:endParaRPr lang="en-US"/>
        </a:p>
      </dgm:t>
    </dgm:pt>
  </dgm:ptLst>
  <dgm:cxnLst>
    <dgm:cxn modelId="{BF0C398A-C05C-8542-878D-9F8B572B7A51}" type="presOf" srcId="{C8E6D7B3-026F-8748-8223-B037AE04EDE8}" destId="{D4526B45-868B-4736-B5C7-9F5A6C77173E}" srcOrd="0" destOrd="3" presId="urn:microsoft.com/office/officeart/2005/8/layout/vList4#1"/>
    <dgm:cxn modelId="{6D661A87-8FEB-454B-9FE8-D114E41F2771}" type="presOf" srcId="{12FFDD91-684B-4461-A194-C2A2642DCA58}" destId="{679C345B-4F1E-40C9-840F-0C6CDD3185C1}" srcOrd="0" destOrd="0" presId="urn:microsoft.com/office/officeart/2005/8/layout/vList4#1"/>
    <dgm:cxn modelId="{EF4F0D28-F2CE-4653-95E1-D9BFE10AE05C}" type="presOf" srcId="{E58F0E06-8560-479C-98DA-7E829C9C41B2}" destId="{AD07E99B-66A9-471C-A96C-F0C3591E329F}" srcOrd="0" destOrd="1" presId="urn:microsoft.com/office/officeart/2005/8/layout/vList4#1"/>
    <dgm:cxn modelId="{C5B97522-D495-9D4D-851D-34275526B32C}" srcId="{08C0D470-DB85-42F6-9EDE-960FDD49B91E}" destId="{C8E6D7B3-026F-8748-8223-B037AE04EDE8}" srcOrd="2" destOrd="0" parTransId="{6424BB78-5786-C74B-BD38-255EF47F2167}" sibTransId="{C7A5A3DF-88F0-FA48-878C-8B5021904654}"/>
    <dgm:cxn modelId="{894F4BAE-CE88-45EA-9B11-A4F242BF43A8}" srcId="{5B44D708-1B95-4CCA-8464-3DE8542CEFBA}" destId="{492DC514-C34C-4AE2-8DC1-30EDE5710ABE}" srcOrd="3" destOrd="0" parTransId="{CB237E5C-2A1F-4946-A864-62B102B40DEA}" sibTransId="{5A061CC8-A960-4C22-B06D-6617D3E990C7}"/>
    <dgm:cxn modelId="{3BF7C47F-5C8D-5648-88C6-FCF5BFE023D8}" type="presOf" srcId="{7EDAA2C2-95CC-0841-A848-572C56F38AEE}" destId="{D4526B45-868B-4736-B5C7-9F5A6C77173E}" srcOrd="0" destOrd="2" presId="urn:microsoft.com/office/officeart/2005/8/layout/vList4#1"/>
    <dgm:cxn modelId="{92D3A89D-1015-1444-965B-6AD359AAF7C0}" srcId="{D19B2CDD-D844-4546-9293-01EC0B8BABE7}" destId="{1B57A5A6-824C-0E42-BCCB-2F57659AB915}" srcOrd="1" destOrd="0" parTransId="{6393E062-80D2-A44D-A84B-821534275EA4}" sibTransId="{FF37BD9A-8EAE-6A48-B249-95A4B978176C}"/>
    <dgm:cxn modelId="{9C4EED86-D9FA-434B-9CAA-A8D9B825A7C5}" type="presOf" srcId="{0CD5EEFA-68C8-4677-8EB6-A607B3F91283}" destId="{C18BAC78-7F90-4D82-9955-5D84D529B92F}" srcOrd="1" destOrd="2" presId="urn:microsoft.com/office/officeart/2005/8/layout/vList4#1"/>
    <dgm:cxn modelId="{D2B5C7AD-4C84-4043-B3A9-A949B69D85AE}" srcId="{12FFDD91-684B-4461-A194-C2A2642DCA58}" destId="{8FEAEED5-7060-334D-9AF2-406D8AF93E33}" srcOrd="1" destOrd="0" parTransId="{65EE0963-2D74-F749-A10D-F7128D581C86}" sibTransId="{FB89A509-002F-1E42-BD98-1505731A95B6}"/>
    <dgm:cxn modelId="{5EE29AFD-F545-43E7-843A-30314393F372}" type="presOf" srcId="{12FFDD91-684B-4461-A194-C2A2642DCA58}" destId="{B4C2BE9B-BDDD-43BB-B142-9C5F22EFB5FB}" srcOrd="1" destOrd="0" presId="urn:microsoft.com/office/officeart/2005/8/layout/vList4#1"/>
    <dgm:cxn modelId="{EE7D3AA6-0CEF-4D08-BA59-C9B2E38D0F7F}" type="presOf" srcId="{89FD2A47-A3C5-49D8-BCBC-3867BDD790DE}" destId="{D4526B45-868B-4736-B5C7-9F5A6C77173E}" srcOrd="0" destOrd="1" presId="urn:microsoft.com/office/officeart/2005/8/layout/vList4#1"/>
    <dgm:cxn modelId="{C8CED863-D191-424A-A08E-A26009D447A8}" type="presOf" srcId="{5B44D708-1B95-4CCA-8464-3DE8542CEFBA}" destId="{545BF85E-83B7-4681-9694-66DDAEBAEC39}" srcOrd="0" destOrd="0" presId="urn:microsoft.com/office/officeart/2005/8/layout/vList4#1"/>
    <dgm:cxn modelId="{FAC6AAC4-7FAF-450A-8270-C93CDFCB0D67}" type="presOf" srcId="{C1BD7A72-DE8E-417F-8E59-BFE5706EE33F}" destId="{679C345B-4F1E-40C9-840F-0C6CDD3185C1}" srcOrd="0" destOrd="1" presId="urn:microsoft.com/office/officeart/2005/8/layout/vList4#1"/>
    <dgm:cxn modelId="{3C6F5D5B-F37C-5B40-AD9B-4C1CA2D0B9A4}" type="presOf" srcId="{6BBCDAFA-BC44-BE40-8A5D-E653D0C5D73B}" destId="{D605826E-D6E5-4DD8-A697-C13406583E17}" srcOrd="0" destOrd="1" presId="urn:microsoft.com/office/officeart/2005/8/layout/vList4#1"/>
    <dgm:cxn modelId="{2F255278-72BC-1A47-B1E5-788B74281AEE}" type="presOf" srcId="{1B57A5A6-824C-0E42-BCCB-2F57659AB915}" destId="{AD07E99B-66A9-471C-A96C-F0C3591E329F}" srcOrd="0" destOrd="2" presId="urn:microsoft.com/office/officeart/2005/8/layout/vList4#1"/>
    <dgm:cxn modelId="{FB1FEB77-A56D-4AA6-8BF5-AA7874BB1A42}" type="presOf" srcId="{C1BD7A72-DE8E-417F-8E59-BFE5706EE33F}" destId="{B4C2BE9B-BDDD-43BB-B142-9C5F22EFB5FB}" srcOrd="1" destOrd="1" presId="urn:microsoft.com/office/officeart/2005/8/layout/vList4#1"/>
    <dgm:cxn modelId="{9BF972E2-F7CA-4DEB-A295-231BDA86DE94}" srcId="{12FFDD91-684B-4461-A194-C2A2642DCA58}" destId="{C1BD7A72-DE8E-417F-8E59-BFE5706EE33F}" srcOrd="0" destOrd="0" parTransId="{6F6DE9AF-1526-44BD-8B1C-F7415F085F8E}" sibTransId="{AE7CE68B-3AC0-4F0B-AB7A-958415D8A1A9}"/>
    <dgm:cxn modelId="{DA9415F0-DEE9-C942-9137-8A85A9D890B1}" type="presOf" srcId="{7EDAA2C2-95CC-0841-A848-572C56F38AEE}" destId="{C4F88C73-0FF4-404D-9149-8454DC88B0DD}" srcOrd="1" destOrd="2" presId="urn:microsoft.com/office/officeart/2005/8/layout/vList4#1"/>
    <dgm:cxn modelId="{29C1CCE7-1AA3-4F48-B9C3-DE554B729503}" srcId="{492DC514-C34C-4AE2-8DC1-30EDE5710ABE}" destId="{6BBCDAFA-BC44-BE40-8A5D-E653D0C5D73B}" srcOrd="0" destOrd="0" parTransId="{F511250F-69DD-2D41-80C5-C912C06BB17F}" sibTransId="{2E6E0C4E-0965-504E-9EFB-670297AF5086}"/>
    <dgm:cxn modelId="{E11B764C-4160-4E1E-9367-2FDCD86C9A23}" srcId="{492DC514-C34C-4AE2-8DC1-30EDE5710ABE}" destId="{0CD5EEFA-68C8-4677-8EB6-A607B3F91283}" srcOrd="1" destOrd="0" parTransId="{A893E007-9077-46AC-A33F-436A53AEE232}" sibTransId="{791206A6-7E0D-4047-8474-5ACBDEA53789}"/>
    <dgm:cxn modelId="{28151249-5570-4B07-8CE4-D542B9AFE56A}" type="presOf" srcId="{E58F0E06-8560-479C-98DA-7E829C9C41B2}" destId="{CBD9C61D-E1FD-4ED6-A86D-68FE0AB129B7}" srcOrd="1" destOrd="1" presId="urn:microsoft.com/office/officeart/2005/8/layout/vList4#1"/>
    <dgm:cxn modelId="{5ABA361D-2570-9C4D-BF94-442C2D9EFAB9}" type="presOf" srcId="{1B57A5A6-824C-0E42-BCCB-2F57659AB915}" destId="{CBD9C61D-E1FD-4ED6-A86D-68FE0AB129B7}" srcOrd="1" destOrd="2" presId="urn:microsoft.com/office/officeart/2005/8/layout/vList4#1"/>
    <dgm:cxn modelId="{D30F89FD-C0B4-0449-800B-97FD0891A79F}" type="presOf" srcId="{8FEAEED5-7060-334D-9AF2-406D8AF93E33}" destId="{B4C2BE9B-BDDD-43BB-B142-9C5F22EFB5FB}" srcOrd="1" destOrd="2" presId="urn:microsoft.com/office/officeart/2005/8/layout/vList4#1"/>
    <dgm:cxn modelId="{ECEBCD77-2CEC-468D-8C56-A1A9D93A6D7D}" type="presOf" srcId="{D19B2CDD-D844-4546-9293-01EC0B8BABE7}" destId="{AD07E99B-66A9-471C-A96C-F0C3591E329F}" srcOrd="0" destOrd="0" presId="urn:microsoft.com/office/officeart/2005/8/layout/vList4#1"/>
    <dgm:cxn modelId="{25EF093A-EB4E-CE4C-8E95-0A9CA93FC33D}" type="presOf" srcId="{8FEAEED5-7060-334D-9AF2-406D8AF93E33}" destId="{679C345B-4F1E-40C9-840F-0C6CDD3185C1}" srcOrd="0" destOrd="2" presId="urn:microsoft.com/office/officeart/2005/8/layout/vList4#1"/>
    <dgm:cxn modelId="{C213744D-D136-C440-B2AF-3595C7F7BC2E}" srcId="{08C0D470-DB85-42F6-9EDE-960FDD49B91E}" destId="{7EDAA2C2-95CC-0841-A848-572C56F38AEE}" srcOrd="1" destOrd="0" parTransId="{8BFAF55E-A3E9-C74D-AE2A-0FB31C2A6B35}" sibTransId="{20B3D57F-0548-A746-B9F0-4ECEDCF7F82D}"/>
    <dgm:cxn modelId="{AA9BD203-07AF-4231-97EB-2337CEA255B0}" type="presOf" srcId="{492DC514-C34C-4AE2-8DC1-30EDE5710ABE}" destId="{D605826E-D6E5-4DD8-A697-C13406583E17}" srcOrd="0" destOrd="0" presId="urn:microsoft.com/office/officeart/2005/8/layout/vList4#1"/>
    <dgm:cxn modelId="{5AAB8BC1-40F1-4D9E-AD3D-4DFF5A0761AC}" type="presOf" srcId="{08C0D470-DB85-42F6-9EDE-960FDD49B91E}" destId="{D4526B45-868B-4736-B5C7-9F5A6C77173E}" srcOrd="0" destOrd="0" presId="urn:microsoft.com/office/officeart/2005/8/layout/vList4#1"/>
    <dgm:cxn modelId="{D0D76332-A6FC-E047-B3F7-1BDE0AF00482}" type="presOf" srcId="{6BBCDAFA-BC44-BE40-8A5D-E653D0C5D73B}" destId="{C18BAC78-7F90-4D82-9955-5D84D529B92F}" srcOrd="1" destOrd="1" presId="urn:microsoft.com/office/officeart/2005/8/layout/vList4#1"/>
    <dgm:cxn modelId="{EE59BBE6-4273-4E05-9197-E03C94D35D85}" type="presOf" srcId="{08C0D470-DB85-42F6-9EDE-960FDD49B91E}" destId="{C4F88C73-0FF4-404D-9149-8454DC88B0DD}" srcOrd="1" destOrd="0" presId="urn:microsoft.com/office/officeart/2005/8/layout/vList4#1"/>
    <dgm:cxn modelId="{CF0CA1B7-E42F-45ED-A1E1-E0041EEFC7F6}" type="presOf" srcId="{89FD2A47-A3C5-49D8-BCBC-3867BDD790DE}" destId="{C4F88C73-0FF4-404D-9149-8454DC88B0DD}" srcOrd="1" destOrd="1" presId="urn:microsoft.com/office/officeart/2005/8/layout/vList4#1"/>
    <dgm:cxn modelId="{5CF5D9C5-C9EA-4B3E-8EEE-14165493A5D7}" type="presOf" srcId="{D19B2CDD-D844-4546-9293-01EC0B8BABE7}" destId="{CBD9C61D-E1FD-4ED6-A86D-68FE0AB129B7}" srcOrd="1" destOrd="0" presId="urn:microsoft.com/office/officeart/2005/8/layout/vList4#1"/>
    <dgm:cxn modelId="{474875C8-A630-47CE-A93A-EB05100078D6}" srcId="{5B44D708-1B95-4CCA-8464-3DE8542CEFBA}" destId="{08C0D470-DB85-42F6-9EDE-960FDD49B91E}" srcOrd="1" destOrd="0" parTransId="{5C22B88C-17A3-40D5-BA8A-6610E9AA48BE}" sibTransId="{B35A36BA-E787-4CBB-B3AF-E936E1CA0E66}"/>
    <dgm:cxn modelId="{DE11B9B9-7086-4380-820F-986A813604F7}" srcId="{D19B2CDD-D844-4546-9293-01EC0B8BABE7}" destId="{E58F0E06-8560-479C-98DA-7E829C9C41B2}" srcOrd="0" destOrd="0" parTransId="{8409CE87-200C-4F09-BB43-BE0F7A579409}" sibTransId="{E5EEBC23-23BC-4CEF-B134-088068F9D00F}"/>
    <dgm:cxn modelId="{DE746061-8EEB-4FC1-98BD-9CA34C80C3AA}" srcId="{5B44D708-1B95-4CCA-8464-3DE8542CEFBA}" destId="{D19B2CDD-D844-4546-9293-01EC0B8BABE7}" srcOrd="0" destOrd="0" parTransId="{DB9C7981-AC33-45AE-B394-3A885E157947}" sibTransId="{A5D8D5A8-EDDE-4A8F-BA25-4079F726886C}"/>
    <dgm:cxn modelId="{DC5C3D5B-57D5-494C-8831-B3C5BDCC9F12}" type="presOf" srcId="{492DC514-C34C-4AE2-8DC1-30EDE5710ABE}" destId="{C18BAC78-7F90-4D82-9955-5D84D529B92F}" srcOrd="1" destOrd="0" presId="urn:microsoft.com/office/officeart/2005/8/layout/vList4#1"/>
    <dgm:cxn modelId="{E6B39B25-09F7-4663-8709-BE89C9285F8B}" srcId="{08C0D470-DB85-42F6-9EDE-960FDD49B91E}" destId="{89FD2A47-A3C5-49D8-BCBC-3867BDD790DE}" srcOrd="0" destOrd="0" parTransId="{C6FE8E33-CE87-45F0-9253-792E21B84F45}" sibTransId="{1B476C60-4458-4CA8-AB95-C3FC3CCE2CAC}"/>
    <dgm:cxn modelId="{9FC8667C-31C5-8A44-8A36-97A50A62BB38}" type="presOf" srcId="{C8E6D7B3-026F-8748-8223-B037AE04EDE8}" destId="{C4F88C73-0FF4-404D-9149-8454DC88B0DD}" srcOrd="1" destOrd="3" presId="urn:microsoft.com/office/officeart/2005/8/layout/vList4#1"/>
    <dgm:cxn modelId="{8FD55FFB-4235-49B5-9BD3-A0744E9EC3F5}" type="presOf" srcId="{0CD5EEFA-68C8-4677-8EB6-A607B3F91283}" destId="{D605826E-D6E5-4DD8-A697-C13406583E17}" srcOrd="0" destOrd="2" presId="urn:microsoft.com/office/officeart/2005/8/layout/vList4#1"/>
    <dgm:cxn modelId="{5F28A916-9274-4C39-8AF3-E5D17956DF86}" srcId="{5B44D708-1B95-4CCA-8464-3DE8542CEFBA}" destId="{12FFDD91-684B-4461-A194-C2A2642DCA58}" srcOrd="2" destOrd="0" parTransId="{9D9A7EC2-A4D0-41AB-8BF0-F89F4ABAB1DA}" sibTransId="{E6EEE6CF-10C1-4D9D-BF1F-A8E0117FA10C}"/>
    <dgm:cxn modelId="{56A88B55-2E5D-430B-ABDB-ED334A6300A0}" type="presParOf" srcId="{545BF85E-83B7-4681-9694-66DDAEBAEC39}" destId="{6B61C79B-EC8A-46A1-9BB9-433811AAE69F}" srcOrd="0" destOrd="0" presId="urn:microsoft.com/office/officeart/2005/8/layout/vList4#1"/>
    <dgm:cxn modelId="{1A1168DF-E0DF-4D04-AAF5-7A671BCA5C1B}" type="presParOf" srcId="{6B61C79B-EC8A-46A1-9BB9-433811AAE69F}" destId="{AD07E99B-66A9-471C-A96C-F0C3591E329F}" srcOrd="0" destOrd="0" presId="urn:microsoft.com/office/officeart/2005/8/layout/vList4#1"/>
    <dgm:cxn modelId="{4C9DA889-B005-4624-8696-408FE4AEE5C4}" type="presParOf" srcId="{6B61C79B-EC8A-46A1-9BB9-433811AAE69F}" destId="{5633A8D2-192E-4048-AD8D-862B2E25F18C}" srcOrd="1" destOrd="0" presId="urn:microsoft.com/office/officeart/2005/8/layout/vList4#1"/>
    <dgm:cxn modelId="{DAEC954A-39EA-47CB-A060-80F6F6A4D47C}" type="presParOf" srcId="{6B61C79B-EC8A-46A1-9BB9-433811AAE69F}" destId="{CBD9C61D-E1FD-4ED6-A86D-68FE0AB129B7}" srcOrd="2" destOrd="0" presId="urn:microsoft.com/office/officeart/2005/8/layout/vList4#1"/>
    <dgm:cxn modelId="{097FD896-CFC5-4FC0-974A-AA49E18AADA1}" type="presParOf" srcId="{545BF85E-83B7-4681-9694-66DDAEBAEC39}" destId="{1CB4458F-CF35-4DAF-9827-635656C1CA78}" srcOrd="1" destOrd="0" presId="urn:microsoft.com/office/officeart/2005/8/layout/vList4#1"/>
    <dgm:cxn modelId="{CFBCCD85-F406-4586-BA52-C757AFFA73FA}" type="presParOf" srcId="{545BF85E-83B7-4681-9694-66DDAEBAEC39}" destId="{66354C7D-CD7E-4606-8451-9053EF6CFFCE}" srcOrd="2" destOrd="0" presId="urn:microsoft.com/office/officeart/2005/8/layout/vList4#1"/>
    <dgm:cxn modelId="{5C38812B-86D9-4EB0-8D46-8E07591900E9}" type="presParOf" srcId="{66354C7D-CD7E-4606-8451-9053EF6CFFCE}" destId="{D4526B45-868B-4736-B5C7-9F5A6C77173E}" srcOrd="0" destOrd="0" presId="urn:microsoft.com/office/officeart/2005/8/layout/vList4#1"/>
    <dgm:cxn modelId="{63B09C8A-2CAC-49C6-93AC-23195948137C}" type="presParOf" srcId="{66354C7D-CD7E-4606-8451-9053EF6CFFCE}" destId="{43AE4057-20F8-411F-ABD5-30151C8D2237}" srcOrd="1" destOrd="0" presId="urn:microsoft.com/office/officeart/2005/8/layout/vList4#1"/>
    <dgm:cxn modelId="{6F276EB7-D976-40B4-962F-8276A110269E}" type="presParOf" srcId="{66354C7D-CD7E-4606-8451-9053EF6CFFCE}" destId="{C4F88C73-0FF4-404D-9149-8454DC88B0DD}" srcOrd="2" destOrd="0" presId="urn:microsoft.com/office/officeart/2005/8/layout/vList4#1"/>
    <dgm:cxn modelId="{E5C0175B-1EDA-4BC2-BB79-8533B8CE1109}" type="presParOf" srcId="{545BF85E-83B7-4681-9694-66DDAEBAEC39}" destId="{068E224A-F1EF-4C45-9E09-9BE888D8C593}" srcOrd="3" destOrd="0" presId="urn:microsoft.com/office/officeart/2005/8/layout/vList4#1"/>
    <dgm:cxn modelId="{9A491ECE-5C4D-456A-9B8C-CF4515DBBE4C}" type="presParOf" srcId="{545BF85E-83B7-4681-9694-66DDAEBAEC39}" destId="{0D863A07-DD75-4F38-B590-B6A71766E95E}" srcOrd="4" destOrd="0" presId="urn:microsoft.com/office/officeart/2005/8/layout/vList4#1"/>
    <dgm:cxn modelId="{805FA12F-401A-4F8D-B5E1-C7CBAF7D5084}" type="presParOf" srcId="{0D863A07-DD75-4F38-B590-B6A71766E95E}" destId="{679C345B-4F1E-40C9-840F-0C6CDD3185C1}" srcOrd="0" destOrd="0" presId="urn:microsoft.com/office/officeart/2005/8/layout/vList4#1"/>
    <dgm:cxn modelId="{9C916EFE-AABB-441C-91BA-03141395DEC4}" type="presParOf" srcId="{0D863A07-DD75-4F38-B590-B6A71766E95E}" destId="{EF75F2A2-6834-4457-9AAE-FF00D428838F}" srcOrd="1" destOrd="0" presId="urn:microsoft.com/office/officeart/2005/8/layout/vList4#1"/>
    <dgm:cxn modelId="{679C4640-7D24-4C75-8A39-EBD5611709BD}" type="presParOf" srcId="{0D863A07-DD75-4F38-B590-B6A71766E95E}" destId="{B4C2BE9B-BDDD-43BB-B142-9C5F22EFB5FB}" srcOrd="2" destOrd="0" presId="urn:microsoft.com/office/officeart/2005/8/layout/vList4#1"/>
    <dgm:cxn modelId="{FF89A594-6B82-4865-B286-9B371BB4A4B7}" type="presParOf" srcId="{545BF85E-83B7-4681-9694-66DDAEBAEC39}" destId="{F5AD5A6E-C876-4E91-955D-CBC0D3A02874}" srcOrd="5" destOrd="0" presId="urn:microsoft.com/office/officeart/2005/8/layout/vList4#1"/>
    <dgm:cxn modelId="{71AA507C-1EAF-4E0F-A651-C91F69CA03BE}" type="presParOf" srcId="{545BF85E-83B7-4681-9694-66DDAEBAEC39}" destId="{B74EAA32-0DB0-44E8-A8CD-C31A6676CD97}" srcOrd="6" destOrd="0" presId="urn:microsoft.com/office/officeart/2005/8/layout/vList4#1"/>
    <dgm:cxn modelId="{256E6CF8-13D2-4455-85A0-B6FEFDCA2AB0}" type="presParOf" srcId="{B74EAA32-0DB0-44E8-A8CD-C31A6676CD97}" destId="{D605826E-D6E5-4DD8-A697-C13406583E17}" srcOrd="0" destOrd="0" presId="urn:microsoft.com/office/officeart/2005/8/layout/vList4#1"/>
    <dgm:cxn modelId="{AB048DDA-AB3F-4029-9740-8D51F2A97EFB}" type="presParOf" srcId="{B74EAA32-0DB0-44E8-A8CD-C31A6676CD97}" destId="{3B1A05B1-0DC4-4CF2-B892-3E0B9F99C5A4}" srcOrd="1" destOrd="0" presId="urn:microsoft.com/office/officeart/2005/8/layout/vList4#1"/>
    <dgm:cxn modelId="{0245DDE7-9BEF-48D3-899D-B301FBB3BF14}" type="presParOf" srcId="{B74EAA32-0DB0-44E8-A8CD-C31A6676CD97}" destId="{C18BAC78-7F90-4D82-9955-5D84D529B92F}" srcOrd="2" destOrd="0" presId="urn:microsoft.com/office/officeart/2005/8/layout/vList4#1"/>
  </dgm:cxnLst>
  <dgm:bg/>
  <dgm:whole>
    <a:ln>
      <a:solidFill>
        <a:schemeClr val="accent5">
          <a:lumMod val="20000"/>
          <a:lumOff val="8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AA5F0D-F2C2-7E49-825E-7330A12C3CA4}" type="doc">
      <dgm:prSet loTypeId="urn:microsoft.com/office/officeart/2005/8/layout/hList7#3" loCatId="" qsTypeId="urn:microsoft.com/office/officeart/2005/8/quickstyle/simple4" qsCatId="simple" csTypeId="urn:microsoft.com/office/officeart/2005/8/colors/accent1_2" csCatId="accent1" phldr="1"/>
      <dgm:spPr/>
    </dgm:pt>
    <dgm:pt modelId="{591C7582-0B3C-C54B-8052-C18EEAF05A04}">
      <dgm:prSet phldrT="[Text]" custT="1"/>
      <dgm:spPr>
        <a:solidFill>
          <a:schemeClr val="accent3">
            <a:lumMod val="75000"/>
          </a:schemeClr>
        </a:solidFill>
      </dgm:spPr>
      <dgm:t>
        <a:bodyPr/>
        <a:lstStyle/>
        <a:p>
          <a:r>
            <a:rPr lang="en-US" sz="1800" b="1" dirty="0">
              <a:solidFill>
                <a:schemeClr val="bg1"/>
              </a:solidFill>
              <a:effectLst/>
              <a:latin typeface="+mn-lt"/>
              <a:ea typeface="+mn-ea"/>
              <a:cs typeface="+mn-cs"/>
            </a:rPr>
            <a:t>Policies and institutional management </a:t>
          </a:r>
          <a:endParaRPr lang="es-EC" sz="1800" noProof="0" dirty="0">
            <a:solidFill>
              <a:schemeClr val="bg1"/>
            </a:solidFill>
          </a:endParaRPr>
        </a:p>
      </dgm:t>
    </dgm:pt>
    <dgm:pt modelId="{D95EDE65-AC29-7A41-8961-E2CFE5D959C3}" type="parTrans" cxnId="{1DC7684D-4D79-D347-8196-FE4981E5FDD2}">
      <dgm:prSet/>
      <dgm:spPr/>
      <dgm:t>
        <a:bodyPr/>
        <a:lstStyle/>
        <a:p>
          <a:endParaRPr lang="en-US"/>
        </a:p>
      </dgm:t>
    </dgm:pt>
    <dgm:pt modelId="{99B89A17-E1EF-C14C-9090-79667045DD0E}" type="sibTrans" cxnId="{1DC7684D-4D79-D347-8196-FE4981E5FDD2}">
      <dgm:prSet/>
      <dgm:spPr/>
      <dgm:t>
        <a:bodyPr/>
        <a:lstStyle/>
        <a:p>
          <a:endParaRPr lang="en-US"/>
        </a:p>
      </dgm:t>
    </dgm:pt>
    <dgm:pt modelId="{2E7BBEDF-F7F6-3846-A79D-6014E885B778}">
      <dgm:prSet phldrT="[Text]" custT="1"/>
      <dgm:spPr>
        <a:solidFill>
          <a:schemeClr val="accent1">
            <a:lumMod val="75000"/>
          </a:schemeClr>
        </a:solidFill>
      </dgm:spPr>
      <dgm:t>
        <a:bodyPr/>
        <a:lstStyle/>
        <a:p>
          <a:r>
            <a:rPr lang="en-US" sz="1800" b="1" dirty="0">
              <a:solidFill>
                <a:srgbClr val="FFFFFF"/>
              </a:solidFill>
              <a:effectLst/>
              <a:latin typeface="+mn-lt"/>
              <a:ea typeface="+mn-ea"/>
              <a:cs typeface="+mn-cs"/>
            </a:rPr>
            <a:t>Transition to sustainable and deforestation- free productive systems </a:t>
          </a:r>
          <a:endParaRPr lang="es-EC" sz="1800" noProof="0" dirty="0">
            <a:solidFill>
              <a:srgbClr val="FFFFFF"/>
            </a:solidFill>
          </a:endParaRPr>
        </a:p>
      </dgm:t>
    </dgm:pt>
    <dgm:pt modelId="{6A71C94A-8E2C-6548-8A9F-74D24CB31019}" type="parTrans" cxnId="{96D4640A-6545-4448-9177-01E699660AF7}">
      <dgm:prSet/>
      <dgm:spPr/>
      <dgm:t>
        <a:bodyPr/>
        <a:lstStyle/>
        <a:p>
          <a:endParaRPr lang="en-US"/>
        </a:p>
      </dgm:t>
    </dgm:pt>
    <dgm:pt modelId="{D0269B57-A463-E644-A877-977D69A5679C}" type="sibTrans" cxnId="{96D4640A-6545-4448-9177-01E699660AF7}">
      <dgm:prSet/>
      <dgm:spPr/>
      <dgm:t>
        <a:bodyPr/>
        <a:lstStyle/>
        <a:p>
          <a:endParaRPr lang="en-US"/>
        </a:p>
      </dgm:t>
    </dgm:pt>
    <dgm:pt modelId="{82D1B25E-784A-444D-8926-10872E9D0558}">
      <dgm:prSet phldrT="[Text]" custT="1"/>
      <dgm:spPr>
        <a:solidFill>
          <a:schemeClr val="accent6">
            <a:lumMod val="75000"/>
          </a:schemeClr>
        </a:solidFill>
      </dgm:spPr>
      <dgm:t>
        <a:bodyPr/>
        <a:lstStyle/>
        <a:p>
          <a:r>
            <a:rPr lang="en-US" sz="1800" b="1" dirty="0">
              <a:solidFill>
                <a:srgbClr val="FFFFFF"/>
              </a:solidFill>
              <a:effectLst/>
              <a:latin typeface="+mn-lt"/>
              <a:ea typeface="+mn-ea"/>
              <a:cs typeface="+mn-cs"/>
            </a:rPr>
            <a:t>Sustainable forest management </a:t>
          </a:r>
          <a:endParaRPr lang="es-EC" sz="1800" noProof="0" dirty="0">
            <a:solidFill>
              <a:srgbClr val="FFFFFF"/>
            </a:solidFill>
          </a:endParaRPr>
        </a:p>
      </dgm:t>
    </dgm:pt>
    <dgm:pt modelId="{8DDFD405-83C5-3740-85DC-8EEABF8EC0CB}" type="parTrans" cxnId="{31730095-E76E-2C40-A2A8-3FFC3EDA5E7A}">
      <dgm:prSet/>
      <dgm:spPr/>
      <dgm:t>
        <a:bodyPr/>
        <a:lstStyle/>
        <a:p>
          <a:endParaRPr lang="en-US"/>
        </a:p>
      </dgm:t>
    </dgm:pt>
    <dgm:pt modelId="{34A70BDA-B9A4-1541-95EE-069C58160B3C}" type="sibTrans" cxnId="{31730095-E76E-2C40-A2A8-3FFC3EDA5E7A}">
      <dgm:prSet/>
      <dgm:spPr/>
      <dgm:t>
        <a:bodyPr/>
        <a:lstStyle/>
        <a:p>
          <a:endParaRPr lang="en-US"/>
        </a:p>
      </dgm:t>
    </dgm:pt>
    <dgm:pt modelId="{5F1FEAF0-6C81-B94F-A209-8B992E4FA593}">
      <dgm:prSet phldrT="[Text]" custT="1"/>
      <dgm:spPr>
        <a:solidFill>
          <a:srgbClr val="E1413B"/>
        </a:solidFill>
      </dgm:spPr>
      <dgm:t>
        <a:bodyPr/>
        <a:lstStyle/>
        <a:p>
          <a:r>
            <a:rPr lang="en-US" sz="1800" b="1" dirty="0"/>
            <a:t>Conservation and restoration </a:t>
          </a:r>
          <a:endParaRPr lang="es-EC" sz="1800" noProof="0" dirty="0"/>
        </a:p>
      </dgm:t>
    </dgm:pt>
    <dgm:pt modelId="{EBE047BB-9B48-8B4F-8800-C9729A834278}" type="parTrans" cxnId="{E545EFC1-EDE8-F94A-882A-E529E112BD68}">
      <dgm:prSet/>
      <dgm:spPr/>
      <dgm:t>
        <a:bodyPr/>
        <a:lstStyle/>
        <a:p>
          <a:endParaRPr lang="en-US"/>
        </a:p>
      </dgm:t>
    </dgm:pt>
    <dgm:pt modelId="{9E16E47D-D157-AB47-8255-C92A4CFE03FE}" type="sibTrans" cxnId="{E545EFC1-EDE8-F94A-882A-E529E112BD68}">
      <dgm:prSet/>
      <dgm:spPr/>
      <dgm:t>
        <a:bodyPr/>
        <a:lstStyle/>
        <a:p>
          <a:endParaRPr lang="en-US"/>
        </a:p>
      </dgm:t>
    </dgm:pt>
    <dgm:pt modelId="{15858C39-14F8-D847-8D1B-B210967DE9DD}" type="pres">
      <dgm:prSet presAssocID="{9CAA5F0D-F2C2-7E49-825E-7330A12C3CA4}" presName="Name0" presStyleCnt="0">
        <dgm:presLayoutVars>
          <dgm:dir/>
          <dgm:resizeHandles val="exact"/>
        </dgm:presLayoutVars>
      </dgm:prSet>
      <dgm:spPr/>
    </dgm:pt>
    <dgm:pt modelId="{56909308-52B3-5A47-AB1E-D50DF382C478}" type="pres">
      <dgm:prSet presAssocID="{9CAA5F0D-F2C2-7E49-825E-7330A12C3CA4}" presName="fgShape" presStyleLbl="fgShp" presStyleIdx="0" presStyleCnt="1" custScaleX="100862" custScaleY="166666" custLinFactNeighborY="19048"/>
      <dgm:spPr/>
    </dgm:pt>
    <dgm:pt modelId="{BA7EC69C-F8E3-074D-97C6-1E40251D2ABE}" type="pres">
      <dgm:prSet presAssocID="{9CAA5F0D-F2C2-7E49-825E-7330A12C3CA4}" presName="linComp" presStyleCnt="0"/>
      <dgm:spPr/>
    </dgm:pt>
    <dgm:pt modelId="{A62B73A8-125F-A241-9B13-EA7075FAB715}" type="pres">
      <dgm:prSet presAssocID="{591C7582-0B3C-C54B-8052-C18EEAF05A04}" presName="compNode" presStyleCnt="0"/>
      <dgm:spPr/>
    </dgm:pt>
    <dgm:pt modelId="{61702B68-AFFF-0345-B86E-C1792A25644D}" type="pres">
      <dgm:prSet presAssocID="{591C7582-0B3C-C54B-8052-C18EEAF05A04}" presName="bkgdShape" presStyleLbl="node1" presStyleIdx="0" presStyleCnt="4"/>
      <dgm:spPr/>
      <dgm:t>
        <a:bodyPr/>
        <a:lstStyle/>
        <a:p>
          <a:endParaRPr lang="en-US"/>
        </a:p>
      </dgm:t>
    </dgm:pt>
    <dgm:pt modelId="{9A0FB69C-E44C-9F47-A77E-4000B495B26D}" type="pres">
      <dgm:prSet presAssocID="{591C7582-0B3C-C54B-8052-C18EEAF05A04}" presName="nodeTx" presStyleLbl="node1" presStyleIdx="0" presStyleCnt="4">
        <dgm:presLayoutVars>
          <dgm:bulletEnabled val="1"/>
        </dgm:presLayoutVars>
      </dgm:prSet>
      <dgm:spPr/>
      <dgm:t>
        <a:bodyPr/>
        <a:lstStyle/>
        <a:p>
          <a:endParaRPr lang="en-US"/>
        </a:p>
      </dgm:t>
    </dgm:pt>
    <dgm:pt modelId="{3389FBE9-EFA7-334E-8EE2-C29614CEA60B}" type="pres">
      <dgm:prSet presAssocID="{591C7582-0B3C-C54B-8052-C18EEAF05A04}" presName="invisiNode" presStyleLbl="node1" presStyleIdx="0" presStyleCnt="4"/>
      <dgm:spPr/>
    </dgm:pt>
    <dgm:pt modelId="{366F01CC-47BA-A047-8F1E-CD4A18CF1CD2}" type="pres">
      <dgm:prSet presAssocID="{591C7582-0B3C-C54B-8052-C18EEAF05A04}" presName="imagNode" presStyleLbl="fgImgPlace1" presStyleIdx="0" presStyleCnt="4"/>
      <dgm:spPr>
        <a:blipFill rotWithShape="1">
          <a:blip xmlns:r="http://schemas.openxmlformats.org/officeDocument/2006/relationships" r:embed="rId1"/>
          <a:stretch>
            <a:fillRect/>
          </a:stretch>
        </a:blipFill>
      </dgm:spPr>
    </dgm:pt>
    <dgm:pt modelId="{A878A93F-0727-B943-8194-445DB7A0C0A0}" type="pres">
      <dgm:prSet presAssocID="{99B89A17-E1EF-C14C-9090-79667045DD0E}" presName="sibTrans" presStyleLbl="sibTrans2D1" presStyleIdx="0" presStyleCnt="0"/>
      <dgm:spPr/>
      <dgm:t>
        <a:bodyPr/>
        <a:lstStyle/>
        <a:p>
          <a:endParaRPr lang="en-US"/>
        </a:p>
      </dgm:t>
    </dgm:pt>
    <dgm:pt modelId="{29696C8F-A0B5-674F-8165-EB339691D01C}" type="pres">
      <dgm:prSet presAssocID="{2E7BBEDF-F7F6-3846-A79D-6014E885B778}" presName="compNode" presStyleCnt="0"/>
      <dgm:spPr/>
    </dgm:pt>
    <dgm:pt modelId="{8EE152BE-E7FA-584E-A4A5-DB9292C9D134}" type="pres">
      <dgm:prSet presAssocID="{2E7BBEDF-F7F6-3846-A79D-6014E885B778}" presName="bkgdShape" presStyleLbl="node1" presStyleIdx="1" presStyleCnt="4"/>
      <dgm:spPr/>
      <dgm:t>
        <a:bodyPr/>
        <a:lstStyle/>
        <a:p>
          <a:endParaRPr lang="en-US"/>
        </a:p>
      </dgm:t>
    </dgm:pt>
    <dgm:pt modelId="{E31C31B1-1331-FE4F-8B85-040316279048}" type="pres">
      <dgm:prSet presAssocID="{2E7BBEDF-F7F6-3846-A79D-6014E885B778}" presName="nodeTx" presStyleLbl="node1" presStyleIdx="1" presStyleCnt="4">
        <dgm:presLayoutVars>
          <dgm:bulletEnabled val="1"/>
        </dgm:presLayoutVars>
      </dgm:prSet>
      <dgm:spPr/>
      <dgm:t>
        <a:bodyPr/>
        <a:lstStyle/>
        <a:p>
          <a:endParaRPr lang="en-US"/>
        </a:p>
      </dgm:t>
    </dgm:pt>
    <dgm:pt modelId="{02041A6B-4317-1B48-B04F-005900EE60AA}" type="pres">
      <dgm:prSet presAssocID="{2E7BBEDF-F7F6-3846-A79D-6014E885B778}" presName="invisiNode" presStyleLbl="node1" presStyleIdx="1" presStyleCnt="4"/>
      <dgm:spPr/>
    </dgm:pt>
    <dgm:pt modelId="{6FDDFB98-C035-0647-A437-002109C455A0}" type="pres">
      <dgm:prSet presAssocID="{2E7BBEDF-F7F6-3846-A79D-6014E885B778}" presName="imagNode" presStyleLbl="fgImgPlace1" presStyleIdx="1" presStyleCnt="4" custScaleX="102373" custScaleY="92943"/>
      <dgm:spPr>
        <a:blipFill rotWithShape="1">
          <a:blip xmlns:r="http://schemas.openxmlformats.org/officeDocument/2006/relationships" r:embed="rId2"/>
          <a:stretch>
            <a:fillRect/>
          </a:stretch>
        </a:blipFill>
      </dgm:spPr>
    </dgm:pt>
    <dgm:pt modelId="{55F667E9-E253-4C4A-B27A-744AC13E046F}" type="pres">
      <dgm:prSet presAssocID="{D0269B57-A463-E644-A877-977D69A5679C}" presName="sibTrans" presStyleLbl="sibTrans2D1" presStyleIdx="0" presStyleCnt="0"/>
      <dgm:spPr/>
      <dgm:t>
        <a:bodyPr/>
        <a:lstStyle/>
        <a:p>
          <a:endParaRPr lang="en-US"/>
        </a:p>
      </dgm:t>
    </dgm:pt>
    <dgm:pt modelId="{7FED4119-0966-004F-9F50-44C21C036A81}" type="pres">
      <dgm:prSet presAssocID="{82D1B25E-784A-444D-8926-10872E9D0558}" presName="compNode" presStyleCnt="0"/>
      <dgm:spPr/>
    </dgm:pt>
    <dgm:pt modelId="{69C9513F-2403-5F45-A3ED-6C16943898AD}" type="pres">
      <dgm:prSet presAssocID="{82D1B25E-784A-444D-8926-10872E9D0558}" presName="bkgdShape" presStyleLbl="node1" presStyleIdx="2" presStyleCnt="4"/>
      <dgm:spPr/>
      <dgm:t>
        <a:bodyPr/>
        <a:lstStyle/>
        <a:p>
          <a:endParaRPr lang="en-US"/>
        </a:p>
      </dgm:t>
    </dgm:pt>
    <dgm:pt modelId="{9DA0505A-2579-D648-96B6-4EACE5E3E199}" type="pres">
      <dgm:prSet presAssocID="{82D1B25E-784A-444D-8926-10872E9D0558}" presName="nodeTx" presStyleLbl="node1" presStyleIdx="2" presStyleCnt="4">
        <dgm:presLayoutVars>
          <dgm:bulletEnabled val="1"/>
        </dgm:presLayoutVars>
      </dgm:prSet>
      <dgm:spPr/>
      <dgm:t>
        <a:bodyPr/>
        <a:lstStyle/>
        <a:p>
          <a:endParaRPr lang="en-US"/>
        </a:p>
      </dgm:t>
    </dgm:pt>
    <dgm:pt modelId="{034616C0-8A1B-6C48-BDEE-FE050CAC32CD}" type="pres">
      <dgm:prSet presAssocID="{82D1B25E-784A-444D-8926-10872E9D0558}" presName="invisiNode" presStyleLbl="node1" presStyleIdx="2" presStyleCnt="4"/>
      <dgm:spPr/>
    </dgm:pt>
    <dgm:pt modelId="{D9D4280E-5CC8-6B49-8DD6-6E1778D9764C}" type="pres">
      <dgm:prSet presAssocID="{82D1B25E-784A-444D-8926-10872E9D0558}" presName="imagNode" presStyleLbl="fgImgPlace1" presStyleIdx="2" presStyleCnt="4"/>
      <dgm:spPr>
        <a:blipFill rotWithShape="1">
          <a:blip xmlns:r="http://schemas.openxmlformats.org/officeDocument/2006/relationships" r:embed="rId3"/>
          <a:stretch>
            <a:fillRect/>
          </a:stretch>
        </a:blipFill>
      </dgm:spPr>
    </dgm:pt>
    <dgm:pt modelId="{748A1D05-097E-F747-9DCA-35EF74646DDA}" type="pres">
      <dgm:prSet presAssocID="{34A70BDA-B9A4-1541-95EE-069C58160B3C}" presName="sibTrans" presStyleLbl="sibTrans2D1" presStyleIdx="0" presStyleCnt="0"/>
      <dgm:spPr/>
      <dgm:t>
        <a:bodyPr/>
        <a:lstStyle/>
        <a:p>
          <a:endParaRPr lang="en-US"/>
        </a:p>
      </dgm:t>
    </dgm:pt>
    <dgm:pt modelId="{46FC4DC7-E110-8148-BCB9-86813CE96C99}" type="pres">
      <dgm:prSet presAssocID="{5F1FEAF0-6C81-B94F-A209-8B992E4FA593}" presName="compNode" presStyleCnt="0"/>
      <dgm:spPr/>
    </dgm:pt>
    <dgm:pt modelId="{42E03482-C1C8-624D-88C2-7986C08DA830}" type="pres">
      <dgm:prSet presAssocID="{5F1FEAF0-6C81-B94F-A209-8B992E4FA593}" presName="bkgdShape" presStyleLbl="node1" presStyleIdx="3" presStyleCnt="4"/>
      <dgm:spPr/>
      <dgm:t>
        <a:bodyPr/>
        <a:lstStyle/>
        <a:p>
          <a:endParaRPr lang="en-US"/>
        </a:p>
      </dgm:t>
    </dgm:pt>
    <dgm:pt modelId="{4D5314E6-5BD1-7C43-A54F-6141F12F2C50}" type="pres">
      <dgm:prSet presAssocID="{5F1FEAF0-6C81-B94F-A209-8B992E4FA593}" presName="nodeTx" presStyleLbl="node1" presStyleIdx="3" presStyleCnt="4">
        <dgm:presLayoutVars>
          <dgm:bulletEnabled val="1"/>
        </dgm:presLayoutVars>
      </dgm:prSet>
      <dgm:spPr/>
      <dgm:t>
        <a:bodyPr/>
        <a:lstStyle/>
        <a:p>
          <a:endParaRPr lang="en-US"/>
        </a:p>
      </dgm:t>
    </dgm:pt>
    <dgm:pt modelId="{CD91790B-4884-324C-BB22-BE5051942CE9}" type="pres">
      <dgm:prSet presAssocID="{5F1FEAF0-6C81-B94F-A209-8B992E4FA593}" presName="invisiNode" presStyleLbl="node1" presStyleIdx="3" presStyleCnt="4"/>
      <dgm:spPr/>
    </dgm:pt>
    <dgm:pt modelId="{D019A00B-ACDC-3242-8DF9-A548A568712B}" type="pres">
      <dgm:prSet presAssocID="{5F1FEAF0-6C81-B94F-A209-8B992E4FA593}" presName="imagNode" presStyleLbl="fgImgPlace1" presStyleIdx="3" presStyleCnt="4"/>
      <dgm:spPr>
        <a:blipFill rotWithShape="1">
          <a:blip xmlns:r="http://schemas.openxmlformats.org/officeDocument/2006/relationships" r:embed="rId4"/>
          <a:stretch>
            <a:fillRect/>
          </a:stretch>
        </a:blipFill>
      </dgm:spPr>
    </dgm:pt>
  </dgm:ptLst>
  <dgm:cxnLst>
    <dgm:cxn modelId="{31730095-E76E-2C40-A2A8-3FFC3EDA5E7A}" srcId="{9CAA5F0D-F2C2-7E49-825E-7330A12C3CA4}" destId="{82D1B25E-784A-444D-8926-10872E9D0558}" srcOrd="2" destOrd="0" parTransId="{8DDFD405-83C5-3740-85DC-8EEABF8EC0CB}" sibTransId="{34A70BDA-B9A4-1541-95EE-069C58160B3C}"/>
    <dgm:cxn modelId="{A9DBED32-2EE8-1446-B527-E6519C1D9A62}" type="presOf" srcId="{34A70BDA-B9A4-1541-95EE-069C58160B3C}" destId="{748A1D05-097E-F747-9DCA-35EF74646DDA}" srcOrd="0" destOrd="0" presId="urn:microsoft.com/office/officeart/2005/8/layout/hList7#3"/>
    <dgm:cxn modelId="{1DC7684D-4D79-D347-8196-FE4981E5FDD2}" srcId="{9CAA5F0D-F2C2-7E49-825E-7330A12C3CA4}" destId="{591C7582-0B3C-C54B-8052-C18EEAF05A04}" srcOrd="0" destOrd="0" parTransId="{D95EDE65-AC29-7A41-8961-E2CFE5D959C3}" sibTransId="{99B89A17-E1EF-C14C-9090-79667045DD0E}"/>
    <dgm:cxn modelId="{DE38023A-D007-AD48-8968-0BDDE7361678}" type="presOf" srcId="{82D1B25E-784A-444D-8926-10872E9D0558}" destId="{69C9513F-2403-5F45-A3ED-6C16943898AD}" srcOrd="0" destOrd="0" presId="urn:microsoft.com/office/officeart/2005/8/layout/hList7#3"/>
    <dgm:cxn modelId="{E545EFC1-EDE8-F94A-882A-E529E112BD68}" srcId="{9CAA5F0D-F2C2-7E49-825E-7330A12C3CA4}" destId="{5F1FEAF0-6C81-B94F-A209-8B992E4FA593}" srcOrd="3" destOrd="0" parTransId="{EBE047BB-9B48-8B4F-8800-C9729A834278}" sibTransId="{9E16E47D-D157-AB47-8255-C92A4CFE03FE}"/>
    <dgm:cxn modelId="{C57C800C-F0A7-C441-B9B2-8555ED280BD8}" type="presOf" srcId="{2E7BBEDF-F7F6-3846-A79D-6014E885B778}" destId="{E31C31B1-1331-FE4F-8B85-040316279048}" srcOrd="1" destOrd="0" presId="urn:microsoft.com/office/officeart/2005/8/layout/hList7#3"/>
    <dgm:cxn modelId="{40148263-C9FC-D245-B2A2-21B74E23B92F}" type="presOf" srcId="{591C7582-0B3C-C54B-8052-C18EEAF05A04}" destId="{61702B68-AFFF-0345-B86E-C1792A25644D}" srcOrd="0" destOrd="0" presId="urn:microsoft.com/office/officeart/2005/8/layout/hList7#3"/>
    <dgm:cxn modelId="{2D2B46D0-0F61-9A42-AD87-F2C0374E5293}" type="presOf" srcId="{D0269B57-A463-E644-A877-977D69A5679C}" destId="{55F667E9-E253-4C4A-B27A-744AC13E046F}" srcOrd="0" destOrd="0" presId="urn:microsoft.com/office/officeart/2005/8/layout/hList7#3"/>
    <dgm:cxn modelId="{96D4640A-6545-4448-9177-01E699660AF7}" srcId="{9CAA5F0D-F2C2-7E49-825E-7330A12C3CA4}" destId="{2E7BBEDF-F7F6-3846-A79D-6014E885B778}" srcOrd="1" destOrd="0" parTransId="{6A71C94A-8E2C-6548-8A9F-74D24CB31019}" sibTransId="{D0269B57-A463-E644-A877-977D69A5679C}"/>
    <dgm:cxn modelId="{CF5E2451-BA56-8544-A138-8ED44C003250}" type="presOf" srcId="{591C7582-0B3C-C54B-8052-C18EEAF05A04}" destId="{9A0FB69C-E44C-9F47-A77E-4000B495B26D}" srcOrd="1" destOrd="0" presId="urn:microsoft.com/office/officeart/2005/8/layout/hList7#3"/>
    <dgm:cxn modelId="{0DEAC563-C414-F045-8BF3-F2790D273989}" type="presOf" srcId="{82D1B25E-784A-444D-8926-10872E9D0558}" destId="{9DA0505A-2579-D648-96B6-4EACE5E3E199}" srcOrd="1" destOrd="0" presId="urn:microsoft.com/office/officeart/2005/8/layout/hList7#3"/>
    <dgm:cxn modelId="{35A537C7-4348-B542-A5B1-B50B558CF5DD}" type="presOf" srcId="{2E7BBEDF-F7F6-3846-A79D-6014E885B778}" destId="{8EE152BE-E7FA-584E-A4A5-DB9292C9D134}" srcOrd="0" destOrd="0" presId="urn:microsoft.com/office/officeart/2005/8/layout/hList7#3"/>
    <dgm:cxn modelId="{6C364FEB-1D2D-FA4A-8FA4-C14ABF536295}" type="presOf" srcId="{5F1FEAF0-6C81-B94F-A209-8B992E4FA593}" destId="{4D5314E6-5BD1-7C43-A54F-6141F12F2C50}" srcOrd="1" destOrd="0" presId="urn:microsoft.com/office/officeart/2005/8/layout/hList7#3"/>
    <dgm:cxn modelId="{43F43FEB-5617-1843-889B-E32D4236A0AF}" type="presOf" srcId="{5F1FEAF0-6C81-B94F-A209-8B992E4FA593}" destId="{42E03482-C1C8-624D-88C2-7986C08DA830}" srcOrd="0" destOrd="0" presId="urn:microsoft.com/office/officeart/2005/8/layout/hList7#3"/>
    <dgm:cxn modelId="{C347A660-5217-9049-BDAC-7B2C89549817}" type="presOf" srcId="{99B89A17-E1EF-C14C-9090-79667045DD0E}" destId="{A878A93F-0727-B943-8194-445DB7A0C0A0}" srcOrd="0" destOrd="0" presId="urn:microsoft.com/office/officeart/2005/8/layout/hList7#3"/>
    <dgm:cxn modelId="{DB5E216B-4016-9948-B16D-D2852B3623D5}" type="presOf" srcId="{9CAA5F0D-F2C2-7E49-825E-7330A12C3CA4}" destId="{15858C39-14F8-D847-8D1B-B210967DE9DD}" srcOrd="0" destOrd="0" presId="urn:microsoft.com/office/officeart/2005/8/layout/hList7#3"/>
    <dgm:cxn modelId="{D533A8C4-00F5-B646-9E18-A3CA553F4A8B}" type="presParOf" srcId="{15858C39-14F8-D847-8D1B-B210967DE9DD}" destId="{56909308-52B3-5A47-AB1E-D50DF382C478}" srcOrd="0" destOrd="0" presId="urn:microsoft.com/office/officeart/2005/8/layout/hList7#3"/>
    <dgm:cxn modelId="{2552D9E2-3798-9E4E-9A2C-5C8164E6EE4A}" type="presParOf" srcId="{15858C39-14F8-D847-8D1B-B210967DE9DD}" destId="{BA7EC69C-F8E3-074D-97C6-1E40251D2ABE}" srcOrd="1" destOrd="0" presId="urn:microsoft.com/office/officeart/2005/8/layout/hList7#3"/>
    <dgm:cxn modelId="{6386A0A8-CD97-DE43-9B5F-8FDE0BC159E6}" type="presParOf" srcId="{BA7EC69C-F8E3-074D-97C6-1E40251D2ABE}" destId="{A62B73A8-125F-A241-9B13-EA7075FAB715}" srcOrd="0" destOrd="0" presId="urn:microsoft.com/office/officeart/2005/8/layout/hList7#3"/>
    <dgm:cxn modelId="{8742E546-9F0F-334E-AE76-86C4BF64C643}" type="presParOf" srcId="{A62B73A8-125F-A241-9B13-EA7075FAB715}" destId="{61702B68-AFFF-0345-B86E-C1792A25644D}" srcOrd="0" destOrd="0" presId="urn:microsoft.com/office/officeart/2005/8/layout/hList7#3"/>
    <dgm:cxn modelId="{EBABD43C-B2DB-D848-973F-0930AB409116}" type="presParOf" srcId="{A62B73A8-125F-A241-9B13-EA7075FAB715}" destId="{9A0FB69C-E44C-9F47-A77E-4000B495B26D}" srcOrd="1" destOrd="0" presId="urn:microsoft.com/office/officeart/2005/8/layout/hList7#3"/>
    <dgm:cxn modelId="{0621B040-1470-D34F-BCD7-254B8EB07BD4}" type="presParOf" srcId="{A62B73A8-125F-A241-9B13-EA7075FAB715}" destId="{3389FBE9-EFA7-334E-8EE2-C29614CEA60B}" srcOrd="2" destOrd="0" presId="urn:microsoft.com/office/officeart/2005/8/layout/hList7#3"/>
    <dgm:cxn modelId="{1D1D74B1-93F4-1946-A489-335B716F74EE}" type="presParOf" srcId="{A62B73A8-125F-A241-9B13-EA7075FAB715}" destId="{366F01CC-47BA-A047-8F1E-CD4A18CF1CD2}" srcOrd="3" destOrd="0" presId="urn:microsoft.com/office/officeart/2005/8/layout/hList7#3"/>
    <dgm:cxn modelId="{61DD27BD-D5F1-B144-92E5-44244C5BF7E4}" type="presParOf" srcId="{BA7EC69C-F8E3-074D-97C6-1E40251D2ABE}" destId="{A878A93F-0727-B943-8194-445DB7A0C0A0}" srcOrd="1" destOrd="0" presId="urn:microsoft.com/office/officeart/2005/8/layout/hList7#3"/>
    <dgm:cxn modelId="{07BB1C85-B4F1-8044-B398-7C5CBF349213}" type="presParOf" srcId="{BA7EC69C-F8E3-074D-97C6-1E40251D2ABE}" destId="{29696C8F-A0B5-674F-8165-EB339691D01C}" srcOrd="2" destOrd="0" presId="urn:microsoft.com/office/officeart/2005/8/layout/hList7#3"/>
    <dgm:cxn modelId="{7EF2C90B-8432-394B-B17F-CC1532693EBC}" type="presParOf" srcId="{29696C8F-A0B5-674F-8165-EB339691D01C}" destId="{8EE152BE-E7FA-584E-A4A5-DB9292C9D134}" srcOrd="0" destOrd="0" presId="urn:microsoft.com/office/officeart/2005/8/layout/hList7#3"/>
    <dgm:cxn modelId="{9E8DFDF0-173A-CA49-970A-08153F12D4C0}" type="presParOf" srcId="{29696C8F-A0B5-674F-8165-EB339691D01C}" destId="{E31C31B1-1331-FE4F-8B85-040316279048}" srcOrd="1" destOrd="0" presId="urn:microsoft.com/office/officeart/2005/8/layout/hList7#3"/>
    <dgm:cxn modelId="{840BE8D1-DB76-124C-BC55-877DE1FCB991}" type="presParOf" srcId="{29696C8F-A0B5-674F-8165-EB339691D01C}" destId="{02041A6B-4317-1B48-B04F-005900EE60AA}" srcOrd="2" destOrd="0" presId="urn:microsoft.com/office/officeart/2005/8/layout/hList7#3"/>
    <dgm:cxn modelId="{9F960D5A-59D2-0043-90F8-34A2F888D3CA}" type="presParOf" srcId="{29696C8F-A0B5-674F-8165-EB339691D01C}" destId="{6FDDFB98-C035-0647-A437-002109C455A0}" srcOrd="3" destOrd="0" presId="urn:microsoft.com/office/officeart/2005/8/layout/hList7#3"/>
    <dgm:cxn modelId="{46B71C3D-FBA2-A24A-9EC4-0364E859AEF5}" type="presParOf" srcId="{BA7EC69C-F8E3-074D-97C6-1E40251D2ABE}" destId="{55F667E9-E253-4C4A-B27A-744AC13E046F}" srcOrd="3" destOrd="0" presId="urn:microsoft.com/office/officeart/2005/8/layout/hList7#3"/>
    <dgm:cxn modelId="{97A80182-4CCC-8E41-9F9E-1AF1913F3C03}" type="presParOf" srcId="{BA7EC69C-F8E3-074D-97C6-1E40251D2ABE}" destId="{7FED4119-0966-004F-9F50-44C21C036A81}" srcOrd="4" destOrd="0" presId="urn:microsoft.com/office/officeart/2005/8/layout/hList7#3"/>
    <dgm:cxn modelId="{6E06ABF3-2E1B-2043-A4AF-BB50D40ACE2B}" type="presParOf" srcId="{7FED4119-0966-004F-9F50-44C21C036A81}" destId="{69C9513F-2403-5F45-A3ED-6C16943898AD}" srcOrd="0" destOrd="0" presId="urn:microsoft.com/office/officeart/2005/8/layout/hList7#3"/>
    <dgm:cxn modelId="{347811F1-D29C-3D43-89AE-1BF921B7A88C}" type="presParOf" srcId="{7FED4119-0966-004F-9F50-44C21C036A81}" destId="{9DA0505A-2579-D648-96B6-4EACE5E3E199}" srcOrd="1" destOrd="0" presId="urn:microsoft.com/office/officeart/2005/8/layout/hList7#3"/>
    <dgm:cxn modelId="{EAA63819-DEFD-3242-83E6-EBC6E0171F6E}" type="presParOf" srcId="{7FED4119-0966-004F-9F50-44C21C036A81}" destId="{034616C0-8A1B-6C48-BDEE-FE050CAC32CD}" srcOrd="2" destOrd="0" presId="urn:microsoft.com/office/officeart/2005/8/layout/hList7#3"/>
    <dgm:cxn modelId="{2F590FB4-2AA9-1749-8541-B8EBEABCE01E}" type="presParOf" srcId="{7FED4119-0966-004F-9F50-44C21C036A81}" destId="{D9D4280E-5CC8-6B49-8DD6-6E1778D9764C}" srcOrd="3" destOrd="0" presId="urn:microsoft.com/office/officeart/2005/8/layout/hList7#3"/>
    <dgm:cxn modelId="{3A949667-2178-5A40-8AA3-B387DC72C80A}" type="presParOf" srcId="{BA7EC69C-F8E3-074D-97C6-1E40251D2ABE}" destId="{748A1D05-097E-F747-9DCA-35EF74646DDA}" srcOrd="5" destOrd="0" presId="urn:microsoft.com/office/officeart/2005/8/layout/hList7#3"/>
    <dgm:cxn modelId="{1281BECA-FED6-9642-9E75-AD7CCCD4E05E}" type="presParOf" srcId="{BA7EC69C-F8E3-074D-97C6-1E40251D2ABE}" destId="{46FC4DC7-E110-8148-BCB9-86813CE96C99}" srcOrd="6" destOrd="0" presId="urn:microsoft.com/office/officeart/2005/8/layout/hList7#3"/>
    <dgm:cxn modelId="{D5806A55-FCAE-F54D-9335-862227F2CF77}" type="presParOf" srcId="{46FC4DC7-E110-8148-BCB9-86813CE96C99}" destId="{42E03482-C1C8-624D-88C2-7986C08DA830}" srcOrd="0" destOrd="0" presId="urn:microsoft.com/office/officeart/2005/8/layout/hList7#3"/>
    <dgm:cxn modelId="{76846377-62E0-3D48-95EF-F8193CACA6EA}" type="presParOf" srcId="{46FC4DC7-E110-8148-BCB9-86813CE96C99}" destId="{4D5314E6-5BD1-7C43-A54F-6141F12F2C50}" srcOrd="1" destOrd="0" presId="urn:microsoft.com/office/officeart/2005/8/layout/hList7#3"/>
    <dgm:cxn modelId="{BAA6C33C-E21A-8D4B-9AF0-20FBBE855506}" type="presParOf" srcId="{46FC4DC7-E110-8148-BCB9-86813CE96C99}" destId="{CD91790B-4884-324C-BB22-BE5051942CE9}" srcOrd="2" destOrd="0" presId="urn:microsoft.com/office/officeart/2005/8/layout/hList7#3"/>
    <dgm:cxn modelId="{0C15CBD7-598E-034F-837D-64037C3DAFB6}" type="presParOf" srcId="{46FC4DC7-E110-8148-BCB9-86813CE96C99}" destId="{D019A00B-ACDC-3242-8DF9-A548A568712B}" srcOrd="3" destOrd="0" presId="urn:microsoft.com/office/officeart/2005/8/layout/hList7#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3BDE8-C691-854E-8866-26ECE79240EA}" type="doc">
      <dgm:prSet loTypeId="urn:microsoft.com/office/officeart/2005/8/layout/list1" loCatId="" qsTypeId="urn:microsoft.com/office/officeart/2005/8/quickstyle/simple4" qsCatId="simple" csTypeId="urn:microsoft.com/office/officeart/2005/8/colors/colorful4" csCatId="colorful" phldr="1"/>
      <dgm:spPr/>
      <dgm:t>
        <a:bodyPr/>
        <a:lstStyle/>
        <a:p>
          <a:endParaRPr lang="en-US"/>
        </a:p>
      </dgm:t>
    </dgm:pt>
    <dgm:pt modelId="{605DBE30-D0A7-CC4A-9E52-404901BE761B}">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2300" kern="1200" dirty="0"/>
            <a:t>REDD+ Implementation plans &amp; REDD+ financial strategy - ready</a:t>
          </a:r>
        </a:p>
      </dgm:t>
    </dgm:pt>
    <dgm:pt modelId="{EDD9B6F4-8903-144C-95D0-D35F68BE4B3D}" type="parTrans" cxnId="{5211A8B8-2036-6243-9EB0-35EBF3670CDD}">
      <dgm:prSet/>
      <dgm:spPr/>
      <dgm:t>
        <a:bodyPr/>
        <a:lstStyle/>
        <a:p>
          <a:endParaRPr lang="en-US"/>
        </a:p>
      </dgm:t>
    </dgm:pt>
    <dgm:pt modelId="{46F12773-0885-FE4E-89D6-80987132AA51}" type="sibTrans" cxnId="{5211A8B8-2036-6243-9EB0-35EBF3670CDD}">
      <dgm:prSet/>
      <dgm:spPr/>
      <dgm:t>
        <a:bodyPr/>
        <a:lstStyle/>
        <a:p>
          <a:endParaRPr lang="en-US"/>
        </a:p>
      </dgm:t>
    </dgm:pt>
    <dgm:pt modelId="{43DDC653-8B24-6B49-AB3E-DB2DBE74AEC4}">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300" dirty="0"/>
            <a:t>GCF project starting its implementation </a:t>
          </a:r>
        </a:p>
      </dgm:t>
    </dgm:pt>
    <dgm:pt modelId="{E012DA09-3E2A-A64D-A736-86060C3B3273}" type="parTrans" cxnId="{E6B3A063-1BE3-1447-BCB6-3C4CB94B4C83}">
      <dgm:prSet/>
      <dgm:spPr/>
      <dgm:t>
        <a:bodyPr/>
        <a:lstStyle/>
        <a:p>
          <a:endParaRPr lang="en-US"/>
        </a:p>
      </dgm:t>
    </dgm:pt>
    <dgm:pt modelId="{C724D5CD-A169-604D-9D20-9C751D6A172C}" type="sibTrans" cxnId="{E6B3A063-1BE3-1447-BCB6-3C4CB94B4C83}">
      <dgm:prSet/>
      <dgm:spPr/>
      <dgm:t>
        <a:bodyPr/>
        <a:lstStyle/>
        <a:p>
          <a:endParaRPr lang="en-US"/>
        </a:p>
      </dgm:t>
    </dgm:pt>
    <dgm:pt modelId="{B6846D31-F00C-1B4F-BBF4-0913A3377329}">
      <dgm:prSet custT="1"/>
      <dgm:spPr/>
      <dgm:t>
        <a:bodyPr/>
        <a:lstStyle/>
        <a:p>
          <a:r>
            <a:rPr lang="en-US" sz="2300" dirty="0"/>
            <a:t>Additional</a:t>
          </a:r>
          <a:r>
            <a:rPr lang="en-US" sz="2300" baseline="0" dirty="0"/>
            <a:t> financing mobilization: (preparation of proposals, design of  a funding mechanism)</a:t>
          </a:r>
          <a:endParaRPr lang="en-US" sz="2300" dirty="0"/>
        </a:p>
      </dgm:t>
    </dgm:pt>
    <dgm:pt modelId="{59517D16-A483-F040-96DA-1EC40D4E7A8F}" type="parTrans" cxnId="{8AD69449-BD62-A24B-8FB2-D2FAD7375228}">
      <dgm:prSet/>
      <dgm:spPr/>
      <dgm:t>
        <a:bodyPr/>
        <a:lstStyle/>
        <a:p>
          <a:endParaRPr lang="en-US"/>
        </a:p>
      </dgm:t>
    </dgm:pt>
    <dgm:pt modelId="{67D68829-AF86-0D41-96D3-CF445667F823}" type="sibTrans" cxnId="{8AD69449-BD62-A24B-8FB2-D2FAD7375228}">
      <dgm:prSet/>
      <dgm:spPr/>
      <dgm:t>
        <a:bodyPr/>
        <a:lstStyle/>
        <a:p>
          <a:endParaRPr lang="en-US"/>
        </a:p>
      </dgm:t>
    </dgm:pt>
    <dgm:pt modelId="{2D416616-56CC-EB46-B014-AC2B704766F3}">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2300" kern="1200" dirty="0"/>
            <a:t>REDD+ National AP &amp; other Warsaw framework requirements- ready</a:t>
          </a:r>
        </a:p>
      </dgm:t>
    </dgm:pt>
    <dgm:pt modelId="{7E7ACACC-25EC-3F45-9F6D-7174489C0269}" type="parTrans" cxnId="{5096FC40-8860-144D-9C15-5217E30E467E}">
      <dgm:prSet/>
      <dgm:spPr/>
      <dgm:t>
        <a:bodyPr/>
        <a:lstStyle/>
        <a:p>
          <a:endParaRPr lang="en-US"/>
        </a:p>
      </dgm:t>
    </dgm:pt>
    <dgm:pt modelId="{ACC73FE4-FF46-D04D-8FFF-F96621F198C2}" type="sibTrans" cxnId="{5096FC40-8860-144D-9C15-5217E30E467E}">
      <dgm:prSet/>
      <dgm:spPr/>
      <dgm:t>
        <a:bodyPr/>
        <a:lstStyle/>
        <a:p>
          <a:endParaRPr lang="en-US"/>
        </a:p>
      </dgm:t>
    </dgm:pt>
    <dgm:pt modelId="{B76ED5EB-8134-A14B-ACB7-C03F015E670F}" type="pres">
      <dgm:prSet presAssocID="{1603BDE8-C691-854E-8866-26ECE79240EA}" presName="linear" presStyleCnt="0">
        <dgm:presLayoutVars>
          <dgm:dir/>
          <dgm:animLvl val="lvl"/>
          <dgm:resizeHandles val="exact"/>
        </dgm:presLayoutVars>
      </dgm:prSet>
      <dgm:spPr/>
      <dgm:t>
        <a:bodyPr/>
        <a:lstStyle/>
        <a:p>
          <a:endParaRPr lang="en-US"/>
        </a:p>
      </dgm:t>
    </dgm:pt>
    <dgm:pt modelId="{D71F9401-238D-9641-A7F5-4E335BA4C0CF}" type="pres">
      <dgm:prSet presAssocID="{2D416616-56CC-EB46-B014-AC2B704766F3}" presName="parentLin" presStyleCnt="0"/>
      <dgm:spPr/>
    </dgm:pt>
    <dgm:pt modelId="{E44B41B7-FFB4-EB40-BF48-0BFCE68F33EF}" type="pres">
      <dgm:prSet presAssocID="{2D416616-56CC-EB46-B014-AC2B704766F3}" presName="parentLeftMargin" presStyleLbl="node1" presStyleIdx="0" presStyleCnt="4"/>
      <dgm:spPr/>
      <dgm:t>
        <a:bodyPr/>
        <a:lstStyle/>
        <a:p>
          <a:endParaRPr lang="en-US"/>
        </a:p>
      </dgm:t>
    </dgm:pt>
    <dgm:pt modelId="{06492CC7-AB68-0749-9A15-28BDACE79017}" type="pres">
      <dgm:prSet presAssocID="{2D416616-56CC-EB46-B014-AC2B704766F3}" presName="parentText" presStyleLbl="node1" presStyleIdx="0" presStyleCnt="4">
        <dgm:presLayoutVars>
          <dgm:chMax val="0"/>
          <dgm:bulletEnabled val="1"/>
        </dgm:presLayoutVars>
      </dgm:prSet>
      <dgm:spPr/>
      <dgm:t>
        <a:bodyPr/>
        <a:lstStyle/>
        <a:p>
          <a:endParaRPr lang="en-US"/>
        </a:p>
      </dgm:t>
    </dgm:pt>
    <dgm:pt modelId="{A93FAA5A-F4F1-8443-B030-F73581BA34CA}" type="pres">
      <dgm:prSet presAssocID="{2D416616-56CC-EB46-B014-AC2B704766F3}" presName="negativeSpace" presStyleCnt="0"/>
      <dgm:spPr/>
    </dgm:pt>
    <dgm:pt modelId="{65BDA6E9-99EC-4D40-B1FC-19194F29BC83}" type="pres">
      <dgm:prSet presAssocID="{2D416616-56CC-EB46-B014-AC2B704766F3}" presName="childText" presStyleLbl="conFgAcc1" presStyleIdx="0" presStyleCnt="4">
        <dgm:presLayoutVars>
          <dgm:bulletEnabled val="1"/>
        </dgm:presLayoutVars>
      </dgm:prSet>
      <dgm:spPr/>
    </dgm:pt>
    <dgm:pt modelId="{7FD2216B-67F5-FE41-A96B-90C633AE3BD2}" type="pres">
      <dgm:prSet presAssocID="{ACC73FE4-FF46-D04D-8FFF-F96621F198C2}" presName="spaceBetweenRectangles" presStyleCnt="0"/>
      <dgm:spPr/>
    </dgm:pt>
    <dgm:pt modelId="{6AC331F5-C33D-3E42-97D6-29D14DAB400C}" type="pres">
      <dgm:prSet presAssocID="{605DBE30-D0A7-CC4A-9E52-404901BE761B}" presName="parentLin" presStyleCnt="0"/>
      <dgm:spPr/>
    </dgm:pt>
    <dgm:pt modelId="{4A97898D-E045-4044-9920-FAE76B38F4C1}" type="pres">
      <dgm:prSet presAssocID="{605DBE30-D0A7-CC4A-9E52-404901BE761B}" presName="parentLeftMargin" presStyleLbl="node1" presStyleIdx="0" presStyleCnt="4"/>
      <dgm:spPr/>
      <dgm:t>
        <a:bodyPr/>
        <a:lstStyle/>
        <a:p>
          <a:endParaRPr lang="en-US"/>
        </a:p>
      </dgm:t>
    </dgm:pt>
    <dgm:pt modelId="{1119553A-D6E3-894F-9FB0-F5808B25B66F}" type="pres">
      <dgm:prSet presAssocID="{605DBE30-D0A7-CC4A-9E52-404901BE761B}" presName="parentText" presStyleLbl="node1" presStyleIdx="1" presStyleCnt="4" custScaleX="104952">
        <dgm:presLayoutVars>
          <dgm:chMax val="0"/>
          <dgm:bulletEnabled val="1"/>
        </dgm:presLayoutVars>
      </dgm:prSet>
      <dgm:spPr/>
      <dgm:t>
        <a:bodyPr/>
        <a:lstStyle/>
        <a:p>
          <a:endParaRPr lang="en-US"/>
        </a:p>
      </dgm:t>
    </dgm:pt>
    <dgm:pt modelId="{BE2459DF-E8BE-2B49-95FC-917258BF4AA7}" type="pres">
      <dgm:prSet presAssocID="{605DBE30-D0A7-CC4A-9E52-404901BE761B}" presName="negativeSpace" presStyleCnt="0"/>
      <dgm:spPr/>
    </dgm:pt>
    <dgm:pt modelId="{1B1660A6-619B-F544-8DF8-4E58D404DD2D}" type="pres">
      <dgm:prSet presAssocID="{605DBE30-D0A7-CC4A-9E52-404901BE761B}" presName="childText" presStyleLbl="conFgAcc1" presStyleIdx="1" presStyleCnt="4">
        <dgm:presLayoutVars>
          <dgm:bulletEnabled val="1"/>
        </dgm:presLayoutVars>
      </dgm:prSet>
      <dgm:spPr/>
    </dgm:pt>
    <dgm:pt modelId="{89D7ECA4-9856-1C4A-8AEC-F5ACB78CFE6D}" type="pres">
      <dgm:prSet presAssocID="{46F12773-0885-FE4E-89D6-80987132AA51}" presName="spaceBetweenRectangles" presStyleCnt="0"/>
      <dgm:spPr/>
    </dgm:pt>
    <dgm:pt modelId="{F6920FA9-DF87-204C-BF8D-84B326563AF5}" type="pres">
      <dgm:prSet presAssocID="{43DDC653-8B24-6B49-AB3E-DB2DBE74AEC4}" presName="parentLin" presStyleCnt="0"/>
      <dgm:spPr/>
    </dgm:pt>
    <dgm:pt modelId="{0F66F49F-CF03-0048-BE27-AF837EFCAF5A}" type="pres">
      <dgm:prSet presAssocID="{43DDC653-8B24-6B49-AB3E-DB2DBE74AEC4}" presName="parentLeftMargin" presStyleLbl="node1" presStyleIdx="1" presStyleCnt="4"/>
      <dgm:spPr/>
      <dgm:t>
        <a:bodyPr/>
        <a:lstStyle/>
        <a:p>
          <a:endParaRPr lang="en-US"/>
        </a:p>
      </dgm:t>
    </dgm:pt>
    <dgm:pt modelId="{358371D0-8B54-5F40-9D37-D6E79EF48D40}" type="pres">
      <dgm:prSet presAssocID="{43DDC653-8B24-6B49-AB3E-DB2DBE74AEC4}" presName="parentText" presStyleLbl="node1" presStyleIdx="2" presStyleCnt="4" custScaleX="114040">
        <dgm:presLayoutVars>
          <dgm:chMax val="0"/>
          <dgm:bulletEnabled val="1"/>
        </dgm:presLayoutVars>
      </dgm:prSet>
      <dgm:spPr/>
      <dgm:t>
        <a:bodyPr/>
        <a:lstStyle/>
        <a:p>
          <a:endParaRPr lang="en-US"/>
        </a:p>
      </dgm:t>
    </dgm:pt>
    <dgm:pt modelId="{BEEFD5EA-56D3-C54E-877B-C332CECA86E0}" type="pres">
      <dgm:prSet presAssocID="{43DDC653-8B24-6B49-AB3E-DB2DBE74AEC4}" presName="negativeSpace" presStyleCnt="0"/>
      <dgm:spPr/>
    </dgm:pt>
    <dgm:pt modelId="{6055272B-2BA6-6846-9EDA-BF485B5BBCE7}" type="pres">
      <dgm:prSet presAssocID="{43DDC653-8B24-6B49-AB3E-DB2DBE74AEC4}" presName="childText" presStyleLbl="conFgAcc1" presStyleIdx="2" presStyleCnt="4">
        <dgm:presLayoutVars>
          <dgm:bulletEnabled val="1"/>
        </dgm:presLayoutVars>
      </dgm:prSet>
      <dgm:spPr/>
    </dgm:pt>
    <dgm:pt modelId="{CB8FF232-1E88-114A-91BF-533ACFDAE0B1}" type="pres">
      <dgm:prSet presAssocID="{C724D5CD-A169-604D-9D20-9C751D6A172C}" presName="spaceBetweenRectangles" presStyleCnt="0"/>
      <dgm:spPr/>
    </dgm:pt>
    <dgm:pt modelId="{5B6E4BDE-8176-394A-BF00-7F6A4C0EF6AD}" type="pres">
      <dgm:prSet presAssocID="{B6846D31-F00C-1B4F-BBF4-0913A3377329}" presName="parentLin" presStyleCnt="0"/>
      <dgm:spPr/>
    </dgm:pt>
    <dgm:pt modelId="{1C567DFB-C7D0-994C-8879-64AF9253543F}" type="pres">
      <dgm:prSet presAssocID="{B6846D31-F00C-1B4F-BBF4-0913A3377329}" presName="parentLeftMargin" presStyleLbl="node1" presStyleIdx="2" presStyleCnt="4"/>
      <dgm:spPr/>
      <dgm:t>
        <a:bodyPr/>
        <a:lstStyle/>
        <a:p>
          <a:endParaRPr lang="en-US"/>
        </a:p>
      </dgm:t>
    </dgm:pt>
    <dgm:pt modelId="{B72B75E1-16E3-8F48-B66E-95A8390E2F63}" type="pres">
      <dgm:prSet presAssocID="{B6846D31-F00C-1B4F-BBF4-0913A3377329}" presName="parentText" presStyleLbl="node1" presStyleIdx="3" presStyleCnt="4" custScaleX="124651">
        <dgm:presLayoutVars>
          <dgm:chMax val="0"/>
          <dgm:bulletEnabled val="1"/>
        </dgm:presLayoutVars>
      </dgm:prSet>
      <dgm:spPr/>
      <dgm:t>
        <a:bodyPr/>
        <a:lstStyle/>
        <a:p>
          <a:endParaRPr lang="en-US"/>
        </a:p>
      </dgm:t>
    </dgm:pt>
    <dgm:pt modelId="{3C0FEC09-7BA3-2A4C-937A-F3561F661E5C}" type="pres">
      <dgm:prSet presAssocID="{B6846D31-F00C-1B4F-BBF4-0913A3377329}" presName="negativeSpace" presStyleCnt="0"/>
      <dgm:spPr/>
    </dgm:pt>
    <dgm:pt modelId="{7A4B0AC2-2524-4E46-8FFB-B58BC66C7FBE}" type="pres">
      <dgm:prSet presAssocID="{B6846D31-F00C-1B4F-BBF4-0913A3377329}" presName="childText" presStyleLbl="conFgAcc1" presStyleIdx="3" presStyleCnt="4">
        <dgm:presLayoutVars>
          <dgm:bulletEnabled val="1"/>
        </dgm:presLayoutVars>
      </dgm:prSet>
      <dgm:spPr/>
    </dgm:pt>
  </dgm:ptLst>
  <dgm:cxnLst>
    <dgm:cxn modelId="{875CA205-DC44-3D47-BB4D-65A5FF6FFDED}" type="presOf" srcId="{2D416616-56CC-EB46-B014-AC2B704766F3}" destId="{06492CC7-AB68-0749-9A15-28BDACE79017}" srcOrd="1" destOrd="0" presId="urn:microsoft.com/office/officeart/2005/8/layout/list1"/>
    <dgm:cxn modelId="{8AD69449-BD62-A24B-8FB2-D2FAD7375228}" srcId="{1603BDE8-C691-854E-8866-26ECE79240EA}" destId="{B6846D31-F00C-1B4F-BBF4-0913A3377329}" srcOrd="3" destOrd="0" parTransId="{59517D16-A483-F040-96DA-1EC40D4E7A8F}" sibTransId="{67D68829-AF86-0D41-96D3-CF445667F823}"/>
    <dgm:cxn modelId="{F506F26F-AFF4-6048-8BE7-10445066E602}" type="presOf" srcId="{43DDC653-8B24-6B49-AB3E-DB2DBE74AEC4}" destId="{358371D0-8B54-5F40-9D37-D6E79EF48D40}" srcOrd="1" destOrd="0" presId="urn:microsoft.com/office/officeart/2005/8/layout/list1"/>
    <dgm:cxn modelId="{46C7E4EB-AAEE-6743-B31E-59F2775E9D8D}" type="presOf" srcId="{2D416616-56CC-EB46-B014-AC2B704766F3}" destId="{E44B41B7-FFB4-EB40-BF48-0BFCE68F33EF}" srcOrd="0" destOrd="0" presId="urn:microsoft.com/office/officeart/2005/8/layout/list1"/>
    <dgm:cxn modelId="{83B7B80C-38C8-9B4B-9EB4-6646F1EA2718}" type="presOf" srcId="{1603BDE8-C691-854E-8866-26ECE79240EA}" destId="{B76ED5EB-8134-A14B-ACB7-C03F015E670F}" srcOrd="0" destOrd="0" presId="urn:microsoft.com/office/officeart/2005/8/layout/list1"/>
    <dgm:cxn modelId="{DC78883F-2733-8142-A334-913D6627BD78}" type="presOf" srcId="{B6846D31-F00C-1B4F-BBF4-0913A3377329}" destId="{1C567DFB-C7D0-994C-8879-64AF9253543F}" srcOrd="0" destOrd="0" presId="urn:microsoft.com/office/officeart/2005/8/layout/list1"/>
    <dgm:cxn modelId="{B22757E2-C0B2-674B-B5CF-6E9DA212D315}" type="presOf" srcId="{605DBE30-D0A7-CC4A-9E52-404901BE761B}" destId="{4A97898D-E045-4044-9920-FAE76B38F4C1}" srcOrd="0" destOrd="0" presId="urn:microsoft.com/office/officeart/2005/8/layout/list1"/>
    <dgm:cxn modelId="{E6B3A063-1BE3-1447-BCB6-3C4CB94B4C83}" srcId="{1603BDE8-C691-854E-8866-26ECE79240EA}" destId="{43DDC653-8B24-6B49-AB3E-DB2DBE74AEC4}" srcOrd="2" destOrd="0" parTransId="{E012DA09-3E2A-A64D-A736-86060C3B3273}" sibTransId="{C724D5CD-A169-604D-9D20-9C751D6A172C}"/>
    <dgm:cxn modelId="{C63DC9E4-4623-D84B-9C6D-A5A1A521530A}" type="presOf" srcId="{43DDC653-8B24-6B49-AB3E-DB2DBE74AEC4}" destId="{0F66F49F-CF03-0048-BE27-AF837EFCAF5A}" srcOrd="0" destOrd="0" presId="urn:microsoft.com/office/officeart/2005/8/layout/list1"/>
    <dgm:cxn modelId="{5211A8B8-2036-6243-9EB0-35EBF3670CDD}" srcId="{1603BDE8-C691-854E-8866-26ECE79240EA}" destId="{605DBE30-D0A7-CC4A-9E52-404901BE761B}" srcOrd="1" destOrd="0" parTransId="{EDD9B6F4-8903-144C-95D0-D35F68BE4B3D}" sibTransId="{46F12773-0885-FE4E-89D6-80987132AA51}"/>
    <dgm:cxn modelId="{5096FC40-8860-144D-9C15-5217E30E467E}" srcId="{1603BDE8-C691-854E-8866-26ECE79240EA}" destId="{2D416616-56CC-EB46-B014-AC2B704766F3}" srcOrd="0" destOrd="0" parTransId="{7E7ACACC-25EC-3F45-9F6D-7174489C0269}" sibTransId="{ACC73FE4-FF46-D04D-8FFF-F96621F198C2}"/>
    <dgm:cxn modelId="{0F899A2F-BD61-5A41-8072-C65723577D4B}" type="presOf" srcId="{B6846D31-F00C-1B4F-BBF4-0913A3377329}" destId="{B72B75E1-16E3-8F48-B66E-95A8390E2F63}" srcOrd="1" destOrd="0" presId="urn:microsoft.com/office/officeart/2005/8/layout/list1"/>
    <dgm:cxn modelId="{B6B0A3D7-B940-1241-9F1B-B756A9B1BEB0}" type="presOf" srcId="{605DBE30-D0A7-CC4A-9E52-404901BE761B}" destId="{1119553A-D6E3-894F-9FB0-F5808B25B66F}" srcOrd="1" destOrd="0" presId="urn:microsoft.com/office/officeart/2005/8/layout/list1"/>
    <dgm:cxn modelId="{C3B98191-460F-D24B-A2FA-E5A67F58E4C1}" type="presParOf" srcId="{B76ED5EB-8134-A14B-ACB7-C03F015E670F}" destId="{D71F9401-238D-9641-A7F5-4E335BA4C0CF}" srcOrd="0" destOrd="0" presId="urn:microsoft.com/office/officeart/2005/8/layout/list1"/>
    <dgm:cxn modelId="{5E7DC076-4A3E-434E-991F-01CEA025858F}" type="presParOf" srcId="{D71F9401-238D-9641-A7F5-4E335BA4C0CF}" destId="{E44B41B7-FFB4-EB40-BF48-0BFCE68F33EF}" srcOrd="0" destOrd="0" presId="urn:microsoft.com/office/officeart/2005/8/layout/list1"/>
    <dgm:cxn modelId="{BCCB7E6B-F7B4-FA48-901A-BFEB86B83D06}" type="presParOf" srcId="{D71F9401-238D-9641-A7F5-4E335BA4C0CF}" destId="{06492CC7-AB68-0749-9A15-28BDACE79017}" srcOrd="1" destOrd="0" presId="urn:microsoft.com/office/officeart/2005/8/layout/list1"/>
    <dgm:cxn modelId="{1EA41246-EA98-754D-893E-C160AFE20020}" type="presParOf" srcId="{B76ED5EB-8134-A14B-ACB7-C03F015E670F}" destId="{A93FAA5A-F4F1-8443-B030-F73581BA34CA}" srcOrd="1" destOrd="0" presId="urn:microsoft.com/office/officeart/2005/8/layout/list1"/>
    <dgm:cxn modelId="{704CD760-FB12-3441-87A5-4F7E7B2A031A}" type="presParOf" srcId="{B76ED5EB-8134-A14B-ACB7-C03F015E670F}" destId="{65BDA6E9-99EC-4D40-B1FC-19194F29BC83}" srcOrd="2" destOrd="0" presId="urn:microsoft.com/office/officeart/2005/8/layout/list1"/>
    <dgm:cxn modelId="{062C1BDC-1F75-D949-96F6-48113531895E}" type="presParOf" srcId="{B76ED5EB-8134-A14B-ACB7-C03F015E670F}" destId="{7FD2216B-67F5-FE41-A96B-90C633AE3BD2}" srcOrd="3" destOrd="0" presId="urn:microsoft.com/office/officeart/2005/8/layout/list1"/>
    <dgm:cxn modelId="{E9B54B69-1C5F-D745-A615-16054B932B24}" type="presParOf" srcId="{B76ED5EB-8134-A14B-ACB7-C03F015E670F}" destId="{6AC331F5-C33D-3E42-97D6-29D14DAB400C}" srcOrd="4" destOrd="0" presId="urn:microsoft.com/office/officeart/2005/8/layout/list1"/>
    <dgm:cxn modelId="{FFC7FDB0-2455-764B-9940-B8F140CA3BE8}" type="presParOf" srcId="{6AC331F5-C33D-3E42-97D6-29D14DAB400C}" destId="{4A97898D-E045-4044-9920-FAE76B38F4C1}" srcOrd="0" destOrd="0" presId="urn:microsoft.com/office/officeart/2005/8/layout/list1"/>
    <dgm:cxn modelId="{E25343C9-DC58-DF46-9F2C-B40093319C5F}" type="presParOf" srcId="{6AC331F5-C33D-3E42-97D6-29D14DAB400C}" destId="{1119553A-D6E3-894F-9FB0-F5808B25B66F}" srcOrd="1" destOrd="0" presId="urn:microsoft.com/office/officeart/2005/8/layout/list1"/>
    <dgm:cxn modelId="{1B876132-D0A3-C040-8F81-E181A933297E}" type="presParOf" srcId="{B76ED5EB-8134-A14B-ACB7-C03F015E670F}" destId="{BE2459DF-E8BE-2B49-95FC-917258BF4AA7}" srcOrd="5" destOrd="0" presId="urn:microsoft.com/office/officeart/2005/8/layout/list1"/>
    <dgm:cxn modelId="{100E5C4C-E201-6A42-A150-E14B14263004}" type="presParOf" srcId="{B76ED5EB-8134-A14B-ACB7-C03F015E670F}" destId="{1B1660A6-619B-F544-8DF8-4E58D404DD2D}" srcOrd="6" destOrd="0" presId="urn:microsoft.com/office/officeart/2005/8/layout/list1"/>
    <dgm:cxn modelId="{58626583-3F22-FA4A-A394-08B274149EDB}" type="presParOf" srcId="{B76ED5EB-8134-A14B-ACB7-C03F015E670F}" destId="{89D7ECA4-9856-1C4A-8AEC-F5ACB78CFE6D}" srcOrd="7" destOrd="0" presId="urn:microsoft.com/office/officeart/2005/8/layout/list1"/>
    <dgm:cxn modelId="{77AE629B-ED3F-FA43-BDA8-6C9B3E243B46}" type="presParOf" srcId="{B76ED5EB-8134-A14B-ACB7-C03F015E670F}" destId="{F6920FA9-DF87-204C-BF8D-84B326563AF5}" srcOrd="8" destOrd="0" presId="urn:microsoft.com/office/officeart/2005/8/layout/list1"/>
    <dgm:cxn modelId="{E686B1D7-2BD2-BE42-8C93-3AF748834217}" type="presParOf" srcId="{F6920FA9-DF87-204C-BF8D-84B326563AF5}" destId="{0F66F49F-CF03-0048-BE27-AF837EFCAF5A}" srcOrd="0" destOrd="0" presId="urn:microsoft.com/office/officeart/2005/8/layout/list1"/>
    <dgm:cxn modelId="{2CB9FA1A-7CC2-0945-894E-0BD924CEE9F6}" type="presParOf" srcId="{F6920FA9-DF87-204C-BF8D-84B326563AF5}" destId="{358371D0-8B54-5F40-9D37-D6E79EF48D40}" srcOrd="1" destOrd="0" presId="urn:microsoft.com/office/officeart/2005/8/layout/list1"/>
    <dgm:cxn modelId="{067C3475-8506-3F45-8E5B-891C964D2E34}" type="presParOf" srcId="{B76ED5EB-8134-A14B-ACB7-C03F015E670F}" destId="{BEEFD5EA-56D3-C54E-877B-C332CECA86E0}" srcOrd="9" destOrd="0" presId="urn:microsoft.com/office/officeart/2005/8/layout/list1"/>
    <dgm:cxn modelId="{18ABF0F8-48D9-E74A-8535-5D481B3CCDBE}" type="presParOf" srcId="{B76ED5EB-8134-A14B-ACB7-C03F015E670F}" destId="{6055272B-2BA6-6846-9EDA-BF485B5BBCE7}" srcOrd="10" destOrd="0" presId="urn:microsoft.com/office/officeart/2005/8/layout/list1"/>
    <dgm:cxn modelId="{EFA25FD7-EF09-AA4E-91E3-35064848425D}" type="presParOf" srcId="{B76ED5EB-8134-A14B-ACB7-C03F015E670F}" destId="{CB8FF232-1E88-114A-91BF-533ACFDAE0B1}" srcOrd="11" destOrd="0" presId="urn:microsoft.com/office/officeart/2005/8/layout/list1"/>
    <dgm:cxn modelId="{B2152A52-3C3F-164C-AE35-4F3BD47910B4}" type="presParOf" srcId="{B76ED5EB-8134-A14B-ACB7-C03F015E670F}" destId="{5B6E4BDE-8176-394A-BF00-7F6A4C0EF6AD}" srcOrd="12" destOrd="0" presId="urn:microsoft.com/office/officeart/2005/8/layout/list1"/>
    <dgm:cxn modelId="{1800266B-395C-BC4A-A598-EF0447E1CBB6}" type="presParOf" srcId="{5B6E4BDE-8176-394A-BF00-7F6A4C0EF6AD}" destId="{1C567DFB-C7D0-994C-8879-64AF9253543F}" srcOrd="0" destOrd="0" presId="urn:microsoft.com/office/officeart/2005/8/layout/list1"/>
    <dgm:cxn modelId="{EECBF4E9-C111-AD4D-8B3A-32168FD4A6BD}" type="presParOf" srcId="{5B6E4BDE-8176-394A-BF00-7F6A4C0EF6AD}" destId="{B72B75E1-16E3-8F48-B66E-95A8390E2F63}" srcOrd="1" destOrd="0" presId="urn:microsoft.com/office/officeart/2005/8/layout/list1"/>
    <dgm:cxn modelId="{2174BB22-F7C5-6140-8CCA-99BD5F96186A}" type="presParOf" srcId="{B76ED5EB-8134-A14B-ACB7-C03F015E670F}" destId="{3C0FEC09-7BA3-2A4C-937A-F3561F661E5C}" srcOrd="13" destOrd="0" presId="urn:microsoft.com/office/officeart/2005/8/layout/list1"/>
    <dgm:cxn modelId="{AFB076DC-3065-2A4F-84CE-066C26A0E509}" type="presParOf" srcId="{B76ED5EB-8134-A14B-ACB7-C03F015E670F}" destId="{7A4B0AC2-2524-4E46-8FFB-B58BC66C7FB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90F27-B4FC-CD42-B239-1D8C97085A54}">
      <dsp:nvSpPr>
        <dsp:cNvPr id="0" name=""/>
        <dsp:cNvSpPr/>
      </dsp:nvSpPr>
      <dsp:spPr>
        <a:xfrm>
          <a:off x="571070" y="0"/>
          <a:ext cx="6472129" cy="26614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131C4-07B6-3E44-97AA-56E6B61399A1}">
      <dsp:nvSpPr>
        <dsp:cNvPr id="0" name=""/>
        <dsp:cNvSpPr/>
      </dsp:nvSpPr>
      <dsp:spPr>
        <a:xfrm>
          <a:off x="5045" y="798441"/>
          <a:ext cx="2350506" cy="10645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Phase 1:</a:t>
          </a:r>
        </a:p>
        <a:p>
          <a:pPr lvl="0" algn="ctr" defTabSz="1066800">
            <a:lnSpc>
              <a:spcPct val="90000"/>
            </a:lnSpc>
            <a:spcBef>
              <a:spcPct val="0"/>
            </a:spcBef>
            <a:spcAft>
              <a:spcPct val="35000"/>
            </a:spcAft>
          </a:pPr>
          <a:r>
            <a:rPr lang="en-US" sz="2400" kern="1200" dirty="0" err="1"/>
            <a:t>Readdiness</a:t>
          </a:r>
          <a:endParaRPr lang="en-US" sz="2400" kern="1200" dirty="0"/>
        </a:p>
      </dsp:txBody>
      <dsp:txXfrm>
        <a:off x="57014" y="850410"/>
        <a:ext cx="2246568" cy="960650"/>
      </dsp:txXfrm>
    </dsp:sp>
    <dsp:sp modelId="{79EFFC27-51C5-E249-8403-E30BD2A771DF}">
      <dsp:nvSpPr>
        <dsp:cNvPr id="0" name=""/>
        <dsp:cNvSpPr/>
      </dsp:nvSpPr>
      <dsp:spPr>
        <a:xfrm>
          <a:off x="2628074" y="798441"/>
          <a:ext cx="2350506" cy="10645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Phase 2:</a:t>
          </a:r>
        </a:p>
        <a:p>
          <a:pPr lvl="0" algn="ctr" defTabSz="1066800">
            <a:lnSpc>
              <a:spcPct val="90000"/>
            </a:lnSpc>
            <a:spcBef>
              <a:spcPct val="0"/>
            </a:spcBef>
            <a:spcAft>
              <a:spcPct val="35000"/>
            </a:spcAft>
          </a:pPr>
          <a:r>
            <a:rPr lang="en-US" sz="2400" kern="1200" dirty="0"/>
            <a:t>Implementation</a:t>
          </a:r>
        </a:p>
      </dsp:txBody>
      <dsp:txXfrm>
        <a:off x="2680043" y="850410"/>
        <a:ext cx="2246568" cy="960650"/>
      </dsp:txXfrm>
    </dsp:sp>
    <dsp:sp modelId="{CFC851B4-4094-A54D-9007-146FAEECF909}">
      <dsp:nvSpPr>
        <dsp:cNvPr id="0" name=""/>
        <dsp:cNvSpPr/>
      </dsp:nvSpPr>
      <dsp:spPr>
        <a:xfrm>
          <a:off x="5251102" y="771720"/>
          <a:ext cx="2358121" cy="111803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Phase 3:</a:t>
          </a:r>
        </a:p>
        <a:p>
          <a:pPr lvl="0" algn="ctr" defTabSz="1066800">
            <a:lnSpc>
              <a:spcPct val="90000"/>
            </a:lnSpc>
            <a:spcBef>
              <a:spcPct val="0"/>
            </a:spcBef>
            <a:spcAft>
              <a:spcPct val="35000"/>
            </a:spcAft>
          </a:pPr>
          <a:r>
            <a:rPr lang="en-US" sz="2400" kern="1200" dirty="0"/>
            <a:t>Results based payments</a:t>
          </a:r>
        </a:p>
      </dsp:txBody>
      <dsp:txXfrm>
        <a:off x="5305680" y="826298"/>
        <a:ext cx="2248965" cy="1008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7E99B-66A9-471C-A96C-F0C3591E329F}">
      <dsp:nvSpPr>
        <dsp:cNvPr id="0" name=""/>
        <dsp:cNvSpPr/>
      </dsp:nvSpPr>
      <dsp:spPr>
        <a:xfrm>
          <a:off x="0" y="0"/>
          <a:ext cx="8856984" cy="1108177"/>
        </a:xfrm>
        <a:prstGeom prst="roundRect">
          <a:avLst>
            <a:gd name="adj" fmla="val 10000"/>
          </a:avLst>
        </a:prstGeom>
        <a:solidFill>
          <a:schemeClr val="accent5">
            <a:lumMod val="20000"/>
            <a:lumOff val="80000"/>
          </a:schemeClr>
        </a:solidFill>
        <a:ln>
          <a:solidFill>
            <a:schemeClr val="accent5">
              <a:lumMod val="20000"/>
              <a:lumOff val="8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National</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Strategy</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or</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Action</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Plan</a:t>
          </a:r>
          <a:endParaRPr lang="es-EC" sz="1600" b="1" kern="1200" dirty="0">
            <a:solidFill>
              <a:schemeClr val="accent1">
                <a:lumMod val="50000"/>
              </a:schemeClr>
            </a:solidFill>
            <a:latin typeface="Cambria" panose="02040503050406030204"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s-ES_tradnl" altLang="en-US" sz="1600" b="0" kern="1200" dirty="0">
              <a:solidFill>
                <a:schemeClr val="accent1">
                  <a:lumMod val="50000"/>
                </a:schemeClr>
              </a:solidFill>
              <a:latin typeface="Eras Medium ITC" panose="020B0602030504020804" pitchFamily="34" charset="0"/>
              <a:cs typeface="Arial" panose="020B0604020202020204" pitchFamily="34" charset="0"/>
            </a:rPr>
            <a:t>REDD+ </a:t>
          </a:r>
          <a:r>
            <a:rPr lang="es-ES_tradnl" altLang="en-US" sz="1600" b="0" kern="1200" dirty="0" err="1">
              <a:solidFill>
                <a:schemeClr val="accent1">
                  <a:lumMod val="50000"/>
                </a:schemeClr>
              </a:solidFill>
              <a:latin typeface="Eras Medium ITC" panose="020B0602030504020804" pitchFamily="34" charset="0"/>
              <a:cs typeface="Arial" panose="020B0604020202020204" pitchFamily="34" charset="0"/>
            </a:rPr>
            <a:t>Action</a:t>
          </a:r>
          <a:r>
            <a:rPr lang="es-ES_tradnl" altLang="en-US" sz="1600" b="0" kern="1200" dirty="0">
              <a:solidFill>
                <a:schemeClr val="accent1">
                  <a:lumMod val="50000"/>
                </a:schemeClr>
              </a:solidFill>
              <a:latin typeface="Eras Medium ITC" panose="020B0602030504020804" pitchFamily="34" charset="0"/>
              <a:cs typeface="Arial" panose="020B0604020202020204" pitchFamily="34" charset="0"/>
            </a:rPr>
            <a:t> Plan </a:t>
          </a:r>
          <a:r>
            <a:rPr lang="es-ES_tradnl" altLang="en-US" sz="1600" b="0" kern="1200" dirty="0" err="1">
              <a:solidFill>
                <a:schemeClr val="accent1">
                  <a:lumMod val="50000"/>
                </a:schemeClr>
              </a:solidFill>
              <a:latin typeface="Eras Medium ITC" panose="020B0602030504020804" pitchFamily="34" charset="0"/>
              <a:cs typeface="Arial" panose="020B0604020202020204" pitchFamily="34" charset="0"/>
            </a:rPr>
            <a:t>developed</a:t>
          </a:r>
          <a:r>
            <a:rPr lang="es-ES_tradnl" altLang="en-US" sz="1600" b="0" kern="1200" dirty="0">
              <a:solidFill>
                <a:schemeClr val="accent1">
                  <a:lumMod val="50000"/>
                </a:schemeClr>
              </a:solidFill>
              <a:latin typeface="Eras Medium ITC" panose="020B0602030504020804" pitchFamily="34" charset="0"/>
              <a:cs typeface="Arial" panose="020B0604020202020204" pitchFamily="34" charset="0"/>
            </a:rPr>
            <a:t> and </a:t>
          </a:r>
          <a:r>
            <a:rPr lang="es-ES_tradnl" altLang="en-US" sz="1600" b="0" kern="1200" dirty="0" err="1">
              <a:solidFill>
                <a:schemeClr val="accent1">
                  <a:lumMod val="50000"/>
                </a:schemeClr>
              </a:solidFill>
              <a:latin typeface="Eras Medium ITC" panose="020B0602030504020804" pitchFamily="34" charset="0"/>
              <a:cs typeface="Arial" panose="020B0604020202020204" pitchFamily="34" charset="0"/>
            </a:rPr>
            <a:t>issued</a:t>
          </a:r>
          <a:r>
            <a:rPr lang="es-ES_tradnl" altLang="en-US" sz="1600" b="0" kern="120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600" b="0" kern="1200" dirty="0" err="1">
              <a:solidFill>
                <a:schemeClr val="accent1">
                  <a:lumMod val="50000"/>
                </a:schemeClr>
              </a:solidFill>
              <a:latin typeface="Eras Medium ITC" panose="020B0602030504020804" pitchFamily="34" charset="0"/>
              <a:cs typeface="Arial" panose="020B0604020202020204" pitchFamily="34" charset="0"/>
            </a:rPr>
            <a:t>by</a:t>
          </a:r>
          <a:r>
            <a:rPr lang="es-ES_tradnl" altLang="en-US" sz="1600" b="0" kern="1200" dirty="0">
              <a:solidFill>
                <a:schemeClr val="accent1">
                  <a:lumMod val="50000"/>
                </a:schemeClr>
              </a:solidFill>
              <a:latin typeface="Eras Medium ITC" panose="020B0602030504020804" pitchFamily="34" charset="0"/>
              <a:cs typeface="Arial" panose="020B0604020202020204" pitchFamily="34" charset="0"/>
            </a:rPr>
            <a:t> ministerial </a:t>
          </a:r>
          <a:r>
            <a:rPr lang="es-ES_tradnl" altLang="en-US" sz="1600" b="0" kern="1200" dirty="0" err="1">
              <a:solidFill>
                <a:schemeClr val="accent1">
                  <a:lumMod val="50000"/>
                </a:schemeClr>
              </a:solidFill>
              <a:latin typeface="Eras Medium ITC" panose="020B0602030504020804" pitchFamily="34" charset="0"/>
              <a:cs typeface="Arial" panose="020B0604020202020204" pitchFamily="34" charset="0"/>
            </a:rPr>
            <a:t>decree</a:t>
          </a:r>
          <a:endParaRPr lang="es-EC" sz="1600" b="0" kern="1200" dirty="0">
            <a:solidFill>
              <a:schemeClr val="accent1">
                <a:lumMod val="50000"/>
              </a:schemeClr>
            </a:solidFill>
            <a:latin typeface="Eras Medium ITC" panose="020B06020305040208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a:solidFill>
                <a:schemeClr val="accent1">
                  <a:lumMod val="50000"/>
                </a:schemeClr>
              </a:solidFill>
              <a:latin typeface="Eras Medium ITC" panose="020B0602030504020804" pitchFamily="34" charset="0"/>
              <a:cs typeface="Arial" panose="020B0604020202020204" pitchFamily="34" charset="0"/>
            </a:rPr>
            <a:t>National Approach</a:t>
          </a:r>
        </a:p>
      </dsp:txBody>
      <dsp:txXfrm>
        <a:off x="1882214" y="0"/>
        <a:ext cx="6974769" cy="1108177"/>
      </dsp:txXfrm>
    </dsp:sp>
    <dsp:sp modelId="{5633A8D2-192E-4048-AD8D-862B2E25F18C}">
      <dsp:nvSpPr>
        <dsp:cNvPr id="0" name=""/>
        <dsp:cNvSpPr/>
      </dsp:nvSpPr>
      <dsp:spPr>
        <a:xfrm>
          <a:off x="110817" y="110817"/>
          <a:ext cx="1771396" cy="88654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4526B45-868B-4736-B5C7-9F5A6C77173E}">
      <dsp:nvSpPr>
        <dsp:cNvPr id="0" name=""/>
        <dsp:cNvSpPr/>
      </dsp:nvSpPr>
      <dsp:spPr>
        <a:xfrm>
          <a:off x="0" y="1218995"/>
          <a:ext cx="8856984" cy="1238588"/>
        </a:xfrm>
        <a:prstGeom prst="roundRect">
          <a:avLst>
            <a:gd name="adj" fmla="val 10000"/>
          </a:avLst>
        </a:prstGeom>
        <a:solidFill>
          <a:schemeClr val="accent5">
            <a:lumMod val="20000"/>
            <a:lumOff val="80000"/>
          </a:schemeClr>
        </a:solidFill>
        <a:ln>
          <a:solidFill>
            <a:schemeClr val="accent5">
              <a:lumMod val="20000"/>
              <a:lumOff val="8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National</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Forest</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Reference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Emissions</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Level</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(NFREL)</a:t>
          </a:r>
          <a:endParaRPr lang="es-EC" sz="1600" b="1" kern="1200" dirty="0">
            <a:solidFill>
              <a:schemeClr val="accent1">
                <a:lumMod val="50000"/>
              </a:schemeClr>
            </a:solidFill>
            <a:latin typeface="Cambria" panose="02040503050406030204"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s-ES_tradnl" altLang="en-US" sz="1600" b="0" kern="1200" dirty="0" err="1">
              <a:solidFill>
                <a:schemeClr val="accent1">
                  <a:lumMod val="50000"/>
                </a:schemeClr>
              </a:solidFill>
              <a:latin typeface="Eras Medium ITC" panose="020B0602030504020804" pitchFamily="34" charset="0"/>
              <a:cs typeface="Times New Roman" panose="02020603050405020304" pitchFamily="18" charset="0"/>
            </a:rPr>
            <a:t>Activity</a:t>
          </a:r>
          <a:r>
            <a:rPr lang="es-ES_tradnl" altLang="en-US" sz="1600" b="0" kern="120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kern="1200" dirty="0" err="1">
              <a:solidFill>
                <a:schemeClr val="accent1">
                  <a:lumMod val="50000"/>
                </a:schemeClr>
              </a:solidFill>
              <a:latin typeface="Eras Medium ITC" panose="020B0602030504020804" pitchFamily="34" charset="0"/>
              <a:cs typeface="Times New Roman" panose="02020603050405020304" pitchFamily="18" charset="0"/>
            </a:rPr>
            <a:t>Deforestation</a:t>
          </a:r>
          <a:endParaRPr lang="es-EC" sz="1600" b="0" kern="1200" dirty="0">
            <a:solidFill>
              <a:schemeClr val="accent1">
                <a:lumMod val="50000"/>
              </a:schemeClr>
            </a:solidFill>
            <a:latin typeface="Eras Medium ITC" panose="020B06020305040208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_tradnl" altLang="en-US" sz="1600" b="0" kern="1200" dirty="0" err="1">
              <a:solidFill>
                <a:schemeClr val="accent1">
                  <a:lumMod val="50000"/>
                </a:schemeClr>
              </a:solidFill>
              <a:latin typeface="Eras Medium ITC" panose="020B0602030504020804" pitchFamily="34" charset="0"/>
              <a:cs typeface="Times New Roman" panose="02020603050405020304" pitchFamily="18" charset="0"/>
            </a:rPr>
            <a:t>National</a:t>
          </a:r>
          <a:r>
            <a:rPr lang="es-ES_tradnl" altLang="en-US" sz="1600" b="0" kern="120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kern="1200" dirty="0" err="1">
              <a:solidFill>
                <a:schemeClr val="accent1">
                  <a:lumMod val="50000"/>
                </a:schemeClr>
              </a:solidFill>
              <a:latin typeface="Eras Medium ITC" panose="020B0602030504020804" pitchFamily="34" charset="0"/>
              <a:cs typeface="Times New Roman" panose="02020603050405020304" pitchFamily="18" charset="0"/>
            </a:rPr>
            <a:t>approach</a:t>
          </a:r>
          <a:endParaRPr lang="es-EC" sz="1600" b="0" kern="1200" dirty="0">
            <a:solidFill>
              <a:schemeClr val="accent1">
                <a:lumMod val="50000"/>
              </a:schemeClr>
            </a:solidFill>
            <a:latin typeface="Eras Medium ITC" panose="020B06020305040208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_tradnl" altLang="en-US" sz="1600" b="0" kern="1200" dirty="0" err="1">
              <a:solidFill>
                <a:schemeClr val="accent1">
                  <a:lumMod val="50000"/>
                </a:schemeClr>
              </a:solidFill>
              <a:latin typeface="Eras Medium ITC" panose="020B0602030504020804" pitchFamily="34" charset="0"/>
              <a:cs typeface="Times New Roman" panose="02020603050405020304" pitchFamily="18" charset="0"/>
            </a:rPr>
            <a:t>Succesfully</a:t>
          </a:r>
          <a:r>
            <a:rPr lang="es-ES_tradnl" altLang="en-US" sz="1600" b="0" kern="120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kern="1200" dirty="0" err="1">
              <a:solidFill>
                <a:schemeClr val="accent1">
                  <a:lumMod val="50000"/>
                </a:schemeClr>
              </a:solidFill>
              <a:latin typeface="Eras Medium ITC" panose="020B0602030504020804" pitchFamily="34" charset="0"/>
              <a:cs typeface="Times New Roman" panose="02020603050405020304" pitchFamily="18" charset="0"/>
            </a:rPr>
            <a:t>evaluated</a:t>
          </a:r>
          <a:r>
            <a:rPr lang="es-ES_tradnl" altLang="en-US" sz="1600" b="0" kern="120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kern="1200" dirty="0" err="1">
              <a:solidFill>
                <a:schemeClr val="accent1">
                  <a:lumMod val="50000"/>
                </a:schemeClr>
              </a:solidFill>
              <a:latin typeface="Eras Medium ITC" panose="020B0602030504020804" pitchFamily="34" charset="0"/>
              <a:cs typeface="Times New Roman" panose="02020603050405020304" pitchFamily="18" charset="0"/>
            </a:rPr>
            <a:t>by</a:t>
          </a:r>
          <a:r>
            <a:rPr lang="es-ES_tradnl" altLang="en-US" sz="1600" b="0" kern="1200" dirty="0">
              <a:solidFill>
                <a:schemeClr val="accent1">
                  <a:lumMod val="50000"/>
                </a:schemeClr>
              </a:solidFill>
              <a:latin typeface="Eras Medium ITC" panose="020B0602030504020804" pitchFamily="34" charset="0"/>
              <a:cs typeface="Times New Roman" panose="02020603050405020304" pitchFamily="18" charset="0"/>
            </a:rPr>
            <a:t> UNFCCC </a:t>
          </a:r>
          <a:r>
            <a:rPr lang="es-ES_tradnl" altLang="en-US" sz="1600" b="0" kern="1200" dirty="0" err="1">
              <a:solidFill>
                <a:schemeClr val="accent1">
                  <a:lumMod val="50000"/>
                </a:schemeClr>
              </a:solidFill>
              <a:latin typeface="Eras Medium ITC" panose="020B0602030504020804" pitchFamily="34" charset="0"/>
              <a:cs typeface="Times New Roman" panose="02020603050405020304" pitchFamily="18" charset="0"/>
            </a:rPr>
            <a:t>on</a:t>
          </a:r>
          <a:r>
            <a:rPr lang="es-ES_tradnl" altLang="en-US" sz="1600" b="0" kern="1200" dirty="0">
              <a:solidFill>
                <a:schemeClr val="accent1">
                  <a:lumMod val="50000"/>
                </a:schemeClr>
              </a:solidFill>
              <a:latin typeface="Eras Medium ITC" panose="020B0602030504020804" pitchFamily="34" charset="0"/>
              <a:cs typeface="Times New Roman" panose="02020603050405020304" pitchFamily="18" charset="0"/>
            </a:rPr>
            <a:t> </a:t>
          </a:r>
          <a:r>
            <a:rPr lang="es-ES_tradnl" altLang="en-US" sz="1600" b="0" kern="1200" dirty="0" err="1">
              <a:solidFill>
                <a:schemeClr val="accent1">
                  <a:lumMod val="50000"/>
                </a:schemeClr>
              </a:solidFill>
              <a:latin typeface="Eras Medium ITC" panose="020B0602030504020804" pitchFamily="34" charset="0"/>
              <a:cs typeface="Times New Roman" panose="02020603050405020304" pitchFamily="18" charset="0"/>
            </a:rPr>
            <a:t>october</a:t>
          </a:r>
          <a:r>
            <a:rPr lang="es-ES_tradnl" altLang="en-US" sz="1600" b="0" kern="1200" dirty="0">
              <a:solidFill>
                <a:schemeClr val="accent1">
                  <a:lumMod val="50000"/>
                </a:schemeClr>
              </a:solidFill>
              <a:latin typeface="Eras Medium ITC" panose="020B0602030504020804" pitchFamily="34" charset="0"/>
              <a:cs typeface="Times New Roman" panose="02020603050405020304" pitchFamily="18" charset="0"/>
            </a:rPr>
            <a:t>, 2015</a:t>
          </a:r>
          <a:endParaRPr lang="es-EC" sz="1600" b="0" kern="1200" dirty="0">
            <a:solidFill>
              <a:schemeClr val="accent1">
                <a:lumMod val="50000"/>
              </a:schemeClr>
            </a:solidFill>
            <a:latin typeface="Eras Medium ITC" panose="020B0602030504020804" pitchFamily="34" charset="0"/>
            <a:cs typeface="Times New Roman" panose="02020603050405020304" pitchFamily="18" charset="0"/>
          </a:endParaRPr>
        </a:p>
      </dsp:txBody>
      <dsp:txXfrm>
        <a:off x="1882214" y="1218995"/>
        <a:ext cx="6974769" cy="1238588"/>
      </dsp:txXfrm>
    </dsp:sp>
    <dsp:sp modelId="{43AE4057-20F8-411F-ABD5-30151C8D2237}">
      <dsp:nvSpPr>
        <dsp:cNvPr id="0" name=""/>
        <dsp:cNvSpPr/>
      </dsp:nvSpPr>
      <dsp:spPr>
        <a:xfrm>
          <a:off x="110817" y="1395018"/>
          <a:ext cx="1771396" cy="88654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79C345B-4F1E-40C9-840F-0C6CDD3185C1}">
      <dsp:nvSpPr>
        <dsp:cNvPr id="0" name=""/>
        <dsp:cNvSpPr/>
      </dsp:nvSpPr>
      <dsp:spPr>
        <a:xfrm>
          <a:off x="0" y="2596648"/>
          <a:ext cx="8856984" cy="1108177"/>
        </a:xfrm>
        <a:prstGeom prst="roundRect">
          <a:avLst>
            <a:gd name="adj" fmla="val 10000"/>
          </a:avLst>
        </a:prstGeom>
        <a:solidFill>
          <a:schemeClr val="accent5">
            <a:lumMod val="20000"/>
            <a:lumOff val="80000"/>
          </a:schemeClr>
        </a:solidFill>
        <a:ln>
          <a:solidFill>
            <a:schemeClr val="accent5">
              <a:lumMod val="20000"/>
              <a:lumOff val="8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National</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Forest</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Monitoring</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System</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(NFMS)</a:t>
          </a:r>
          <a:endParaRPr lang="es-EC" sz="1600" b="1" kern="1200" dirty="0">
            <a:solidFill>
              <a:schemeClr val="accent1">
                <a:lumMod val="50000"/>
              </a:schemeClr>
            </a:solidFill>
            <a:latin typeface="Cambria" panose="02040503050406030204"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s-ES_tradnl" altLang="en-US" sz="1600" b="0" kern="1200" dirty="0">
              <a:solidFill>
                <a:schemeClr val="accent1">
                  <a:lumMod val="50000"/>
                </a:schemeClr>
              </a:solidFill>
              <a:latin typeface="Eras Medium ITC" panose="020B0602030504020804" pitchFamily="34" charset="0"/>
              <a:cs typeface="Arial" panose="020B0604020202020204" pitchFamily="34" charset="0"/>
            </a:rPr>
            <a:t>MRV proceses </a:t>
          </a:r>
          <a:r>
            <a:rPr lang="es-ES_tradnl" altLang="en-US" sz="1600" b="0" kern="1200" dirty="0" err="1">
              <a:solidFill>
                <a:schemeClr val="accent1">
                  <a:lumMod val="50000"/>
                </a:schemeClr>
              </a:solidFill>
              <a:latin typeface="Eras Medium ITC" panose="020B0602030504020804" pitchFamily="34" charset="0"/>
              <a:cs typeface="Arial" panose="020B0604020202020204" pitchFamily="34" charset="0"/>
            </a:rPr>
            <a:t>strenghtened</a:t>
          </a:r>
          <a:endParaRPr lang="es-EC" sz="1600" b="0" kern="1200" dirty="0">
            <a:solidFill>
              <a:schemeClr val="accent1">
                <a:lumMod val="50000"/>
              </a:schemeClr>
            </a:solidFill>
            <a:latin typeface="Eras Medium ITC" panose="020B06020305040208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a:solidFill>
                <a:schemeClr val="accent1">
                  <a:lumMod val="50000"/>
                </a:schemeClr>
              </a:solidFill>
              <a:latin typeface="Eras Medium ITC" panose="020B0602030504020804" pitchFamily="34" charset="0"/>
              <a:cs typeface="Arial" panose="020B0604020202020204" pitchFamily="34" charset="0"/>
            </a:rPr>
            <a:t>Institutionality and proceses stablished</a:t>
          </a:r>
        </a:p>
      </dsp:txBody>
      <dsp:txXfrm>
        <a:off x="1882214" y="2596648"/>
        <a:ext cx="6974769" cy="1108177"/>
      </dsp:txXfrm>
    </dsp:sp>
    <dsp:sp modelId="{EF75F2A2-6834-4457-9AAE-FF00D428838F}">
      <dsp:nvSpPr>
        <dsp:cNvPr id="0" name=""/>
        <dsp:cNvSpPr/>
      </dsp:nvSpPr>
      <dsp:spPr>
        <a:xfrm>
          <a:off x="110817" y="2679219"/>
          <a:ext cx="1771396" cy="8865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605826E-D6E5-4DD8-A697-C13406583E17}">
      <dsp:nvSpPr>
        <dsp:cNvPr id="0" name=""/>
        <dsp:cNvSpPr/>
      </dsp:nvSpPr>
      <dsp:spPr>
        <a:xfrm>
          <a:off x="0" y="3787397"/>
          <a:ext cx="8856984" cy="1108177"/>
        </a:xfrm>
        <a:prstGeom prst="roundRect">
          <a:avLst>
            <a:gd name="adj" fmla="val 10000"/>
          </a:avLst>
        </a:prstGeom>
        <a:solidFill>
          <a:schemeClr val="accent5">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Safeguard</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Information</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a:t>
          </a:r>
          <a:r>
            <a:rPr lang="es-ES_tradnl" altLang="en-US" sz="1600" b="1" kern="1200" dirty="0" err="1">
              <a:solidFill>
                <a:schemeClr val="accent1">
                  <a:lumMod val="50000"/>
                </a:schemeClr>
              </a:solidFill>
              <a:latin typeface="Cambria" panose="02040503050406030204" pitchFamily="18" charset="0"/>
              <a:cs typeface="Arial" panose="020B0604020202020204" pitchFamily="34" charset="0"/>
            </a:rPr>
            <a:t>System</a:t>
          </a:r>
          <a:r>
            <a:rPr lang="es-ES_tradnl" altLang="en-US" sz="1600" b="1" kern="1200" dirty="0">
              <a:solidFill>
                <a:schemeClr val="accent1">
                  <a:lumMod val="50000"/>
                </a:schemeClr>
              </a:solidFill>
              <a:latin typeface="Cambria" panose="02040503050406030204" pitchFamily="18" charset="0"/>
              <a:cs typeface="Arial" panose="020B0604020202020204" pitchFamily="34" charset="0"/>
            </a:rPr>
            <a:t> (SIS)</a:t>
          </a:r>
          <a:endParaRPr lang="es-EC" sz="1600" b="1" kern="1200" dirty="0">
            <a:solidFill>
              <a:schemeClr val="accent1">
                <a:lumMod val="50000"/>
              </a:schemeClr>
            </a:solidFill>
            <a:latin typeface="Cambria" panose="02040503050406030204" pitchFamily="18" charset="0"/>
            <a:cs typeface="Arial" panose="020B0604020202020204" pitchFamily="34" charset="0"/>
          </a:endParaRPr>
        </a:p>
        <a:p>
          <a:pPr marL="114300" lvl="1" indent="-114300" algn="l" defTabSz="666750">
            <a:lnSpc>
              <a:spcPct val="90000"/>
            </a:lnSpc>
            <a:spcBef>
              <a:spcPct val="0"/>
            </a:spcBef>
            <a:spcAft>
              <a:spcPct val="15000"/>
            </a:spcAft>
            <a:buChar char="••"/>
          </a:pP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SIS proceses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identified</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and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stablished</a:t>
          </a:r>
          <a:endPar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First</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Summary</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of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Information</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SoI</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presented</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to</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UNFCCC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on</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march</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2017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with</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a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national</a:t>
          </a:r>
          <a:r>
            <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rPr>
            <a:t> </a:t>
          </a:r>
          <a:r>
            <a:rPr lang="es-ES_tradnl" altLang="en-US" sz="1500" b="0" kern="1200" dirty="0" err="1">
              <a:solidFill>
                <a:schemeClr val="accent1">
                  <a:lumMod val="50000"/>
                </a:schemeClr>
              </a:solidFill>
              <a:latin typeface="Eras Medium ITC" panose="020B0602030504020804" pitchFamily="34" charset="0"/>
              <a:cs typeface="Arial" panose="020B0604020202020204" pitchFamily="34" charset="0"/>
            </a:rPr>
            <a:t>approach</a:t>
          </a:r>
          <a:endParaRPr lang="es-ES_tradnl" altLang="en-US" sz="1500" b="0" kern="1200" dirty="0">
            <a:solidFill>
              <a:schemeClr val="accent1">
                <a:lumMod val="50000"/>
              </a:schemeClr>
            </a:solidFill>
            <a:latin typeface="Eras Medium ITC" panose="020B0602030504020804" pitchFamily="34" charset="0"/>
            <a:cs typeface="Arial" panose="020B0604020202020204" pitchFamily="34" charset="0"/>
          </a:endParaRPr>
        </a:p>
      </dsp:txBody>
      <dsp:txXfrm>
        <a:off x="1882214" y="3787397"/>
        <a:ext cx="6974769" cy="1108177"/>
      </dsp:txXfrm>
    </dsp:sp>
    <dsp:sp modelId="{3B1A05B1-0DC4-4CF2-B892-3E0B9F99C5A4}">
      <dsp:nvSpPr>
        <dsp:cNvPr id="0" name=""/>
        <dsp:cNvSpPr/>
      </dsp:nvSpPr>
      <dsp:spPr>
        <a:xfrm>
          <a:off x="110817" y="3898214"/>
          <a:ext cx="1771396" cy="886542"/>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02B68-AFFF-0345-B86E-C1792A25644D}">
      <dsp:nvSpPr>
        <dsp:cNvPr id="0" name=""/>
        <dsp:cNvSpPr/>
      </dsp:nvSpPr>
      <dsp:spPr>
        <a:xfrm>
          <a:off x="1863" y="0"/>
          <a:ext cx="1953340" cy="2808312"/>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effectLst/>
              <a:latin typeface="+mn-lt"/>
              <a:ea typeface="+mn-ea"/>
              <a:cs typeface="+mn-cs"/>
            </a:rPr>
            <a:t>Policies and institutional management </a:t>
          </a:r>
          <a:endParaRPr lang="es-EC" sz="1800" kern="1200" noProof="0" dirty="0">
            <a:solidFill>
              <a:schemeClr val="bg1"/>
            </a:solidFill>
          </a:endParaRPr>
        </a:p>
      </dsp:txBody>
      <dsp:txXfrm>
        <a:off x="1863" y="1123324"/>
        <a:ext cx="1953340" cy="1123324"/>
      </dsp:txXfrm>
    </dsp:sp>
    <dsp:sp modelId="{366F01CC-47BA-A047-8F1E-CD4A18CF1CD2}">
      <dsp:nvSpPr>
        <dsp:cNvPr id="0" name=""/>
        <dsp:cNvSpPr/>
      </dsp:nvSpPr>
      <dsp:spPr>
        <a:xfrm>
          <a:off x="510949" y="168498"/>
          <a:ext cx="935167" cy="93516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EE152BE-E7FA-584E-A4A5-DB9292C9D134}">
      <dsp:nvSpPr>
        <dsp:cNvPr id="0" name=""/>
        <dsp:cNvSpPr/>
      </dsp:nvSpPr>
      <dsp:spPr>
        <a:xfrm>
          <a:off x="2013803" y="0"/>
          <a:ext cx="1953340" cy="2808312"/>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solidFill>
                <a:srgbClr val="FFFFFF"/>
              </a:solidFill>
              <a:effectLst/>
              <a:latin typeface="+mn-lt"/>
              <a:ea typeface="+mn-ea"/>
              <a:cs typeface="+mn-cs"/>
            </a:rPr>
            <a:t>Transition to sustainable and deforestation- free productive systems </a:t>
          </a:r>
          <a:endParaRPr lang="es-EC" sz="1800" kern="1200" noProof="0" dirty="0">
            <a:solidFill>
              <a:srgbClr val="FFFFFF"/>
            </a:solidFill>
          </a:endParaRPr>
        </a:p>
      </dsp:txBody>
      <dsp:txXfrm>
        <a:off x="2013803" y="1123324"/>
        <a:ext cx="1953340" cy="1123324"/>
      </dsp:txXfrm>
    </dsp:sp>
    <dsp:sp modelId="{6FDDFB98-C035-0647-A437-002109C455A0}">
      <dsp:nvSpPr>
        <dsp:cNvPr id="0" name=""/>
        <dsp:cNvSpPr/>
      </dsp:nvSpPr>
      <dsp:spPr>
        <a:xfrm>
          <a:off x="2511794" y="201496"/>
          <a:ext cx="957359" cy="86917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9C9513F-2403-5F45-A3ED-6C16943898AD}">
      <dsp:nvSpPr>
        <dsp:cNvPr id="0" name=""/>
        <dsp:cNvSpPr/>
      </dsp:nvSpPr>
      <dsp:spPr>
        <a:xfrm>
          <a:off x="4025744" y="0"/>
          <a:ext cx="1953340" cy="280831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solidFill>
                <a:srgbClr val="FFFFFF"/>
              </a:solidFill>
              <a:effectLst/>
              <a:latin typeface="+mn-lt"/>
              <a:ea typeface="+mn-ea"/>
              <a:cs typeface="+mn-cs"/>
            </a:rPr>
            <a:t>Sustainable forest management </a:t>
          </a:r>
          <a:endParaRPr lang="es-EC" sz="1800" kern="1200" noProof="0" dirty="0">
            <a:solidFill>
              <a:srgbClr val="FFFFFF"/>
            </a:solidFill>
          </a:endParaRPr>
        </a:p>
      </dsp:txBody>
      <dsp:txXfrm>
        <a:off x="4025744" y="1123324"/>
        <a:ext cx="1953340" cy="1123324"/>
      </dsp:txXfrm>
    </dsp:sp>
    <dsp:sp modelId="{D9D4280E-5CC8-6B49-8DD6-6E1778D9764C}">
      <dsp:nvSpPr>
        <dsp:cNvPr id="0" name=""/>
        <dsp:cNvSpPr/>
      </dsp:nvSpPr>
      <dsp:spPr>
        <a:xfrm>
          <a:off x="4534830" y="168498"/>
          <a:ext cx="935167" cy="935167"/>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2E03482-C1C8-624D-88C2-7986C08DA830}">
      <dsp:nvSpPr>
        <dsp:cNvPr id="0" name=""/>
        <dsp:cNvSpPr/>
      </dsp:nvSpPr>
      <dsp:spPr>
        <a:xfrm>
          <a:off x="6037684" y="0"/>
          <a:ext cx="1953340" cy="2808312"/>
        </a:xfrm>
        <a:prstGeom prst="roundRect">
          <a:avLst>
            <a:gd name="adj" fmla="val 10000"/>
          </a:avLst>
        </a:prstGeom>
        <a:solidFill>
          <a:srgbClr val="E1413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Conservation and restoration </a:t>
          </a:r>
          <a:endParaRPr lang="es-EC" sz="1800" kern="1200" noProof="0" dirty="0"/>
        </a:p>
      </dsp:txBody>
      <dsp:txXfrm>
        <a:off x="6037684" y="1123324"/>
        <a:ext cx="1953340" cy="1123324"/>
      </dsp:txXfrm>
    </dsp:sp>
    <dsp:sp modelId="{D019A00B-ACDC-3242-8DF9-A548A568712B}">
      <dsp:nvSpPr>
        <dsp:cNvPr id="0" name=""/>
        <dsp:cNvSpPr/>
      </dsp:nvSpPr>
      <dsp:spPr>
        <a:xfrm>
          <a:off x="6546770" y="168498"/>
          <a:ext cx="935167" cy="935167"/>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909308-52B3-5A47-AB1E-D50DF382C478}">
      <dsp:nvSpPr>
        <dsp:cNvPr id="0" name=""/>
        <dsp:cNvSpPr/>
      </dsp:nvSpPr>
      <dsp:spPr>
        <a:xfrm>
          <a:off x="288022" y="2106236"/>
          <a:ext cx="7416843" cy="702075"/>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DA6E9-99EC-4D40-B1FC-19194F29BC83}">
      <dsp:nvSpPr>
        <dsp:cNvPr id="0" name=""/>
        <dsp:cNvSpPr/>
      </dsp:nvSpPr>
      <dsp:spPr>
        <a:xfrm>
          <a:off x="0" y="432995"/>
          <a:ext cx="7776864" cy="705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492CC7-AB68-0749-9A15-28BDACE79017}">
      <dsp:nvSpPr>
        <dsp:cNvPr id="0" name=""/>
        <dsp:cNvSpPr/>
      </dsp:nvSpPr>
      <dsp:spPr>
        <a:xfrm>
          <a:off x="388843" y="19715"/>
          <a:ext cx="5443804" cy="826560"/>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05763" tIns="0" rIns="205763" bIns="0" numCol="1" spcCol="1270" anchor="ctr" anchorCtr="0">
          <a:noAutofit/>
        </a:bodyPr>
        <a:lstStyle/>
        <a:p>
          <a:pPr lvl="0" algn="l" defTabSz="1022350">
            <a:lnSpc>
              <a:spcPct val="90000"/>
            </a:lnSpc>
            <a:spcBef>
              <a:spcPct val="0"/>
            </a:spcBef>
            <a:spcAft>
              <a:spcPct val="35000"/>
            </a:spcAft>
          </a:pPr>
          <a:r>
            <a:rPr lang="en-US" sz="2300" kern="1200" dirty="0"/>
            <a:t>REDD+ National AP &amp; other Warsaw framework requirements- ready</a:t>
          </a:r>
        </a:p>
      </dsp:txBody>
      <dsp:txXfrm>
        <a:off x="429192" y="60064"/>
        <a:ext cx="5363106" cy="745862"/>
      </dsp:txXfrm>
    </dsp:sp>
    <dsp:sp modelId="{1B1660A6-619B-F544-8DF8-4E58D404DD2D}">
      <dsp:nvSpPr>
        <dsp:cNvPr id="0" name=""/>
        <dsp:cNvSpPr/>
      </dsp:nvSpPr>
      <dsp:spPr>
        <a:xfrm>
          <a:off x="0" y="1703076"/>
          <a:ext cx="7776864" cy="705600"/>
        </a:xfrm>
        <a:prstGeom prst="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sp>
    <dsp:sp modelId="{1119553A-D6E3-894F-9FB0-F5808B25B66F}">
      <dsp:nvSpPr>
        <dsp:cNvPr id="0" name=""/>
        <dsp:cNvSpPr/>
      </dsp:nvSpPr>
      <dsp:spPr>
        <a:xfrm>
          <a:off x="388843" y="1289795"/>
          <a:ext cx="5713382" cy="826560"/>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05763" tIns="0" rIns="205763" bIns="0" numCol="1" spcCol="1270" anchor="ctr" anchorCtr="0">
          <a:noAutofit/>
        </a:bodyPr>
        <a:lstStyle/>
        <a:p>
          <a:pPr lvl="0" algn="l" defTabSz="1022350">
            <a:lnSpc>
              <a:spcPct val="90000"/>
            </a:lnSpc>
            <a:spcBef>
              <a:spcPct val="0"/>
            </a:spcBef>
            <a:spcAft>
              <a:spcPct val="35000"/>
            </a:spcAft>
          </a:pPr>
          <a:r>
            <a:rPr lang="en-US" sz="2300" kern="1200" dirty="0"/>
            <a:t>REDD+ Implementation plans &amp; REDD+ financial strategy - ready</a:t>
          </a:r>
        </a:p>
      </dsp:txBody>
      <dsp:txXfrm>
        <a:off x="429192" y="1330144"/>
        <a:ext cx="5632684" cy="745862"/>
      </dsp:txXfrm>
    </dsp:sp>
    <dsp:sp modelId="{6055272B-2BA6-6846-9EDA-BF485B5BBCE7}">
      <dsp:nvSpPr>
        <dsp:cNvPr id="0" name=""/>
        <dsp:cNvSpPr/>
      </dsp:nvSpPr>
      <dsp:spPr>
        <a:xfrm>
          <a:off x="0" y="2973156"/>
          <a:ext cx="7776864" cy="705600"/>
        </a:xfrm>
        <a:prstGeom prst="rect">
          <a:avLst/>
        </a:prstGeom>
        <a:solidFill>
          <a:schemeClr val="lt1">
            <a:alpha val="90000"/>
            <a:hueOff val="0"/>
            <a:satOff val="0"/>
            <a:lumOff val="0"/>
            <a:alphaOff val="0"/>
          </a:schemeClr>
        </a:solidFill>
        <a:ln w="9525" cap="flat" cmpd="sng" algn="ctr">
          <a:solidFill>
            <a:schemeClr val="accent4">
              <a:hueOff val="-2976514"/>
              <a:satOff val="17933"/>
              <a:lumOff val="1437"/>
              <a:alphaOff val="0"/>
            </a:schemeClr>
          </a:solidFill>
          <a:prstDash val="solid"/>
        </a:ln>
        <a:effectLst/>
      </dsp:spPr>
      <dsp:style>
        <a:lnRef idx="1">
          <a:scrgbClr r="0" g="0" b="0"/>
        </a:lnRef>
        <a:fillRef idx="1">
          <a:scrgbClr r="0" g="0" b="0"/>
        </a:fillRef>
        <a:effectRef idx="0">
          <a:scrgbClr r="0" g="0" b="0"/>
        </a:effectRef>
        <a:fontRef idx="minor"/>
      </dsp:style>
    </dsp:sp>
    <dsp:sp modelId="{358371D0-8B54-5F40-9D37-D6E79EF48D40}">
      <dsp:nvSpPr>
        <dsp:cNvPr id="0" name=""/>
        <dsp:cNvSpPr/>
      </dsp:nvSpPr>
      <dsp:spPr>
        <a:xfrm>
          <a:off x="388843" y="2559876"/>
          <a:ext cx="6208114" cy="82656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5763" tIns="0" rIns="205763" bIns="0" numCol="1" spcCol="1270" anchor="ctr" anchorCtr="0">
          <a:noAutofit/>
        </a:bodyPr>
        <a:lstStyle/>
        <a:p>
          <a:pPr lvl="0" algn="l" defTabSz="1022350">
            <a:lnSpc>
              <a:spcPct val="90000"/>
            </a:lnSpc>
            <a:spcBef>
              <a:spcPct val="0"/>
            </a:spcBef>
            <a:spcAft>
              <a:spcPct val="35000"/>
            </a:spcAft>
          </a:pPr>
          <a:r>
            <a:rPr lang="en-US" sz="2300" kern="1200" dirty="0"/>
            <a:t>GCF project starting its implementation </a:t>
          </a:r>
        </a:p>
      </dsp:txBody>
      <dsp:txXfrm>
        <a:off x="429192" y="2600225"/>
        <a:ext cx="6127416" cy="745862"/>
      </dsp:txXfrm>
    </dsp:sp>
    <dsp:sp modelId="{7A4B0AC2-2524-4E46-8FFB-B58BC66C7FBE}">
      <dsp:nvSpPr>
        <dsp:cNvPr id="0" name=""/>
        <dsp:cNvSpPr/>
      </dsp:nvSpPr>
      <dsp:spPr>
        <a:xfrm>
          <a:off x="0" y="4243236"/>
          <a:ext cx="7776864" cy="705600"/>
        </a:xfrm>
        <a:prstGeom prst="rect">
          <a:avLst/>
        </a:prstGeom>
        <a:solidFill>
          <a:schemeClr val="lt1">
            <a:alpha val="90000"/>
            <a:hueOff val="0"/>
            <a:satOff val="0"/>
            <a:lumOff val="0"/>
            <a:alphaOff val="0"/>
          </a:schemeClr>
        </a:solidFill>
        <a:ln w="9525" cap="flat" cmpd="sng" algn="ctr">
          <a:solidFill>
            <a:schemeClr val="accent4">
              <a:hueOff val="-4464771"/>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B72B75E1-16E3-8F48-B66E-95A8390E2F63}">
      <dsp:nvSpPr>
        <dsp:cNvPr id="0" name=""/>
        <dsp:cNvSpPr/>
      </dsp:nvSpPr>
      <dsp:spPr>
        <a:xfrm>
          <a:off x="388843" y="3829956"/>
          <a:ext cx="6785757" cy="826560"/>
        </a:xfrm>
        <a:prstGeom prst="roundRect">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63" tIns="0" rIns="205763" bIns="0" numCol="1" spcCol="1270" anchor="ctr" anchorCtr="0">
          <a:noAutofit/>
        </a:bodyPr>
        <a:lstStyle/>
        <a:p>
          <a:pPr lvl="0" algn="l" defTabSz="1022350">
            <a:lnSpc>
              <a:spcPct val="90000"/>
            </a:lnSpc>
            <a:spcBef>
              <a:spcPct val="0"/>
            </a:spcBef>
            <a:spcAft>
              <a:spcPct val="35000"/>
            </a:spcAft>
          </a:pPr>
          <a:r>
            <a:rPr lang="en-US" sz="2300" kern="1200" dirty="0"/>
            <a:t>Additional</a:t>
          </a:r>
          <a:r>
            <a:rPr lang="en-US" sz="2300" kern="1200" baseline="0" dirty="0"/>
            <a:t> financing mobilization: (preparation of proposals, design of  a funding mechanism)</a:t>
          </a:r>
          <a:endParaRPr lang="en-US" sz="2300" kern="1200" dirty="0"/>
        </a:p>
      </dsp:txBody>
      <dsp:txXfrm>
        <a:off x="429192" y="3870305"/>
        <a:ext cx="6705059"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F9C02-B401-4AD9-87F8-2F00F9D5D1A4}" type="datetimeFigureOut">
              <a:rPr lang="es-ES" smtClean="0"/>
              <a:pPr/>
              <a:t>10/10/17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8D0EA-2F4A-4B4F-AE09-4F1E73B99333}" type="slidenum">
              <a:rPr lang="es-ES" smtClean="0"/>
              <a:pPr/>
              <a:t>‹#›</a:t>
            </a:fld>
            <a:endParaRPr lang="es-ES"/>
          </a:p>
        </p:txBody>
      </p:sp>
    </p:spTree>
    <p:extLst>
      <p:ext uri="{BB962C8B-B14F-4D97-AF65-F5344CB8AC3E}">
        <p14:creationId xmlns:p14="http://schemas.microsoft.com/office/powerpoint/2010/main" val="157175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err="1">
                <a:solidFill>
                  <a:schemeClr val="tx1"/>
                </a:solidFill>
                <a:latin typeface="+mn-lt"/>
                <a:ea typeface="+mn-ea"/>
                <a:cs typeface="+mn-cs"/>
              </a:rPr>
              <a:t>According</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to</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National</a:t>
            </a:r>
            <a:r>
              <a:rPr lang="es-ES" sz="1200" b="0" i="0" u="none" strike="noStrike" kern="1200" baseline="0" dirty="0">
                <a:solidFill>
                  <a:schemeClr val="tx1"/>
                </a:solidFill>
                <a:latin typeface="+mn-lt"/>
                <a:ea typeface="+mn-ea"/>
                <a:cs typeface="+mn-cs"/>
              </a:rPr>
              <a:t> GHG </a:t>
            </a:r>
            <a:r>
              <a:rPr lang="es-ES" sz="1200" b="0" i="0" u="none" strike="noStrike" kern="1200" baseline="0" dirty="0" err="1">
                <a:solidFill>
                  <a:schemeClr val="tx1"/>
                </a:solidFill>
                <a:latin typeface="+mn-lt"/>
                <a:ea typeface="+mn-ea"/>
                <a:cs typeface="+mn-cs"/>
              </a:rPr>
              <a:t>Emissions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Inventory</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from</a:t>
            </a:r>
            <a:r>
              <a:rPr lang="es-ES" sz="1200" b="0" i="0" u="none" strike="noStrike" kern="1200" baseline="0" dirty="0">
                <a:solidFill>
                  <a:schemeClr val="tx1"/>
                </a:solidFill>
                <a:latin typeface="+mn-lt"/>
                <a:ea typeface="+mn-ea"/>
                <a:cs typeface="+mn-cs"/>
              </a:rPr>
              <a:t> 2012, </a:t>
            </a:r>
            <a:r>
              <a:rPr lang="es-ES" sz="1200" b="0" i="0" u="none" strike="noStrike" kern="1200" baseline="0" dirty="0" err="1">
                <a:solidFill>
                  <a:schemeClr val="tx1"/>
                </a:solidFill>
                <a:latin typeface="+mn-lt"/>
                <a:ea typeface="+mn-ea"/>
                <a:cs typeface="+mn-cs"/>
              </a:rPr>
              <a:t>after</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Energy</a:t>
            </a:r>
            <a:r>
              <a:rPr lang="es-ES" sz="1200" b="0" i="0" u="none" strike="noStrike" kern="1200" baseline="0" dirty="0">
                <a:solidFill>
                  <a:schemeClr val="tx1"/>
                </a:solidFill>
                <a:latin typeface="+mn-lt"/>
                <a:ea typeface="+mn-ea"/>
                <a:cs typeface="+mn-cs"/>
              </a:rPr>
              <a:t> sector, AFOLU sector </a:t>
            </a:r>
            <a:r>
              <a:rPr lang="es-ES" sz="1200" b="0" i="0" u="none" strike="noStrike" kern="1200" baseline="0" dirty="0" err="1">
                <a:solidFill>
                  <a:schemeClr val="tx1"/>
                </a:solidFill>
                <a:latin typeface="+mn-lt"/>
                <a:ea typeface="+mn-ea"/>
                <a:cs typeface="+mn-cs"/>
              </a:rPr>
              <a:t>is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one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with</a:t>
            </a:r>
            <a:r>
              <a:rPr lang="es-ES" sz="1200" b="0" i="0" u="none" strike="noStrike" kern="1200" baseline="0" dirty="0">
                <a:solidFill>
                  <a:schemeClr val="tx1"/>
                </a:solidFill>
                <a:latin typeface="+mn-lt"/>
                <a:ea typeface="+mn-ea"/>
                <a:cs typeface="+mn-cs"/>
              </a:rPr>
              <a:t> more GHG </a:t>
            </a:r>
            <a:r>
              <a:rPr lang="es-ES" sz="1200" b="0" i="0" u="none" strike="noStrike" kern="1200" baseline="0" dirty="0" err="1">
                <a:solidFill>
                  <a:schemeClr val="tx1"/>
                </a:solidFill>
                <a:latin typeface="+mn-lt"/>
                <a:ea typeface="+mn-ea"/>
                <a:cs typeface="+mn-cs"/>
              </a:rPr>
              <a:t>emissions</a:t>
            </a:r>
            <a:r>
              <a:rPr lang="es-ES" sz="1200" b="0" i="0" u="none" strike="noStrike" kern="1200" baseline="0" dirty="0">
                <a:solidFill>
                  <a:schemeClr val="tx1"/>
                </a:solidFill>
                <a:latin typeface="+mn-lt"/>
                <a:ea typeface="+mn-ea"/>
                <a:cs typeface="+mn-cs"/>
              </a:rPr>
              <a:t> at </a:t>
            </a:r>
            <a:r>
              <a:rPr lang="es-ES" sz="1200" b="0" i="0" u="none" strike="noStrike" kern="1200" baseline="0" dirty="0" err="1">
                <a:solidFill>
                  <a:schemeClr val="tx1"/>
                </a:solidFill>
                <a:latin typeface="+mn-lt"/>
                <a:ea typeface="+mn-ea"/>
                <a:cs typeface="+mn-cs"/>
              </a:rPr>
              <a:t>national</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level</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contributing</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with</a:t>
            </a:r>
            <a:r>
              <a:rPr lang="es-ES" sz="1200" b="0" i="0" u="none" strike="noStrike" kern="1200" baseline="0" dirty="0">
                <a:solidFill>
                  <a:schemeClr val="tx1"/>
                </a:solidFill>
                <a:latin typeface="+mn-lt"/>
                <a:ea typeface="+mn-ea"/>
                <a:cs typeface="+mn-cs"/>
              </a:rPr>
              <a:t> a 30%, </a:t>
            </a:r>
            <a:r>
              <a:rPr lang="es-ES" sz="1200" b="0" i="0" u="none" strike="noStrike" kern="1200" baseline="0" dirty="0" err="1">
                <a:solidFill>
                  <a:schemeClr val="tx1"/>
                </a:solidFill>
                <a:latin typeface="+mn-lt"/>
                <a:ea typeface="+mn-ea"/>
                <a:cs typeface="+mn-cs"/>
              </a:rPr>
              <a:t>followed</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by</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agriculture</a:t>
            </a:r>
            <a:r>
              <a:rPr lang="es-ES" sz="1200" b="0" i="0" u="none" strike="noStrike" kern="1200" baseline="0" dirty="0">
                <a:solidFill>
                  <a:schemeClr val="tx1"/>
                </a:solidFill>
                <a:latin typeface="+mn-lt"/>
                <a:ea typeface="+mn-ea"/>
                <a:cs typeface="+mn-cs"/>
              </a:rPr>
              <a:t> sector </a:t>
            </a:r>
            <a:r>
              <a:rPr lang="es-ES" sz="1200" b="0" i="0" u="none" strike="noStrike" kern="1200" baseline="0" dirty="0" err="1">
                <a:solidFill>
                  <a:schemeClr val="tx1"/>
                </a:solidFill>
                <a:latin typeface="+mn-lt"/>
                <a:ea typeface="+mn-ea"/>
                <a:cs typeface="+mn-cs"/>
              </a:rPr>
              <a:t>with</a:t>
            </a:r>
            <a:r>
              <a:rPr lang="es-ES" sz="1200" b="0" i="0" u="none" strike="noStrike" kern="1200" baseline="0" dirty="0">
                <a:solidFill>
                  <a:schemeClr val="tx1"/>
                </a:solidFill>
                <a:latin typeface="+mn-lt"/>
                <a:ea typeface="+mn-ea"/>
                <a:cs typeface="+mn-cs"/>
              </a:rPr>
              <a:t> a </a:t>
            </a:r>
            <a:r>
              <a:rPr lang="es-ES" sz="1200" b="0" i="0" u="none" strike="noStrike" kern="1200" baseline="0" dirty="0" err="1">
                <a:solidFill>
                  <a:schemeClr val="tx1"/>
                </a:solidFill>
                <a:latin typeface="+mn-lt"/>
                <a:ea typeface="+mn-ea"/>
                <a:cs typeface="+mn-cs"/>
              </a:rPr>
              <a:t>contribution</a:t>
            </a:r>
            <a:r>
              <a:rPr lang="es-ES" sz="1200" b="0" i="0" u="none" strike="noStrike" kern="1200" baseline="0" dirty="0">
                <a:solidFill>
                  <a:schemeClr val="tx1"/>
                </a:solidFill>
                <a:latin typeface="+mn-lt"/>
                <a:ea typeface="+mn-ea"/>
                <a:cs typeface="+mn-cs"/>
              </a:rPr>
              <a:t> of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18% of GHG </a:t>
            </a:r>
            <a:r>
              <a:rPr lang="es-ES" sz="1200" b="0" i="0" u="none" strike="noStrike" kern="1200" baseline="0" dirty="0" err="1">
                <a:solidFill>
                  <a:schemeClr val="tx1"/>
                </a:solidFill>
                <a:latin typeface="+mn-lt"/>
                <a:ea typeface="+mn-ea"/>
                <a:cs typeface="+mn-cs"/>
              </a:rPr>
              <a:t>emissions</a:t>
            </a:r>
            <a:r>
              <a:rPr lang="es-ES" sz="1200" b="0" i="0" u="none" strike="noStrike"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err="1">
                <a:solidFill>
                  <a:schemeClr val="tx1"/>
                </a:solidFill>
                <a:latin typeface="+mn-lt"/>
                <a:ea typeface="+mn-ea"/>
                <a:cs typeface="+mn-cs"/>
              </a:rPr>
              <a:t>If</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we</a:t>
            </a:r>
            <a:r>
              <a:rPr lang="es-ES" sz="1200" b="0" i="0" u="none" strike="noStrike" kern="1200" baseline="0" dirty="0">
                <a:solidFill>
                  <a:schemeClr val="tx1"/>
                </a:solidFill>
                <a:latin typeface="+mn-lt"/>
                <a:ea typeface="+mn-ea"/>
                <a:cs typeface="+mn-cs"/>
              </a:rPr>
              <a:t> compare country </a:t>
            </a:r>
            <a:r>
              <a:rPr lang="es-ES" sz="1200" b="0" i="0" u="none" strike="noStrike" kern="1200" baseline="0" dirty="0" err="1">
                <a:solidFill>
                  <a:schemeClr val="tx1"/>
                </a:solidFill>
                <a:latin typeface="+mn-lt"/>
                <a:ea typeface="+mn-ea"/>
                <a:cs typeface="+mn-cs"/>
              </a:rPr>
              <a:t>rusults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with</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global </a:t>
            </a:r>
            <a:r>
              <a:rPr lang="es-ES" sz="1200" b="0" i="0" u="none" strike="noStrike" kern="1200" baseline="0" dirty="0" err="1">
                <a:solidFill>
                  <a:schemeClr val="tx1"/>
                </a:solidFill>
                <a:latin typeface="+mn-lt"/>
                <a:ea typeface="+mn-ea"/>
                <a:cs typeface="+mn-cs"/>
              </a:rPr>
              <a:t>results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for</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same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year</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we</a:t>
            </a:r>
            <a:r>
              <a:rPr lang="es-ES" sz="1200" b="0" i="0" u="none" strike="noStrike" kern="1200" baseline="0" dirty="0">
                <a:solidFill>
                  <a:schemeClr val="tx1"/>
                </a:solidFill>
                <a:latin typeface="+mn-lt"/>
                <a:ea typeface="+mn-ea"/>
                <a:cs typeface="+mn-cs"/>
              </a:rPr>
              <a:t> can </a:t>
            </a:r>
            <a:r>
              <a:rPr lang="es-ES" sz="1200" b="0" i="0" u="none" strike="noStrike" kern="1200" baseline="0" dirty="0" err="1">
                <a:solidFill>
                  <a:schemeClr val="tx1"/>
                </a:solidFill>
                <a:latin typeface="+mn-lt"/>
                <a:ea typeface="+mn-ea"/>
                <a:cs typeface="+mn-cs"/>
              </a:rPr>
              <a:t>see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that</a:t>
            </a:r>
            <a:r>
              <a:rPr lang="es-ES" sz="1200" b="0" i="0" u="none" strike="noStrike" kern="1200" baseline="0" dirty="0">
                <a:solidFill>
                  <a:schemeClr val="tx1"/>
                </a:solidFill>
                <a:latin typeface="+mn-lt"/>
                <a:ea typeface="+mn-ea"/>
                <a:cs typeface="+mn-cs"/>
              </a:rPr>
              <a:t> Ecuador </a:t>
            </a:r>
            <a:r>
              <a:rPr lang="es-ES" sz="1200" b="0" i="0" u="none" strike="noStrike" kern="1200" baseline="0" dirty="0" err="1">
                <a:solidFill>
                  <a:schemeClr val="tx1"/>
                </a:solidFill>
                <a:latin typeface="+mn-lt"/>
                <a:ea typeface="+mn-ea"/>
                <a:cs typeface="+mn-cs"/>
              </a:rPr>
              <a:t>contributes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only</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with</a:t>
            </a:r>
            <a:r>
              <a:rPr lang="es-ES" sz="1200" b="0" i="0" u="none" strike="noStrike" kern="1200" baseline="0" dirty="0">
                <a:solidFill>
                  <a:schemeClr val="tx1"/>
                </a:solidFill>
                <a:latin typeface="+mn-lt"/>
                <a:ea typeface="+mn-ea"/>
                <a:cs typeface="+mn-cs"/>
              </a:rPr>
              <a:t> 0,15% of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global GHG </a:t>
            </a:r>
            <a:r>
              <a:rPr lang="es-ES" sz="1200" b="0" i="0" u="none" strike="noStrike" kern="1200" baseline="0" dirty="0" err="1">
                <a:solidFill>
                  <a:schemeClr val="tx1"/>
                </a:solidFill>
                <a:latin typeface="+mn-lt"/>
                <a:ea typeface="+mn-ea"/>
                <a:cs typeface="+mn-cs"/>
              </a:rPr>
              <a:t>emissions</a:t>
            </a:r>
            <a:r>
              <a:rPr lang="es-ES" sz="1200" b="0" i="0" u="none" strike="noStrike" kern="1200" baseline="0" dirty="0">
                <a:solidFill>
                  <a:schemeClr val="tx1"/>
                </a:solidFill>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25F8D0EA-2F4A-4B4F-AE09-4F1E73B99333}" type="slidenum">
              <a:rPr lang="es-ES" smtClean="0"/>
              <a:pPr/>
              <a:t>2</a:t>
            </a:fld>
            <a:endParaRPr lang="es-ES"/>
          </a:p>
        </p:txBody>
      </p:sp>
    </p:spTree>
    <p:extLst>
      <p:ext uri="{BB962C8B-B14F-4D97-AF65-F5344CB8AC3E}">
        <p14:creationId xmlns:p14="http://schemas.microsoft.com/office/powerpoint/2010/main" val="373139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a:solidFill>
                  <a:schemeClr val="tx1"/>
                </a:solidFill>
                <a:effectLst/>
                <a:latin typeface="+mn-lt"/>
                <a:ea typeface="+mn-ea"/>
                <a:cs typeface="+mn-cs"/>
              </a:rPr>
              <a:t>In addition, Ecuador has made notable progress in REDD+, which comprises the submission of the Forest Reference Emission Level for Deforestation to the UNFCCC, calculated at a national level; the development and strengthening processes leading to a robust and transparent national forest monitoring system, and the construction of an information system for addressing and respecting safeguards, based on the national approach and scope. </a:t>
            </a:r>
          </a:p>
          <a:p>
            <a:r>
              <a:rPr lang="en-US" sz="1200" kern="1200" dirty="0">
                <a:solidFill>
                  <a:schemeClr val="tx1"/>
                </a:solidFill>
                <a:effectLst/>
                <a:latin typeface="+mn-lt"/>
                <a:ea typeface="+mn-ea"/>
                <a:cs typeface="+mn-cs"/>
              </a:rPr>
              <a:t>Likewise, transparent processes were promoted to allow the inclusive participation and involvement of stakeholders, politicians and technicians. </a:t>
            </a:r>
          </a:p>
          <a:p>
            <a:r>
              <a:rPr lang="en-US" sz="1200" kern="1200" dirty="0">
                <a:solidFill>
                  <a:schemeClr val="tx1"/>
                </a:solidFill>
                <a:effectLst/>
                <a:latin typeface="+mn-lt"/>
                <a:ea typeface="+mn-ea"/>
                <a:cs typeface="+mn-cs"/>
              </a:rPr>
              <a:t>This is exemplified by the functioning of the REDD+ Working Group, a dialogue space involving stakeholders from civil society, communities, peoples and nationalities of Ecuador. </a:t>
            </a:r>
            <a:endParaRPr lang="en-US" dirty="0">
              <a:effectLst/>
            </a:endParaRPr>
          </a:p>
          <a:p>
            <a:r>
              <a:rPr lang="en-US" sz="1200" kern="1200" dirty="0">
                <a:solidFill>
                  <a:schemeClr val="tx1"/>
                </a:solidFill>
                <a:effectLst/>
                <a:latin typeface="+mn-lt"/>
                <a:ea typeface="+mn-ea"/>
                <a:cs typeface="+mn-cs"/>
              </a:rPr>
              <a:t>Considering these advances, Ecuador is ready to implement REDD+ in 2017. </a:t>
            </a:r>
            <a:endParaRPr lang="en-US" dirty="0">
              <a:effectLst/>
            </a:endParaRPr>
          </a:p>
        </p:txBody>
      </p:sp>
      <p:sp>
        <p:nvSpPr>
          <p:cNvPr id="4" name="3 Marcador de número de diapositiva"/>
          <p:cNvSpPr>
            <a:spLocks noGrp="1"/>
          </p:cNvSpPr>
          <p:nvPr>
            <p:ph type="sldNum" sz="quarter" idx="10"/>
          </p:nvPr>
        </p:nvSpPr>
        <p:spPr/>
        <p:txBody>
          <a:bodyPr/>
          <a:lstStyle/>
          <a:p>
            <a:fld id="{25F8D0EA-2F4A-4B4F-AE09-4F1E73B99333}" type="slidenum">
              <a:rPr lang="es-ES" smtClean="0"/>
              <a:pPr/>
              <a:t>4</a:t>
            </a:fld>
            <a:endParaRPr lang="es-ES"/>
          </a:p>
        </p:txBody>
      </p:sp>
    </p:spTree>
    <p:extLst>
      <p:ext uri="{BB962C8B-B14F-4D97-AF65-F5344CB8AC3E}">
        <p14:creationId xmlns:p14="http://schemas.microsoft.com/office/powerpoint/2010/main" val="284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Ecuador has a deforestation rate that results in the deterioration of biodiversity, water reserves and environmental services, as well as in greenhouse gas (GHG) emissions.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continental surface of Ecuador has an approximate area of 24,898,059 hectares. Native forests, 74% of which are located in the Amazon region, cover 51.2% of the national territory (MAE 2015).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Between 1990 and 2014, around 2.2 million hectares of natural forest were lost in the country. Even though deforestation has significantly reduced if we compare 1990-2014</a:t>
            </a:r>
            <a:r>
              <a:rPr lang="en-US" sz="1200" kern="1200" baseline="0" dirty="0">
                <a:solidFill>
                  <a:schemeClr val="tx1"/>
                </a:solidFill>
                <a:effectLst/>
                <a:latin typeface="+mn-lt"/>
                <a:ea typeface="+mn-ea"/>
                <a:cs typeface="+mn-cs"/>
              </a:rPr>
              <a:t> period against 2008-2014 period, where deforestation </a:t>
            </a:r>
            <a:r>
              <a:rPr lang="en-US" sz="1200" kern="1200" baseline="0" dirty="0" err="1">
                <a:solidFill>
                  <a:schemeClr val="tx1"/>
                </a:solidFill>
                <a:effectLst/>
                <a:latin typeface="+mn-lt"/>
                <a:ea typeface="+mn-ea"/>
                <a:cs typeface="+mn-cs"/>
              </a:rPr>
              <a:t>decresead</a:t>
            </a:r>
            <a:r>
              <a:rPr lang="en-US" sz="1200" kern="1200" baseline="0" dirty="0">
                <a:solidFill>
                  <a:schemeClr val="tx1"/>
                </a:solidFill>
                <a:effectLst/>
                <a:latin typeface="+mn-lt"/>
                <a:ea typeface="+mn-ea"/>
                <a:cs typeface="+mn-cs"/>
              </a:rPr>
              <a:t> from 92,742 ha/year to 47,497 ha/year</a:t>
            </a:r>
            <a:endParaRPr lang="en-US" dirty="0"/>
          </a:p>
          <a:p>
            <a:endParaRPr lang="en-US" dirty="0"/>
          </a:p>
        </p:txBody>
      </p:sp>
      <p:sp>
        <p:nvSpPr>
          <p:cNvPr id="4" name="Slide Number Placeholder 3"/>
          <p:cNvSpPr>
            <a:spLocks noGrp="1"/>
          </p:cNvSpPr>
          <p:nvPr>
            <p:ph type="sldNum" sz="quarter" idx="10"/>
          </p:nvPr>
        </p:nvSpPr>
        <p:spPr/>
        <p:txBody>
          <a:bodyPr/>
          <a:lstStyle/>
          <a:p>
            <a:fld id="{25F8D0EA-2F4A-4B4F-AE09-4F1E73B99333}" type="slidenum">
              <a:rPr lang="es-ES" smtClean="0"/>
              <a:pPr/>
              <a:t>5</a:t>
            </a:fld>
            <a:endParaRPr lang="es-ES"/>
          </a:p>
        </p:txBody>
      </p:sp>
    </p:spTree>
    <p:extLst>
      <p:ext uri="{BB962C8B-B14F-4D97-AF65-F5344CB8AC3E}">
        <p14:creationId xmlns:p14="http://schemas.microsoft.com/office/powerpoint/2010/main" val="31138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Ninety-nine percent of the deforested area in the period between 1990 and 2008 was transformed into agricultural land, mainly for pastures. However, this process is also influenced by various political, economic, social and environmental aspects.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clear political will of Ecuador to combat climate change and reduce emissions from the forest sector has positioned the country as a pioneer in preparing for REDD+, under a national approach that considers the implementation of REDD+ measures and actions inside and outside forests.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F8D0EA-2F4A-4B4F-AE09-4F1E73B99333}" type="slidenum">
              <a:rPr lang="es-ES" smtClean="0"/>
              <a:pPr/>
              <a:t>6</a:t>
            </a:fld>
            <a:endParaRPr lang="es-ES"/>
          </a:p>
        </p:txBody>
      </p:sp>
    </p:spTree>
    <p:extLst>
      <p:ext uri="{BB962C8B-B14F-4D97-AF65-F5344CB8AC3E}">
        <p14:creationId xmlns:p14="http://schemas.microsoft.com/office/powerpoint/2010/main" val="9544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address deforestation and contribute to the transition towards sustainable production, among other objectives, Ecuador has developed the REDD+ Action Plan “Forest for Good Living (2016-2025). </a:t>
            </a:r>
          </a:p>
          <a:p>
            <a:endParaRPr lang="en-US" dirty="0"/>
          </a:p>
          <a:p>
            <a:pPr marL="0" marR="0" indent="0" algn="l" defTabSz="46588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fight against deforestation and forest degradation contemplated by the REDD+ Action Plan is linked to the country ́s sustainable development model. This approach seeks to contribute to the national efforts towards poverty reduction, the transformation of the energy and production matrices, reforestation and conservation of biodiversity. The Plan entails four strategic components that frame the deforestation reduction measures and actions. These are: </a:t>
            </a:r>
            <a:endParaRPr lang="en-US" dirty="0"/>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Policies and institutional management</a:t>
            </a:r>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Transition to sustainable and deforestation- free productive systems </a:t>
            </a:r>
            <a:endParaRPr lang="en-US" dirty="0"/>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Sustainable forest management </a:t>
            </a:r>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Conservation and restoration </a:t>
            </a:r>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endParaRPr lang="en-US" sz="1200" b="1" kern="1200" dirty="0">
              <a:solidFill>
                <a:schemeClr val="tx1"/>
              </a:solidFill>
              <a:effectLst/>
              <a:latin typeface="+mn-lt"/>
              <a:ea typeface="+mn-ea"/>
              <a:cs typeface="+mn-cs"/>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its strategic lines, the REDD+ Action Plan has five crosscutting operational components, which facilitate its implementation: </a:t>
            </a:r>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Coordination between</a:t>
            </a:r>
            <a:r>
              <a:rPr lang="en-US" sz="1200" b="1" kern="1200" baseline="0" dirty="0">
                <a:solidFill>
                  <a:schemeClr val="tx1"/>
                </a:solidFill>
                <a:effectLst/>
                <a:latin typeface="+mn-lt"/>
                <a:ea typeface="+mn-ea"/>
                <a:cs typeface="+mn-cs"/>
              </a:rPr>
              <a:t> institutions</a:t>
            </a:r>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r>
              <a:rPr lang="en-US" sz="1200" b="1" kern="1200" baseline="0" dirty="0">
                <a:solidFill>
                  <a:schemeClr val="tx1"/>
                </a:solidFill>
                <a:effectLst/>
                <a:latin typeface="+mn-lt"/>
                <a:ea typeface="+mn-ea"/>
                <a:cs typeface="+mn-cs"/>
              </a:rPr>
              <a:t>Measurement of results</a:t>
            </a:r>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Addressing safeguards and respect for rights </a:t>
            </a:r>
            <a:endParaRPr lang="en-US" dirty="0"/>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Capacity building and knowledge management </a:t>
            </a:r>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Involvement of stakeholders and communication </a:t>
            </a:r>
            <a:endParaRPr lang="en-US" dirty="0"/>
          </a:p>
          <a:p>
            <a:pPr marL="0" marR="0" indent="0" algn="l" defTabSz="465887"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endParaRPr lang="en-US" dirty="0"/>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indent="-228600" algn="l" defTabSz="465887" rtl="0" eaLnBrk="1" fontAlgn="auto" latinLnBrk="0" hangingPunct="1">
              <a:lnSpc>
                <a:spcPct val="100000"/>
              </a:lnSpc>
              <a:spcBef>
                <a:spcPts val="0"/>
              </a:spcBef>
              <a:spcAft>
                <a:spcPts val="0"/>
              </a:spcAft>
              <a:buClrTx/>
              <a:buSzTx/>
              <a:buFontTx/>
              <a:buAutoNum type="arabicParenR"/>
              <a:tabLst/>
              <a:defRPr/>
            </a:pPr>
            <a:endParaRPr lang="en-US" dirty="0"/>
          </a:p>
          <a:p>
            <a:pPr marL="0" marR="0" indent="0" algn="l" defTabSz="465887"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5F8D0EA-2F4A-4B4F-AE09-4F1E73B99333}" type="slidenum">
              <a:rPr lang="es-ES" smtClean="0"/>
              <a:pPr/>
              <a:t>7</a:t>
            </a:fld>
            <a:endParaRPr lang="es-ES"/>
          </a:p>
        </p:txBody>
      </p:sp>
    </p:spTree>
    <p:extLst>
      <p:ext uri="{BB962C8B-B14F-4D97-AF65-F5344CB8AC3E}">
        <p14:creationId xmlns:p14="http://schemas.microsoft.com/office/powerpoint/2010/main" val="139784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address deforestation and contribute to the transition towards sustainable production, among other objectives, Ecuador has developed the REDD+ Action Plan “Forest for Good Living (2016-2025). </a:t>
            </a:r>
          </a:p>
          <a:p>
            <a:endParaRPr lang="en-US" dirty="0"/>
          </a:p>
        </p:txBody>
      </p:sp>
      <p:sp>
        <p:nvSpPr>
          <p:cNvPr id="4" name="Slide Number Placeholder 3"/>
          <p:cNvSpPr>
            <a:spLocks noGrp="1"/>
          </p:cNvSpPr>
          <p:nvPr>
            <p:ph type="sldNum" sz="quarter" idx="10"/>
          </p:nvPr>
        </p:nvSpPr>
        <p:spPr/>
        <p:txBody>
          <a:bodyPr/>
          <a:lstStyle/>
          <a:p>
            <a:fld id="{25F8D0EA-2F4A-4B4F-AE09-4F1E73B99333}" type="slidenum">
              <a:rPr lang="es-ES" smtClean="0"/>
              <a:pPr/>
              <a:t>8</a:t>
            </a:fld>
            <a:endParaRPr lang="es-ES"/>
          </a:p>
        </p:txBody>
      </p:sp>
    </p:spTree>
    <p:extLst>
      <p:ext uri="{BB962C8B-B14F-4D97-AF65-F5344CB8AC3E}">
        <p14:creationId xmlns:p14="http://schemas.microsoft.com/office/powerpoint/2010/main" val="139784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execution of the REDD+ Action Plan will take place through the Implementation Plans of REDD+ Measures and Actions, along with other projects that are currently under development. The Action Plan will be gradually implemented with the participation of different stakeholders and levels of government.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Implementation Plans of REDD+ Measures and Actions are instruments developed in collaboration with a diversity of partners, and will define in detail activities, geographic scope strategic partners, beneficiaries, institutional arrangements, schedules, budgets and financial mechanisms. </a:t>
            </a:r>
            <a:endParaRPr lang="en-US" dirty="0"/>
          </a:p>
          <a:p>
            <a:endParaRPr lang="en-US" dirty="0"/>
          </a:p>
        </p:txBody>
      </p:sp>
      <p:sp>
        <p:nvSpPr>
          <p:cNvPr id="4" name="Slide Number Placeholder 3"/>
          <p:cNvSpPr>
            <a:spLocks noGrp="1"/>
          </p:cNvSpPr>
          <p:nvPr>
            <p:ph type="sldNum" sz="quarter" idx="10"/>
          </p:nvPr>
        </p:nvSpPr>
        <p:spPr/>
        <p:txBody>
          <a:bodyPr/>
          <a:lstStyle/>
          <a:p>
            <a:fld id="{25F8D0EA-2F4A-4B4F-AE09-4F1E73B99333}" type="slidenum">
              <a:rPr lang="es-ES" smtClean="0"/>
              <a:pPr/>
              <a:t>9</a:t>
            </a:fld>
            <a:endParaRPr lang="es-ES"/>
          </a:p>
        </p:txBody>
      </p:sp>
    </p:spTree>
    <p:extLst>
      <p:ext uri="{BB962C8B-B14F-4D97-AF65-F5344CB8AC3E}">
        <p14:creationId xmlns:p14="http://schemas.microsoft.com/office/powerpoint/2010/main" val="42589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s-E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06979E-2B7D-7A4A-B633-373DC72BFE5F}" type="slidenum">
              <a:rPr lang="en-US" smtClean="0"/>
              <a:t>12</a:t>
            </a:fld>
            <a:endParaRPr lang="en-US" dirty="0"/>
          </a:p>
        </p:txBody>
      </p:sp>
    </p:spTree>
    <p:extLst>
      <p:ext uri="{BB962C8B-B14F-4D97-AF65-F5344CB8AC3E}">
        <p14:creationId xmlns:p14="http://schemas.microsoft.com/office/powerpoint/2010/main" val="9159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36215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125621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3650954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03186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58719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225165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747952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06573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65764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16804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75177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334802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926858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73704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55772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323798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327378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259745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108893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20613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344624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87EF936-0FBC-4A63-B6D2-B050722BD707}" type="datetimeFigureOut">
              <a:rPr lang="es-ES" smtClean="0"/>
              <a:pPr/>
              <a:t>10/10/17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5B1B17F-7ACE-4A89-BBA5-0C10B5039374}" type="slidenum">
              <a:rPr lang="es-ES" smtClean="0"/>
              <a:pPr/>
              <a:t>‹#›</a:t>
            </a:fld>
            <a:endParaRPr lang="es-ES"/>
          </a:p>
        </p:txBody>
      </p:sp>
    </p:spTree>
    <p:extLst>
      <p:ext uri="{BB962C8B-B14F-4D97-AF65-F5344CB8AC3E}">
        <p14:creationId xmlns:p14="http://schemas.microsoft.com/office/powerpoint/2010/main" val="3235472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EF936-0FBC-4A63-B6D2-B050722BD707}" type="datetimeFigureOut">
              <a:rPr lang="es-ES" smtClean="0"/>
              <a:pPr/>
              <a:t>10/10/17</a:t>
            </a:fld>
            <a:endParaRPr lang="es-ES"/>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1B17F-7ACE-4A89-BBA5-0C10B5039374}" type="slidenum">
              <a:rPr lang="es-ES" smtClean="0"/>
              <a:pPr/>
              <a:t>‹#›</a:t>
            </a:fld>
            <a:endParaRPr lang="es-ES"/>
          </a:p>
        </p:txBody>
      </p:sp>
    </p:spTree>
    <p:extLst>
      <p:ext uri="{BB962C8B-B14F-4D97-AF65-F5344CB8AC3E}">
        <p14:creationId xmlns:p14="http://schemas.microsoft.com/office/powerpoint/2010/main" val="2147126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EF936-0FBC-4A63-B6D2-B050722BD707}" type="datetimeFigureOut">
              <a:rPr lang="es-ES">
                <a:solidFill>
                  <a:prstClr val="black">
                    <a:tint val="75000"/>
                  </a:prstClr>
                </a:solidFill>
              </a:rPr>
              <a:pPr/>
              <a:t>10/10/17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1B17F-7ACE-4A89-BBA5-0C10B5039374}"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22602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5" Type="http://schemas.openxmlformats.org/officeDocument/2006/relationships/image" Target="../media/image11.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836712"/>
            <a:ext cx="4536504" cy="1793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727" t="4210" b="68493"/>
          <a:stretch/>
        </p:blipFill>
        <p:spPr bwMode="auto">
          <a:xfrm>
            <a:off x="7596336" y="44625"/>
            <a:ext cx="1510322" cy="128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2780928"/>
            <a:ext cx="8136904" cy="3170099"/>
          </a:xfrm>
          <a:prstGeom prst="rect">
            <a:avLst/>
          </a:prstGeom>
        </p:spPr>
        <p:txBody>
          <a:bodyPr wrap="square">
            <a:spAutoFit/>
          </a:bodyPr>
          <a:lstStyle/>
          <a:p>
            <a:pPr algn="ctr"/>
            <a:r>
              <a:rPr lang="en-GB" sz="2000" b="1" dirty="0">
                <a:latin typeface="+mj-lt"/>
              </a:rPr>
              <a:t>Country case study</a:t>
            </a:r>
          </a:p>
          <a:p>
            <a:pPr algn="ctr"/>
            <a:r>
              <a:rPr lang="en-GB" sz="2000" b="1" dirty="0">
                <a:latin typeface="+mj-lt"/>
              </a:rPr>
              <a:t>By: ECUADOR</a:t>
            </a:r>
          </a:p>
          <a:p>
            <a:pPr algn="ctr"/>
            <a:endParaRPr lang="en-GB" sz="2000" dirty="0">
              <a:latin typeface="+mj-lt"/>
            </a:endParaRPr>
          </a:p>
          <a:p>
            <a:pPr algn="ctr"/>
            <a:r>
              <a:rPr lang="en-GB" sz="2000" dirty="0">
                <a:latin typeface="+mj-lt"/>
              </a:rPr>
              <a:t>Regional knowledge exchange:</a:t>
            </a:r>
            <a:endParaRPr lang="es-EC" sz="2000" dirty="0">
              <a:latin typeface="+mj-lt"/>
            </a:endParaRPr>
          </a:p>
          <a:p>
            <a:pPr algn="ctr"/>
            <a:r>
              <a:rPr lang="en-GB" sz="2000" b="1" dirty="0">
                <a:latin typeface="+mj-lt"/>
              </a:rPr>
              <a:t>“</a:t>
            </a:r>
            <a:r>
              <a:rPr lang="en-GB" sz="2000" b="1" i="1" dirty="0">
                <a:latin typeface="+mj-lt"/>
              </a:rPr>
              <a:t>Operationalizing and financing National REDD+ Strategies: from programming and financing implementation to Results-based payments</a:t>
            </a:r>
            <a:r>
              <a:rPr lang="en-GB" sz="2000" b="1" dirty="0">
                <a:latin typeface="+mj-lt"/>
              </a:rPr>
              <a:t>”</a:t>
            </a:r>
            <a:endParaRPr lang="es-EC" sz="2000" dirty="0">
              <a:latin typeface="+mj-lt"/>
            </a:endParaRPr>
          </a:p>
          <a:p>
            <a:pPr algn="ctr"/>
            <a:r>
              <a:rPr lang="en-GB" sz="2000" b="1" dirty="0">
                <a:latin typeface="+mj-lt"/>
              </a:rPr>
              <a:t> </a:t>
            </a:r>
            <a:endParaRPr lang="es-EC" sz="2000" dirty="0">
              <a:latin typeface="+mj-lt"/>
            </a:endParaRPr>
          </a:p>
          <a:p>
            <a:pPr algn="ctr"/>
            <a:r>
              <a:rPr lang="en-GB" sz="2000" b="1" dirty="0">
                <a:latin typeface="+mj-lt"/>
              </a:rPr>
              <a:t>10</a:t>
            </a:r>
            <a:r>
              <a:rPr lang="en-GB" sz="2000" b="1" baseline="30000" dirty="0">
                <a:latin typeface="+mj-lt"/>
              </a:rPr>
              <a:t>th</a:t>
            </a:r>
            <a:r>
              <a:rPr lang="en-GB" sz="2000" b="1" dirty="0">
                <a:latin typeface="+mj-lt"/>
              </a:rPr>
              <a:t> October 2017</a:t>
            </a:r>
            <a:endParaRPr lang="en-US" sz="2000" dirty="0">
              <a:latin typeface="+mj-lt"/>
              <a:cs typeface="Arial"/>
            </a:endParaRPr>
          </a:p>
          <a:p>
            <a:pPr algn="ctr"/>
            <a:endParaRPr lang="en-US" sz="2000" dirty="0">
              <a:latin typeface="+mj-lt"/>
              <a:cs typeface="Arial"/>
            </a:endParaRPr>
          </a:p>
          <a:p>
            <a:pPr algn="ctr"/>
            <a:r>
              <a:rPr lang="en-US" sz="2000" b="1" dirty="0">
                <a:latin typeface="+mj-lt"/>
                <a:cs typeface="Arial"/>
              </a:rPr>
              <a:t>Patricia Serrano Roca</a:t>
            </a:r>
          </a:p>
        </p:txBody>
      </p:sp>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49280"/>
            <a:ext cx="9144000" cy="9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25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p:cNvGraphicFramePr>
            <a:graphicFrameLocks noGrp="1"/>
          </p:cNvGraphicFramePr>
          <p:nvPr>
            <p:extLst>
              <p:ext uri="{D42A27DB-BD31-4B8C-83A1-F6EECF244321}">
                <p14:modId xmlns:p14="http://schemas.microsoft.com/office/powerpoint/2010/main" val="2988891243"/>
              </p:ext>
            </p:extLst>
          </p:nvPr>
        </p:nvGraphicFramePr>
        <p:xfrm>
          <a:off x="426720" y="991315"/>
          <a:ext cx="8412480" cy="5382323"/>
        </p:xfrm>
        <a:graphic>
          <a:graphicData uri="http://schemas.openxmlformats.org/drawingml/2006/table">
            <a:tbl>
              <a:tblPr firstRow="1" bandRow="1">
                <a:tableStyleId>{F5AB1C69-6EDB-4FF4-983F-18BD219EF322}</a:tableStyleId>
              </a:tblPr>
              <a:tblGrid>
                <a:gridCol w="4843073"/>
                <a:gridCol w="3569407"/>
              </a:tblGrid>
              <a:tr h="638078">
                <a:tc>
                  <a:txBody>
                    <a:bodyPr/>
                    <a:lstStyle/>
                    <a:p>
                      <a:pPr algn="just">
                        <a:lnSpc>
                          <a:spcPct val="115000"/>
                        </a:lnSpc>
                        <a:spcAft>
                          <a:spcPts val="0"/>
                        </a:spcAft>
                        <a:tabLst>
                          <a:tab pos="1384300" algn="l"/>
                        </a:tabLst>
                      </a:pPr>
                      <a:r>
                        <a:rPr lang="es-MX" sz="2000" dirty="0" smtClean="0">
                          <a:effectLst/>
                        </a:rPr>
                        <a:t>Sectors / Themes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1384300" algn="l"/>
                        </a:tabLst>
                      </a:pPr>
                      <a:r>
                        <a:rPr lang="es-MX" sz="2000" dirty="0" smtClean="0">
                          <a:effectLst/>
                          <a:latin typeface="+mn-lt"/>
                          <a:ea typeface="+mn-ea"/>
                          <a:cs typeface="+mn-cs"/>
                        </a:rPr>
                        <a:t>Implementing</a:t>
                      </a:r>
                      <a:r>
                        <a:rPr lang="es-MX" sz="2000" baseline="0" dirty="0" smtClean="0">
                          <a:effectLst/>
                          <a:latin typeface="+mn-lt"/>
                          <a:ea typeface="+mn-ea"/>
                          <a:cs typeface="+mn-cs"/>
                        </a:rPr>
                        <a:t> Partners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87063">
                <a:tc>
                  <a:txBody>
                    <a:bodyPr/>
                    <a:lstStyle/>
                    <a:p>
                      <a:pPr marL="0" algn="l" defTabSz="457200" rtl="0" eaLnBrk="1" latinLnBrk="0" hangingPunct="1">
                        <a:lnSpc>
                          <a:spcPct val="115000"/>
                        </a:lnSpc>
                        <a:spcAft>
                          <a:spcPts val="1200"/>
                        </a:spcAft>
                        <a:tabLst>
                          <a:tab pos="1384300" algn="l"/>
                        </a:tabLst>
                      </a:pPr>
                      <a:r>
                        <a:rPr lang="es-MX" sz="1900" kern="1200" dirty="0" smtClean="0">
                          <a:solidFill>
                            <a:schemeClr val="dk1"/>
                          </a:solidFill>
                          <a:effectLst/>
                          <a:latin typeface="+mn-lt"/>
                          <a:ea typeface="+mn-ea"/>
                          <a:cs typeface="+mn-cs"/>
                        </a:rPr>
                        <a:t>Land Use planning Instruments</a:t>
                      </a:r>
                      <a:endParaRPr lang="es-EC" sz="1900" kern="1200" dirty="0">
                        <a:solidFill>
                          <a:schemeClr val="dk1"/>
                        </a:solidFill>
                        <a:effectLst/>
                        <a:latin typeface="+mn-lt"/>
                        <a:ea typeface="+mn-ea"/>
                        <a:cs typeface="+mn-cs"/>
                      </a:endParaRPr>
                    </a:p>
                  </a:txBody>
                  <a:tcPr marL="68580" marR="68580" marT="0" marB="0"/>
                </a:tc>
                <a:tc>
                  <a:txBody>
                    <a:bodyPr/>
                    <a:lstStyle/>
                    <a:p>
                      <a:pPr marL="0" algn="l" defTabSz="457200" rtl="0" eaLnBrk="1" latinLnBrk="0" hangingPunct="1">
                        <a:lnSpc>
                          <a:spcPct val="115000"/>
                        </a:lnSpc>
                        <a:spcAft>
                          <a:spcPts val="1200"/>
                        </a:spcAft>
                        <a:tabLst>
                          <a:tab pos="1384300" algn="l"/>
                        </a:tabLst>
                      </a:pPr>
                      <a:r>
                        <a:rPr lang="es-MX" sz="1900" kern="1200" dirty="0" smtClean="0">
                          <a:solidFill>
                            <a:schemeClr val="dk1"/>
                          </a:solidFill>
                          <a:effectLst/>
                          <a:latin typeface="+mn-lt"/>
                          <a:ea typeface="+mn-ea"/>
                          <a:cs typeface="+mn-cs"/>
                        </a:rPr>
                        <a:t>Nathional planification authority,</a:t>
                      </a:r>
                      <a:r>
                        <a:rPr lang="es-MX" sz="1900" kern="1200" baseline="0" dirty="0" smtClean="0">
                          <a:solidFill>
                            <a:schemeClr val="dk1"/>
                          </a:solidFill>
                          <a:effectLst/>
                          <a:latin typeface="+mn-lt"/>
                          <a:ea typeface="+mn-ea"/>
                          <a:cs typeface="+mn-cs"/>
                        </a:rPr>
                        <a:t> local governments, </a:t>
                      </a:r>
                      <a:r>
                        <a:rPr lang="es-MX" sz="1900" kern="1200" dirty="0" smtClean="0">
                          <a:solidFill>
                            <a:schemeClr val="dk1"/>
                          </a:solidFill>
                          <a:effectLst/>
                          <a:latin typeface="+mn-lt"/>
                          <a:ea typeface="+mn-ea"/>
                          <a:cs typeface="+mn-cs"/>
                        </a:rPr>
                        <a:t>Indigenuos people,</a:t>
                      </a:r>
                      <a:r>
                        <a:rPr lang="es-MX" sz="1900" kern="1200" baseline="0" dirty="0" smtClean="0">
                          <a:solidFill>
                            <a:schemeClr val="dk1"/>
                          </a:solidFill>
                          <a:effectLst/>
                          <a:latin typeface="+mn-lt"/>
                          <a:ea typeface="+mn-ea"/>
                          <a:cs typeface="+mn-cs"/>
                        </a:rPr>
                        <a:t> </a:t>
                      </a:r>
                      <a:r>
                        <a:rPr lang="es-MX" sz="1900" kern="1200" dirty="0" smtClean="0">
                          <a:solidFill>
                            <a:schemeClr val="dk1"/>
                          </a:solidFill>
                          <a:effectLst/>
                          <a:latin typeface="+mn-lt"/>
                          <a:ea typeface="+mn-ea"/>
                          <a:cs typeface="+mn-cs"/>
                        </a:rPr>
                        <a:t>communitties</a:t>
                      </a:r>
                      <a:endParaRPr lang="es-MX" sz="1900" kern="1200" dirty="0" smtClean="0">
                        <a:solidFill>
                          <a:schemeClr val="dk1"/>
                        </a:solidFill>
                        <a:effectLst/>
                        <a:latin typeface="+mn-lt"/>
                        <a:ea typeface="+mn-ea"/>
                        <a:cs typeface="+mn-cs"/>
                      </a:endParaRPr>
                    </a:p>
                  </a:txBody>
                  <a:tcPr marL="68580" marR="68580" marT="0" marB="0"/>
                </a:tc>
              </a:tr>
              <a:tr h="1252900">
                <a:tc>
                  <a:txBody>
                    <a:bodyPr/>
                    <a:lstStyle/>
                    <a:p>
                      <a:pPr algn="l">
                        <a:lnSpc>
                          <a:spcPct val="115000"/>
                        </a:lnSpc>
                        <a:spcAft>
                          <a:spcPts val="1200"/>
                        </a:spcAft>
                        <a:tabLst>
                          <a:tab pos="1384300" algn="l"/>
                        </a:tabLst>
                      </a:pPr>
                      <a:endParaRPr lang="es-MX" sz="1900" dirty="0" smtClean="0">
                        <a:effectLst/>
                      </a:endParaRPr>
                    </a:p>
                    <a:p>
                      <a:pPr algn="l">
                        <a:lnSpc>
                          <a:spcPct val="115000"/>
                        </a:lnSpc>
                        <a:spcAft>
                          <a:spcPts val="1200"/>
                        </a:spcAft>
                        <a:tabLst>
                          <a:tab pos="1384300" algn="l"/>
                        </a:tabLst>
                      </a:pPr>
                      <a:r>
                        <a:rPr lang="es-MX" sz="1900" dirty="0" smtClean="0">
                          <a:effectLst/>
                        </a:rPr>
                        <a:t>Conservation, restoration, reforestation</a:t>
                      </a:r>
                      <a:r>
                        <a:rPr lang="es-MX" sz="1900" baseline="0" dirty="0" smtClean="0">
                          <a:effectLst/>
                        </a:rPr>
                        <a:t> and products from biodyversity</a:t>
                      </a:r>
                      <a:endParaRPr lang="es-MX" sz="1900" dirty="0" smtClean="0">
                        <a:effectLst/>
                      </a:endParaRPr>
                    </a:p>
                  </a:txBody>
                  <a:tcPr marL="68580" marR="68580" marT="0" marB="0"/>
                </a:tc>
                <a:tc>
                  <a:txBody>
                    <a:bodyPr/>
                    <a:lstStyle/>
                    <a:p>
                      <a:pPr algn="l">
                        <a:lnSpc>
                          <a:spcPct val="115000"/>
                        </a:lnSpc>
                        <a:spcAft>
                          <a:spcPts val="1200"/>
                        </a:spcAft>
                        <a:tabLst>
                          <a:tab pos="1384300" algn="l"/>
                        </a:tabLst>
                      </a:pPr>
                      <a:endParaRPr lang="es-MX" sz="1900" dirty="0" smtClean="0">
                        <a:effectLst/>
                        <a:latin typeface="+mn-lt"/>
                        <a:ea typeface="+mn-ea"/>
                        <a:cs typeface="+mn-cs"/>
                      </a:endParaRPr>
                    </a:p>
                    <a:p>
                      <a:pPr algn="l">
                        <a:lnSpc>
                          <a:spcPct val="115000"/>
                        </a:lnSpc>
                        <a:spcAft>
                          <a:spcPts val="1200"/>
                        </a:spcAft>
                        <a:tabLst>
                          <a:tab pos="1384300" algn="l"/>
                        </a:tabLst>
                      </a:pPr>
                      <a:r>
                        <a:rPr lang="es-MX" sz="1900" dirty="0" smtClean="0">
                          <a:effectLst/>
                          <a:latin typeface="+mn-lt"/>
                          <a:ea typeface="+mn-ea"/>
                          <a:cs typeface="+mn-cs"/>
                        </a:rPr>
                        <a:t>Socio Bosque Programe</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2900">
                <a:tc>
                  <a:txBody>
                    <a:bodyPr/>
                    <a:lstStyle/>
                    <a:p>
                      <a:pPr algn="l">
                        <a:lnSpc>
                          <a:spcPct val="115000"/>
                        </a:lnSpc>
                        <a:spcAft>
                          <a:spcPts val="1200"/>
                        </a:spcAft>
                        <a:tabLst>
                          <a:tab pos="1384300" algn="l"/>
                        </a:tabLst>
                      </a:pPr>
                      <a:endParaRPr lang="es-MX" sz="1900" dirty="0" smtClean="0">
                        <a:effectLst/>
                      </a:endParaRPr>
                    </a:p>
                    <a:p>
                      <a:pPr algn="l">
                        <a:lnSpc>
                          <a:spcPct val="115000"/>
                        </a:lnSpc>
                        <a:spcAft>
                          <a:spcPts val="1200"/>
                        </a:spcAft>
                        <a:tabLst>
                          <a:tab pos="1384300" algn="l"/>
                        </a:tabLst>
                      </a:pPr>
                      <a:r>
                        <a:rPr lang="es-MX" sz="1900" dirty="0" smtClean="0">
                          <a:effectLst/>
                        </a:rPr>
                        <a:t>Agroforestry systems with cocoa,</a:t>
                      </a:r>
                      <a:r>
                        <a:rPr lang="es-MX" sz="1900" baseline="0" dirty="0" smtClean="0">
                          <a:effectLst/>
                        </a:rPr>
                        <a:t> coffee and sustainable livestock</a:t>
                      </a:r>
                      <a:endParaRPr lang="es-MX" sz="1900" dirty="0" smtClean="0">
                        <a:effectLst/>
                      </a:endParaRPr>
                    </a:p>
                  </a:txBody>
                  <a:tcPr marL="68580" marR="68580" marT="0" marB="0"/>
                </a:tc>
                <a:tc>
                  <a:txBody>
                    <a:bodyPr/>
                    <a:lstStyle/>
                    <a:p>
                      <a:pPr algn="l">
                        <a:lnSpc>
                          <a:spcPct val="115000"/>
                        </a:lnSpc>
                        <a:spcAft>
                          <a:spcPts val="1200"/>
                        </a:spcAft>
                        <a:tabLst>
                          <a:tab pos="1384300" algn="l"/>
                        </a:tabLst>
                      </a:pPr>
                      <a:endParaRPr lang="es-MX" sz="1900" dirty="0" smtClean="0">
                        <a:effectLst/>
                      </a:endParaRPr>
                    </a:p>
                    <a:p>
                      <a:pPr algn="l">
                        <a:lnSpc>
                          <a:spcPct val="115000"/>
                        </a:lnSpc>
                        <a:spcAft>
                          <a:spcPts val="1200"/>
                        </a:spcAft>
                        <a:tabLst>
                          <a:tab pos="1384300" algn="l"/>
                        </a:tabLst>
                      </a:pPr>
                      <a:r>
                        <a:rPr lang="es-MX" sz="1900" dirty="0" smtClean="0">
                          <a:effectLst/>
                        </a:rPr>
                        <a:t>Ministry of Agriculture &amp; Livestock</a:t>
                      </a:r>
                      <a:r>
                        <a:rPr lang="es-MX" sz="1900" dirty="0" smtClean="0"/>
                        <a:t> </a:t>
                      </a:r>
                      <a:endParaRPr lang="es-MX" sz="1900" dirty="0" smtClean="0"/>
                    </a:p>
                  </a:txBody>
                  <a:tcPr marL="68580" marR="68580" marT="0" marB="0"/>
                </a:tc>
              </a:tr>
              <a:tr h="1087063">
                <a:tc>
                  <a:txBody>
                    <a:bodyPr/>
                    <a:lstStyle/>
                    <a:p>
                      <a:pPr marL="0" marR="0" indent="0" algn="l" defTabSz="914400" rtl="0" eaLnBrk="1" fontAlgn="auto" latinLnBrk="0" hangingPunct="1">
                        <a:lnSpc>
                          <a:spcPct val="115000"/>
                        </a:lnSpc>
                        <a:spcBef>
                          <a:spcPts val="0"/>
                        </a:spcBef>
                        <a:spcAft>
                          <a:spcPts val="1200"/>
                        </a:spcAft>
                        <a:buClrTx/>
                        <a:buSzTx/>
                        <a:buFontTx/>
                        <a:buNone/>
                        <a:tabLst>
                          <a:tab pos="1384300" algn="l"/>
                        </a:tabLst>
                        <a:defRPr/>
                      </a:pPr>
                      <a:r>
                        <a:rPr lang="es-MX" sz="1900" dirty="0" smtClean="0">
                          <a:effectLst/>
                        </a:rPr>
                        <a:t>Traceability, deforestation</a:t>
                      </a:r>
                      <a:r>
                        <a:rPr lang="es-MX" sz="1900" baseline="0" dirty="0" smtClean="0">
                          <a:effectLst/>
                        </a:rPr>
                        <a:t> free certifications and responsible procurement for deforestation free agricultural products (commoditties)</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200"/>
                        </a:spcAft>
                        <a:buClrTx/>
                        <a:buSzTx/>
                        <a:buFontTx/>
                        <a:buNone/>
                        <a:tabLst>
                          <a:tab pos="1384300" algn="l"/>
                        </a:tabLst>
                        <a:defRPr/>
                      </a:pPr>
                      <a:r>
                        <a:rPr lang="es-MX" sz="1900" dirty="0" smtClean="0">
                          <a:effectLst/>
                        </a:rPr>
                        <a:t>Ministry of Agriculture &amp; Livestock</a:t>
                      </a:r>
                      <a:r>
                        <a:rPr lang="es-MX" sz="1900" dirty="0" smtClean="0"/>
                        <a:t> </a:t>
                      </a:r>
                    </a:p>
                    <a:p>
                      <a:pPr algn="l">
                        <a:lnSpc>
                          <a:spcPct val="115000"/>
                        </a:lnSpc>
                        <a:spcAft>
                          <a:spcPts val="1200"/>
                        </a:spcAft>
                        <a:tabLst>
                          <a:tab pos="1384300" algn="l"/>
                        </a:tabLst>
                      </a:pPr>
                      <a:r>
                        <a:rPr lang="es-MX" sz="1900" dirty="0" smtClean="0"/>
                        <a:t>Ministry of Commerce</a:t>
                      </a:r>
                      <a:r>
                        <a:rPr lang="es-MX" sz="1900" baseline="0" dirty="0" smtClean="0"/>
                        <a:t> and Foreign Affairs</a:t>
                      </a:r>
                      <a:endParaRPr lang="es-MX" sz="1900" dirty="0" smtClean="0"/>
                    </a:p>
                  </a:txBody>
                  <a:tcPr marL="68580" marR="68580" marT="0" marB="0"/>
                </a:tc>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547778" y="-99392"/>
            <a:ext cx="8218488" cy="864096"/>
          </a:xfrm>
        </p:spPr>
        <p:txBody>
          <a:bodyPr>
            <a:normAutofit/>
          </a:bodyPr>
          <a:lstStyle/>
          <a:p>
            <a:r>
              <a:rPr lang="es-EC" sz="2700" kern="1200" dirty="0" smtClean="0">
                <a:solidFill>
                  <a:schemeClr val="tx2">
                    <a:lumMod val="75000"/>
                  </a:schemeClr>
                </a:solidFill>
                <a:latin typeface="Impact" panose="020B0806030902050204" pitchFamily="34" charset="0"/>
              </a:rPr>
              <a:t>Sectoral Plans – REDD+ Implementation Plans 1/2</a:t>
            </a:r>
            <a:endParaRPr lang="es-EC" sz="2700" kern="1200" dirty="0">
              <a:solidFill>
                <a:schemeClr val="tx2">
                  <a:lumMod val="75000"/>
                </a:schemeClr>
              </a:solidFill>
              <a:latin typeface="Impact" panose="020B0806030902050204" pitchFamily="34" charset="0"/>
            </a:endParaRPr>
          </a:p>
        </p:txBody>
      </p:sp>
    </p:spTree>
    <p:extLst>
      <p:ext uri="{BB962C8B-B14F-4D97-AF65-F5344CB8AC3E}">
        <p14:creationId xmlns:p14="http://schemas.microsoft.com/office/powerpoint/2010/main" val="663491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p:cNvGraphicFramePr>
            <a:graphicFrameLocks noGrp="1"/>
          </p:cNvGraphicFramePr>
          <p:nvPr>
            <p:extLst>
              <p:ext uri="{D42A27DB-BD31-4B8C-83A1-F6EECF244321}">
                <p14:modId xmlns:p14="http://schemas.microsoft.com/office/powerpoint/2010/main" val="367977214"/>
              </p:ext>
            </p:extLst>
          </p:nvPr>
        </p:nvGraphicFramePr>
        <p:xfrm>
          <a:off x="395536" y="1556792"/>
          <a:ext cx="8412480" cy="3526935"/>
        </p:xfrm>
        <a:graphic>
          <a:graphicData uri="http://schemas.openxmlformats.org/drawingml/2006/table">
            <a:tbl>
              <a:tblPr firstRow="1" bandRow="1">
                <a:tableStyleId>{F5AB1C69-6EDB-4FF4-983F-18BD219EF322}</a:tableStyleId>
              </a:tblPr>
              <a:tblGrid>
                <a:gridCol w="4843073"/>
                <a:gridCol w="3569407"/>
              </a:tblGrid>
              <a:tr h="586377">
                <a:tc>
                  <a:txBody>
                    <a:bodyPr/>
                    <a:lstStyle/>
                    <a:p>
                      <a:pPr algn="just">
                        <a:lnSpc>
                          <a:spcPct val="115000"/>
                        </a:lnSpc>
                        <a:spcAft>
                          <a:spcPts val="0"/>
                        </a:spcAft>
                        <a:tabLst>
                          <a:tab pos="1384300" algn="l"/>
                        </a:tabLst>
                      </a:pPr>
                      <a:r>
                        <a:rPr lang="es-MX" sz="2000" dirty="0" smtClean="0">
                          <a:effectLst/>
                        </a:rPr>
                        <a:t>Sectors / Themes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1384300" algn="l"/>
                        </a:tabLst>
                      </a:pPr>
                      <a:r>
                        <a:rPr lang="es-MX" sz="2000" dirty="0" smtClean="0">
                          <a:effectLst/>
                          <a:latin typeface="+mn-lt"/>
                          <a:ea typeface="+mn-ea"/>
                          <a:cs typeface="+mn-cs"/>
                        </a:rPr>
                        <a:t>Implementing</a:t>
                      </a:r>
                      <a:r>
                        <a:rPr lang="es-MX" sz="2000" baseline="0" dirty="0" smtClean="0">
                          <a:effectLst/>
                          <a:latin typeface="+mn-lt"/>
                          <a:ea typeface="+mn-ea"/>
                          <a:cs typeface="+mn-cs"/>
                        </a:rPr>
                        <a:t> Partners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6377">
                <a:tc>
                  <a:txBody>
                    <a:bodyPr/>
                    <a:lstStyle/>
                    <a:p>
                      <a:pPr algn="l">
                        <a:lnSpc>
                          <a:spcPct val="115000"/>
                        </a:lnSpc>
                        <a:spcAft>
                          <a:spcPts val="1200"/>
                        </a:spcAft>
                        <a:tabLst>
                          <a:tab pos="1384300" algn="l"/>
                        </a:tabLst>
                      </a:pPr>
                      <a:endParaRPr lang="es-EC" sz="1900" kern="1200" dirty="0" smtClean="0">
                        <a:solidFill>
                          <a:schemeClr val="dk1"/>
                        </a:solidFill>
                        <a:effectLst/>
                        <a:latin typeface="+mn-lt"/>
                        <a:ea typeface="+mn-ea"/>
                        <a:cs typeface="+mn-cs"/>
                      </a:endParaRPr>
                    </a:p>
                    <a:p>
                      <a:pPr marL="0" marR="0" indent="0" algn="l" defTabSz="914400" rtl="0" eaLnBrk="1" fontAlgn="auto" latinLnBrk="0" hangingPunct="1">
                        <a:lnSpc>
                          <a:spcPct val="115000"/>
                        </a:lnSpc>
                        <a:spcBef>
                          <a:spcPts val="0"/>
                        </a:spcBef>
                        <a:spcAft>
                          <a:spcPts val="1200"/>
                        </a:spcAft>
                        <a:buClrTx/>
                        <a:buSzTx/>
                        <a:buFontTx/>
                        <a:buNone/>
                        <a:tabLst>
                          <a:tab pos="1384300" algn="l"/>
                        </a:tabLst>
                        <a:defRPr/>
                      </a:pPr>
                      <a:r>
                        <a:rPr lang="es-MX" sz="1900" dirty="0" smtClean="0">
                          <a:effectLst/>
                        </a:rPr>
                        <a:t>Traceability, deforestation</a:t>
                      </a:r>
                      <a:r>
                        <a:rPr lang="es-MX" sz="1900" baseline="0" dirty="0" smtClean="0">
                          <a:effectLst/>
                        </a:rPr>
                        <a:t> free certifications and responsible procurement for deforestation free forest products (timber and non timer poducts)</a:t>
                      </a:r>
                      <a:endParaRPr lang="es-EC" sz="1900" kern="1200" dirty="0" smtClean="0">
                        <a:solidFill>
                          <a:schemeClr val="dk1"/>
                        </a:solidFill>
                        <a:effectLst/>
                        <a:latin typeface="+mn-lt"/>
                        <a:ea typeface="+mn-ea"/>
                        <a:cs typeface="+mn-cs"/>
                      </a:endParaRPr>
                    </a:p>
                  </a:txBody>
                  <a:tcPr marL="68580" marR="68580" marT="0" marB="0"/>
                </a:tc>
                <a:tc>
                  <a:txBody>
                    <a:bodyPr/>
                    <a:lstStyle/>
                    <a:p>
                      <a:pPr algn="l">
                        <a:lnSpc>
                          <a:spcPct val="115000"/>
                        </a:lnSpc>
                        <a:spcAft>
                          <a:spcPts val="1200"/>
                        </a:spcAft>
                        <a:tabLst>
                          <a:tab pos="1384300" algn="l"/>
                        </a:tabLst>
                      </a:pPr>
                      <a:endParaRPr lang="es-MX" sz="1900" dirty="0" smtClean="0">
                        <a:effectLst/>
                      </a:endParaRPr>
                    </a:p>
                    <a:p>
                      <a:pPr algn="l">
                        <a:lnSpc>
                          <a:spcPct val="115000"/>
                        </a:lnSpc>
                        <a:spcAft>
                          <a:spcPts val="1200"/>
                        </a:spcAft>
                        <a:tabLst>
                          <a:tab pos="1384300" algn="l"/>
                        </a:tabLst>
                      </a:pPr>
                      <a:r>
                        <a:rPr lang="es-MX" sz="1900" dirty="0" smtClean="0">
                          <a:effectLst/>
                        </a:rPr>
                        <a:t>Ministry of Environment </a:t>
                      </a:r>
                    </a:p>
                    <a:p>
                      <a:pPr algn="l">
                        <a:lnSpc>
                          <a:spcPct val="115000"/>
                        </a:lnSpc>
                        <a:spcAft>
                          <a:spcPts val="1200"/>
                        </a:spcAft>
                        <a:tabLst>
                          <a:tab pos="1384300" algn="l"/>
                        </a:tabLst>
                      </a:pPr>
                      <a:r>
                        <a:rPr lang="es-MX" sz="1900" dirty="0" smtClean="0">
                          <a:effectLst/>
                          <a:latin typeface="Calibri" panose="020F0502020204030204" pitchFamily="34" charset="0"/>
                          <a:ea typeface="Calibri" panose="020F0502020204030204" pitchFamily="34" charset="0"/>
                          <a:cs typeface="Times New Roman" panose="02020603050405020304" pitchFamily="18" charset="0"/>
                        </a:rPr>
                        <a:t>Undersecretariat of Natural Heritage</a:t>
                      </a:r>
                    </a:p>
                    <a:p>
                      <a:pPr algn="l">
                        <a:lnSpc>
                          <a:spcPct val="115000"/>
                        </a:lnSpc>
                        <a:spcAft>
                          <a:spcPts val="1200"/>
                        </a:spcAft>
                        <a:tabLst>
                          <a:tab pos="1384300" algn="l"/>
                        </a:tabLst>
                      </a:pPr>
                      <a:r>
                        <a:rPr lang="es-MX" sz="1900" dirty="0" smtClean="0">
                          <a:effectLst/>
                          <a:latin typeface="Calibri" panose="020F0502020204030204" pitchFamily="34" charset="0"/>
                          <a:ea typeface="Calibri" panose="020F0502020204030204" pitchFamily="34" charset="0"/>
                          <a:cs typeface="Times New Roman" panose="02020603050405020304" pitchFamily="18" charset="0"/>
                        </a:rPr>
                        <a:t>National</a:t>
                      </a:r>
                      <a:r>
                        <a:rPr lang="es-MX" sz="1900" baseline="0" dirty="0" smtClean="0">
                          <a:effectLst/>
                          <a:latin typeface="Calibri" panose="020F0502020204030204" pitchFamily="34" charset="0"/>
                          <a:ea typeface="Calibri" panose="020F0502020204030204" pitchFamily="34" charset="0"/>
                          <a:cs typeface="Times New Roman" panose="02020603050405020304" pitchFamily="18" charset="0"/>
                        </a:rPr>
                        <a:t> Forest Direction</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6377">
                <a:tc>
                  <a:txBody>
                    <a:bodyPr/>
                    <a:lstStyle/>
                    <a:p>
                      <a:pPr marL="0" marR="0" indent="0" algn="l" defTabSz="457200" rtl="0" eaLnBrk="1" fontAlgn="auto" latinLnBrk="0" hangingPunct="1">
                        <a:lnSpc>
                          <a:spcPct val="115000"/>
                        </a:lnSpc>
                        <a:spcBef>
                          <a:spcPts val="0"/>
                        </a:spcBef>
                        <a:spcAft>
                          <a:spcPts val="1200"/>
                        </a:spcAft>
                        <a:buClrTx/>
                        <a:buSzTx/>
                        <a:buFontTx/>
                        <a:buNone/>
                        <a:tabLst>
                          <a:tab pos="1384300" algn="l"/>
                        </a:tabLst>
                        <a:defRPr/>
                      </a:pPr>
                      <a:endParaRPr lang="es-MX" sz="1900" dirty="0" smtClean="0">
                        <a:effectLst/>
                      </a:endParaRPr>
                    </a:p>
                    <a:p>
                      <a:pPr marL="0" marR="0" indent="0" algn="l" defTabSz="457200" rtl="0" eaLnBrk="1" fontAlgn="auto" latinLnBrk="0" hangingPunct="1">
                        <a:lnSpc>
                          <a:spcPct val="115000"/>
                        </a:lnSpc>
                        <a:spcBef>
                          <a:spcPts val="0"/>
                        </a:spcBef>
                        <a:spcAft>
                          <a:spcPts val="1200"/>
                        </a:spcAft>
                        <a:buClrTx/>
                        <a:buSzTx/>
                        <a:buFontTx/>
                        <a:buNone/>
                        <a:tabLst>
                          <a:tab pos="1384300" algn="l"/>
                        </a:tabLst>
                        <a:defRPr/>
                      </a:pPr>
                      <a:r>
                        <a:rPr lang="es-MX" sz="1900" dirty="0" smtClean="0">
                          <a:effectLst/>
                        </a:rPr>
                        <a:t>Sustainable &amp; deforestaction free palm oil</a:t>
                      </a:r>
                      <a:endParaRPr lang="es-EC" sz="19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200"/>
                        </a:spcAft>
                        <a:tabLst>
                          <a:tab pos="1384300" algn="l"/>
                        </a:tabLst>
                      </a:pPr>
                      <a:endParaRPr lang="es-MX" sz="1900" dirty="0" smtClean="0">
                        <a:effectLst/>
                      </a:endParaRPr>
                    </a:p>
                    <a:p>
                      <a:pPr marL="0" marR="0" indent="0" algn="l" defTabSz="914400" rtl="0" eaLnBrk="1" fontAlgn="auto" latinLnBrk="0" hangingPunct="1">
                        <a:lnSpc>
                          <a:spcPct val="115000"/>
                        </a:lnSpc>
                        <a:spcBef>
                          <a:spcPts val="0"/>
                        </a:spcBef>
                        <a:spcAft>
                          <a:spcPts val="1200"/>
                        </a:spcAft>
                        <a:buClrTx/>
                        <a:buSzTx/>
                        <a:buFontTx/>
                        <a:buNone/>
                        <a:tabLst>
                          <a:tab pos="1384300" algn="l"/>
                        </a:tabLst>
                        <a:defRPr/>
                      </a:pPr>
                      <a:r>
                        <a:rPr lang="es-MX" sz="1900" dirty="0" smtClean="0">
                          <a:effectLst/>
                        </a:rPr>
                        <a:t>Ministry of Agriculture &amp; Livestock</a:t>
                      </a:r>
                      <a:r>
                        <a:rPr lang="es-MX" sz="1900" dirty="0" smtClean="0"/>
                        <a:t> </a:t>
                      </a:r>
                      <a:endParaRPr lang="es-MX" sz="1900" dirty="0" smtClean="0"/>
                    </a:p>
                  </a:txBody>
                  <a:tcPr marL="68580" marR="68580" marT="0" marB="0"/>
                </a:tc>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700178" y="53008"/>
            <a:ext cx="8218488"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700" dirty="0" smtClean="0">
                <a:solidFill>
                  <a:schemeClr val="tx2">
                    <a:lumMod val="75000"/>
                  </a:schemeClr>
                </a:solidFill>
                <a:latin typeface="Impact" panose="020B0806030902050204" pitchFamily="34" charset="0"/>
              </a:rPr>
              <a:t>Sectoral Plans – REDD+ Implementation Plans 2/2</a:t>
            </a:r>
            <a:endParaRPr lang="es-EC" sz="2700" dirty="0">
              <a:solidFill>
                <a:schemeClr val="tx2">
                  <a:lumMod val="75000"/>
                </a:schemeClr>
              </a:solidFill>
              <a:latin typeface="Impact" panose="020B0806030902050204" pitchFamily="34" charset="0"/>
            </a:endParaRPr>
          </a:p>
        </p:txBody>
      </p:sp>
    </p:spTree>
    <p:extLst>
      <p:ext uri="{BB962C8B-B14F-4D97-AF65-F5344CB8AC3E}">
        <p14:creationId xmlns:p14="http://schemas.microsoft.com/office/powerpoint/2010/main" val="397834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78094346"/>
              </p:ext>
            </p:extLst>
          </p:nvPr>
        </p:nvGraphicFramePr>
        <p:xfrm>
          <a:off x="827584" y="1124744"/>
          <a:ext cx="777686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78526" y="323945"/>
            <a:ext cx="6561826" cy="523220"/>
          </a:xfrm>
          <a:prstGeom prst="rect">
            <a:avLst/>
          </a:prstGeom>
          <a:noFill/>
        </p:spPr>
        <p:txBody>
          <a:bodyPr wrap="square" rtlCol="0">
            <a:spAutoFit/>
          </a:bodyPr>
          <a:lstStyle/>
          <a:p>
            <a:pPr algn="ctr"/>
            <a:r>
              <a:rPr lang="en-GB" sz="2800" b="1" dirty="0">
                <a:solidFill>
                  <a:schemeClr val="tx2">
                    <a:lumMod val="75000"/>
                  </a:schemeClr>
                </a:solidFill>
                <a:ea typeface="+mj-ea"/>
                <a:cs typeface="+mj-cs"/>
              </a:rPr>
              <a:t>Investment</a:t>
            </a:r>
            <a:endParaRPr lang="en-GB" sz="3200" b="1" dirty="0"/>
          </a:p>
        </p:txBody>
      </p:sp>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87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a:off x="1172202" y="1484784"/>
            <a:ext cx="6784174" cy="33843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84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a:srcRect r="48774"/>
          <a:stretch/>
        </p:blipFill>
        <p:spPr>
          <a:xfrm>
            <a:off x="-618" y="-35272"/>
            <a:ext cx="6397689" cy="6488608"/>
          </a:xfrm>
          <a:prstGeom prst="rect">
            <a:avLst/>
          </a:prstGeom>
        </p:spPr>
      </p:pic>
      <p:sp>
        <p:nvSpPr>
          <p:cNvPr id="3" name="TextBox 2"/>
          <p:cNvSpPr txBox="1"/>
          <p:nvPr/>
        </p:nvSpPr>
        <p:spPr>
          <a:xfrm>
            <a:off x="1331640" y="116632"/>
            <a:ext cx="3528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t>2012 National Inventory</a:t>
            </a:r>
          </a:p>
        </p:txBody>
      </p:sp>
      <p:pic>
        <p:nvPicPr>
          <p:cNvPr id="16" name="Picture 15"/>
          <p:cNvPicPr>
            <a:picLocks noChangeAspect="1"/>
          </p:cNvPicPr>
          <p:nvPr/>
        </p:nvPicPr>
        <p:blipFill rotWithShape="1">
          <a:blip r:embed="rId4"/>
          <a:srcRect l="53173" r="1279"/>
          <a:stretch/>
        </p:blipFill>
        <p:spPr>
          <a:xfrm>
            <a:off x="3635896" y="83296"/>
            <a:ext cx="5472608" cy="6226024"/>
          </a:xfrm>
          <a:prstGeom prst="rect">
            <a:avLst/>
          </a:prstGeom>
        </p:spPr>
      </p:pic>
      <p:sp>
        <p:nvSpPr>
          <p:cNvPr id="19" name="TextBox 18"/>
          <p:cNvSpPr txBox="1"/>
          <p:nvPr/>
        </p:nvSpPr>
        <p:spPr>
          <a:xfrm>
            <a:off x="4716016" y="260648"/>
            <a:ext cx="3528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t>2012 Global Results</a:t>
            </a:r>
          </a:p>
        </p:txBody>
      </p:sp>
    </p:spTree>
    <p:extLst>
      <p:ext uri="{BB962C8B-B14F-4D97-AF65-F5344CB8AC3E}">
        <p14:creationId xmlns:p14="http://schemas.microsoft.com/office/powerpoint/2010/main" val="700232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1309940380"/>
              </p:ext>
            </p:extLst>
          </p:nvPr>
        </p:nvGraphicFramePr>
        <p:xfrm>
          <a:off x="846163" y="1487609"/>
          <a:ext cx="7614270" cy="2661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12"/>
          <p:cNvSpPr/>
          <p:nvPr/>
        </p:nvSpPr>
        <p:spPr>
          <a:xfrm>
            <a:off x="874322" y="3706611"/>
            <a:ext cx="5569885" cy="7389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rgbClr val="000000"/>
                </a:solidFill>
              </a:rPr>
              <a:t>Ecuador</a:t>
            </a:r>
          </a:p>
        </p:txBody>
      </p:sp>
      <p:sp>
        <p:nvSpPr>
          <p:cNvPr id="5" name="10 CuadroTexto"/>
          <p:cNvSpPr txBox="1"/>
          <p:nvPr/>
        </p:nvSpPr>
        <p:spPr>
          <a:xfrm>
            <a:off x="6300192" y="4338969"/>
            <a:ext cx="230425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s-EC" b="1" dirty="0">
              <a:solidFill>
                <a:schemeClr val="tx2">
                  <a:lumMod val="50000"/>
                </a:schemeClr>
              </a:solidFill>
            </a:endParaRPr>
          </a:p>
          <a:p>
            <a:pPr algn="ctr"/>
            <a:r>
              <a:rPr lang="es-EC" b="1" dirty="0">
                <a:solidFill>
                  <a:schemeClr val="tx2">
                    <a:lumMod val="50000"/>
                  </a:schemeClr>
                </a:solidFill>
              </a:rPr>
              <a:t>Complete elements from Warsaw Framework for REDD+</a:t>
            </a:r>
          </a:p>
          <a:p>
            <a:pPr algn="ctr"/>
            <a:endParaRPr lang="es-EC" dirty="0"/>
          </a:p>
        </p:txBody>
      </p:sp>
      <p:sp>
        <p:nvSpPr>
          <p:cNvPr id="9" name="1 Título"/>
          <p:cNvSpPr txBox="1">
            <a:spLocks/>
          </p:cNvSpPr>
          <p:nvPr/>
        </p:nvSpPr>
        <p:spPr>
          <a:xfrm>
            <a:off x="323530" y="332656"/>
            <a:ext cx="8506520" cy="1008112"/>
          </a:xfrm>
          <a:prstGeom prst="rect">
            <a:avLst/>
          </a:prstGeom>
        </p:spPr>
        <p:txBody>
          <a:bodyPr/>
          <a:lstStyle>
            <a:defPPr>
              <a:defRPr lang="es-ES"/>
            </a:defPPr>
            <a:lvl1pPr eaLnBrk="0" hangingPunct="0">
              <a:spcBef>
                <a:spcPct val="0"/>
              </a:spcBef>
              <a:buNone/>
              <a:defRPr sz="2800">
                <a:solidFill>
                  <a:schemeClr val="tx2">
                    <a:lumMod val="75000"/>
                  </a:schemeClr>
                </a:solidFill>
                <a:latin typeface="Impact" panose="020B0806030902050204" pitchFamily="34" charset="0"/>
                <a:ea typeface="+mj-ea"/>
                <a:cs typeface="+mj-cs"/>
              </a:defRPr>
            </a:lvl1pPr>
          </a:lstStyle>
          <a:p>
            <a:pPr algn="ctr"/>
            <a:r>
              <a:rPr lang="es-EC" b="1" dirty="0">
                <a:latin typeface="+mn-lt"/>
                <a:ea typeface="+mn-ea"/>
                <a:cs typeface="+mn-cs"/>
              </a:rPr>
              <a:t>REDD+ phases</a:t>
            </a:r>
          </a:p>
        </p:txBody>
      </p:sp>
    </p:spTree>
    <p:extLst>
      <p:ext uri="{BB962C8B-B14F-4D97-AF65-F5344CB8AC3E}">
        <p14:creationId xmlns:p14="http://schemas.microsoft.com/office/powerpoint/2010/main" val="2728158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Marcador de contenido 4"/>
          <p:cNvGraphicFramePr>
            <a:graphicFrameLocks/>
          </p:cNvGraphicFramePr>
          <p:nvPr>
            <p:extLst>
              <p:ext uri="{D42A27DB-BD31-4B8C-83A1-F6EECF244321}">
                <p14:modId xmlns:p14="http://schemas.microsoft.com/office/powerpoint/2010/main" val="2144820157"/>
              </p:ext>
            </p:extLst>
          </p:nvPr>
        </p:nvGraphicFramePr>
        <p:xfrm>
          <a:off x="179512" y="1268760"/>
          <a:ext cx="885698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ítulo 1"/>
          <p:cNvSpPr txBox="1">
            <a:spLocks/>
          </p:cNvSpPr>
          <p:nvPr/>
        </p:nvSpPr>
        <p:spPr bwMode="auto">
          <a:xfrm>
            <a:off x="1691681" y="395533"/>
            <a:ext cx="5976663" cy="513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s-ES"/>
            </a:defPPr>
            <a:lvl1pPr eaLnBrk="0" hangingPunct="0">
              <a:spcBef>
                <a:spcPct val="0"/>
              </a:spcBef>
              <a:buNone/>
              <a:defRPr sz="3200">
                <a:solidFill>
                  <a:schemeClr val="tx2">
                    <a:lumMod val="75000"/>
                  </a:schemeClr>
                </a:solidFill>
                <a:latin typeface="Impact" panose="020B0806030902050204" pitchFamily="34" charset="0"/>
                <a:ea typeface="+mj-ea"/>
                <a:cs typeface="+mj-cs"/>
              </a:defRPr>
            </a:lvl1pPr>
          </a:lstStyle>
          <a:p>
            <a:pPr algn="ctr" eaLnBrk="1" hangingPunct="1"/>
            <a:r>
              <a:rPr lang="es-EC" sz="2800" b="1" dirty="0">
                <a:latin typeface="+mn-lt"/>
                <a:ea typeface="+mn-ea"/>
                <a:cs typeface="+mn-cs"/>
              </a:rPr>
              <a:t>Ecuador progress through REDD+</a:t>
            </a:r>
          </a:p>
        </p:txBody>
      </p:sp>
      <p:pic>
        <p:nvPicPr>
          <p:cNvPr id="3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82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0"/>
          <p:cNvSpPr txBox="1"/>
          <p:nvPr/>
        </p:nvSpPr>
        <p:spPr>
          <a:xfrm>
            <a:off x="467544" y="188640"/>
            <a:ext cx="8259876" cy="954107"/>
          </a:xfrm>
          <a:prstGeom prst="rect">
            <a:avLst/>
          </a:prstGeom>
          <a:noFill/>
        </p:spPr>
        <p:txBody>
          <a:bodyPr wrap="square" rtlCol="0">
            <a:spAutoFit/>
          </a:bodyPr>
          <a:lstStyle/>
          <a:p>
            <a:pPr algn="ctr"/>
            <a:r>
              <a:rPr lang="es-ES" sz="2800" b="1" dirty="0">
                <a:solidFill>
                  <a:schemeClr val="tx2">
                    <a:lumMod val="75000"/>
                  </a:schemeClr>
                </a:solidFill>
              </a:rPr>
              <a:t>Net </a:t>
            </a:r>
            <a:r>
              <a:rPr lang="es-ES" sz="2800" b="1" dirty="0" err="1">
                <a:solidFill>
                  <a:schemeClr val="tx2">
                    <a:lumMod val="75000"/>
                  </a:schemeClr>
                </a:solidFill>
              </a:rPr>
              <a:t>Deforestation</a:t>
            </a:r>
            <a:r>
              <a:rPr lang="es-ES" sz="2800" b="1" dirty="0">
                <a:solidFill>
                  <a:schemeClr val="tx2">
                    <a:lumMod val="75000"/>
                  </a:schemeClr>
                </a:solidFill>
              </a:rPr>
              <a:t> in Ecuador </a:t>
            </a:r>
            <a:r>
              <a:rPr lang="es-ES" sz="2800" b="1" dirty="0" err="1">
                <a:solidFill>
                  <a:schemeClr val="tx2">
                    <a:lumMod val="75000"/>
                  </a:schemeClr>
                </a:solidFill>
              </a:rPr>
              <a:t>for</a:t>
            </a:r>
            <a:r>
              <a:rPr lang="es-ES" sz="2800" b="1" dirty="0">
                <a:solidFill>
                  <a:schemeClr val="tx2">
                    <a:lumMod val="75000"/>
                  </a:schemeClr>
                </a:solidFill>
              </a:rPr>
              <a:t> </a:t>
            </a:r>
            <a:r>
              <a:rPr lang="es-ES" sz="2800" b="1" dirty="0" err="1">
                <a:solidFill>
                  <a:schemeClr val="tx2">
                    <a:lumMod val="75000"/>
                  </a:schemeClr>
                </a:solidFill>
              </a:rPr>
              <a:t>periods</a:t>
            </a:r>
            <a:r>
              <a:rPr lang="es-ES" sz="2800" b="1" dirty="0">
                <a:solidFill>
                  <a:schemeClr val="tx2">
                    <a:lumMod val="75000"/>
                  </a:schemeClr>
                </a:solidFill>
              </a:rPr>
              <a:t>: 1990-2000; 2000-2008 Y 2008-2014</a:t>
            </a:r>
            <a:endParaRPr lang="es-EC" sz="2800" b="1" dirty="0">
              <a:solidFill>
                <a:schemeClr val="tx2">
                  <a:lumMod val="75000"/>
                </a:schemeClr>
              </a:solidFill>
            </a:endParaRPr>
          </a:p>
        </p:txBody>
      </p:sp>
      <p:grpSp>
        <p:nvGrpSpPr>
          <p:cNvPr id="3" name="2 Grupo"/>
          <p:cNvGrpSpPr/>
          <p:nvPr/>
        </p:nvGrpSpPr>
        <p:grpSpPr>
          <a:xfrm>
            <a:off x="3635896" y="1675184"/>
            <a:ext cx="4539064" cy="4779420"/>
            <a:chOff x="251520" y="1529900"/>
            <a:chExt cx="4539064" cy="4779420"/>
          </a:xfrm>
        </p:grpSpPr>
        <p:pic>
          <p:nvPicPr>
            <p:cNvPr id="4" name="3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b="5632"/>
            <a:stretch/>
          </p:blipFill>
          <p:spPr>
            <a:xfrm>
              <a:off x="251520" y="1529900"/>
              <a:ext cx="4539064" cy="4779420"/>
            </a:xfrm>
            <a:prstGeom prst="rect">
              <a:avLst/>
            </a:prstGeom>
          </p:spPr>
        </p:pic>
        <p:grpSp>
          <p:nvGrpSpPr>
            <p:cNvPr id="5" name="4 Grupo"/>
            <p:cNvGrpSpPr/>
            <p:nvPr/>
          </p:nvGrpSpPr>
          <p:grpSpPr>
            <a:xfrm>
              <a:off x="2200731" y="4221088"/>
              <a:ext cx="1214145" cy="360040"/>
              <a:chOff x="2200731" y="4221088"/>
              <a:chExt cx="1214145" cy="360040"/>
            </a:xfrm>
          </p:grpSpPr>
          <p:sp>
            <p:nvSpPr>
              <p:cNvPr id="72" name="71 Rectángulo"/>
              <p:cNvSpPr/>
              <p:nvPr/>
            </p:nvSpPr>
            <p:spPr bwMode="auto">
              <a:xfrm>
                <a:off x="2239021" y="4221088"/>
                <a:ext cx="1080120"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2000" b="1" spc="-70" dirty="0">
                    <a:solidFill>
                      <a:srgbClr val="2D2DB9">
                        <a:lumMod val="75000"/>
                      </a:srgbClr>
                    </a:solidFill>
                    <a:latin typeface="Century Gothic" panose="020B0502020202020204" pitchFamily="34" charset="0"/>
                  </a:rPr>
                  <a:t>7.925</a:t>
                </a:r>
                <a:endParaRPr lang="en-US" sz="2000" b="1" spc="-70" dirty="0">
                  <a:solidFill>
                    <a:srgbClr val="2D2DB9">
                      <a:lumMod val="75000"/>
                    </a:srgbClr>
                  </a:solidFill>
                  <a:latin typeface="Century Gothic" panose="020B0502020202020204" pitchFamily="34" charset="0"/>
                </a:endParaRPr>
              </a:p>
            </p:txBody>
          </p:sp>
          <p:sp>
            <p:nvSpPr>
              <p:cNvPr id="73" name="72 Rectángulo"/>
              <p:cNvSpPr/>
              <p:nvPr/>
            </p:nvSpPr>
            <p:spPr bwMode="auto">
              <a:xfrm>
                <a:off x="2200731" y="4365104"/>
                <a:ext cx="1214145"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850" b="1" spc="-60" dirty="0">
                    <a:solidFill>
                      <a:srgbClr val="2D2DB9">
                        <a:lumMod val="75000"/>
                      </a:srgbClr>
                    </a:solidFill>
                    <a:latin typeface="Century Gothic" panose="020B0502020202020204" pitchFamily="34" charset="0"/>
                  </a:rPr>
                  <a:t>Morona Santiago</a:t>
                </a:r>
                <a:endParaRPr lang="en-US" sz="850" b="1" spc="-60" dirty="0">
                  <a:solidFill>
                    <a:srgbClr val="2D2DB9">
                      <a:lumMod val="75000"/>
                    </a:srgbClr>
                  </a:solidFill>
                  <a:latin typeface="Century Gothic" panose="020B0502020202020204" pitchFamily="34" charset="0"/>
                </a:endParaRPr>
              </a:p>
            </p:txBody>
          </p:sp>
        </p:grpSp>
        <p:grpSp>
          <p:nvGrpSpPr>
            <p:cNvPr id="6" name="5 Grupo"/>
            <p:cNvGrpSpPr/>
            <p:nvPr/>
          </p:nvGrpSpPr>
          <p:grpSpPr>
            <a:xfrm>
              <a:off x="1115616" y="2040271"/>
              <a:ext cx="1214145" cy="360040"/>
              <a:chOff x="2200731" y="4221088"/>
              <a:chExt cx="1214145" cy="360040"/>
            </a:xfrm>
          </p:grpSpPr>
          <p:sp>
            <p:nvSpPr>
              <p:cNvPr id="70" name="69 Rectángulo"/>
              <p:cNvSpPr/>
              <p:nvPr/>
            </p:nvSpPr>
            <p:spPr bwMode="auto">
              <a:xfrm>
                <a:off x="2267744" y="4221088"/>
                <a:ext cx="1080120"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2000" b="1" spc="-70" dirty="0">
                    <a:solidFill>
                      <a:srgbClr val="2D2DB9">
                        <a:lumMod val="75000"/>
                      </a:srgbClr>
                    </a:solidFill>
                    <a:latin typeface="Century Gothic" panose="020B0502020202020204" pitchFamily="34" charset="0"/>
                  </a:rPr>
                  <a:t>5.476</a:t>
                </a:r>
                <a:endParaRPr lang="en-US" sz="2000" b="1" spc="-70" dirty="0">
                  <a:solidFill>
                    <a:srgbClr val="2D2DB9">
                      <a:lumMod val="75000"/>
                    </a:srgbClr>
                  </a:solidFill>
                  <a:latin typeface="Century Gothic" panose="020B0502020202020204" pitchFamily="34" charset="0"/>
                </a:endParaRPr>
              </a:p>
            </p:txBody>
          </p:sp>
          <p:sp>
            <p:nvSpPr>
              <p:cNvPr id="71" name="70 Rectángulo"/>
              <p:cNvSpPr/>
              <p:nvPr/>
            </p:nvSpPr>
            <p:spPr bwMode="auto">
              <a:xfrm>
                <a:off x="2200731" y="4365104"/>
                <a:ext cx="1214145"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850" b="1" spc="-60" dirty="0">
                    <a:solidFill>
                      <a:srgbClr val="2D2DB9">
                        <a:lumMod val="75000"/>
                      </a:srgbClr>
                    </a:solidFill>
                    <a:latin typeface="Century Gothic" panose="020B0502020202020204" pitchFamily="34" charset="0"/>
                  </a:rPr>
                  <a:t>Esmeraldas</a:t>
                </a:r>
                <a:endParaRPr lang="en-US" sz="850" b="1" spc="-60" dirty="0">
                  <a:solidFill>
                    <a:srgbClr val="2D2DB9">
                      <a:lumMod val="75000"/>
                    </a:srgbClr>
                  </a:solidFill>
                  <a:latin typeface="Century Gothic" panose="020B0502020202020204" pitchFamily="34" charset="0"/>
                </a:endParaRPr>
              </a:p>
            </p:txBody>
          </p:sp>
        </p:grpSp>
        <p:grpSp>
          <p:nvGrpSpPr>
            <p:cNvPr id="7" name="6 Grupo"/>
            <p:cNvGrpSpPr/>
            <p:nvPr/>
          </p:nvGrpSpPr>
          <p:grpSpPr>
            <a:xfrm>
              <a:off x="693559" y="4077072"/>
              <a:ext cx="1214145" cy="360040"/>
              <a:chOff x="2200731" y="4221088"/>
              <a:chExt cx="1214145" cy="360040"/>
            </a:xfrm>
          </p:grpSpPr>
          <p:sp>
            <p:nvSpPr>
              <p:cNvPr id="68" name="67 Rectángulo"/>
              <p:cNvSpPr/>
              <p:nvPr/>
            </p:nvSpPr>
            <p:spPr bwMode="auto">
              <a:xfrm>
                <a:off x="2267744" y="4221088"/>
                <a:ext cx="1080120"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2.570</a:t>
                </a:r>
                <a:endParaRPr lang="en-US" sz="1200" b="1" spc="-70" dirty="0">
                  <a:solidFill>
                    <a:srgbClr val="000000">
                      <a:lumMod val="75000"/>
                      <a:lumOff val="25000"/>
                    </a:srgbClr>
                  </a:solidFill>
                  <a:latin typeface="Century Gothic" panose="020B0502020202020204" pitchFamily="34" charset="0"/>
                </a:endParaRPr>
              </a:p>
            </p:txBody>
          </p:sp>
          <p:sp>
            <p:nvSpPr>
              <p:cNvPr id="69" name="68 Rectángulo"/>
              <p:cNvSpPr/>
              <p:nvPr/>
            </p:nvSpPr>
            <p:spPr bwMode="auto">
              <a:xfrm>
                <a:off x="2200731" y="4365104"/>
                <a:ext cx="1214145"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800" b="1" spc="-60" dirty="0">
                    <a:solidFill>
                      <a:srgbClr val="000000">
                        <a:lumMod val="75000"/>
                        <a:lumOff val="25000"/>
                      </a:srgbClr>
                    </a:solidFill>
                    <a:latin typeface="Century Gothic" panose="020B0502020202020204" pitchFamily="34" charset="0"/>
                  </a:rPr>
                  <a:t>Guayas</a:t>
                </a:r>
                <a:endParaRPr lang="en-US" sz="800" b="1" spc="-60" dirty="0">
                  <a:solidFill>
                    <a:srgbClr val="000000">
                      <a:lumMod val="75000"/>
                      <a:lumOff val="25000"/>
                    </a:srgbClr>
                  </a:solidFill>
                  <a:latin typeface="Century Gothic" panose="020B0502020202020204" pitchFamily="34" charset="0"/>
                </a:endParaRPr>
              </a:p>
            </p:txBody>
          </p:sp>
        </p:grpSp>
        <p:grpSp>
          <p:nvGrpSpPr>
            <p:cNvPr id="8" name="7 Grupo"/>
            <p:cNvGrpSpPr/>
            <p:nvPr/>
          </p:nvGrpSpPr>
          <p:grpSpPr>
            <a:xfrm>
              <a:off x="827584" y="2924944"/>
              <a:ext cx="576064" cy="302662"/>
              <a:chOff x="2488763" y="4221088"/>
              <a:chExt cx="576064" cy="302662"/>
            </a:xfrm>
          </p:grpSpPr>
          <p:sp>
            <p:nvSpPr>
              <p:cNvPr id="66" name="65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1.411</a:t>
                </a:r>
                <a:endParaRPr lang="en-US" sz="1200" b="1" spc="-70" dirty="0">
                  <a:solidFill>
                    <a:srgbClr val="000000">
                      <a:lumMod val="75000"/>
                      <a:lumOff val="25000"/>
                    </a:srgbClr>
                  </a:solidFill>
                  <a:latin typeface="Century Gothic" panose="020B0502020202020204" pitchFamily="34" charset="0"/>
                </a:endParaRPr>
              </a:p>
            </p:txBody>
          </p:sp>
          <p:sp>
            <p:nvSpPr>
              <p:cNvPr id="67" name="66 Rectángulo"/>
              <p:cNvSpPr/>
              <p:nvPr/>
            </p:nvSpPr>
            <p:spPr bwMode="auto">
              <a:xfrm>
                <a:off x="2488764"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Manabí</a:t>
                </a:r>
                <a:endParaRPr lang="en-US" sz="650" b="1" spc="-60" dirty="0">
                  <a:solidFill>
                    <a:srgbClr val="000000">
                      <a:lumMod val="75000"/>
                      <a:lumOff val="25000"/>
                    </a:srgbClr>
                  </a:solidFill>
                  <a:latin typeface="Century Gothic" panose="020B0502020202020204" pitchFamily="34" charset="0"/>
                </a:endParaRPr>
              </a:p>
            </p:txBody>
          </p:sp>
        </p:grpSp>
        <p:grpSp>
          <p:nvGrpSpPr>
            <p:cNvPr id="9" name="8 Grupo"/>
            <p:cNvGrpSpPr/>
            <p:nvPr/>
          </p:nvGrpSpPr>
          <p:grpSpPr>
            <a:xfrm>
              <a:off x="830144" y="5013176"/>
              <a:ext cx="862489" cy="302662"/>
              <a:chOff x="2338923" y="4221088"/>
              <a:chExt cx="862489" cy="302662"/>
            </a:xfrm>
          </p:grpSpPr>
          <p:sp>
            <p:nvSpPr>
              <p:cNvPr id="64" name="63 Rectángulo"/>
              <p:cNvSpPr/>
              <p:nvPr/>
            </p:nvSpPr>
            <p:spPr bwMode="auto">
              <a:xfrm>
                <a:off x="2338923" y="4221088"/>
                <a:ext cx="862489" cy="14401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2000" b="1" spc="-70" dirty="0">
                    <a:solidFill>
                      <a:srgbClr val="2D2DB9">
                        <a:lumMod val="75000"/>
                      </a:srgbClr>
                    </a:solidFill>
                    <a:latin typeface="Century Gothic" panose="020B0502020202020204" pitchFamily="34" charset="0"/>
                  </a:rPr>
                  <a:t>6.274</a:t>
                </a:r>
                <a:endParaRPr lang="en-US" sz="2000" b="1" spc="-70" dirty="0">
                  <a:solidFill>
                    <a:srgbClr val="2D2DB9">
                      <a:lumMod val="75000"/>
                    </a:srgbClr>
                  </a:solidFill>
                  <a:latin typeface="Century Gothic" panose="020B0502020202020204" pitchFamily="34" charset="0"/>
                </a:endParaRPr>
              </a:p>
            </p:txBody>
          </p:sp>
          <p:sp>
            <p:nvSpPr>
              <p:cNvPr id="65" name="64 Rectángulo"/>
              <p:cNvSpPr/>
              <p:nvPr/>
            </p:nvSpPr>
            <p:spPr bwMode="auto">
              <a:xfrm>
                <a:off x="2488764"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850" b="1" spc="-60" dirty="0">
                    <a:solidFill>
                      <a:srgbClr val="2D2DB9">
                        <a:lumMod val="75000"/>
                      </a:srgbClr>
                    </a:solidFill>
                    <a:latin typeface="Century Gothic" panose="020B0502020202020204" pitchFamily="34" charset="0"/>
                  </a:rPr>
                  <a:t>El Oro</a:t>
                </a:r>
                <a:endParaRPr lang="en-US" sz="850" b="1" spc="-60" dirty="0">
                  <a:solidFill>
                    <a:srgbClr val="2D2DB9">
                      <a:lumMod val="75000"/>
                    </a:srgbClr>
                  </a:solidFill>
                  <a:latin typeface="Century Gothic" panose="020B0502020202020204" pitchFamily="34" charset="0"/>
                </a:endParaRPr>
              </a:p>
            </p:txBody>
          </p:sp>
        </p:grpSp>
        <p:grpSp>
          <p:nvGrpSpPr>
            <p:cNvPr id="10" name="9 Grupo"/>
            <p:cNvGrpSpPr/>
            <p:nvPr/>
          </p:nvGrpSpPr>
          <p:grpSpPr>
            <a:xfrm>
              <a:off x="3347864" y="2550274"/>
              <a:ext cx="923883" cy="302662"/>
              <a:chOff x="2272739" y="4221088"/>
              <a:chExt cx="923883" cy="302662"/>
            </a:xfrm>
          </p:grpSpPr>
          <p:sp>
            <p:nvSpPr>
              <p:cNvPr id="62" name="61 Rectángulo"/>
              <p:cNvSpPr/>
              <p:nvPr/>
            </p:nvSpPr>
            <p:spPr bwMode="auto">
              <a:xfrm>
                <a:off x="2272739" y="4221088"/>
                <a:ext cx="923883"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2000" b="1" spc="-70" dirty="0">
                    <a:solidFill>
                      <a:srgbClr val="2D2DB9">
                        <a:lumMod val="75000"/>
                      </a:srgbClr>
                    </a:solidFill>
                    <a:latin typeface="Century Gothic" panose="020B0502020202020204" pitchFamily="34" charset="0"/>
                  </a:rPr>
                  <a:t>5.416</a:t>
                </a:r>
                <a:endParaRPr lang="en-US" sz="2000" b="1" spc="-70" dirty="0">
                  <a:solidFill>
                    <a:srgbClr val="2D2DB9">
                      <a:lumMod val="75000"/>
                    </a:srgbClr>
                  </a:solidFill>
                  <a:latin typeface="Century Gothic" panose="020B0502020202020204" pitchFamily="34" charset="0"/>
                </a:endParaRPr>
              </a:p>
            </p:txBody>
          </p:sp>
          <p:sp>
            <p:nvSpPr>
              <p:cNvPr id="63" name="62 Rectángulo"/>
              <p:cNvSpPr/>
              <p:nvPr/>
            </p:nvSpPr>
            <p:spPr bwMode="auto">
              <a:xfrm>
                <a:off x="2272739" y="4365103"/>
                <a:ext cx="923882"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850" b="1" spc="-60" dirty="0">
                    <a:solidFill>
                      <a:srgbClr val="2D2DB9">
                        <a:lumMod val="75000"/>
                      </a:srgbClr>
                    </a:solidFill>
                    <a:latin typeface="Century Gothic" panose="020B0502020202020204" pitchFamily="34" charset="0"/>
                  </a:rPr>
                  <a:t>Sucumbíos</a:t>
                </a:r>
                <a:endParaRPr lang="en-US" sz="850" b="1" spc="-60" dirty="0">
                  <a:solidFill>
                    <a:srgbClr val="2D2DB9">
                      <a:lumMod val="75000"/>
                    </a:srgbClr>
                  </a:solidFill>
                  <a:latin typeface="Century Gothic" panose="020B0502020202020204" pitchFamily="34" charset="0"/>
                </a:endParaRPr>
              </a:p>
            </p:txBody>
          </p:sp>
        </p:grpSp>
        <p:grpSp>
          <p:nvGrpSpPr>
            <p:cNvPr id="11" name="10 Grupo"/>
            <p:cNvGrpSpPr/>
            <p:nvPr/>
          </p:nvGrpSpPr>
          <p:grpSpPr>
            <a:xfrm>
              <a:off x="1132384" y="5502602"/>
              <a:ext cx="576064" cy="302662"/>
              <a:chOff x="2488763" y="4221088"/>
              <a:chExt cx="576064" cy="302662"/>
            </a:xfrm>
          </p:grpSpPr>
          <p:sp>
            <p:nvSpPr>
              <p:cNvPr id="60" name="59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1.815</a:t>
                </a:r>
              </a:p>
            </p:txBody>
          </p:sp>
          <p:sp>
            <p:nvSpPr>
              <p:cNvPr id="61" name="60 Rectángulo"/>
              <p:cNvSpPr/>
              <p:nvPr/>
            </p:nvSpPr>
            <p:spPr bwMode="auto">
              <a:xfrm>
                <a:off x="2488764"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Loja</a:t>
                </a:r>
                <a:endParaRPr lang="en-US" sz="650" b="1" spc="-60" dirty="0">
                  <a:solidFill>
                    <a:srgbClr val="000000">
                      <a:lumMod val="75000"/>
                      <a:lumOff val="25000"/>
                    </a:srgbClr>
                  </a:solidFill>
                  <a:latin typeface="Century Gothic" panose="020B0502020202020204" pitchFamily="34" charset="0"/>
                </a:endParaRPr>
              </a:p>
            </p:txBody>
          </p:sp>
        </p:grpSp>
        <p:grpSp>
          <p:nvGrpSpPr>
            <p:cNvPr id="12" name="11 Grupo"/>
            <p:cNvGrpSpPr/>
            <p:nvPr/>
          </p:nvGrpSpPr>
          <p:grpSpPr>
            <a:xfrm>
              <a:off x="3419872" y="3068960"/>
              <a:ext cx="576064" cy="302662"/>
              <a:chOff x="2488763" y="4221088"/>
              <a:chExt cx="576064" cy="302662"/>
            </a:xfrm>
          </p:grpSpPr>
          <p:sp>
            <p:nvSpPr>
              <p:cNvPr id="58" name="57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3.087</a:t>
                </a:r>
              </a:p>
            </p:txBody>
          </p:sp>
          <p:sp>
            <p:nvSpPr>
              <p:cNvPr id="59" name="58 Rectángulo"/>
              <p:cNvSpPr/>
              <p:nvPr/>
            </p:nvSpPr>
            <p:spPr bwMode="auto">
              <a:xfrm>
                <a:off x="2488764"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Orellana</a:t>
                </a:r>
                <a:endParaRPr lang="en-US" sz="650" b="1" spc="-60" dirty="0">
                  <a:solidFill>
                    <a:srgbClr val="000000">
                      <a:lumMod val="75000"/>
                      <a:lumOff val="25000"/>
                    </a:srgbClr>
                  </a:solidFill>
                  <a:latin typeface="Century Gothic" panose="020B0502020202020204" pitchFamily="34" charset="0"/>
                </a:endParaRPr>
              </a:p>
            </p:txBody>
          </p:sp>
        </p:grpSp>
        <p:grpSp>
          <p:nvGrpSpPr>
            <p:cNvPr id="13" name="12 Grupo"/>
            <p:cNvGrpSpPr/>
            <p:nvPr/>
          </p:nvGrpSpPr>
          <p:grpSpPr>
            <a:xfrm>
              <a:off x="1763688" y="5358586"/>
              <a:ext cx="576064" cy="367354"/>
              <a:chOff x="2488763" y="4221088"/>
              <a:chExt cx="576064" cy="367354"/>
            </a:xfrm>
          </p:grpSpPr>
          <p:sp>
            <p:nvSpPr>
              <p:cNvPr id="56" name="55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1.277</a:t>
                </a:r>
              </a:p>
            </p:txBody>
          </p:sp>
          <p:sp>
            <p:nvSpPr>
              <p:cNvPr id="57" name="56 Rectángulo"/>
              <p:cNvSpPr/>
              <p:nvPr/>
            </p:nvSpPr>
            <p:spPr bwMode="auto">
              <a:xfrm>
                <a:off x="2488764" y="4365103"/>
                <a:ext cx="576063" cy="2233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Zamora</a:t>
                </a:r>
              </a:p>
              <a:p>
                <a:pP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Chinchipe</a:t>
                </a:r>
                <a:endParaRPr lang="en-US" sz="650" b="1" spc="-60" dirty="0">
                  <a:solidFill>
                    <a:srgbClr val="000000">
                      <a:lumMod val="75000"/>
                      <a:lumOff val="25000"/>
                    </a:srgbClr>
                  </a:solidFill>
                  <a:latin typeface="Century Gothic" panose="020B0502020202020204" pitchFamily="34" charset="0"/>
                </a:endParaRPr>
              </a:p>
            </p:txBody>
          </p:sp>
        </p:grpSp>
        <p:grpSp>
          <p:nvGrpSpPr>
            <p:cNvPr id="14" name="13 Grupo"/>
            <p:cNvGrpSpPr/>
            <p:nvPr/>
          </p:nvGrpSpPr>
          <p:grpSpPr>
            <a:xfrm>
              <a:off x="3131840" y="3717032"/>
              <a:ext cx="576064" cy="302662"/>
              <a:chOff x="2488763" y="4221088"/>
              <a:chExt cx="576064" cy="302662"/>
            </a:xfrm>
          </p:grpSpPr>
          <p:sp>
            <p:nvSpPr>
              <p:cNvPr id="54" name="53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2.846</a:t>
                </a:r>
                <a:endParaRPr lang="en-US" sz="1200" b="1" spc="-70" dirty="0">
                  <a:solidFill>
                    <a:srgbClr val="000000">
                      <a:lumMod val="75000"/>
                      <a:lumOff val="25000"/>
                    </a:srgbClr>
                  </a:solidFill>
                  <a:latin typeface="Century Gothic" panose="020B0502020202020204" pitchFamily="34" charset="0"/>
                </a:endParaRPr>
              </a:p>
            </p:txBody>
          </p:sp>
          <p:sp>
            <p:nvSpPr>
              <p:cNvPr id="55" name="54 Rectángulo"/>
              <p:cNvSpPr/>
              <p:nvPr/>
            </p:nvSpPr>
            <p:spPr bwMode="auto">
              <a:xfrm>
                <a:off x="2488764"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Pastaza</a:t>
                </a:r>
                <a:endParaRPr lang="en-US" sz="650" b="1" spc="-60" dirty="0">
                  <a:solidFill>
                    <a:srgbClr val="000000">
                      <a:lumMod val="75000"/>
                      <a:lumOff val="25000"/>
                    </a:srgbClr>
                  </a:solidFill>
                  <a:latin typeface="Century Gothic" panose="020B0502020202020204" pitchFamily="34" charset="0"/>
                </a:endParaRPr>
              </a:p>
            </p:txBody>
          </p:sp>
        </p:grpSp>
        <p:grpSp>
          <p:nvGrpSpPr>
            <p:cNvPr id="15" name="14 Grupo"/>
            <p:cNvGrpSpPr/>
            <p:nvPr/>
          </p:nvGrpSpPr>
          <p:grpSpPr>
            <a:xfrm>
              <a:off x="1547664" y="3645024"/>
              <a:ext cx="576064" cy="302662"/>
              <a:chOff x="2488763" y="4221088"/>
              <a:chExt cx="576064" cy="302662"/>
            </a:xfrm>
          </p:grpSpPr>
          <p:sp>
            <p:nvSpPr>
              <p:cNvPr id="52" name="51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2.939</a:t>
                </a:r>
                <a:endParaRPr lang="en-US" sz="1200" b="1" spc="-70" dirty="0">
                  <a:solidFill>
                    <a:srgbClr val="000000">
                      <a:lumMod val="75000"/>
                      <a:lumOff val="25000"/>
                    </a:srgbClr>
                  </a:solidFill>
                  <a:latin typeface="Century Gothic" panose="020B0502020202020204" pitchFamily="34" charset="0"/>
                </a:endParaRPr>
              </a:p>
            </p:txBody>
          </p:sp>
          <p:sp>
            <p:nvSpPr>
              <p:cNvPr id="53" name="52 Rectángulo"/>
              <p:cNvSpPr/>
              <p:nvPr/>
            </p:nvSpPr>
            <p:spPr bwMode="auto">
              <a:xfrm>
                <a:off x="2488764"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Bolívar</a:t>
                </a:r>
                <a:endParaRPr lang="en-US" sz="650" b="1" spc="-60" dirty="0">
                  <a:solidFill>
                    <a:srgbClr val="000000">
                      <a:lumMod val="75000"/>
                      <a:lumOff val="25000"/>
                    </a:srgbClr>
                  </a:solidFill>
                  <a:latin typeface="Century Gothic" panose="020B0502020202020204" pitchFamily="34" charset="0"/>
                </a:endParaRPr>
              </a:p>
            </p:txBody>
          </p:sp>
        </p:grpSp>
        <p:grpSp>
          <p:nvGrpSpPr>
            <p:cNvPr id="16" name="15 Grupo"/>
            <p:cNvGrpSpPr/>
            <p:nvPr/>
          </p:nvGrpSpPr>
          <p:grpSpPr>
            <a:xfrm>
              <a:off x="1944988" y="2586069"/>
              <a:ext cx="605792" cy="302662"/>
              <a:chOff x="2488763" y="4221088"/>
              <a:chExt cx="605792" cy="302662"/>
            </a:xfrm>
          </p:grpSpPr>
          <p:sp>
            <p:nvSpPr>
              <p:cNvPr id="50" name="49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408</a:t>
                </a:r>
                <a:endParaRPr lang="en-US" sz="1200" b="1" spc="-70" dirty="0">
                  <a:solidFill>
                    <a:srgbClr val="000000">
                      <a:lumMod val="75000"/>
                      <a:lumOff val="25000"/>
                    </a:srgbClr>
                  </a:solidFill>
                  <a:latin typeface="Century Gothic" panose="020B0502020202020204" pitchFamily="34" charset="0"/>
                </a:endParaRPr>
              </a:p>
            </p:txBody>
          </p:sp>
          <p:sp>
            <p:nvSpPr>
              <p:cNvPr id="51" name="50 Rectángulo"/>
              <p:cNvSpPr/>
              <p:nvPr/>
            </p:nvSpPr>
            <p:spPr bwMode="auto">
              <a:xfrm>
                <a:off x="2518492"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Pichincha</a:t>
                </a:r>
                <a:endParaRPr lang="en-US" sz="650" b="1" spc="-60" dirty="0">
                  <a:solidFill>
                    <a:srgbClr val="000000">
                      <a:lumMod val="75000"/>
                      <a:lumOff val="25000"/>
                    </a:srgbClr>
                  </a:solidFill>
                  <a:latin typeface="Century Gothic" panose="020B0502020202020204" pitchFamily="34" charset="0"/>
                </a:endParaRPr>
              </a:p>
            </p:txBody>
          </p:sp>
        </p:grpSp>
        <p:grpSp>
          <p:nvGrpSpPr>
            <p:cNvPr id="17" name="16 Grupo"/>
            <p:cNvGrpSpPr/>
            <p:nvPr/>
          </p:nvGrpSpPr>
          <p:grpSpPr>
            <a:xfrm>
              <a:off x="1475656" y="4653136"/>
              <a:ext cx="576064" cy="302662"/>
              <a:chOff x="2488763" y="4221088"/>
              <a:chExt cx="576064" cy="302662"/>
            </a:xfrm>
          </p:grpSpPr>
          <p:sp>
            <p:nvSpPr>
              <p:cNvPr id="48" name="47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1.309</a:t>
                </a:r>
              </a:p>
            </p:txBody>
          </p:sp>
          <p:sp>
            <p:nvSpPr>
              <p:cNvPr id="49" name="48 Rectángulo"/>
              <p:cNvSpPr/>
              <p:nvPr/>
            </p:nvSpPr>
            <p:spPr bwMode="auto">
              <a:xfrm>
                <a:off x="2488764"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Azuay</a:t>
                </a:r>
                <a:endParaRPr lang="en-US" sz="650" b="1" spc="-60" dirty="0">
                  <a:solidFill>
                    <a:srgbClr val="000000">
                      <a:lumMod val="75000"/>
                      <a:lumOff val="25000"/>
                    </a:srgbClr>
                  </a:solidFill>
                  <a:latin typeface="Century Gothic" panose="020B0502020202020204" pitchFamily="34" charset="0"/>
                </a:endParaRPr>
              </a:p>
            </p:txBody>
          </p:sp>
        </p:grpSp>
        <p:grpSp>
          <p:nvGrpSpPr>
            <p:cNvPr id="18" name="17 Grupo"/>
            <p:cNvGrpSpPr/>
            <p:nvPr/>
          </p:nvGrpSpPr>
          <p:grpSpPr>
            <a:xfrm>
              <a:off x="2411760" y="2982322"/>
              <a:ext cx="576064" cy="302662"/>
              <a:chOff x="2488763" y="4221088"/>
              <a:chExt cx="576064" cy="302662"/>
            </a:xfrm>
          </p:grpSpPr>
          <p:sp>
            <p:nvSpPr>
              <p:cNvPr id="46" name="45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599</a:t>
                </a:r>
                <a:endParaRPr lang="en-US" sz="1200" b="1" spc="-70" dirty="0">
                  <a:solidFill>
                    <a:srgbClr val="000000">
                      <a:lumMod val="75000"/>
                      <a:lumOff val="25000"/>
                    </a:srgbClr>
                  </a:solidFill>
                  <a:latin typeface="Century Gothic" panose="020B0502020202020204" pitchFamily="34" charset="0"/>
                </a:endParaRPr>
              </a:p>
            </p:txBody>
          </p:sp>
          <p:sp>
            <p:nvSpPr>
              <p:cNvPr id="47" name="46 Rectángulo"/>
              <p:cNvSpPr/>
              <p:nvPr/>
            </p:nvSpPr>
            <p:spPr bwMode="auto">
              <a:xfrm>
                <a:off x="2488764"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Napo</a:t>
                </a:r>
                <a:endParaRPr lang="en-US" sz="650" b="1" spc="-60" dirty="0">
                  <a:solidFill>
                    <a:srgbClr val="000000">
                      <a:lumMod val="75000"/>
                      <a:lumOff val="25000"/>
                    </a:srgbClr>
                  </a:solidFill>
                  <a:latin typeface="Century Gothic" panose="020B0502020202020204" pitchFamily="34" charset="0"/>
                </a:endParaRPr>
              </a:p>
            </p:txBody>
          </p:sp>
        </p:grpSp>
        <p:grpSp>
          <p:nvGrpSpPr>
            <p:cNvPr id="19" name="18 Grupo"/>
            <p:cNvGrpSpPr/>
            <p:nvPr/>
          </p:nvGrpSpPr>
          <p:grpSpPr>
            <a:xfrm>
              <a:off x="1394997" y="2636912"/>
              <a:ext cx="656722" cy="331143"/>
              <a:chOff x="2480112" y="4221088"/>
              <a:chExt cx="656722" cy="331143"/>
            </a:xfrm>
          </p:grpSpPr>
          <p:sp>
            <p:nvSpPr>
              <p:cNvPr id="44" name="43 Rectángulo"/>
              <p:cNvSpPr/>
              <p:nvPr/>
            </p:nvSpPr>
            <p:spPr bwMode="auto">
              <a:xfrm>
                <a:off x="2480112" y="4221088"/>
                <a:ext cx="541340"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679</a:t>
                </a:r>
                <a:endParaRPr lang="en-US" sz="1200" b="1" spc="-70" dirty="0">
                  <a:solidFill>
                    <a:srgbClr val="000000">
                      <a:lumMod val="75000"/>
                      <a:lumOff val="25000"/>
                    </a:srgbClr>
                  </a:solidFill>
                  <a:latin typeface="Century Gothic" panose="020B0502020202020204" pitchFamily="34" charset="0"/>
                </a:endParaRPr>
              </a:p>
            </p:txBody>
          </p:sp>
          <p:sp>
            <p:nvSpPr>
              <p:cNvPr id="45" name="44 Rectángulo"/>
              <p:cNvSpPr/>
              <p:nvPr/>
            </p:nvSpPr>
            <p:spPr bwMode="auto">
              <a:xfrm>
                <a:off x="2560771" y="4393584"/>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Santo </a:t>
                </a:r>
              </a:p>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Domingo</a:t>
                </a:r>
                <a:endParaRPr lang="en-US" sz="650" b="1" spc="-60" dirty="0">
                  <a:solidFill>
                    <a:srgbClr val="000000">
                      <a:lumMod val="75000"/>
                      <a:lumOff val="25000"/>
                    </a:srgbClr>
                  </a:solidFill>
                  <a:latin typeface="Century Gothic" panose="020B0502020202020204" pitchFamily="34" charset="0"/>
                </a:endParaRPr>
              </a:p>
            </p:txBody>
          </p:sp>
        </p:grpSp>
        <p:grpSp>
          <p:nvGrpSpPr>
            <p:cNvPr id="20" name="19 Grupo"/>
            <p:cNvGrpSpPr/>
            <p:nvPr/>
          </p:nvGrpSpPr>
          <p:grpSpPr>
            <a:xfrm>
              <a:off x="1691680" y="3140968"/>
              <a:ext cx="576064" cy="302661"/>
              <a:chOff x="2488763" y="4221088"/>
              <a:chExt cx="576064" cy="302661"/>
            </a:xfrm>
          </p:grpSpPr>
          <p:sp>
            <p:nvSpPr>
              <p:cNvPr id="42" name="41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1.619</a:t>
                </a:r>
                <a:endParaRPr lang="en-US" sz="1200" b="1" spc="-70" dirty="0">
                  <a:solidFill>
                    <a:srgbClr val="000000">
                      <a:lumMod val="75000"/>
                      <a:lumOff val="25000"/>
                    </a:srgbClr>
                  </a:solidFill>
                  <a:latin typeface="Century Gothic" panose="020B0502020202020204" pitchFamily="34" charset="0"/>
                </a:endParaRPr>
              </a:p>
            </p:txBody>
          </p:sp>
          <p:sp>
            <p:nvSpPr>
              <p:cNvPr id="43" name="42 Rectángulo"/>
              <p:cNvSpPr/>
              <p:nvPr/>
            </p:nvSpPr>
            <p:spPr bwMode="auto">
              <a:xfrm>
                <a:off x="2488764" y="4365102"/>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Cotopaxi</a:t>
                </a:r>
                <a:endParaRPr lang="en-US" sz="650" b="1" spc="-60" dirty="0">
                  <a:solidFill>
                    <a:srgbClr val="000000">
                      <a:lumMod val="75000"/>
                      <a:lumOff val="25000"/>
                    </a:srgbClr>
                  </a:solidFill>
                  <a:latin typeface="Century Gothic" panose="020B0502020202020204" pitchFamily="34" charset="0"/>
                </a:endParaRPr>
              </a:p>
            </p:txBody>
          </p:sp>
        </p:grpSp>
        <p:grpSp>
          <p:nvGrpSpPr>
            <p:cNvPr id="21" name="20 Grupo"/>
            <p:cNvGrpSpPr/>
            <p:nvPr/>
          </p:nvGrpSpPr>
          <p:grpSpPr>
            <a:xfrm>
              <a:off x="1694836" y="4329100"/>
              <a:ext cx="576064" cy="281289"/>
              <a:chOff x="2488763" y="4221088"/>
              <a:chExt cx="576064" cy="281289"/>
            </a:xfrm>
          </p:grpSpPr>
          <p:sp>
            <p:nvSpPr>
              <p:cNvPr id="40" name="39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365</a:t>
                </a:r>
                <a:endParaRPr lang="en-US" sz="1200" b="1" spc="-70" dirty="0">
                  <a:solidFill>
                    <a:srgbClr val="000000">
                      <a:lumMod val="75000"/>
                      <a:lumOff val="25000"/>
                    </a:srgbClr>
                  </a:solidFill>
                  <a:latin typeface="Century Gothic" panose="020B0502020202020204" pitchFamily="34" charset="0"/>
                </a:endParaRPr>
              </a:p>
            </p:txBody>
          </p:sp>
          <p:sp>
            <p:nvSpPr>
              <p:cNvPr id="41" name="40 Rectángulo"/>
              <p:cNvSpPr/>
              <p:nvPr/>
            </p:nvSpPr>
            <p:spPr bwMode="auto">
              <a:xfrm>
                <a:off x="2488764" y="4343730"/>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Cañar</a:t>
                </a:r>
                <a:endParaRPr lang="en-US" sz="650" b="1" spc="-60" dirty="0">
                  <a:solidFill>
                    <a:srgbClr val="000000">
                      <a:lumMod val="75000"/>
                      <a:lumOff val="25000"/>
                    </a:srgbClr>
                  </a:solidFill>
                  <a:latin typeface="Century Gothic" panose="020B0502020202020204" pitchFamily="34" charset="0"/>
                </a:endParaRPr>
              </a:p>
            </p:txBody>
          </p:sp>
        </p:grpSp>
        <p:grpSp>
          <p:nvGrpSpPr>
            <p:cNvPr id="22" name="21 Grupo"/>
            <p:cNvGrpSpPr/>
            <p:nvPr/>
          </p:nvGrpSpPr>
          <p:grpSpPr>
            <a:xfrm>
              <a:off x="2123728" y="2262242"/>
              <a:ext cx="684075" cy="275321"/>
              <a:chOff x="2488763" y="4221088"/>
              <a:chExt cx="684075" cy="275321"/>
            </a:xfrm>
          </p:grpSpPr>
          <p:sp>
            <p:nvSpPr>
              <p:cNvPr id="38" name="37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246</a:t>
                </a:r>
                <a:endParaRPr lang="en-US" sz="1200" b="1" spc="-70" dirty="0">
                  <a:solidFill>
                    <a:srgbClr val="000000">
                      <a:lumMod val="75000"/>
                      <a:lumOff val="25000"/>
                    </a:srgbClr>
                  </a:solidFill>
                  <a:latin typeface="Century Gothic" panose="020B0502020202020204" pitchFamily="34" charset="0"/>
                </a:endParaRPr>
              </a:p>
            </p:txBody>
          </p:sp>
          <p:sp>
            <p:nvSpPr>
              <p:cNvPr id="39" name="38 Rectángulo"/>
              <p:cNvSpPr/>
              <p:nvPr/>
            </p:nvSpPr>
            <p:spPr bwMode="auto">
              <a:xfrm>
                <a:off x="2596775" y="4337762"/>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Imbabura</a:t>
                </a:r>
                <a:endParaRPr lang="en-US" sz="650" b="1" spc="-60" dirty="0">
                  <a:solidFill>
                    <a:srgbClr val="000000">
                      <a:lumMod val="75000"/>
                      <a:lumOff val="25000"/>
                    </a:srgbClr>
                  </a:solidFill>
                  <a:latin typeface="Century Gothic" panose="020B0502020202020204" pitchFamily="34" charset="0"/>
                </a:endParaRPr>
              </a:p>
            </p:txBody>
          </p:sp>
        </p:grpSp>
        <p:grpSp>
          <p:nvGrpSpPr>
            <p:cNvPr id="23" name="22 Grupo"/>
            <p:cNvGrpSpPr/>
            <p:nvPr/>
          </p:nvGrpSpPr>
          <p:grpSpPr>
            <a:xfrm>
              <a:off x="1763690" y="3861048"/>
              <a:ext cx="648071" cy="302661"/>
              <a:chOff x="2416757" y="4221088"/>
              <a:chExt cx="648071" cy="302661"/>
            </a:xfrm>
          </p:grpSpPr>
          <p:sp>
            <p:nvSpPr>
              <p:cNvPr id="36" name="35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42</a:t>
                </a:r>
                <a:endParaRPr lang="en-US" sz="1200" b="1" spc="-70" dirty="0">
                  <a:solidFill>
                    <a:srgbClr val="000000">
                      <a:lumMod val="75000"/>
                      <a:lumOff val="25000"/>
                    </a:srgbClr>
                  </a:solidFill>
                  <a:latin typeface="Century Gothic" panose="020B0502020202020204" pitchFamily="34" charset="0"/>
                </a:endParaRPr>
              </a:p>
            </p:txBody>
          </p:sp>
          <p:sp>
            <p:nvSpPr>
              <p:cNvPr id="37" name="36 Rectángulo"/>
              <p:cNvSpPr/>
              <p:nvPr/>
            </p:nvSpPr>
            <p:spPr bwMode="auto">
              <a:xfrm>
                <a:off x="2416757" y="4365102"/>
                <a:ext cx="648071"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Chimborazo</a:t>
                </a:r>
                <a:endParaRPr lang="en-US" sz="650" b="1" spc="-60" dirty="0">
                  <a:solidFill>
                    <a:srgbClr val="000000">
                      <a:lumMod val="75000"/>
                      <a:lumOff val="25000"/>
                    </a:srgbClr>
                  </a:solidFill>
                  <a:latin typeface="Century Gothic" panose="020B0502020202020204" pitchFamily="34" charset="0"/>
                </a:endParaRPr>
              </a:p>
            </p:txBody>
          </p:sp>
        </p:grpSp>
        <p:grpSp>
          <p:nvGrpSpPr>
            <p:cNvPr id="24" name="23 Grupo"/>
            <p:cNvGrpSpPr/>
            <p:nvPr/>
          </p:nvGrpSpPr>
          <p:grpSpPr>
            <a:xfrm>
              <a:off x="506708" y="3918427"/>
              <a:ext cx="576064" cy="349692"/>
              <a:chOff x="2527927" y="4221088"/>
              <a:chExt cx="576064" cy="349692"/>
            </a:xfrm>
          </p:grpSpPr>
          <p:sp>
            <p:nvSpPr>
              <p:cNvPr id="34" name="33 Rectángulo"/>
              <p:cNvSpPr/>
              <p:nvPr/>
            </p:nvSpPr>
            <p:spPr bwMode="auto">
              <a:xfrm>
                <a:off x="2527927"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-90</a:t>
                </a:r>
                <a:endParaRPr lang="en-US" sz="1200" b="1" spc="-70" dirty="0">
                  <a:solidFill>
                    <a:srgbClr val="000000">
                      <a:lumMod val="75000"/>
                      <a:lumOff val="25000"/>
                    </a:srgbClr>
                  </a:solidFill>
                  <a:latin typeface="Century Gothic" panose="020B0502020202020204" pitchFamily="34" charset="0"/>
                </a:endParaRPr>
              </a:p>
            </p:txBody>
          </p:sp>
          <p:sp>
            <p:nvSpPr>
              <p:cNvPr id="35" name="34 Rectángulo"/>
              <p:cNvSpPr/>
              <p:nvPr/>
            </p:nvSpPr>
            <p:spPr bwMode="auto">
              <a:xfrm>
                <a:off x="2599035" y="4412133"/>
                <a:ext cx="422244"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Santa Elena</a:t>
                </a:r>
                <a:endParaRPr lang="en-US" sz="650" b="1" spc="-60" dirty="0">
                  <a:solidFill>
                    <a:srgbClr val="000000">
                      <a:lumMod val="75000"/>
                      <a:lumOff val="25000"/>
                    </a:srgbClr>
                  </a:solidFill>
                  <a:latin typeface="Century Gothic" panose="020B0502020202020204" pitchFamily="34" charset="0"/>
                </a:endParaRPr>
              </a:p>
            </p:txBody>
          </p:sp>
        </p:grpSp>
        <p:grpSp>
          <p:nvGrpSpPr>
            <p:cNvPr id="25" name="24 Grupo"/>
            <p:cNvGrpSpPr/>
            <p:nvPr/>
          </p:nvGrpSpPr>
          <p:grpSpPr>
            <a:xfrm>
              <a:off x="1187624" y="3558387"/>
              <a:ext cx="576064" cy="302661"/>
              <a:chOff x="2488763" y="4221088"/>
              <a:chExt cx="576064" cy="302661"/>
            </a:xfrm>
          </p:grpSpPr>
          <p:sp>
            <p:nvSpPr>
              <p:cNvPr id="32" name="31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395</a:t>
                </a:r>
                <a:endParaRPr lang="en-US" sz="1200" b="1" spc="-70" dirty="0">
                  <a:solidFill>
                    <a:srgbClr val="000000">
                      <a:lumMod val="75000"/>
                      <a:lumOff val="25000"/>
                    </a:srgbClr>
                  </a:solidFill>
                  <a:latin typeface="Century Gothic" panose="020B0502020202020204" pitchFamily="34" charset="0"/>
                </a:endParaRPr>
              </a:p>
            </p:txBody>
          </p:sp>
          <p:sp>
            <p:nvSpPr>
              <p:cNvPr id="33" name="32 Rectángulo"/>
              <p:cNvSpPr/>
              <p:nvPr/>
            </p:nvSpPr>
            <p:spPr bwMode="auto">
              <a:xfrm>
                <a:off x="2488764" y="4365102"/>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Los Ríos</a:t>
                </a:r>
                <a:endParaRPr lang="en-US" sz="650" b="1" spc="-60" dirty="0">
                  <a:solidFill>
                    <a:srgbClr val="000000">
                      <a:lumMod val="75000"/>
                      <a:lumOff val="25000"/>
                    </a:srgbClr>
                  </a:solidFill>
                  <a:latin typeface="Century Gothic" panose="020B0502020202020204" pitchFamily="34" charset="0"/>
                </a:endParaRPr>
              </a:p>
            </p:txBody>
          </p:sp>
        </p:grpSp>
        <p:grpSp>
          <p:nvGrpSpPr>
            <p:cNvPr id="26" name="25 Grupo"/>
            <p:cNvGrpSpPr/>
            <p:nvPr/>
          </p:nvGrpSpPr>
          <p:grpSpPr>
            <a:xfrm>
              <a:off x="2358972" y="2031170"/>
              <a:ext cx="605792" cy="302662"/>
              <a:chOff x="2488763" y="4221088"/>
              <a:chExt cx="605792" cy="302662"/>
            </a:xfrm>
          </p:grpSpPr>
          <p:sp>
            <p:nvSpPr>
              <p:cNvPr id="30" name="29 Rectángulo"/>
              <p:cNvSpPr/>
              <p:nvPr/>
            </p:nvSpPr>
            <p:spPr bwMode="auto">
              <a:xfrm>
                <a:off x="2488763" y="4221088"/>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74</a:t>
                </a:r>
                <a:endParaRPr lang="en-US" sz="1200" b="1" spc="-70" dirty="0">
                  <a:solidFill>
                    <a:srgbClr val="000000">
                      <a:lumMod val="75000"/>
                      <a:lumOff val="25000"/>
                    </a:srgbClr>
                  </a:solidFill>
                  <a:latin typeface="Century Gothic" panose="020B0502020202020204" pitchFamily="34" charset="0"/>
                </a:endParaRPr>
              </a:p>
            </p:txBody>
          </p:sp>
          <p:sp>
            <p:nvSpPr>
              <p:cNvPr id="31" name="30 Rectángulo"/>
              <p:cNvSpPr/>
              <p:nvPr/>
            </p:nvSpPr>
            <p:spPr bwMode="auto">
              <a:xfrm>
                <a:off x="2518492" y="4365103"/>
                <a:ext cx="576063"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Carchi</a:t>
                </a:r>
                <a:endParaRPr lang="en-US" sz="650" b="1" spc="-60" dirty="0">
                  <a:solidFill>
                    <a:srgbClr val="000000">
                      <a:lumMod val="75000"/>
                      <a:lumOff val="25000"/>
                    </a:srgbClr>
                  </a:solidFill>
                  <a:latin typeface="Century Gothic" panose="020B0502020202020204" pitchFamily="34" charset="0"/>
                </a:endParaRPr>
              </a:p>
            </p:txBody>
          </p:sp>
        </p:grpSp>
        <p:grpSp>
          <p:nvGrpSpPr>
            <p:cNvPr id="27" name="26 Grupo"/>
            <p:cNvGrpSpPr/>
            <p:nvPr/>
          </p:nvGrpSpPr>
          <p:grpSpPr>
            <a:xfrm>
              <a:off x="1936337" y="3457897"/>
              <a:ext cx="665181" cy="273375"/>
              <a:chOff x="2445388" y="4192606"/>
              <a:chExt cx="665181" cy="273375"/>
            </a:xfrm>
          </p:grpSpPr>
          <p:sp>
            <p:nvSpPr>
              <p:cNvPr id="28" name="27 Rectángulo"/>
              <p:cNvSpPr/>
              <p:nvPr/>
            </p:nvSpPr>
            <p:spPr bwMode="auto">
              <a:xfrm>
                <a:off x="2445388" y="4192606"/>
                <a:ext cx="576064" cy="172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487</a:t>
                </a:r>
                <a:endParaRPr lang="en-US" sz="1200" b="1" spc="-70" dirty="0">
                  <a:solidFill>
                    <a:srgbClr val="000000">
                      <a:lumMod val="75000"/>
                      <a:lumOff val="25000"/>
                    </a:srgbClr>
                  </a:solidFill>
                  <a:latin typeface="Century Gothic" panose="020B0502020202020204" pitchFamily="34" charset="0"/>
                </a:endParaRPr>
              </a:p>
            </p:txBody>
          </p:sp>
          <p:sp>
            <p:nvSpPr>
              <p:cNvPr id="29" name="28 Rectángulo"/>
              <p:cNvSpPr/>
              <p:nvPr/>
            </p:nvSpPr>
            <p:spPr bwMode="auto">
              <a:xfrm>
                <a:off x="2462498" y="4307334"/>
                <a:ext cx="648071"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650" b="1" spc="-60" dirty="0">
                    <a:solidFill>
                      <a:srgbClr val="000000">
                        <a:lumMod val="75000"/>
                        <a:lumOff val="25000"/>
                      </a:srgbClr>
                    </a:solidFill>
                    <a:latin typeface="Century Gothic" panose="020B0502020202020204" pitchFamily="34" charset="0"/>
                  </a:rPr>
                  <a:t>Tungurahua</a:t>
                </a:r>
                <a:endParaRPr lang="en-US" sz="650" b="1" spc="-60" dirty="0">
                  <a:solidFill>
                    <a:srgbClr val="000000">
                      <a:lumMod val="75000"/>
                      <a:lumOff val="25000"/>
                    </a:srgbClr>
                  </a:solidFill>
                  <a:latin typeface="Century Gothic" panose="020B0502020202020204" pitchFamily="34" charset="0"/>
                </a:endParaRPr>
              </a:p>
            </p:txBody>
          </p:sp>
        </p:grpSp>
      </p:grpSp>
      <p:grpSp>
        <p:nvGrpSpPr>
          <p:cNvPr id="74" name="73 Grupo"/>
          <p:cNvGrpSpPr/>
          <p:nvPr/>
        </p:nvGrpSpPr>
        <p:grpSpPr>
          <a:xfrm>
            <a:off x="6806808" y="4202855"/>
            <a:ext cx="2210561" cy="2322489"/>
            <a:chOff x="3419872" y="4057571"/>
            <a:chExt cx="2210561" cy="2322489"/>
          </a:xfrm>
        </p:grpSpPr>
        <p:pic>
          <p:nvPicPr>
            <p:cNvPr id="75" name="74 Imagen"/>
            <p:cNvPicPr>
              <a:picLocks noChangeAspect="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19872" y="4057571"/>
              <a:ext cx="2210561" cy="2322489"/>
            </a:xfrm>
            <a:prstGeom prst="rect">
              <a:avLst/>
            </a:prstGeom>
          </p:spPr>
        </p:pic>
        <p:grpSp>
          <p:nvGrpSpPr>
            <p:cNvPr id="76" name="75 Grupo"/>
            <p:cNvGrpSpPr/>
            <p:nvPr/>
          </p:nvGrpSpPr>
          <p:grpSpPr>
            <a:xfrm>
              <a:off x="3618871" y="4507852"/>
              <a:ext cx="1742974" cy="1023230"/>
              <a:chOff x="3618871" y="4507852"/>
              <a:chExt cx="1742974" cy="1023230"/>
            </a:xfrm>
          </p:grpSpPr>
          <p:sp>
            <p:nvSpPr>
              <p:cNvPr id="77" name="76 Rectángulo"/>
              <p:cNvSpPr/>
              <p:nvPr/>
            </p:nvSpPr>
            <p:spPr bwMode="auto">
              <a:xfrm>
                <a:off x="3618871" y="4984752"/>
                <a:ext cx="1742974" cy="3310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3200" b="1" spc="-70" dirty="0">
                    <a:solidFill>
                      <a:srgbClr val="000000">
                        <a:lumMod val="75000"/>
                        <a:lumOff val="25000"/>
                      </a:srgbClr>
                    </a:solidFill>
                    <a:latin typeface="Century Gothic" panose="020B0502020202020204" pitchFamily="34" charset="0"/>
                  </a:rPr>
                  <a:t>47.497</a:t>
                </a:r>
                <a:endParaRPr lang="en-US" sz="3200" b="1" spc="-70" dirty="0">
                  <a:solidFill>
                    <a:srgbClr val="000000">
                      <a:lumMod val="75000"/>
                      <a:lumOff val="25000"/>
                    </a:srgbClr>
                  </a:solidFill>
                  <a:latin typeface="Century Gothic" panose="020B0502020202020204" pitchFamily="34" charset="0"/>
                </a:endParaRPr>
              </a:p>
            </p:txBody>
          </p:sp>
          <p:sp>
            <p:nvSpPr>
              <p:cNvPr id="78" name="77 Rectángulo"/>
              <p:cNvSpPr/>
              <p:nvPr/>
            </p:nvSpPr>
            <p:spPr bwMode="auto">
              <a:xfrm>
                <a:off x="4197178" y="4507852"/>
                <a:ext cx="732301" cy="1017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200" b="1" spc="-70" dirty="0">
                    <a:solidFill>
                      <a:srgbClr val="000000">
                        <a:lumMod val="75000"/>
                        <a:lumOff val="25000"/>
                      </a:srgbClr>
                    </a:solidFill>
                    <a:latin typeface="Century Gothic" panose="020B0502020202020204" pitchFamily="34" charset="0"/>
                  </a:rPr>
                  <a:t>TOTAL</a:t>
                </a:r>
                <a:endParaRPr lang="en-US" sz="1200" b="1" spc="-70" dirty="0">
                  <a:solidFill>
                    <a:srgbClr val="000000">
                      <a:lumMod val="75000"/>
                      <a:lumOff val="25000"/>
                    </a:srgbClr>
                  </a:solidFill>
                  <a:latin typeface="Century Gothic" panose="020B0502020202020204" pitchFamily="34" charset="0"/>
                </a:endParaRPr>
              </a:p>
            </p:txBody>
          </p:sp>
          <p:sp>
            <p:nvSpPr>
              <p:cNvPr id="79" name="78 Rectángulo"/>
              <p:cNvSpPr/>
              <p:nvPr/>
            </p:nvSpPr>
            <p:spPr bwMode="auto">
              <a:xfrm>
                <a:off x="3832652" y="4659672"/>
                <a:ext cx="1305118" cy="2814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Aft>
                    <a:spcPct val="0"/>
                  </a:spcAft>
                  <a:buClr>
                    <a:srgbClr val="000000"/>
                  </a:buClr>
                  <a:buSzPct val="100000"/>
                  <a:buFont typeface="Times New Roman" pitchFamily="16" charset="0"/>
                  <a:buNone/>
                </a:pPr>
                <a:r>
                  <a:rPr lang="es-EC" sz="900" spc="-70" dirty="0">
                    <a:solidFill>
                      <a:srgbClr val="000000">
                        <a:lumMod val="75000"/>
                        <a:lumOff val="25000"/>
                      </a:srgbClr>
                    </a:solidFill>
                    <a:latin typeface="Century Gothic" panose="020B0502020202020204" pitchFamily="34" charset="0"/>
                  </a:rPr>
                  <a:t>Deforestación neta anual promedio</a:t>
                </a:r>
                <a:endParaRPr lang="en-US" sz="900" spc="-70" dirty="0">
                  <a:solidFill>
                    <a:srgbClr val="000000">
                      <a:lumMod val="75000"/>
                      <a:lumOff val="25000"/>
                    </a:srgbClr>
                  </a:solidFill>
                  <a:latin typeface="Century Gothic" panose="020B0502020202020204" pitchFamily="34" charset="0"/>
                </a:endParaRPr>
              </a:p>
            </p:txBody>
          </p:sp>
          <p:sp>
            <p:nvSpPr>
              <p:cNvPr id="80" name="79 Rectángulo"/>
              <p:cNvSpPr/>
              <p:nvPr/>
            </p:nvSpPr>
            <p:spPr bwMode="auto">
              <a:xfrm>
                <a:off x="3842946" y="5264217"/>
                <a:ext cx="1294824" cy="2668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900" spc="-70" dirty="0">
                    <a:solidFill>
                      <a:srgbClr val="000000">
                        <a:lumMod val="75000"/>
                        <a:lumOff val="25000"/>
                      </a:srgbClr>
                    </a:solidFill>
                    <a:latin typeface="Century Gothic" panose="020B0502020202020204" pitchFamily="34" charset="0"/>
                  </a:rPr>
                  <a:t>hectáreas por año</a:t>
                </a:r>
                <a:endParaRPr lang="en-US" sz="900" spc="-70" dirty="0">
                  <a:solidFill>
                    <a:srgbClr val="000000">
                      <a:lumMod val="75000"/>
                      <a:lumOff val="25000"/>
                    </a:srgbClr>
                  </a:solidFill>
                  <a:latin typeface="Century Gothic" panose="020B0502020202020204" pitchFamily="34" charset="0"/>
                </a:endParaRPr>
              </a:p>
            </p:txBody>
          </p:sp>
        </p:grpSp>
      </p:grpSp>
      <p:grpSp>
        <p:nvGrpSpPr>
          <p:cNvPr id="81" name="80 Grupo"/>
          <p:cNvGrpSpPr/>
          <p:nvPr/>
        </p:nvGrpSpPr>
        <p:grpSpPr>
          <a:xfrm>
            <a:off x="970629" y="1893193"/>
            <a:ext cx="1695450" cy="1247775"/>
            <a:chOff x="4644008" y="2068198"/>
            <a:chExt cx="1695450" cy="1247775"/>
          </a:xfrm>
        </p:grpSpPr>
        <p:sp>
          <p:nvSpPr>
            <p:cNvPr id="82" name="81 Rectángulo"/>
            <p:cNvSpPr/>
            <p:nvPr/>
          </p:nvSpPr>
          <p:spPr bwMode="auto">
            <a:xfrm>
              <a:off x="4644008" y="2068198"/>
              <a:ext cx="1695450" cy="78473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en-US">
                <a:solidFill>
                  <a:srgbClr val="FFFFFF"/>
                </a:solidFill>
                <a:latin typeface="Arial" charset="0"/>
              </a:endParaRPr>
            </a:p>
          </p:txBody>
        </p:sp>
        <p:sp>
          <p:nvSpPr>
            <p:cNvPr id="83" name="82 Rectángulo"/>
            <p:cNvSpPr/>
            <p:nvPr/>
          </p:nvSpPr>
          <p:spPr bwMode="auto">
            <a:xfrm>
              <a:off x="4644008" y="2852936"/>
              <a:ext cx="1695450" cy="463037"/>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en-US">
                <a:solidFill>
                  <a:srgbClr val="FFFFFF"/>
                </a:solidFill>
                <a:latin typeface="Arial" charset="0"/>
              </a:endParaRPr>
            </a:p>
          </p:txBody>
        </p:sp>
        <p:sp>
          <p:nvSpPr>
            <p:cNvPr id="84" name="83 Rectángulo"/>
            <p:cNvSpPr/>
            <p:nvPr/>
          </p:nvSpPr>
          <p:spPr bwMode="auto">
            <a:xfrm>
              <a:off x="4711114" y="2118225"/>
              <a:ext cx="1589078"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900" b="1" spc="-60" dirty="0">
                  <a:solidFill>
                    <a:srgbClr val="000000">
                      <a:lumMod val="75000"/>
                      <a:lumOff val="25000"/>
                    </a:srgbClr>
                  </a:solidFill>
                  <a:latin typeface="Century Gothic" panose="020B0502020202020204" pitchFamily="34" charset="0"/>
                </a:rPr>
                <a:t>PERIOD 1990 - 2000</a:t>
              </a:r>
              <a:endParaRPr lang="en-US" sz="900" b="1" spc="-60" dirty="0">
                <a:solidFill>
                  <a:srgbClr val="000000">
                    <a:lumMod val="75000"/>
                    <a:lumOff val="25000"/>
                  </a:srgbClr>
                </a:solidFill>
                <a:latin typeface="Century Gothic" panose="020B0502020202020204" pitchFamily="34" charset="0"/>
              </a:endParaRPr>
            </a:p>
          </p:txBody>
        </p:sp>
        <p:sp>
          <p:nvSpPr>
            <p:cNvPr id="85" name="84 Rectángulo"/>
            <p:cNvSpPr/>
            <p:nvPr/>
          </p:nvSpPr>
          <p:spPr bwMode="auto">
            <a:xfrm>
              <a:off x="4711114" y="2400472"/>
              <a:ext cx="1589077" cy="2858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3000" spc="-60" dirty="0">
                  <a:solidFill>
                    <a:srgbClr val="2D2DB9">
                      <a:lumMod val="75000"/>
                    </a:srgbClr>
                  </a:solidFill>
                  <a:latin typeface="Impact" panose="020B0806030902050204" pitchFamily="34" charset="0"/>
                </a:rPr>
                <a:t>- 0,65 %</a:t>
              </a:r>
              <a:endParaRPr lang="en-US" sz="3000" spc="-60" dirty="0">
                <a:solidFill>
                  <a:srgbClr val="2D2DB9">
                    <a:lumMod val="75000"/>
                  </a:srgbClr>
                </a:solidFill>
                <a:latin typeface="Impact" panose="020B0806030902050204" pitchFamily="34" charset="0"/>
              </a:endParaRPr>
            </a:p>
          </p:txBody>
        </p:sp>
        <p:sp>
          <p:nvSpPr>
            <p:cNvPr id="86" name="85 Rectángulo"/>
            <p:cNvSpPr/>
            <p:nvPr/>
          </p:nvSpPr>
          <p:spPr bwMode="auto">
            <a:xfrm>
              <a:off x="4716016" y="2852936"/>
              <a:ext cx="1589078"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800" b="1" spc="-40" dirty="0">
                  <a:solidFill>
                    <a:srgbClr val="FFFFFF"/>
                  </a:solidFill>
                  <a:latin typeface="Century Gothic" panose="020B0502020202020204" pitchFamily="34" charset="0"/>
                </a:rPr>
                <a:t>Deforestación neta anual</a:t>
              </a:r>
              <a:endParaRPr lang="en-US" sz="800" b="1" spc="-40" dirty="0">
                <a:solidFill>
                  <a:srgbClr val="FFFFFF"/>
                </a:solidFill>
                <a:latin typeface="Century Gothic" panose="020B0502020202020204" pitchFamily="34" charset="0"/>
              </a:endParaRPr>
            </a:p>
          </p:txBody>
        </p:sp>
        <p:sp>
          <p:nvSpPr>
            <p:cNvPr id="87" name="86 Rectángulo"/>
            <p:cNvSpPr/>
            <p:nvPr/>
          </p:nvSpPr>
          <p:spPr bwMode="auto">
            <a:xfrm>
              <a:off x="4644008" y="3032955"/>
              <a:ext cx="1695449" cy="213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2000" b="1" spc="-70" dirty="0">
                  <a:solidFill>
                    <a:srgbClr val="FFFFFF"/>
                  </a:solidFill>
                  <a:latin typeface="Century Gothic" panose="020B0502020202020204" pitchFamily="34" charset="0"/>
                </a:rPr>
                <a:t>92.742</a:t>
              </a:r>
              <a:r>
                <a:rPr lang="es-EC" b="1" spc="-70" dirty="0">
                  <a:solidFill>
                    <a:srgbClr val="FFFFFF"/>
                  </a:solidFill>
                  <a:latin typeface="Century Gothic" panose="020B0502020202020204" pitchFamily="34" charset="0"/>
                </a:rPr>
                <a:t> </a:t>
              </a:r>
              <a:r>
                <a:rPr lang="es-EC" sz="1050" b="1" spc="-70" dirty="0">
                  <a:solidFill>
                    <a:srgbClr val="FFFFFF"/>
                  </a:solidFill>
                  <a:latin typeface="Century Gothic" panose="020B0502020202020204" pitchFamily="34" charset="0"/>
                </a:rPr>
                <a:t>ha/año</a:t>
              </a:r>
              <a:endParaRPr lang="en-US" sz="1050" b="1" spc="-70" dirty="0">
                <a:solidFill>
                  <a:srgbClr val="FFFFFF"/>
                </a:solidFill>
                <a:latin typeface="Century Gothic" panose="020B0502020202020204" pitchFamily="34" charset="0"/>
              </a:endParaRPr>
            </a:p>
          </p:txBody>
        </p:sp>
      </p:grpSp>
      <p:sp>
        <p:nvSpPr>
          <p:cNvPr id="88" name="87 Rectángulo"/>
          <p:cNvSpPr/>
          <p:nvPr/>
        </p:nvSpPr>
        <p:spPr bwMode="auto">
          <a:xfrm>
            <a:off x="179512" y="1427758"/>
            <a:ext cx="3327366" cy="27305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1500" b="1" spc="-40" dirty="0">
                <a:solidFill>
                  <a:srgbClr val="FFFFFF"/>
                </a:solidFill>
                <a:latin typeface="Century Gothic" panose="020B0502020202020204" pitchFamily="34" charset="0"/>
              </a:rPr>
              <a:t>Average rate per period:</a:t>
            </a:r>
            <a:endParaRPr lang="en-US" sz="1500" b="1" spc="-40" dirty="0">
              <a:solidFill>
                <a:srgbClr val="FFFFFF"/>
              </a:solidFill>
              <a:latin typeface="Century Gothic" panose="020B0502020202020204" pitchFamily="34" charset="0"/>
            </a:endParaRPr>
          </a:p>
        </p:txBody>
      </p:sp>
      <p:grpSp>
        <p:nvGrpSpPr>
          <p:cNvPr id="89" name="88 Grupo"/>
          <p:cNvGrpSpPr/>
          <p:nvPr/>
        </p:nvGrpSpPr>
        <p:grpSpPr>
          <a:xfrm>
            <a:off x="970629" y="3333353"/>
            <a:ext cx="1695450" cy="1247775"/>
            <a:chOff x="4644008" y="2068198"/>
            <a:chExt cx="1695450" cy="1247775"/>
          </a:xfrm>
        </p:grpSpPr>
        <p:sp>
          <p:nvSpPr>
            <p:cNvPr id="90" name="89 Rectángulo"/>
            <p:cNvSpPr/>
            <p:nvPr/>
          </p:nvSpPr>
          <p:spPr bwMode="auto">
            <a:xfrm>
              <a:off x="4644008" y="2068198"/>
              <a:ext cx="1695450" cy="78473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en-US">
                <a:solidFill>
                  <a:srgbClr val="FFFFFF"/>
                </a:solidFill>
                <a:latin typeface="Arial" charset="0"/>
              </a:endParaRPr>
            </a:p>
          </p:txBody>
        </p:sp>
        <p:sp>
          <p:nvSpPr>
            <p:cNvPr id="91" name="90 Rectángulo"/>
            <p:cNvSpPr/>
            <p:nvPr/>
          </p:nvSpPr>
          <p:spPr bwMode="auto">
            <a:xfrm>
              <a:off x="4644008" y="2852936"/>
              <a:ext cx="1695450" cy="463037"/>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en-US">
                <a:solidFill>
                  <a:srgbClr val="FFFFFF"/>
                </a:solidFill>
                <a:latin typeface="Arial" charset="0"/>
              </a:endParaRPr>
            </a:p>
          </p:txBody>
        </p:sp>
        <p:sp>
          <p:nvSpPr>
            <p:cNvPr id="92" name="91 Rectángulo"/>
            <p:cNvSpPr/>
            <p:nvPr/>
          </p:nvSpPr>
          <p:spPr bwMode="auto">
            <a:xfrm>
              <a:off x="4711114" y="2118225"/>
              <a:ext cx="1589078"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900" b="1" spc="-60" dirty="0">
                  <a:solidFill>
                    <a:srgbClr val="000000">
                      <a:lumMod val="75000"/>
                      <a:lumOff val="25000"/>
                    </a:srgbClr>
                  </a:solidFill>
                  <a:latin typeface="Century Gothic" panose="020B0502020202020204" pitchFamily="34" charset="0"/>
                </a:rPr>
                <a:t>PERIOD 2000 - 2008</a:t>
              </a:r>
              <a:endParaRPr lang="en-US" sz="900" b="1" spc="-60" dirty="0">
                <a:solidFill>
                  <a:srgbClr val="000000">
                    <a:lumMod val="75000"/>
                    <a:lumOff val="25000"/>
                  </a:srgbClr>
                </a:solidFill>
                <a:latin typeface="Century Gothic" panose="020B0502020202020204" pitchFamily="34" charset="0"/>
              </a:endParaRPr>
            </a:p>
          </p:txBody>
        </p:sp>
        <p:sp>
          <p:nvSpPr>
            <p:cNvPr id="93" name="92 Rectángulo"/>
            <p:cNvSpPr/>
            <p:nvPr/>
          </p:nvSpPr>
          <p:spPr bwMode="auto">
            <a:xfrm>
              <a:off x="4711114" y="2400472"/>
              <a:ext cx="1589077" cy="2858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3000" spc="-60" dirty="0">
                  <a:solidFill>
                    <a:srgbClr val="2D2DB9">
                      <a:lumMod val="75000"/>
                    </a:srgbClr>
                  </a:solidFill>
                  <a:latin typeface="Impact" panose="020B0806030902050204" pitchFamily="34" charset="0"/>
                </a:rPr>
                <a:t>- 0,58 %</a:t>
              </a:r>
              <a:endParaRPr lang="en-US" sz="3000" spc="-60" dirty="0">
                <a:solidFill>
                  <a:srgbClr val="2D2DB9">
                    <a:lumMod val="75000"/>
                  </a:srgbClr>
                </a:solidFill>
                <a:latin typeface="Impact" panose="020B0806030902050204" pitchFamily="34" charset="0"/>
              </a:endParaRPr>
            </a:p>
          </p:txBody>
        </p:sp>
        <p:sp>
          <p:nvSpPr>
            <p:cNvPr id="94" name="93 Rectángulo"/>
            <p:cNvSpPr/>
            <p:nvPr/>
          </p:nvSpPr>
          <p:spPr bwMode="auto">
            <a:xfrm>
              <a:off x="4716016" y="2852936"/>
              <a:ext cx="1589078"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800" b="1" spc="-40" dirty="0">
                  <a:solidFill>
                    <a:srgbClr val="FFFFFF"/>
                  </a:solidFill>
                  <a:latin typeface="Century Gothic" panose="020B0502020202020204" pitchFamily="34" charset="0"/>
                </a:rPr>
                <a:t>Deforestación neta anual</a:t>
              </a:r>
              <a:endParaRPr lang="en-US" sz="800" b="1" spc="-40" dirty="0">
                <a:solidFill>
                  <a:srgbClr val="FFFFFF"/>
                </a:solidFill>
                <a:latin typeface="Century Gothic" panose="020B0502020202020204" pitchFamily="34" charset="0"/>
              </a:endParaRPr>
            </a:p>
          </p:txBody>
        </p:sp>
        <p:sp>
          <p:nvSpPr>
            <p:cNvPr id="95" name="94 Rectángulo"/>
            <p:cNvSpPr/>
            <p:nvPr/>
          </p:nvSpPr>
          <p:spPr bwMode="auto">
            <a:xfrm>
              <a:off x="4644008" y="3032955"/>
              <a:ext cx="1695449" cy="213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2000" b="1" spc="-70" dirty="0">
                  <a:solidFill>
                    <a:srgbClr val="FFFFFF"/>
                  </a:solidFill>
                  <a:latin typeface="Century Gothic" panose="020B0502020202020204" pitchFamily="34" charset="0"/>
                </a:rPr>
                <a:t>77.748</a:t>
              </a:r>
              <a:r>
                <a:rPr lang="es-EC" b="1" spc="-70" dirty="0">
                  <a:solidFill>
                    <a:srgbClr val="FFFFFF"/>
                  </a:solidFill>
                  <a:latin typeface="Century Gothic" panose="020B0502020202020204" pitchFamily="34" charset="0"/>
                </a:rPr>
                <a:t> </a:t>
              </a:r>
              <a:r>
                <a:rPr lang="es-EC" sz="1050" b="1" spc="-70" dirty="0">
                  <a:solidFill>
                    <a:srgbClr val="FFFFFF"/>
                  </a:solidFill>
                  <a:latin typeface="Century Gothic" panose="020B0502020202020204" pitchFamily="34" charset="0"/>
                </a:rPr>
                <a:t>ha/año</a:t>
              </a:r>
              <a:endParaRPr lang="en-US" sz="1050" b="1" spc="-70" dirty="0">
                <a:solidFill>
                  <a:srgbClr val="FFFFFF"/>
                </a:solidFill>
                <a:latin typeface="Century Gothic" panose="020B0502020202020204" pitchFamily="34" charset="0"/>
              </a:endParaRPr>
            </a:p>
          </p:txBody>
        </p:sp>
      </p:grpSp>
      <p:grpSp>
        <p:nvGrpSpPr>
          <p:cNvPr id="96" name="95 Grupo"/>
          <p:cNvGrpSpPr/>
          <p:nvPr/>
        </p:nvGrpSpPr>
        <p:grpSpPr>
          <a:xfrm>
            <a:off x="970629" y="4845521"/>
            <a:ext cx="1695450" cy="1247775"/>
            <a:chOff x="4644008" y="2068198"/>
            <a:chExt cx="1695450" cy="1247775"/>
          </a:xfrm>
        </p:grpSpPr>
        <p:sp>
          <p:nvSpPr>
            <p:cNvPr id="97" name="96 Rectángulo"/>
            <p:cNvSpPr/>
            <p:nvPr/>
          </p:nvSpPr>
          <p:spPr bwMode="auto">
            <a:xfrm>
              <a:off x="4644008" y="2068198"/>
              <a:ext cx="1695450" cy="784738"/>
            </a:xfrm>
            <a:prstGeom prst="rect">
              <a:avLst/>
            </a:prstGeom>
            <a:solidFill>
              <a:srgbClr val="2535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en-US">
                <a:solidFill>
                  <a:srgbClr val="FFFFFF"/>
                </a:solidFill>
                <a:latin typeface="Arial" charset="0"/>
              </a:endParaRPr>
            </a:p>
          </p:txBody>
        </p:sp>
        <p:sp>
          <p:nvSpPr>
            <p:cNvPr id="98" name="97 Rectángulo"/>
            <p:cNvSpPr/>
            <p:nvPr/>
          </p:nvSpPr>
          <p:spPr bwMode="auto">
            <a:xfrm>
              <a:off x="4644008" y="2852936"/>
              <a:ext cx="1695450" cy="463037"/>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en-US">
                <a:solidFill>
                  <a:srgbClr val="FFFFFF"/>
                </a:solidFill>
                <a:latin typeface="Arial" charset="0"/>
              </a:endParaRPr>
            </a:p>
          </p:txBody>
        </p:sp>
        <p:sp>
          <p:nvSpPr>
            <p:cNvPr id="99" name="98 Rectángulo"/>
            <p:cNvSpPr/>
            <p:nvPr/>
          </p:nvSpPr>
          <p:spPr bwMode="auto">
            <a:xfrm>
              <a:off x="4711114" y="2118225"/>
              <a:ext cx="1589078"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900" b="1" spc="-60" dirty="0">
                  <a:solidFill>
                    <a:srgbClr val="FFFFFF"/>
                  </a:solidFill>
                  <a:latin typeface="Century Gothic" panose="020B0502020202020204" pitchFamily="34" charset="0"/>
                </a:rPr>
                <a:t>PERIOD 2008 - 2014</a:t>
              </a:r>
              <a:endParaRPr lang="en-US" sz="900" b="1" spc="-60" dirty="0">
                <a:solidFill>
                  <a:srgbClr val="FFFFFF"/>
                </a:solidFill>
                <a:latin typeface="Century Gothic" panose="020B0502020202020204" pitchFamily="34" charset="0"/>
              </a:endParaRPr>
            </a:p>
          </p:txBody>
        </p:sp>
        <p:sp>
          <p:nvSpPr>
            <p:cNvPr id="100" name="99 Rectángulo"/>
            <p:cNvSpPr/>
            <p:nvPr/>
          </p:nvSpPr>
          <p:spPr bwMode="auto">
            <a:xfrm>
              <a:off x="4711114" y="2400472"/>
              <a:ext cx="1589077" cy="2858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3000" spc="-60" dirty="0">
                  <a:solidFill>
                    <a:srgbClr val="FFFFFF"/>
                  </a:solidFill>
                  <a:latin typeface="Impact" panose="020B0806030902050204" pitchFamily="34" charset="0"/>
                </a:rPr>
                <a:t>- 0,37 %</a:t>
              </a:r>
              <a:endParaRPr lang="en-US" sz="3000" spc="-60" dirty="0">
                <a:solidFill>
                  <a:srgbClr val="FFFFFF"/>
                </a:solidFill>
                <a:latin typeface="Impact" panose="020B0806030902050204" pitchFamily="34" charset="0"/>
              </a:endParaRPr>
            </a:p>
          </p:txBody>
        </p:sp>
        <p:sp>
          <p:nvSpPr>
            <p:cNvPr id="101" name="100 Rectángulo"/>
            <p:cNvSpPr/>
            <p:nvPr/>
          </p:nvSpPr>
          <p:spPr bwMode="auto">
            <a:xfrm>
              <a:off x="4716016" y="2852936"/>
              <a:ext cx="1589078" cy="158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800" b="1" spc="-40" dirty="0">
                  <a:solidFill>
                    <a:srgbClr val="FFFFFF"/>
                  </a:solidFill>
                  <a:latin typeface="Century Gothic" panose="020B0502020202020204" pitchFamily="34" charset="0"/>
                </a:rPr>
                <a:t>Deforestación neta anual</a:t>
              </a:r>
              <a:endParaRPr lang="en-US" sz="800" b="1" spc="-40" dirty="0">
                <a:solidFill>
                  <a:srgbClr val="FFFFFF"/>
                </a:solidFill>
                <a:latin typeface="Century Gothic" panose="020B0502020202020204" pitchFamily="34" charset="0"/>
              </a:endParaRPr>
            </a:p>
          </p:txBody>
        </p:sp>
        <p:sp>
          <p:nvSpPr>
            <p:cNvPr id="102" name="101 Rectángulo"/>
            <p:cNvSpPr/>
            <p:nvPr/>
          </p:nvSpPr>
          <p:spPr bwMode="auto">
            <a:xfrm>
              <a:off x="4644008" y="3032955"/>
              <a:ext cx="1695449" cy="213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s-EC" sz="2000" b="1" spc="-70" dirty="0">
                  <a:solidFill>
                    <a:srgbClr val="FFFFFF"/>
                  </a:solidFill>
                  <a:latin typeface="Century Gothic" panose="020B0502020202020204" pitchFamily="34" charset="0"/>
                </a:rPr>
                <a:t>47.497</a:t>
              </a:r>
              <a:r>
                <a:rPr lang="es-EC" b="1" spc="-70" dirty="0">
                  <a:solidFill>
                    <a:srgbClr val="FFFFFF"/>
                  </a:solidFill>
                  <a:latin typeface="Century Gothic" panose="020B0502020202020204" pitchFamily="34" charset="0"/>
                </a:rPr>
                <a:t> </a:t>
              </a:r>
              <a:r>
                <a:rPr lang="es-EC" sz="1050" b="1" spc="-70" dirty="0">
                  <a:solidFill>
                    <a:srgbClr val="FFFFFF"/>
                  </a:solidFill>
                  <a:latin typeface="Century Gothic" panose="020B0502020202020204" pitchFamily="34" charset="0"/>
                </a:rPr>
                <a:t>ha/año</a:t>
              </a:r>
              <a:endParaRPr lang="en-US" sz="1050" b="1" spc="-70" dirty="0">
                <a:solidFill>
                  <a:srgbClr val="FFFFFF"/>
                </a:solidFill>
                <a:latin typeface="Century Gothic" panose="020B0502020202020204" pitchFamily="34" charset="0"/>
              </a:endParaRPr>
            </a:p>
          </p:txBody>
        </p:sp>
      </p:grpSp>
      <p:pic>
        <p:nvPicPr>
          <p:cNvPr id="10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Curved Left Arrow 103"/>
          <p:cNvSpPr/>
          <p:nvPr/>
        </p:nvSpPr>
        <p:spPr>
          <a:xfrm>
            <a:off x="2699792" y="2924944"/>
            <a:ext cx="936104" cy="31683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4299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animBg="1"/>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srcRect l="6136" t="16552" r="3783" b="40093"/>
          <a:stretch/>
        </p:blipFill>
        <p:spPr>
          <a:xfrm>
            <a:off x="251520" y="1556792"/>
            <a:ext cx="5652087" cy="3960440"/>
          </a:xfrm>
          <a:prstGeom prst="rect">
            <a:avLst/>
          </a:prstGeom>
        </p:spPr>
      </p:pic>
      <p:sp>
        <p:nvSpPr>
          <p:cNvPr id="7" name="Rectangle 6"/>
          <p:cNvSpPr/>
          <p:nvPr/>
        </p:nvSpPr>
        <p:spPr>
          <a:xfrm>
            <a:off x="251520" y="116632"/>
            <a:ext cx="8712968"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Percentage of area under different land uses from deforested area between 2008 and 2014</a:t>
            </a:r>
          </a:p>
        </p:txBody>
      </p:sp>
      <p:pic>
        <p:nvPicPr>
          <p:cNvPr id="9" name="Picture 8"/>
          <p:cNvPicPr>
            <a:picLocks noChangeAspect="1"/>
          </p:cNvPicPr>
          <p:nvPr/>
        </p:nvPicPr>
        <p:blipFill rotWithShape="1">
          <a:blip r:embed="rId4"/>
          <a:srcRect l="29556" t="60665" r="35554" b="11012"/>
          <a:stretch/>
        </p:blipFill>
        <p:spPr>
          <a:xfrm>
            <a:off x="5868144" y="1916832"/>
            <a:ext cx="2856245" cy="3375561"/>
          </a:xfrm>
          <a:prstGeom prst="rect">
            <a:avLst/>
          </a:prstGeom>
        </p:spPr>
      </p:pic>
      <p:pic>
        <p:nvPicPr>
          <p:cNvPr id="10" name="Picture 9"/>
          <p:cNvPicPr>
            <a:picLocks noChangeAspect="1"/>
          </p:cNvPicPr>
          <p:nvPr/>
        </p:nvPicPr>
        <p:blipFill rotWithShape="1">
          <a:blip r:embed="rId4"/>
          <a:srcRect t="93428"/>
          <a:stretch/>
        </p:blipFill>
        <p:spPr>
          <a:xfrm>
            <a:off x="0" y="5949280"/>
            <a:ext cx="4710545" cy="450740"/>
          </a:xfrm>
          <a:prstGeom prst="rect">
            <a:avLst/>
          </a:prstGeom>
        </p:spPr>
      </p:pic>
    </p:spTree>
    <p:extLst>
      <p:ext uri="{BB962C8B-B14F-4D97-AF65-F5344CB8AC3E}">
        <p14:creationId xmlns:p14="http://schemas.microsoft.com/office/powerpoint/2010/main" val="75535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116632"/>
            <a:ext cx="8568952" cy="3939540"/>
          </a:xfrm>
          <a:prstGeom prst="rect">
            <a:avLst/>
          </a:prstGeom>
          <a:noFill/>
        </p:spPr>
        <p:txBody>
          <a:bodyPr wrap="square" rtlCol="0">
            <a:spAutoFit/>
          </a:bodyPr>
          <a:lstStyle/>
          <a:p>
            <a:r>
              <a:rPr lang="es-ES_tradnl" sz="2400" b="1" dirty="0">
                <a:solidFill>
                  <a:schemeClr val="tx2">
                    <a:lumMod val="75000"/>
                  </a:schemeClr>
                </a:solidFill>
              </a:rPr>
              <a:t>2017-10-08 PPT 3_ Ecuador</a:t>
            </a:r>
            <a:endParaRPr lang="en-US" sz="2400" b="1" dirty="0">
              <a:solidFill>
                <a:schemeClr val="tx2">
                  <a:lumMod val="75000"/>
                </a:schemeClr>
              </a:solidFill>
            </a:endParaRPr>
          </a:p>
          <a:p>
            <a:endParaRPr lang="en-US" sz="2400" b="1" dirty="0">
              <a:solidFill>
                <a:schemeClr val="tx2">
                  <a:lumMod val="75000"/>
                </a:schemeClr>
              </a:solidFill>
            </a:endParaRPr>
          </a:p>
          <a:p>
            <a:endParaRPr lang="en-US" dirty="0"/>
          </a:p>
          <a:p>
            <a:endParaRPr lang="en-US" dirty="0"/>
          </a:p>
          <a:p>
            <a:endParaRPr lang="en-US" dirty="0"/>
          </a:p>
          <a:p>
            <a:pPr marL="285750" indent="-285750">
              <a:buFont typeface="Arial"/>
              <a:buChar char="•"/>
            </a:pPr>
            <a:endParaRPr lang="en-US" sz="1050" dirty="0"/>
          </a:p>
          <a:p>
            <a:pPr marL="285750" indent="-285750">
              <a:buFont typeface="Arial"/>
              <a:buChar char="•"/>
            </a:pPr>
            <a:r>
              <a:rPr lang="en-US" sz="2200" dirty="0"/>
              <a:t>Some elements of a Strategy and some of an Action Plan</a:t>
            </a:r>
          </a:p>
          <a:p>
            <a:pPr marL="285750" indent="-285750">
              <a:buFont typeface="Arial"/>
              <a:buChar char="•"/>
            </a:pPr>
            <a:r>
              <a:rPr lang="en-US" sz="2200" dirty="0"/>
              <a:t>Political document with some operational aspect</a:t>
            </a:r>
          </a:p>
          <a:p>
            <a:pPr marL="285750" indent="-285750">
              <a:buFont typeface="Arial"/>
              <a:buChar char="•"/>
            </a:pPr>
            <a:r>
              <a:rPr lang="en-US" sz="2200" dirty="0"/>
              <a:t>Period: 2016-2025</a:t>
            </a:r>
          </a:p>
          <a:p>
            <a:pPr marL="285750" indent="-285750">
              <a:buFont typeface="Arial"/>
              <a:buChar char="•"/>
            </a:pPr>
            <a:r>
              <a:rPr lang="en-US" sz="2200" dirty="0"/>
              <a:t>It has 4 Strategic and 5 crosscutting Operational Components</a:t>
            </a:r>
          </a:p>
          <a:p>
            <a:endParaRPr lang="en-US" sz="2200" dirty="0"/>
          </a:p>
          <a:p>
            <a:endParaRPr lang="en-US" dirty="0"/>
          </a:p>
        </p:txBody>
      </p:sp>
      <p:sp>
        <p:nvSpPr>
          <p:cNvPr id="4" name="Rounded Rectangle 3"/>
          <p:cNvSpPr/>
          <p:nvPr/>
        </p:nvSpPr>
        <p:spPr>
          <a:xfrm>
            <a:off x="179512" y="605633"/>
            <a:ext cx="8712968" cy="10801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To address deforestation and contribute to the transition towards sustainable production, among other objectives, Ecuador has developed the REDD+ Action Plan “Forest for Good Living (2016-2025)</a:t>
            </a:r>
            <a:endParaRPr lang="en-US" sz="2200" b="1" dirty="0"/>
          </a:p>
        </p:txBody>
      </p:sp>
      <p:graphicFrame>
        <p:nvGraphicFramePr>
          <p:cNvPr id="5" name="Diagram 4"/>
          <p:cNvGraphicFramePr/>
          <p:nvPr>
            <p:extLst>
              <p:ext uri="{D42A27DB-BD31-4B8C-83A1-F6EECF244321}">
                <p14:modId xmlns:p14="http://schemas.microsoft.com/office/powerpoint/2010/main" val="3750772816"/>
              </p:ext>
            </p:extLst>
          </p:nvPr>
        </p:nvGraphicFramePr>
        <p:xfrm>
          <a:off x="395536" y="3501008"/>
          <a:ext cx="7992888"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051720" y="5723964"/>
            <a:ext cx="4032448" cy="369332"/>
          </a:xfrm>
          <a:prstGeom prst="rect">
            <a:avLst/>
          </a:prstGeom>
          <a:noFill/>
        </p:spPr>
        <p:txBody>
          <a:bodyPr wrap="square" rtlCol="0">
            <a:spAutoFit/>
          </a:bodyPr>
          <a:lstStyle/>
          <a:p>
            <a:pPr algn="ctr"/>
            <a:r>
              <a:rPr lang="en-US" b="1" dirty="0"/>
              <a:t>crosscutting Operational Components</a:t>
            </a:r>
          </a:p>
        </p:txBody>
      </p:sp>
    </p:spTree>
    <p:extLst>
      <p:ext uri="{BB962C8B-B14F-4D97-AF65-F5344CB8AC3E}">
        <p14:creationId xmlns:p14="http://schemas.microsoft.com/office/powerpoint/2010/main" val="411214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188640"/>
            <a:ext cx="8568952" cy="6278643"/>
          </a:xfrm>
          <a:prstGeom prst="rect">
            <a:avLst/>
          </a:prstGeom>
          <a:noFill/>
        </p:spPr>
        <p:txBody>
          <a:bodyPr wrap="square" rtlCol="0">
            <a:spAutoFit/>
          </a:bodyPr>
          <a:lstStyle/>
          <a:p>
            <a:r>
              <a:rPr lang="en-US" sz="2400" b="1" dirty="0">
                <a:solidFill>
                  <a:schemeClr val="tx2">
                    <a:lumMod val="75000"/>
                  </a:schemeClr>
                </a:solidFill>
              </a:rPr>
              <a:t>ECUADOR National REDD+ ACTION PLAN</a:t>
            </a:r>
          </a:p>
          <a:p>
            <a:endParaRPr lang="en-US" b="1" dirty="0">
              <a:solidFill>
                <a:schemeClr val="tx2">
                  <a:lumMod val="60000"/>
                  <a:lumOff val="40000"/>
                </a:schemeClr>
              </a:solidFill>
            </a:endParaRPr>
          </a:p>
          <a:p>
            <a:r>
              <a:rPr lang="en-US" b="1" dirty="0">
                <a:solidFill>
                  <a:schemeClr val="tx2">
                    <a:lumMod val="60000"/>
                    <a:lumOff val="40000"/>
                  </a:schemeClr>
                </a:solidFill>
              </a:rPr>
              <a:t>STRUCTURE:</a:t>
            </a:r>
            <a:endParaRPr lang="en-US" sz="2000" b="1" dirty="0">
              <a:solidFill>
                <a:schemeClr val="tx2">
                  <a:lumMod val="75000"/>
                </a:schemeClr>
              </a:solidFill>
            </a:endParaRPr>
          </a:p>
          <a:p>
            <a:pPr marL="342900" indent="-342900">
              <a:buFont typeface="Arial"/>
              <a:buChar char="•"/>
            </a:pPr>
            <a:r>
              <a:rPr lang="en-US" dirty="0"/>
              <a:t>Introduction</a:t>
            </a:r>
          </a:p>
          <a:p>
            <a:pPr marL="342900" indent="-342900">
              <a:buFont typeface="Arial"/>
              <a:buChar char="•"/>
            </a:pPr>
            <a:r>
              <a:rPr lang="en-US" dirty="0"/>
              <a:t>Reference Framework</a:t>
            </a:r>
          </a:p>
          <a:p>
            <a:pPr marL="800100" lvl="1" indent="-342900">
              <a:buFont typeface="Arial"/>
              <a:buChar char="•"/>
            </a:pPr>
            <a:r>
              <a:rPr lang="en-US" dirty="0"/>
              <a:t>Forest context in Ecuador</a:t>
            </a:r>
          </a:p>
          <a:p>
            <a:pPr marL="800100" lvl="1" indent="-342900">
              <a:buFont typeface="Arial"/>
              <a:buChar char="•"/>
            </a:pPr>
            <a:r>
              <a:rPr lang="en-US" dirty="0"/>
              <a:t>Legal, political &amp; institutional framework</a:t>
            </a:r>
          </a:p>
          <a:p>
            <a:pPr marL="800100" lvl="1" indent="-342900">
              <a:buFont typeface="Arial"/>
              <a:buChar char="•"/>
            </a:pPr>
            <a:r>
              <a:rPr lang="en-US" dirty="0"/>
              <a:t>Technical and participative development of the REDD+ AP</a:t>
            </a:r>
          </a:p>
          <a:p>
            <a:pPr marL="342900" indent="-342900">
              <a:buFont typeface="Arial"/>
              <a:buChar char="•"/>
            </a:pPr>
            <a:r>
              <a:rPr lang="en-US" dirty="0"/>
              <a:t>REDD+ in Ecuador</a:t>
            </a:r>
          </a:p>
          <a:p>
            <a:pPr marL="800100" lvl="1" indent="-342900">
              <a:buFont typeface="Arial"/>
              <a:buChar char="•"/>
            </a:pPr>
            <a:r>
              <a:rPr lang="en-US" dirty="0"/>
              <a:t>Approach</a:t>
            </a:r>
          </a:p>
          <a:p>
            <a:pPr marL="800100" lvl="1" indent="-342900">
              <a:buFont typeface="Arial"/>
              <a:buChar char="•"/>
            </a:pPr>
            <a:r>
              <a:rPr lang="en-US" dirty="0"/>
              <a:t>Principles</a:t>
            </a:r>
          </a:p>
          <a:p>
            <a:pPr marL="800100" lvl="1" indent="-342900">
              <a:buFont typeface="Arial"/>
              <a:buChar char="•"/>
            </a:pPr>
            <a:r>
              <a:rPr lang="en-US" dirty="0"/>
              <a:t>Objectives, goals </a:t>
            </a:r>
          </a:p>
          <a:p>
            <a:pPr marL="800100" lvl="1" indent="-342900">
              <a:buFont typeface="Arial"/>
              <a:buChar char="•"/>
            </a:pPr>
            <a:r>
              <a:rPr lang="en-US" dirty="0"/>
              <a:t>Social and environmental benefits of REDD+ implementation</a:t>
            </a:r>
          </a:p>
          <a:p>
            <a:pPr marL="342900" indent="-342900">
              <a:buFont typeface="Arial"/>
              <a:buChar char="•"/>
            </a:pPr>
            <a:r>
              <a:rPr lang="en-US" dirty="0"/>
              <a:t>REDD+ AP Components</a:t>
            </a:r>
          </a:p>
          <a:p>
            <a:pPr marL="800100" lvl="1" indent="-342900">
              <a:buFont typeface="Arial"/>
              <a:buChar char="•"/>
            </a:pPr>
            <a:r>
              <a:rPr lang="en-US" dirty="0"/>
              <a:t>Geographic prioritization</a:t>
            </a:r>
          </a:p>
          <a:p>
            <a:pPr marL="800100" lvl="1" indent="-342900">
              <a:buFont typeface="Arial"/>
              <a:buChar char="•"/>
            </a:pPr>
            <a:r>
              <a:rPr lang="en-US" dirty="0"/>
              <a:t>Incentives</a:t>
            </a:r>
          </a:p>
          <a:p>
            <a:pPr marL="800100" lvl="1" indent="-342900">
              <a:buFont typeface="Arial"/>
              <a:buChar char="•"/>
            </a:pPr>
            <a:r>
              <a:rPr lang="en-US" dirty="0"/>
              <a:t>Stakeholders engagement &amp; Gender approach</a:t>
            </a:r>
          </a:p>
          <a:p>
            <a:pPr marL="800100" lvl="1" indent="-342900">
              <a:buFont typeface="Arial"/>
              <a:buChar char="•"/>
            </a:pPr>
            <a:r>
              <a:rPr lang="en-US" dirty="0"/>
              <a:t>Strategic &amp; Operational components</a:t>
            </a:r>
          </a:p>
          <a:p>
            <a:pPr marL="342900" indent="-342900">
              <a:buFont typeface="Arial"/>
              <a:buChar char="•"/>
            </a:pPr>
            <a:r>
              <a:rPr lang="en-US" dirty="0"/>
              <a:t>Annexes</a:t>
            </a:r>
          </a:p>
          <a:p>
            <a:pPr marL="800100" lvl="1" indent="-342900">
              <a:buFont typeface="Arial"/>
              <a:buChar char="•"/>
            </a:pPr>
            <a:r>
              <a:rPr lang="en-US" dirty="0"/>
              <a:t>National Consultation Guide for REDD+ implementation on collective property lands</a:t>
            </a:r>
          </a:p>
          <a:p>
            <a:pPr marL="800100" lvl="1" indent="-342900">
              <a:buFont typeface="Arial"/>
              <a:buChar char="•"/>
            </a:pPr>
            <a:r>
              <a:rPr lang="en-US" dirty="0"/>
              <a:t>Ecuador`s National approach to Safeguards</a:t>
            </a:r>
          </a:p>
        </p:txBody>
      </p:sp>
    </p:spTree>
    <p:extLst>
      <p:ext uri="{BB962C8B-B14F-4D97-AF65-F5344CB8AC3E}">
        <p14:creationId xmlns:p14="http://schemas.microsoft.com/office/powerpoint/2010/main" val="3611270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59105"/>
            <a:ext cx="9144000" cy="3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332656"/>
            <a:ext cx="8712967" cy="3200876"/>
          </a:xfrm>
          <a:prstGeom prst="rect">
            <a:avLst/>
          </a:prstGeom>
        </p:spPr>
        <p:txBody>
          <a:bodyPr wrap="square">
            <a:spAutoFit/>
          </a:bodyPr>
          <a:lstStyle/>
          <a:p>
            <a:r>
              <a:rPr lang="en-US" sz="2400" b="1" dirty="0">
                <a:solidFill>
                  <a:schemeClr val="tx2">
                    <a:lumMod val="75000"/>
                  </a:schemeClr>
                </a:solidFill>
              </a:rPr>
              <a:t>How will the REDD+ AP be implemented?</a:t>
            </a:r>
          </a:p>
          <a:p>
            <a:endParaRPr lang="en-US" sz="2400" b="1" dirty="0">
              <a:solidFill>
                <a:schemeClr val="tx2">
                  <a:lumMod val="75000"/>
                </a:schemeClr>
              </a:solidFill>
            </a:endParaRPr>
          </a:p>
          <a:p>
            <a:pPr marL="285750" indent="-285750">
              <a:buFont typeface="Arial"/>
              <a:buChar char="•"/>
            </a:pPr>
            <a:r>
              <a:rPr lang="en-US" sz="2200" b="1" dirty="0"/>
              <a:t>Set of measures and actions </a:t>
            </a:r>
          </a:p>
          <a:p>
            <a:pPr marL="285750" indent="-285750">
              <a:buFont typeface="Arial"/>
              <a:buChar char="•"/>
            </a:pPr>
            <a:r>
              <a:rPr lang="en-US" sz="2200" b="1" dirty="0"/>
              <a:t>Linked to national agendas and sectoral policies </a:t>
            </a:r>
          </a:p>
          <a:p>
            <a:pPr marL="285750" indent="-285750">
              <a:buFont typeface="Arial"/>
              <a:buChar char="•"/>
            </a:pPr>
            <a:r>
              <a:rPr lang="en-US" sz="2200" b="1" dirty="0"/>
              <a:t>Addressing drivers of deforestation both inside and outside the forested areas. </a:t>
            </a:r>
          </a:p>
          <a:p>
            <a:pPr marL="285750" indent="-285750">
              <a:buFont typeface="Arial"/>
              <a:buChar char="•"/>
            </a:pPr>
            <a:r>
              <a:rPr lang="en-US" sz="2200" b="1" dirty="0"/>
              <a:t>The measures and actions to address deforestation and forest degradation are linked to land use changes and productive development.</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933056"/>
            <a:ext cx="200337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23"/>
          <p:cNvSpPr/>
          <p:nvPr/>
        </p:nvSpPr>
        <p:spPr>
          <a:xfrm>
            <a:off x="3635896" y="4077072"/>
            <a:ext cx="2088232" cy="106877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dirty="0" err="1">
                <a:solidFill>
                  <a:srgbClr val="000000"/>
                </a:solidFill>
                <a:uFillTx/>
                <a:latin typeface="Calibri"/>
                <a:ea typeface="ＭＳ Ｐゴシック"/>
              </a:rPr>
              <a:t>Sectoral</a:t>
            </a:r>
            <a:r>
              <a:rPr lang="en-US" sz="2000" b="1" i="0" u="none" strike="noStrike" kern="0" cap="none" spc="0" baseline="0" dirty="0">
                <a:solidFill>
                  <a:srgbClr val="000000"/>
                </a:solidFill>
                <a:uFillTx/>
                <a:latin typeface="Calibri"/>
                <a:ea typeface="ＭＳ Ｐゴシック"/>
              </a:rPr>
              <a:t> </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kern="0" dirty="0">
                <a:solidFill>
                  <a:srgbClr val="000000"/>
                </a:solidFill>
                <a:latin typeface="Calibri"/>
                <a:ea typeface="ＭＳ Ｐゴシック"/>
              </a:rPr>
              <a:t>Implementation</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dirty="0">
                <a:solidFill>
                  <a:srgbClr val="000000"/>
                </a:solidFill>
                <a:uFillTx/>
                <a:latin typeface="Calibri"/>
                <a:ea typeface="ＭＳ Ｐゴシック"/>
              </a:rPr>
              <a:t>Plans</a:t>
            </a:r>
          </a:p>
        </p:txBody>
      </p:sp>
      <p:sp>
        <p:nvSpPr>
          <p:cNvPr id="6" name="Rounded Rectangle 5"/>
          <p:cNvSpPr/>
          <p:nvPr/>
        </p:nvSpPr>
        <p:spPr>
          <a:xfrm>
            <a:off x="179512" y="4725144"/>
            <a:ext cx="3096344" cy="14401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2000" b="1" dirty="0"/>
              <a:t>Strategic Components</a:t>
            </a:r>
          </a:p>
          <a:p>
            <a:pPr marL="285750" indent="-285750">
              <a:buFont typeface="Arial"/>
              <a:buChar char="•"/>
            </a:pPr>
            <a:r>
              <a:rPr lang="en-US" sz="2000" b="1" dirty="0"/>
              <a:t>Policies &amp; Measures</a:t>
            </a:r>
          </a:p>
          <a:p>
            <a:pPr marL="285750" indent="-285750">
              <a:buFont typeface="Arial"/>
              <a:buChar char="•"/>
            </a:pPr>
            <a:r>
              <a:rPr lang="en-US" sz="2000" b="1" dirty="0"/>
              <a:t>Operational Components</a:t>
            </a:r>
            <a:endParaRPr lang="en-US" dirty="0"/>
          </a:p>
        </p:txBody>
      </p:sp>
      <p:cxnSp>
        <p:nvCxnSpPr>
          <p:cNvPr id="8" name="Straight Arrow Connector 7"/>
          <p:cNvCxnSpPr>
            <a:stCxn id="6" idx="3"/>
            <a:endCxn id="5" idx="3"/>
          </p:cNvCxnSpPr>
          <p:nvPr/>
        </p:nvCxnSpPr>
        <p:spPr>
          <a:xfrm flipV="1">
            <a:off x="3275856" y="4611458"/>
            <a:ext cx="360040" cy="833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79512" y="3573016"/>
            <a:ext cx="3312368"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Technical &amp; Participative construction</a:t>
            </a:r>
          </a:p>
        </p:txBody>
      </p:sp>
      <p:sp>
        <p:nvSpPr>
          <p:cNvPr id="11" name="Rectangle 10"/>
          <p:cNvSpPr/>
          <p:nvPr/>
        </p:nvSpPr>
        <p:spPr>
          <a:xfrm>
            <a:off x="3779912" y="3573016"/>
            <a:ext cx="5040560"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Collaborative construction with implementation partners</a:t>
            </a:r>
          </a:p>
        </p:txBody>
      </p:sp>
      <p:sp>
        <p:nvSpPr>
          <p:cNvPr id="12" name="TextBox 11"/>
          <p:cNvSpPr txBox="1"/>
          <p:nvPr/>
        </p:nvSpPr>
        <p:spPr>
          <a:xfrm>
            <a:off x="6300192" y="4149080"/>
            <a:ext cx="3275856" cy="2308324"/>
          </a:xfrm>
          <a:prstGeom prst="rect">
            <a:avLst/>
          </a:prstGeom>
          <a:noFill/>
        </p:spPr>
        <p:txBody>
          <a:bodyPr wrap="square" rtlCol="0">
            <a:spAutoFit/>
          </a:bodyPr>
          <a:lstStyle/>
          <a:p>
            <a:pPr marL="285750" indent="-285750">
              <a:buFont typeface="Arial"/>
              <a:buChar char="•"/>
            </a:pPr>
            <a:r>
              <a:rPr lang="en-US" dirty="0"/>
              <a:t>Activities in detail</a:t>
            </a:r>
          </a:p>
          <a:p>
            <a:pPr marL="285750" indent="-285750">
              <a:buFont typeface="Arial"/>
              <a:buChar char="•"/>
            </a:pPr>
            <a:r>
              <a:rPr lang="en-US" dirty="0"/>
              <a:t>Geographic scope</a:t>
            </a:r>
          </a:p>
          <a:p>
            <a:pPr marL="285750" indent="-285750">
              <a:buFont typeface="Arial"/>
              <a:buChar char="•"/>
            </a:pPr>
            <a:r>
              <a:rPr lang="en-US" dirty="0"/>
              <a:t>Strategic partners</a:t>
            </a:r>
          </a:p>
          <a:p>
            <a:pPr marL="285750" indent="-285750">
              <a:buFont typeface="Arial"/>
              <a:buChar char="•"/>
            </a:pPr>
            <a:r>
              <a:rPr lang="en-US" dirty="0"/>
              <a:t>Beneficiaries</a:t>
            </a:r>
          </a:p>
          <a:p>
            <a:pPr marL="285750" indent="-285750">
              <a:buFont typeface="Arial"/>
              <a:buChar char="•"/>
            </a:pPr>
            <a:r>
              <a:rPr lang="en-US" dirty="0"/>
              <a:t>Institutional arrangements</a:t>
            </a:r>
          </a:p>
          <a:p>
            <a:pPr marL="285750" indent="-285750">
              <a:buFont typeface="Arial"/>
              <a:buChar char="•"/>
            </a:pPr>
            <a:r>
              <a:rPr lang="en-US" dirty="0"/>
              <a:t>Schedules</a:t>
            </a:r>
          </a:p>
          <a:p>
            <a:pPr marL="285750" indent="-285750">
              <a:buFont typeface="Arial"/>
              <a:buChar char="•"/>
            </a:pPr>
            <a:r>
              <a:rPr lang="en-US" dirty="0"/>
              <a:t>Budgets</a:t>
            </a:r>
          </a:p>
          <a:p>
            <a:pPr marL="285750" indent="-285750">
              <a:buFont typeface="Arial"/>
              <a:buChar char="•"/>
            </a:pPr>
            <a:r>
              <a:rPr lang="en-US" dirty="0"/>
              <a:t>Financial mechanisms</a:t>
            </a:r>
          </a:p>
        </p:txBody>
      </p:sp>
      <p:sp>
        <p:nvSpPr>
          <p:cNvPr id="15" name="Rounded Rectangle 23"/>
          <p:cNvSpPr/>
          <p:nvPr/>
        </p:nvSpPr>
        <p:spPr>
          <a:xfrm>
            <a:off x="3635896" y="5373216"/>
            <a:ext cx="2088232" cy="106877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i="0" u="none" strike="noStrike" kern="0" cap="none" spc="0" baseline="0" dirty="0">
                <a:solidFill>
                  <a:srgbClr val="000000"/>
                </a:solidFill>
                <a:uFillTx/>
                <a:latin typeface="Calibri"/>
                <a:ea typeface="ＭＳ Ｐゴシック"/>
              </a:rPr>
              <a:t>GCF Project: Priming financial and land use planning</a:t>
            </a:r>
            <a:r>
              <a:rPr lang="en-US" b="1" i="0" u="none" strike="noStrike" kern="0" cap="none" spc="0" dirty="0">
                <a:solidFill>
                  <a:srgbClr val="000000"/>
                </a:solidFill>
                <a:uFillTx/>
                <a:latin typeface="Calibri"/>
                <a:ea typeface="ＭＳ Ｐゴシック"/>
              </a:rPr>
              <a:t> instruments to RED</a:t>
            </a:r>
            <a:endParaRPr lang="en-US" b="0" i="0" u="none" strike="noStrike" kern="0" cap="none" spc="0" baseline="0" dirty="0">
              <a:solidFill>
                <a:srgbClr val="000000"/>
              </a:solidFill>
              <a:uFillTx/>
              <a:latin typeface="Calibri"/>
              <a:ea typeface="ＭＳ Ｐゴシック"/>
            </a:endParaRPr>
          </a:p>
        </p:txBody>
      </p:sp>
      <p:cxnSp>
        <p:nvCxnSpPr>
          <p:cNvPr id="17" name="Straight Arrow Connector 16"/>
          <p:cNvCxnSpPr>
            <a:stCxn id="6" idx="3"/>
            <a:endCxn id="15" idx="3"/>
          </p:cNvCxnSpPr>
          <p:nvPr/>
        </p:nvCxnSpPr>
        <p:spPr>
          <a:xfrm>
            <a:off x="3275856" y="5445224"/>
            <a:ext cx="360040" cy="4623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Left Bracket 17"/>
          <p:cNvSpPr/>
          <p:nvPr/>
        </p:nvSpPr>
        <p:spPr>
          <a:xfrm>
            <a:off x="6228184" y="4149080"/>
            <a:ext cx="216024" cy="223224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Elbow Connector 19"/>
          <p:cNvCxnSpPr>
            <a:stCxn id="5" idx="1"/>
            <a:endCxn id="18" idx="1"/>
          </p:cNvCxnSpPr>
          <p:nvPr/>
        </p:nvCxnSpPr>
        <p:spPr>
          <a:xfrm>
            <a:off x="5724128" y="4611458"/>
            <a:ext cx="504056" cy="653746"/>
          </a:xfrm>
          <a:prstGeom prst="bent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509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2990</TotalTime>
  <Words>1474</Words>
  <Application>Microsoft Macintosh PowerPoint</Application>
  <PresentationFormat>On-screen Show (4:3)</PresentationFormat>
  <Paragraphs>238</Paragraphs>
  <Slides>13</Slides>
  <Notes>8</Notes>
  <HiddenSlides>3</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Sectoral Plans – REDD+ Implementation Plans 1/2</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dc:creator>
  <cp:lastModifiedBy>Patricia Serrano</cp:lastModifiedBy>
  <cp:revision>127</cp:revision>
  <dcterms:created xsi:type="dcterms:W3CDTF">2016-11-18T15:34:13Z</dcterms:created>
  <dcterms:modified xsi:type="dcterms:W3CDTF">2017-10-10T01:30:34Z</dcterms:modified>
</cp:coreProperties>
</file>