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19" r:id="rId2"/>
  </p:sldMasterIdLst>
  <p:notesMasterIdLst>
    <p:notesMasterId r:id="rId13"/>
  </p:notesMasterIdLst>
  <p:sldIdLst>
    <p:sldId id="289" r:id="rId3"/>
    <p:sldId id="290" r:id="rId4"/>
    <p:sldId id="306" r:id="rId5"/>
    <p:sldId id="307" r:id="rId6"/>
    <p:sldId id="309" r:id="rId7"/>
    <p:sldId id="294" r:id="rId8"/>
    <p:sldId id="305" r:id="rId9"/>
    <p:sldId id="291" r:id="rId10"/>
    <p:sldId id="308" r:id="rId11"/>
    <p:sldId id="31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1B01C2D-F2FB-467E-B3A4-D32C2786F360}">
          <p14:sldIdLst>
            <p14:sldId id="289"/>
            <p14:sldId id="290"/>
            <p14:sldId id="306"/>
            <p14:sldId id="307"/>
            <p14:sldId id="309"/>
            <p14:sldId id="294"/>
            <p14:sldId id="305"/>
            <p14:sldId id="291"/>
            <p14:sldId id="308"/>
            <p14:sldId id="310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sé Carlos Fernández" initials="JCF" lastIdx="1" clrIdx="0"/>
  <p:cmAuthor id="1" name="José Carlos Fernández" initials="JCF [3]" lastIdx="1" clrIdx="1"/>
  <p:cmAuthor id="2" name="José Carlos Fernández" initials="JCF [4]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98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49" autoAdjust="0"/>
    <p:restoredTop sz="78022" autoAdjust="0"/>
  </p:normalViewPr>
  <p:slideViewPr>
    <p:cSldViewPr showGuides="1">
      <p:cViewPr>
        <p:scale>
          <a:sx n="50" d="100"/>
          <a:sy n="50" d="100"/>
        </p:scale>
        <p:origin x="-2660" y="-6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8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64B5DF-7CE7-4050-AA1A-5535E4B5B739}" type="doc">
      <dgm:prSet loTypeId="urn:microsoft.com/office/officeart/2005/8/layout/vList2" loCatId="list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7569DF23-5546-42E7-9D79-B91F24AFF436}">
      <dgm:prSet/>
      <dgm:spPr/>
      <dgm:t>
        <a:bodyPr/>
        <a:lstStyle/>
        <a:p>
          <a:pPr rtl="0"/>
          <a:r>
            <a:rPr lang="en-GB" smtClean="0"/>
            <a:t>UNFCCC</a:t>
          </a:r>
          <a:endParaRPr lang="en-GB"/>
        </a:p>
      </dgm:t>
    </dgm:pt>
    <dgm:pt modelId="{EEEBB4C1-E21B-48BC-801B-93C742D7B722}" type="parTrans" cxnId="{5579751F-A06C-4DBA-834E-8A87576081C1}">
      <dgm:prSet/>
      <dgm:spPr/>
      <dgm:t>
        <a:bodyPr/>
        <a:lstStyle/>
        <a:p>
          <a:endParaRPr lang="en-GB"/>
        </a:p>
      </dgm:t>
    </dgm:pt>
    <dgm:pt modelId="{2810548F-9A10-4D40-84BF-2A6AFCE45589}" type="sibTrans" cxnId="{5579751F-A06C-4DBA-834E-8A87576081C1}">
      <dgm:prSet/>
      <dgm:spPr/>
      <dgm:t>
        <a:bodyPr/>
        <a:lstStyle/>
        <a:p>
          <a:endParaRPr lang="en-GB"/>
        </a:p>
      </dgm:t>
    </dgm:pt>
    <dgm:pt modelId="{CAE89F04-F96F-465B-A985-5ABC6F1BDE55}">
      <dgm:prSet/>
      <dgm:spPr/>
      <dgm:t>
        <a:bodyPr/>
        <a:lstStyle/>
        <a:p>
          <a:pPr rtl="0"/>
          <a:r>
            <a:rPr lang="en-GB" smtClean="0"/>
            <a:t>Addressing and respecting Cancun throughout implementation  </a:t>
          </a:r>
          <a:endParaRPr lang="en-GB"/>
        </a:p>
      </dgm:t>
    </dgm:pt>
    <dgm:pt modelId="{4A863A17-D4BE-4655-8EA7-7CBDCC2709D1}" type="parTrans" cxnId="{69805F02-1F0B-49DC-B758-B6E065AD99B3}">
      <dgm:prSet/>
      <dgm:spPr/>
      <dgm:t>
        <a:bodyPr/>
        <a:lstStyle/>
        <a:p>
          <a:endParaRPr lang="en-GB"/>
        </a:p>
      </dgm:t>
    </dgm:pt>
    <dgm:pt modelId="{C51F5491-3937-41DB-9DC2-E57E8DB4DABF}" type="sibTrans" cxnId="{69805F02-1F0B-49DC-B758-B6E065AD99B3}">
      <dgm:prSet/>
      <dgm:spPr/>
      <dgm:t>
        <a:bodyPr/>
        <a:lstStyle/>
        <a:p>
          <a:endParaRPr lang="en-GB"/>
        </a:p>
      </dgm:t>
    </dgm:pt>
    <dgm:pt modelId="{A767B2BF-D4D2-4125-84B8-0B5A2E0BA632}">
      <dgm:prSet/>
      <dgm:spPr/>
      <dgm:t>
        <a:bodyPr/>
        <a:lstStyle/>
        <a:p>
          <a:pPr rtl="0"/>
          <a:r>
            <a:rPr lang="en-GB" dirty="0" smtClean="0"/>
            <a:t>Operational SIS (monitoring above)</a:t>
          </a:r>
          <a:endParaRPr lang="en-GB" dirty="0"/>
        </a:p>
      </dgm:t>
    </dgm:pt>
    <dgm:pt modelId="{563043CB-5446-4155-ACF2-BA45D25DC483}" type="parTrans" cxnId="{02FACF6A-56AF-4134-9037-1FC739A094B5}">
      <dgm:prSet/>
      <dgm:spPr/>
      <dgm:t>
        <a:bodyPr/>
        <a:lstStyle/>
        <a:p>
          <a:endParaRPr lang="en-GB"/>
        </a:p>
      </dgm:t>
    </dgm:pt>
    <dgm:pt modelId="{81C26EE2-6D0B-4A5C-AA5C-264037889342}" type="sibTrans" cxnId="{02FACF6A-56AF-4134-9037-1FC739A094B5}">
      <dgm:prSet/>
      <dgm:spPr/>
      <dgm:t>
        <a:bodyPr/>
        <a:lstStyle/>
        <a:p>
          <a:endParaRPr lang="en-GB"/>
        </a:p>
      </dgm:t>
    </dgm:pt>
    <dgm:pt modelId="{8B3EFC74-A20A-40C8-A98C-937626960900}">
      <dgm:prSet/>
      <dgm:spPr/>
      <dgm:t>
        <a:bodyPr/>
        <a:lstStyle/>
        <a:p>
          <a:pPr rtl="0"/>
          <a:r>
            <a:rPr lang="en-GB" dirty="0" smtClean="0"/>
            <a:t>Most recent summary of information (demonstrating above)</a:t>
          </a:r>
          <a:endParaRPr lang="en-GB" dirty="0"/>
        </a:p>
      </dgm:t>
    </dgm:pt>
    <dgm:pt modelId="{67F0AD05-D520-43B6-A897-3332F8DCAD8C}" type="parTrans" cxnId="{7D74CF13-2C6E-4E24-B692-9255FB926E01}">
      <dgm:prSet/>
      <dgm:spPr/>
      <dgm:t>
        <a:bodyPr/>
        <a:lstStyle/>
        <a:p>
          <a:endParaRPr lang="en-GB"/>
        </a:p>
      </dgm:t>
    </dgm:pt>
    <dgm:pt modelId="{F15418E0-FFA6-4351-8570-48D97B9A40B1}" type="sibTrans" cxnId="{7D74CF13-2C6E-4E24-B692-9255FB926E01}">
      <dgm:prSet/>
      <dgm:spPr/>
      <dgm:t>
        <a:bodyPr/>
        <a:lstStyle/>
        <a:p>
          <a:endParaRPr lang="en-GB"/>
        </a:p>
      </dgm:t>
    </dgm:pt>
    <dgm:pt modelId="{6479F307-0FB5-40BD-8290-FADABEADCE0B}">
      <dgm:prSet/>
      <dgm:spPr/>
      <dgm:t>
        <a:bodyPr/>
        <a:lstStyle/>
        <a:p>
          <a:pPr rtl="0"/>
          <a:r>
            <a:rPr lang="en-GB" smtClean="0"/>
            <a:t>Investor</a:t>
          </a:r>
          <a:endParaRPr lang="en-GB"/>
        </a:p>
      </dgm:t>
    </dgm:pt>
    <dgm:pt modelId="{617BC02D-78F6-4480-B184-48A7F99F08F4}" type="parTrans" cxnId="{1E341F74-4228-442E-89A2-8E063D077A7A}">
      <dgm:prSet/>
      <dgm:spPr/>
      <dgm:t>
        <a:bodyPr/>
        <a:lstStyle/>
        <a:p>
          <a:endParaRPr lang="en-GB"/>
        </a:p>
      </dgm:t>
    </dgm:pt>
    <dgm:pt modelId="{69E6C61A-D21F-4E78-A175-CAA0129A6C66}" type="sibTrans" cxnId="{1E341F74-4228-442E-89A2-8E063D077A7A}">
      <dgm:prSet/>
      <dgm:spPr/>
      <dgm:t>
        <a:bodyPr/>
        <a:lstStyle/>
        <a:p>
          <a:endParaRPr lang="en-GB"/>
        </a:p>
      </dgm:t>
    </dgm:pt>
    <dgm:pt modelId="{86EAD15F-BBD3-4F39-9639-F134276B0C16}">
      <dgm:prSet/>
      <dgm:spPr/>
      <dgm:t>
        <a:bodyPr/>
        <a:lstStyle/>
        <a:p>
          <a:pPr rtl="0"/>
          <a:r>
            <a:rPr lang="en-US" smtClean="0"/>
            <a:t>e.g. WB Operational Policies + Common Approach + Carbon Fund </a:t>
          </a:r>
          <a:endParaRPr lang="en-GB"/>
        </a:p>
      </dgm:t>
    </dgm:pt>
    <dgm:pt modelId="{589BAAEA-F165-406B-A67B-57B82C51D2B8}" type="parTrans" cxnId="{243E127F-83D1-4326-AC88-A241E6AD7E72}">
      <dgm:prSet/>
      <dgm:spPr/>
      <dgm:t>
        <a:bodyPr/>
        <a:lstStyle/>
        <a:p>
          <a:endParaRPr lang="en-GB"/>
        </a:p>
      </dgm:t>
    </dgm:pt>
    <dgm:pt modelId="{D74F4A88-EFBD-4DFD-9746-E75583132DCC}" type="sibTrans" cxnId="{243E127F-83D1-4326-AC88-A241E6AD7E72}">
      <dgm:prSet/>
      <dgm:spPr/>
      <dgm:t>
        <a:bodyPr/>
        <a:lstStyle/>
        <a:p>
          <a:endParaRPr lang="en-GB"/>
        </a:p>
      </dgm:t>
    </dgm:pt>
    <dgm:pt modelId="{61ED25FE-3AC6-44A4-A151-D02F8DAEB802}">
      <dgm:prSet/>
      <dgm:spPr/>
      <dgm:t>
        <a:bodyPr/>
        <a:lstStyle/>
        <a:p>
          <a:pPr rtl="0"/>
          <a:r>
            <a:rPr lang="en-US" smtClean="0"/>
            <a:t>e.g. GCF interim Environmental &amp; Social Safeguards (IFC PS)</a:t>
          </a:r>
          <a:endParaRPr lang="en-GB"/>
        </a:p>
      </dgm:t>
    </dgm:pt>
    <dgm:pt modelId="{03E0ADC3-7416-4DA5-856C-F4E378CAA483}" type="parTrans" cxnId="{DA29003A-BB37-442F-B659-18DF36472E46}">
      <dgm:prSet/>
      <dgm:spPr/>
      <dgm:t>
        <a:bodyPr/>
        <a:lstStyle/>
        <a:p>
          <a:endParaRPr lang="en-GB"/>
        </a:p>
      </dgm:t>
    </dgm:pt>
    <dgm:pt modelId="{64887C8D-D136-45AB-BF13-E5D792A23326}" type="sibTrans" cxnId="{DA29003A-BB37-442F-B659-18DF36472E46}">
      <dgm:prSet/>
      <dgm:spPr/>
      <dgm:t>
        <a:bodyPr/>
        <a:lstStyle/>
        <a:p>
          <a:endParaRPr lang="en-GB"/>
        </a:p>
      </dgm:t>
    </dgm:pt>
    <dgm:pt modelId="{E1C1A283-D891-4B09-A06F-B1084E2DD0DD}">
      <dgm:prSet/>
      <dgm:spPr/>
      <dgm:t>
        <a:bodyPr/>
        <a:lstStyle/>
        <a:p>
          <a:pPr rtl="0"/>
          <a:r>
            <a:rPr lang="en-US" dirty="0" smtClean="0"/>
            <a:t>e.g. private sector industry standards; finance sector standards </a:t>
          </a:r>
          <a:endParaRPr lang="en-GB" dirty="0"/>
        </a:p>
      </dgm:t>
    </dgm:pt>
    <dgm:pt modelId="{7A63E55E-F049-4900-9C21-05597EDD5198}" type="parTrans" cxnId="{A1A02865-A9CC-4DCD-9FD4-3C7D1BA8CFFE}">
      <dgm:prSet/>
      <dgm:spPr/>
      <dgm:t>
        <a:bodyPr/>
        <a:lstStyle/>
        <a:p>
          <a:endParaRPr lang="en-GB"/>
        </a:p>
      </dgm:t>
    </dgm:pt>
    <dgm:pt modelId="{7312FD64-03C9-49CB-A452-054C06EDE4A1}" type="sibTrans" cxnId="{A1A02865-A9CC-4DCD-9FD4-3C7D1BA8CFFE}">
      <dgm:prSet/>
      <dgm:spPr/>
      <dgm:t>
        <a:bodyPr/>
        <a:lstStyle/>
        <a:p>
          <a:endParaRPr lang="en-GB"/>
        </a:p>
      </dgm:t>
    </dgm:pt>
    <dgm:pt modelId="{7F291966-6F28-4CC9-97C8-7315FF9C5231}">
      <dgm:prSet/>
      <dgm:spPr/>
      <dgm:t>
        <a:bodyPr/>
        <a:lstStyle/>
        <a:p>
          <a:pPr rtl="0"/>
          <a:endParaRPr lang="en-GB" dirty="0"/>
        </a:p>
      </dgm:t>
    </dgm:pt>
    <dgm:pt modelId="{F5851352-A74C-4CB7-9F59-0A2A4E5431B2}" type="parTrans" cxnId="{566C5D9A-3E6D-40AE-B45C-A8F8F1B15AD2}">
      <dgm:prSet/>
      <dgm:spPr/>
      <dgm:t>
        <a:bodyPr/>
        <a:lstStyle/>
        <a:p>
          <a:endParaRPr lang="en-GB"/>
        </a:p>
      </dgm:t>
    </dgm:pt>
    <dgm:pt modelId="{3644CDEF-C8CF-4901-8FDE-02DF9391B76E}" type="sibTrans" cxnId="{566C5D9A-3E6D-40AE-B45C-A8F8F1B15AD2}">
      <dgm:prSet/>
      <dgm:spPr/>
      <dgm:t>
        <a:bodyPr/>
        <a:lstStyle/>
        <a:p>
          <a:endParaRPr lang="en-GB"/>
        </a:p>
      </dgm:t>
    </dgm:pt>
    <dgm:pt modelId="{F9502E99-03D5-4832-9C17-3E17F81263D5}" type="pres">
      <dgm:prSet presAssocID="{D264B5DF-7CE7-4050-AA1A-5535E4B5B739}" presName="linear" presStyleCnt="0">
        <dgm:presLayoutVars>
          <dgm:animLvl val="lvl"/>
          <dgm:resizeHandles val="exact"/>
        </dgm:presLayoutVars>
      </dgm:prSet>
      <dgm:spPr/>
    </dgm:pt>
    <dgm:pt modelId="{151F2310-3754-4C34-B894-7C523000D3BD}" type="pres">
      <dgm:prSet presAssocID="{7569DF23-5546-42E7-9D79-B91F24AFF43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C042151-DDE4-49AD-9B8D-9662B4F2F19F}" type="pres">
      <dgm:prSet presAssocID="{7569DF23-5546-42E7-9D79-B91F24AFF436}" presName="childText" presStyleLbl="revTx" presStyleIdx="0" presStyleCnt="2">
        <dgm:presLayoutVars>
          <dgm:bulletEnabled val="1"/>
        </dgm:presLayoutVars>
      </dgm:prSet>
      <dgm:spPr/>
    </dgm:pt>
    <dgm:pt modelId="{7299087A-F942-45BF-979B-7C159F63A9B1}" type="pres">
      <dgm:prSet presAssocID="{6479F307-0FB5-40BD-8290-FADABEADCE0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98A21E9-81B2-4461-900B-18D4D6F0974D}" type="pres">
      <dgm:prSet presAssocID="{6479F307-0FB5-40BD-8290-FADABEADCE0B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69805F02-1F0B-49DC-B758-B6E065AD99B3}" srcId="{7569DF23-5546-42E7-9D79-B91F24AFF436}" destId="{CAE89F04-F96F-465B-A985-5ABC6F1BDE55}" srcOrd="0" destOrd="0" parTransId="{4A863A17-D4BE-4655-8EA7-7CBDCC2709D1}" sibTransId="{C51F5491-3937-41DB-9DC2-E57E8DB4DABF}"/>
    <dgm:cxn modelId="{E8CC8164-EC45-40D2-B808-B7FA7AEEB86D}" type="presOf" srcId="{7569DF23-5546-42E7-9D79-B91F24AFF436}" destId="{151F2310-3754-4C34-B894-7C523000D3BD}" srcOrd="0" destOrd="0" presId="urn:microsoft.com/office/officeart/2005/8/layout/vList2"/>
    <dgm:cxn modelId="{243E127F-83D1-4326-AC88-A241E6AD7E72}" srcId="{6479F307-0FB5-40BD-8290-FADABEADCE0B}" destId="{86EAD15F-BBD3-4F39-9639-F134276B0C16}" srcOrd="0" destOrd="0" parTransId="{589BAAEA-F165-406B-A67B-57B82C51D2B8}" sibTransId="{D74F4A88-EFBD-4DFD-9746-E75583132DCC}"/>
    <dgm:cxn modelId="{566C5D9A-3E6D-40AE-B45C-A8F8F1B15AD2}" srcId="{7569DF23-5546-42E7-9D79-B91F24AFF436}" destId="{7F291966-6F28-4CC9-97C8-7315FF9C5231}" srcOrd="3" destOrd="0" parTransId="{F5851352-A74C-4CB7-9F59-0A2A4E5431B2}" sibTransId="{3644CDEF-C8CF-4901-8FDE-02DF9391B76E}"/>
    <dgm:cxn modelId="{5AFADDDB-4A9E-4860-B61A-F55442976E2A}" type="presOf" srcId="{CAE89F04-F96F-465B-A985-5ABC6F1BDE55}" destId="{4C042151-DDE4-49AD-9B8D-9662B4F2F19F}" srcOrd="0" destOrd="0" presId="urn:microsoft.com/office/officeart/2005/8/layout/vList2"/>
    <dgm:cxn modelId="{C576FA71-551E-4EBD-B840-C6B6EE3CA6FA}" type="presOf" srcId="{7F291966-6F28-4CC9-97C8-7315FF9C5231}" destId="{4C042151-DDE4-49AD-9B8D-9662B4F2F19F}" srcOrd="0" destOrd="3" presId="urn:microsoft.com/office/officeart/2005/8/layout/vList2"/>
    <dgm:cxn modelId="{CB941105-BCCB-402A-A91F-C092D1831239}" type="presOf" srcId="{86EAD15F-BBD3-4F39-9639-F134276B0C16}" destId="{298A21E9-81B2-4461-900B-18D4D6F0974D}" srcOrd="0" destOrd="0" presId="urn:microsoft.com/office/officeart/2005/8/layout/vList2"/>
    <dgm:cxn modelId="{7D74CF13-2C6E-4E24-B692-9255FB926E01}" srcId="{7569DF23-5546-42E7-9D79-B91F24AFF436}" destId="{8B3EFC74-A20A-40C8-A98C-937626960900}" srcOrd="2" destOrd="0" parTransId="{67F0AD05-D520-43B6-A897-3332F8DCAD8C}" sibTransId="{F15418E0-FFA6-4351-8570-48D97B9A40B1}"/>
    <dgm:cxn modelId="{A1A02865-A9CC-4DCD-9FD4-3C7D1BA8CFFE}" srcId="{6479F307-0FB5-40BD-8290-FADABEADCE0B}" destId="{E1C1A283-D891-4B09-A06F-B1084E2DD0DD}" srcOrd="2" destOrd="0" parTransId="{7A63E55E-F049-4900-9C21-05597EDD5198}" sibTransId="{7312FD64-03C9-49CB-A452-054C06EDE4A1}"/>
    <dgm:cxn modelId="{FA6F2510-5FC5-40A0-B115-733CA15FA597}" type="presOf" srcId="{D264B5DF-7CE7-4050-AA1A-5535E4B5B739}" destId="{F9502E99-03D5-4832-9C17-3E17F81263D5}" srcOrd="0" destOrd="0" presId="urn:microsoft.com/office/officeart/2005/8/layout/vList2"/>
    <dgm:cxn modelId="{4F52317A-5B8C-46A2-95FB-7EA1D1C0EBAB}" type="presOf" srcId="{6479F307-0FB5-40BD-8290-FADABEADCE0B}" destId="{7299087A-F942-45BF-979B-7C159F63A9B1}" srcOrd="0" destOrd="0" presId="urn:microsoft.com/office/officeart/2005/8/layout/vList2"/>
    <dgm:cxn modelId="{1E341F74-4228-442E-89A2-8E063D077A7A}" srcId="{D264B5DF-7CE7-4050-AA1A-5535E4B5B739}" destId="{6479F307-0FB5-40BD-8290-FADABEADCE0B}" srcOrd="1" destOrd="0" parTransId="{617BC02D-78F6-4480-B184-48A7F99F08F4}" sibTransId="{69E6C61A-D21F-4E78-A175-CAA0129A6C66}"/>
    <dgm:cxn modelId="{290BA5CE-4714-4C84-A71D-45B6CFDA8605}" type="presOf" srcId="{A767B2BF-D4D2-4125-84B8-0B5A2E0BA632}" destId="{4C042151-DDE4-49AD-9B8D-9662B4F2F19F}" srcOrd="0" destOrd="1" presId="urn:microsoft.com/office/officeart/2005/8/layout/vList2"/>
    <dgm:cxn modelId="{5071743A-5AA1-46E3-BFE2-953B9A3CB580}" type="presOf" srcId="{8B3EFC74-A20A-40C8-A98C-937626960900}" destId="{4C042151-DDE4-49AD-9B8D-9662B4F2F19F}" srcOrd="0" destOrd="2" presId="urn:microsoft.com/office/officeart/2005/8/layout/vList2"/>
    <dgm:cxn modelId="{DA29003A-BB37-442F-B659-18DF36472E46}" srcId="{6479F307-0FB5-40BD-8290-FADABEADCE0B}" destId="{61ED25FE-3AC6-44A4-A151-D02F8DAEB802}" srcOrd="1" destOrd="0" parTransId="{03E0ADC3-7416-4DA5-856C-F4E378CAA483}" sibTransId="{64887C8D-D136-45AB-BF13-E5D792A23326}"/>
    <dgm:cxn modelId="{A9F7A64D-7E04-4793-ACC1-A5907F3A392E}" type="presOf" srcId="{61ED25FE-3AC6-44A4-A151-D02F8DAEB802}" destId="{298A21E9-81B2-4461-900B-18D4D6F0974D}" srcOrd="0" destOrd="1" presId="urn:microsoft.com/office/officeart/2005/8/layout/vList2"/>
    <dgm:cxn modelId="{5579751F-A06C-4DBA-834E-8A87576081C1}" srcId="{D264B5DF-7CE7-4050-AA1A-5535E4B5B739}" destId="{7569DF23-5546-42E7-9D79-B91F24AFF436}" srcOrd="0" destOrd="0" parTransId="{EEEBB4C1-E21B-48BC-801B-93C742D7B722}" sibTransId="{2810548F-9A10-4D40-84BF-2A6AFCE45589}"/>
    <dgm:cxn modelId="{02FACF6A-56AF-4134-9037-1FC739A094B5}" srcId="{7569DF23-5546-42E7-9D79-B91F24AFF436}" destId="{A767B2BF-D4D2-4125-84B8-0B5A2E0BA632}" srcOrd="1" destOrd="0" parTransId="{563043CB-5446-4155-ACF2-BA45D25DC483}" sibTransId="{81C26EE2-6D0B-4A5C-AA5C-264037889342}"/>
    <dgm:cxn modelId="{943295C7-0E47-4E2C-B907-9231D60B97BB}" type="presOf" srcId="{E1C1A283-D891-4B09-A06F-B1084E2DD0DD}" destId="{298A21E9-81B2-4461-900B-18D4D6F0974D}" srcOrd="0" destOrd="2" presId="urn:microsoft.com/office/officeart/2005/8/layout/vList2"/>
    <dgm:cxn modelId="{9E7A3F78-E6B4-4A57-931F-E8925371509F}" type="presParOf" srcId="{F9502E99-03D5-4832-9C17-3E17F81263D5}" destId="{151F2310-3754-4C34-B894-7C523000D3BD}" srcOrd="0" destOrd="0" presId="urn:microsoft.com/office/officeart/2005/8/layout/vList2"/>
    <dgm:cxn modelId="{8DBDF70B-4A14-4D5A-95D4-C0DDB507595B}" type="presParOf" srcId="{F9502E99-03D5-4832-9C17-3E17F81263D5}" destId="{4C042151-DDE4-49AD-9B8D-9662B4F2F19F}" srcOrd="1" destOrd="0" presId="urn:microsoft.com/office/officeart/2005/8/layout/vList2"/>
    <dgm:cxn modelId="{BE5BA159-A8CD-4955-8DAC-A52C8017AA94}" type="presParOf" srcId="{F9502E99-03D5-4832-9C17-3E17F81263D5}" destId="{7299087A-F942-45BF-979B-7C159F63A9B1}" srcOrd="2" destOrd="0" presId="urn:microsoft.com/office/officeart/2005/8/layout/vList2"/>
    <dgm:cxn modelId="{8C12FECA-090E-481B-9995-8C21A5D6E1D3}" type="presParOf" srcId="{F9502E99-03D5-4832-9C17-3E17F81263D5}" destId="{298A21E9-81B2-4461-900B-18D4D6F0974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9FB2B2-3687-48F3-9DCA-A1678F2A66E5}" type="doc">
      <dgm:prSet loTypeId="urn:microsoft.com/office/officeart/2005/8/layout/hList6" loCatId="list" qsTypeId="urn:microsoft.com/office/officeart/2005/8/quickstyle/3d1" qsCatId="3D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C55E2AB8-FA55-461E-9C57-EB328F89E8BB}">
      <dgm:prSet/>
      <dgm:spPr/>
      <dgm:t>
        <a:bodyPr/>
        <a:lstStyle/>
        <a:p>
          <a:pPr rtl="0"/>
          <a:r>
            <a:rPr lang="en-US" b="1" u="none" dirty="0" smtClean="0"/>
            <a:t>SIS </a:t>
          </a:r>
          <a:r>
            <a:rPr lang="en-US" b="1" dirty="0" smtClean="0"/>
            <a:t>developed </a:t>
          </a:r>
          <a:endParaRPr lang="en-GB" b="1" dirty="0"/>
        </a:p>
      </dgm:t>
    </dgm:pt>
    <dgm:pt modelId="{86E38EC4-1652-4B49-81B7-A11EC3CF7DE4}" type="parTrans" cxnId="{7D43B82D-5218-4ED1-96EE-AA7B4B18B01D}">
      <dgm:prSet/>
      <dgm:spPr/>
      <dgm:t>
        <a:bodyPr/>
        <a:lstStyle/>
        <a:p>
          <a:endParaRPr lang="en-GB"/>
        </a:p>
      </dgm:t>
    </dgm:pt>
    <dgm:pt modelId="{D7C736D2-DFB3-46C3-A05F-1A63CA153688}" type="sibTrans" cxnId="{7D43B82D-5218-4ED1-96EE-AA7B4B18B01D}">
      <dgm:prSet/>
      <dgm:spPr/>
      <dgm:t>
        <a:bodyPr/>
        <a:lstStyle/>
        <a:p>
          <a:endParaRPr lang="en-GB"/>
        </a:p>
      </dgm:t>
    </dgm:pt>
    <dgm:pt modelId="{32AEB418-39FE-4327-8E00-D077EADF9AA8}">
      <dgm:prSet/>
      <dgm:spPr/>
      <dgm:t>
        <a:bodyPr/>
        <a:lstStyle/>
        <a:p>
          <a:pPr rtl="0"/>
          <a:r>
            <a:rPr lang="en-US" dirty="0" smtClean="0"/>
            <a:t>designed?</a:t>
          </a:r>
          <a:endParaRPr lang="en-GB" dirty="0"/>
        </a:p>
      </dgm:t>
    </dgm:pt>
    <dgm:pt modelId="{D6A14156-A0D2-404B-8588-2A528BDBD59D}" type="parTrans" cxnId="{1E390B31-5EC2-44A0-82AF-C64457393CC8}">
      <dgm:prSet/>
      <dgm:spPr/>
      <dgm:t>
        <a:bodyPr/>
        <a:lstStyle/>
        <a:p>
          <a:endParaRPr lang="en-GB"/>
        </a:p>
      </dgm:t>
    </dgm:pt>
    <dgm:pt modelId="{72C7CD65-BF39-4A03-885F-19FB8824E007}" type="sibTrans" cxnId="{1E390B31-5EC2-44A0-82AF-C64457393CC8}">
      <dgm:prSet/>
      <dgm:spPr/>
      <dgm:t>
        <a:bodyPr/>
        <a:lstStyle/>
        <a:p>
          <a:endParaRPr lang="en-GB"/>
        </a:p>
      </dgm:t>
    </dgm:pt>
    <dgm:pt modelId="{E146ACE5-9DEB-4E64-8366-C0411B5B40E0}">
      <dgm:prSet/>
      <dgm:spPr/>
      <dgm:t>
        <a:bodyPr/>
        <a:lstStyle/>
        <a:p>
          <a:pPr rtl="0"/>
          <a:r>
            <a:rPr lang="en-US" b="1" u="none" dirty="0" smtClean="0"/>
            <a:t>Most recent summary of information</a:t>
          </a:r>
          <a:endParaRPr lang="en-GB" b="1" u="none" dirty="0"/>
        </a:p>
      </dgm:t>
    </dgm:pt>
    <dgm:pt modelId="{E82AF4BF-B1D7-4D46-8A57-121D232E0829}" type="parTrans" cxnId="{D82CEF34-D27B-4F42-B9F4-501DAF7FED3F}">
      <dgm:prSet/>
      <dgm:spPr/>
      <dgm:t>
        <a:bodyPr/>
        <a:lstStyle/>
        <a:p>
          <a:endParaRPr lang="en-GB"/>
        </a:p>
      </dgm:t>
    </dgm:pt>
    <dgm:pt modelId="{61C95EDF-2A50-4D7C-AEF6-C0254DA8510F}" type="sibTrans" cxnId="{D82CEF34-D27B-4F42-B9F4-501DAF7FED3F}">
      <dgm:prSet/>
      <dgm:spPr/>
      <dgm:t>
        <a:bodyPr/>
        <a:lstStyle/>
        <a:p>
          <a:endParaRPr lang="en-GB"/>
        </a:p>
      </dgm:t>
    </dgm:pt>
    <dgm:pt modelId="{F9F453D9-AA26-488F-8FA6-CFBF84BD2939}">
      <dgm:prSet/>
      <dgm:spPr/>
      <dgm:t>
        <a:bodyPr/>
        <a:lstStyle/>
        <a:p>
          <a:pPr rtl="0"/>
          <a:r>
            <a:rPr lang="en-US" dirty="0" smtClean="0"/>
            <a:t>demonstrating safeguards </a:t>
          </a:r>
          <a:r>
            <a:rPr lang="en-US" i="1" dirty="0" smtClean="0"/>
            <a:t>addressed </a:t>
          </a:r>
          <a:r>
            <a:rPr lang="en-US" dirty="0" smtClean="0"/>
            <a:t>and </a:t>
          </a:r>
          <a:r>
            <a:rPr lang="en-US" i="1" dirty="0" smtClean="0"/>
            <a:t>respected</a:t>
          </a:r>
          <a:r>
            <a:rPr lang="en-US" dirty="0" smtClean="0"/>
            <a:t>…throughout REDD+ implementation…</a:t>
          </a:r>
          <a:endParaRPr lang="en-GB" dirty="0"/>
        </a:p>
      </dgm:t>
    </dgm:pt>
    <dgm:pt modelId="{0EE58A58-6C88-44E6-BB64-CA1B2834F276}" type="parTrans" cxnId="{3BF052AF-D6C9-45DC-9E57-0309FA3F762B}">
      <dgm:prSet/>
      <dgm:spPr/>
      <dgm:t>
        <a:bodyPr/>
        <a:lstStyle/>
        <a:p>
          <a:endParaRPr lang="en-GB"/>
        </a:p>
      </dgm:t>
    </dgm:pt>
    <dgm:pt modelId="{2A9CA2A0-98E9-47AC-8DB1-498FF89272E3}" type="sibTrans" cxnId="{3BF052AF-D6C9-45DC-9E57-0309FA3F762B}">
      <dgm:prSet/>
      <dgm:spPr/>
      <dgm:t>
        <a:bodyPr/>
        <a:lstStyle/>
        <a:p>
          <a:endParaRPr lang="en-GB"/>
        </a:p>
      </dgm:t>
    </dgm:pt>
    <dgm:pt modelId="{E4F7DBCF-09C3-4786-B4B9-A1F24446CCC5}">
      <dgm:prSet/>
      <dgm:spPr/>
      <dgm:t>
        <a:bodyPr/>
        <a:lstStyle/>
        <a:p>
          <a:pPr rtl="0"/>
          <a:r>
            <a:rPr lang="en-US" dirty="0" smtClean="0"/>
            <a:t>operational?</a:t>
          </a:r>
          <a:endParaRPr lang="en-GB" dirty="0"/>
        </a:p>
      </dgm:t>
    </dgm:pt>
    <dgm:pt modelId="{48C0B66E-D8E6-4817-988F-A9BDD14106E0}" type="parTrans" cxnId="{23A18122-BBEB-44EB-AF12-CB6E3E787673}">
      <dgm:prSet/>
      <dgm:spPr/>
      <dgm:t>
        <a:bodyPr/>
        <a:lstStyle/>
        <a:p>
          <a:endParaRPr lang="en-GB"/>
        </a:p>
      </dgm:t>
    </dgm:pt>
    <dgm:pt modelId="{D7D6CD28-B70B-4F3E-A6B6-DB64C891B235}" type="sibTrans" cxnId="{23A18122-BBEB-44EB-AF12-CB6E3E787673}">
      <dgm:prSet/>
      <dgm:spPr/>
      <dgm:t>
        <a:bodyPr/>
        <a:lstStyle/>
        <a:p>
          <a:endParaRPr lang="en-GB"/>
        </a:p>
      </dgm:t>
    </dgm:pt>
    <dgm:pt modelId="{22200253-A406-4532-90E2-34186F5E2C76}" type="pres">
      <dgm:prSet presAssocID="{6A9FB2B2-3687-48F3-9DCA-A1678F2A66E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FB3D9F5-B372-4361-A4C0-59ED81B26CEC}" type="pres">
      <dgm:prSet presAssocID="{C55E2AB8-FA55-461E-9C57-EB328F89E8BB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CE2D0D0-A9AE-49AE-8533-B935D0EF0E9C}" type="pres">
      <dgm:prSet presAssocID="{D7C736D2-DFB3-46C3-A05F-1A63CA153688}" presName="sibTrans" presStyleCnt="0"/>
      <dgm:spPr/>
    </dgm:pt>
    <dgm:pt modelId="{C6580AD0-A9BD-418A-9705-27DFB24D1663}" type="pres">
      <dgm:prSet presAssocID="{E146ACE5-9DEB-4E64-8366-C0411B5B40E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5CF9923-9423-42A3-B375-CEFC0536FF65}" type="presOf" srcId="{F9F453D9-AA26-488F-8FA6-CFBF84BD2939}" destId="{C6580AD0-A9BD-418A-9705-27DFB24D1663}" srcOrd="0" destOrd="1" presId="urn:microsoft.com/office/officeart/2005/8/layout/hList6"/>
    <dgm:cxn modelId="{EA2F20DE-9D31-49C4-A4C7-FB9EA8178ECD}" type="presOf" srcId="{6A9FB2B2-3687-48F3-9DCA-A1678F2A66E5}" destId="{22200253-A406-4532-90E2-34186F5E2C76}" srcOrd="0" destOrd="0" presId="urn:microsoft.com/office/officeart/2005/8/layout/hList6"/>
    <dgm:cxn modelId="{D82CEF34-D27B-4F42-B9F4-501DAF7FED3F}" srcId="{6A9FB2B2-3687-48F3-9DCA-A1678F2A66E5}" destId="{E146ACE5-9DEB-4E64-8366-C0411B5B40E0}" srcOrd="1" destOrd="0" parTransId="{E82AF4BF-B1D7-4D46-8A57-121D232E0829}" sibTransId="{61C95EDF-2A50-4D7C-AEF6-C0254DA8510F}"/>
    <dgm:cxn modelId="{3BF052AF-D6C9-45DC-9E57-0309FA3F762B}" srcId="{E146ACE5-9DEB-4E64-8366-C0411B5B40E0}" destId="{F9F453D9-AA26-488F-8FA6-CFBF84BD2939}" srcOrd="0" destOrd="0" parTransId="{0EE58A58-6C88-44E6-BB64-CA1B2834F276}" sibTransId="{2A9CA2A0-98E9-47AC-8DB1-498FF89272E3}"/>
    <dgm:cxn modelId="{1E390B31-5EC2-44A0-82AF-C64457393CC8}" srcId="{C55E2AB8-FA55-461E-9C57-EB328F89E8BB}" destId="{32AEB418-39FE-4327-8E00-D077EADF9AA8}" srcOrd="0" destOrd="0" parTransId="{D6A14156-A0D2-404B-8588-2A528BDBD59D}" sibTransId="{72C7CD65-BF39-4A03-885F-19FB8824E007}"/>
    <dgm:cxn modelId="{B61BFE6C-CEFA-4BFE-996E-18949A7C644C}" type="presOf" srcId="{32AEB418-39FE-4327-8E00-D077EADF9AA8}" destId="{1FB3D9F5-B372-4361-A4C0-59ED81B26CEC}" srcOrd="0" destOrd="1" presId="urn:microsoft.com/office/officeart/2005/8/layout/hList6"/>
    <dgm:cxn modelId="{7D43B82D-5218-4ED1-96EE-AA7B4B18B01D}" srcId="{6A9FB2B2-3687-48F3-9DCA-A1678F2A66E5}" destId="{C55E2AB8-FA55-461E-9C57-EB328F89E8BB}" srcOrd="0" destOrd="0" parTransId="{86E38EC4-1652-4B49-81B7-A11EC3CF7DE4}" sibTransId="{D7C736D2-DFB3-46C3-A05F-1A63CA153688}"/>
    <dgm:cxn modelId="{F77EF128-7BB0-4DB6-A54F-77D3D2F75E0C}" type="presOf" srcId="{E4F7DBCF-09C3-4786-B4B9-A1F24446CCC5}" destId="{1FB3D9F5-B372-4361-A4C0-59ED81B26CEC}" srcOrd="0" destOrd="2" presId="urn:microsoft.com/office/officeart/2005/8/layout/hList6"/>
    <dgm:cxn modelId="{E8544C49-1C9B-4EAA-94FE-6EB4E64EC05F}" type="presOf" srcId="{C55E2AB8-FA55-461E-9C57-EB328F89E8BB}" destId="{1FB3D9F5-B372-4361-A4C0-59ED81B26CEC}" srcOrd="0" destOrd="0" presId="urn:microsoft.com/office/officeart/2005/8/layout/hList6"/>
    <dgm:cxn modelId="{23A18122-BBEB-44EB-AF12-CB6E3E787673}" srcId="{C55E2AB8-FA55-461E-9C57-EB328F89E8BB}" destId="{E4F7DBCF-09C3-4786-B4B9-A1F24446CCC5}" srcOrd="1" destOrd="0" parTransId="{48C0B66E-D8E6-4817-988F-A9BDD14106E0}" sibTransId="{D7D6CD28-B70B-4F3E-A6B6-DB64C891B235}"/>
    <dgm:cxn modelId="{466C1506-BD87-4043-A266-F65A3DA8712E}" type="presOf" srcId="{E146ACE5-9DEB-4E64-8366-C0411B5B40E0}" destId="{C6580AD0-A9BD-418A-9705-27DFB24D1663}" srcOrd="0" destOrd="0" presId="urn:microsoft.com/office/officeart/2005/8/layout/hList6"/>
    <dgm:cxn modelId="{8B1FE631-1393-4AA1-BDD6-C4F8B800BABE}" type="presParOf" srcId="{22200253-A406-4532-90E2-34186F5E2C76}" destId="{1FB3D9F5-B372-4361-A4C0-59ED81B26CEC}" srcOrd="0" destOrd="0" presId="urn:microsoft.com/office/officeart/2005/8/layout/hList6"/>
    <dgm:cxn modelId="{FCF04630-3F24-45EF-ADD9-9DD161FA1E89}" type="presParOf" srcId="{22200253-A406-4532-90E2-34186F5E2C76}" destId="{FCE2D0D0-A9AE-49AE-8533-B935D0EF0E9C}" srcOrd="1" destOrd="0" presId="urn:microsoft.com/office/officeart/2005/8/layout/hList6"/>
    <dgm:cxn modelId="{BAC6BBF4-1C42-4AAC-85E2-F05C7B8F9B20}" type="presParOf" srcId="{22200253-A406-4532-90E2-34186F5E2C76}" destId="{C6580AD0-A9BD-418A-9705-27DFB24D1663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851C8B-B50D-4CA3-89F4-5369BED1EBC9}" type="doc">
      <dgm:prSet loTypeId="urn:microsoft.com/office/officeart/2005/8/layout/hList6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31D1ED54-ECCC-4394-B186-AD9454C891E5}">
      <dgm:prSet custT="1"/>
      <dgm:spPr/>
      <dgm:t>
        <a:bodyPr/>
        <a:lstStyle/>
        <a:p>
          <a:pPr rtl="0"/>
          <a:r>
            <a:rPr lang="en-GB" sz="2000" b="1" dirty="0" smtClean="0"/>
            <a:t>Eligibility criteria</a:t>
          </a:r>
          <a:endParaRPr lang="en-GB" sz="2000" b="1" dirty="0"/>
        </a:p>
      </dgm:t>
    </dgm:pt>
    <dgm:pt modelId="{6F216D71-B3EB-426E-BA40-A065AEE01B76}" type="parTrans" cxnId="{975477A0-A12F-4AD6-B87D-EE73D05D1F3E}">
      <dgm:prSet/>
      <dgm:spPr/>
      <dgm:t>
        <a:bodyPr/>
        <a:lstStyle/>
        <a:p>
          <a:endParaRPr lang="en-GB"/>
        </a:p>
      </dgm:t>
    </dgm:pt>
    <dgm:pt modelId="{50395556-98BD-46C3-99B2-27600F785525}" type="sibTrans" cxnId="{975477A0-A12F-4AD6-B87D-EE73D05D1F3E}">
      <dgm:prSet/>
      <dgm:spPr/>
      <dgm:t>
        <a:bodyPr/>
        <a:lstStyle/>
        <a:p>
          <a:endParaRPr lang="en-GB"/>
        </a:p>
      </dgm:t>
    </dgm:pt>
    <dgm:pt modelId="{667C225B-69B3-4059-92DF-C7552960C475}">
      <dgm:prSet custT="1"/>
      <dgm:spPr/>
      <dgm:t>
        <a:bodyPr/>
        <a:lstStyle/>
        <a:p>
          <a:pPr rtl="0"/>
          <a:r>
            <a:rPr lang="en-GB" sz="1800" dirty="0" smtClean="0"/>
            <a:t>SIS and summary of information</a:t>
          </a:r>
          <a:endParaRPr lang="en-GB" sz="1800" dirty="0"/>
        </a:p>
      </dgm:t>
    </dgm:pt>
    <dgm:pt modelId="{07E0D809-1285-43D9-887D-223F2640BCAF}" type="parTrans" cxnId="{FC72CFF9-DBAE-4B4A-98B3-42ED3270E627}">
      <dgm:prSet/>
      <dgm:spPr/>
      <dgm:t>
        <a:bodyPr/>
        <a:lstStyle/>
        <a:p>
          <a:endParaRPr lang="en-GB"/>
        </a:p>
      </dgm:t>
    </dgm:pt>
    <dgm:pt modelId="{52ACB494-ED60-40B7-A96A-530D189DEFF3}" type="sibTrans" cxnId="{FC72CFF9-DBAE-4B4A-98B3-42ED3270E627}">
      <dgm:prSet/>
      <dgm:spPr/>
      <dgm:t>
        <a:bodyPr/>
        <a:lstStyle/>
        <a:p>
          <a:endParaRPr lang="en-GB"/>
        </a:p>
      </dgm:t>
    </dgm:pt>
    <dgm:pt modelId="{6BFECB3E-9FFE-4038-979D-05E5096A250C}">
      <dgm:prSet custT="1"/>
      <dgm:spPr/>
      <dgm:t>
        <a:bodyPr/>
        <a:lstStyle/>
        <a:p>
          <a:pPr rtl="0"/>
          <a:r>
            <a:rPr lang="en-GB" sz="2000" b="1" dirty="0" smtClean="0"/>
            <a:t>Categories</a:t>
          </a:r>
          <a:endParaRPr lang="en-GB" sz="2000" b="1" dirty="0"/>
        </a:p>
      </dgm:t>
    </dgm:pt>
    <dgm:pt modelId="{BDFD49E0-0022-40E7-8B41-93B4342FA53D}" type="parTrans" cxnId="{61276AB3-F93D-4C2F-93A2-030268E95295}">
      <dgm:prSet/>
      <dgm:spPr/>
      <dgm:t>
        <a:bodyPr/>
        <a:lstStyle/>
        <a:p>
          <a:endParaRPr lang="en-GB"/>
        </a:p>
      </dgm:t>
    </dgm:pt>
    <dgm:pt modelId="{F5328997-27FD-4E82-866D-1B8BA16A346F}" type="sibTrans" cxnId="{61276AB3-F93D-4C2F-93A2-030268E95295}">
      <dgm:prSet/>
      <dgm:spPr/>
      <dgm:t>
        <a:bodyPr/>
        <a:lstStyle/>
        <a:p>
          <a:endParaRPr lang="en-GB"/>
        </a:p>
      </dgm:t>
    </dgm:pt>
    <dgm:pt modelId="{752B045F-5D7D-4368-8AB2-229A5DE54D2B}">
      <dgm:prSet custT="1"/>
      <dgm:spPr/>
      <dgm:t>
        <a:bodyPr/>
        <a:lstStyle/>
        <a:p>
          <a:pPr rtl="0"/>
          <a:r>
            <a:rPr lang="en-GB" sz="1800" dirty="0" smtClean="0"/>
            <a:t>RBP proposals categorized to determine type of assessment report</a:t>
          </a:r>
          <a:endParaRPr lang="en-GB" sz="1800" dirty="0"/>
        </a:p>
      </dgm:t>
    </dgm:pt>
    <dgm:pt modelId="{87AB8199-7FA6-4F23-8E03-90F1A5C60FFE}" type="parTrans" cxnId="{479D73AB-DDE6-486D-925A-2E131688FD4A}">
      <dgm:prSet/>
      <dgm:spPr/>
      <dgm:t>
        <a:bodyPr/>
        <a:lstStyle/>
        <a:p>
          <a:endParaRPr lang="en-GB"/>
        </a:p>
      </dgm:t>
    </dgm:pt>
    <dgm:pt modelId="{0D1F9961-72D3-4EFA-99A3-C4F4BE6C88EB}" type="sibTrans" cxnId="{479D73AB-DDE6-486D-925A-2E131688FD4A}">
      <dgm:prSet/>
      <dgm:spPr/>
      <dgm:t>
        <a:bodyPr/>
        <a:lstStyle/>
        <a:p>
          <a:endParaRPr lang="en-GB"/>
        </a:p>
      </dgm:t>
    </dgm:pt>
    <dgm:pt modelId="{2850AD5D-7213-45EC-A898-64C3E321C3A8}">
      <dgm:prSet custT="1"/>
      <dgm:spPr/>
      <dgm:t>
        <a:bodyPr/>
        <a:lstStyle/>
        <a:p>
          <a:pPr rtl="0"/>
          <a:r>
            <a:rPr lang="en-GB" sz="2000" b="1" dirty="0" smtClean="0"/>
            <a:t>Information disclosure</a:t>
          </a:r>
          <a:endParaRPr lang="en-GB" sz="2000" b="1" dirty="0"/>
        </a:p>
      </dgm:t>
    </dgm:pt>
    <dgm:pt modelId="{F68F622B-DD59-4E3E-B09F-82C3D4F34AB1}" type="parTrans" cxnId="{F7CC524C-AE22-4112-98A9-ADBA6F0ADEA4}">
      <dgm:prSet/>
      <dgm:spPr/>
      <dgm:t>
        <a:bodyPr/>
        <a:lstStyle/>
        <a:p>
          <a:endParaRPr lang="en-GB"/>
        </a:p>
      </dgm:t>
    </dgm:pt>
    <dgm:pt modelId="{AEEB0388-4406-4BE3-B5D0-49389D65E8FA}" type="sibTrans" cxnId="{F7CC524C-AE22-4112-98A9-ADBA6F0ADEA4}">
      <dgm:prSet/>
      <dgm:spPr/>
      <dgm:t>
        <a:bodyPr/>
        <a:lstStyle/>
        <a:p>
          <a:endParaRPr lang="en-GB"/>
        </a:p>
      </dgm:t>
    </dgm:pt>
    <dgm:pt modelId="{50839CCB-E631-4A87-8F65-32B7431D9BE6}">
      <dgm:prSet custT="1"/>
      <dgm:spPr/>
      <dgm:t>
        <a:bodyPr/>
        <a:lstStyle/>
        <a:p>
          <a:pPr rtl="0"/>
          <a:r>
            <a:rPr lang="en-GB" sz="1800" dirty="0" smtClean="0"/>
            <a:t>summary of information provided by countries </a:t>
          </a:r>
          <a:endParaRPr lang="en-GB" sz="1800" dirty="0"/>
        </a:p>
      </dgm:t>
    </dgm:pt>
    <dgm:pt modelId="{F35D97C5-BA10-4DAA-A758-121DC553D85E}" type="parTrans" cxnId="{E60F38DA-FBDC-4B0C-99A3-5AEC8C8740F0}">
      <dgm:prSet/>
      <dgm:spPr/>
      <dgm:t>
        <a:bodyPr/>
        <a:lstStyle/>
        <a:p>
          <a:endParaRPr lang="en-GB"/>
        </a:p>
      </dgm:t>
    </dgm:pt>
    <dgm:pt modelId="{12F69F91-FB86-485B-949F-1D67FFE82122}" type="sibTrans" cxnId="{E60F38DA-FBDC-4B0C-99A3-5AEC8C8740F0}">
      <dgm:prSet/>
      <dgm:spPr/>
      <dgm:t>
        <a:bodyPr/>
        <a:lstStyle/>
        <a:p>
          <a:endParaRPr lang="en-GB"/>
        </a:p>
      </dgm:t>
    </dgm:pt>
    <dgm:pt modelId="{11E43B4D-51EB-45CF-8784-1DB9B01BE46E}">
      <dgm:prSet custT="1"/>
      <dgm:spPr/>
      <dgm:t>
        <a:bodyPr/>
        <a:lstStyle/>
        <a:p>
          <a:pPr rtl="0"/>
          <a:r>
            <a:rPr lang="en-GB" sz="1800" dirty="0" err="1" smtClean="0"/>
            <a:t>env</a:t>
          </a:r>
          <a:r>
            <a:rPr lang="en-GB" sz="1800" dirty="0" smtClean="0"/>
            <a:t>. and </a:t>
          </a:r>
          <a:r>
            <a:rPr lang="en-GB" sz="1800" dirty="0" err="1" smtClean="0"/>
            <a:t>soc.</a:t>
          </a:r>
          <a:r>
            <a:rPr lang="en-GB" sz="1800" dirty="0" smtClean="0"/>
            <a:t> assessment provided by accredited entities</a:t>
          </a:r>
          <a:endParaRPr lang="en-GB" sz="1800" dirty="0"/>
        </a:p>
      </dgm:t>
    </dgm:pt>
    <dgm:pt modelId="{77860122-3AD0-499B-8251-2842EFEBC75D}" type="parTrans" cxnId="{80BA85A1-C92B-409C-B5F1-89953306E42D}">
      <dgm:prSet/>
      <dgm:spPr/>
      <dgm:t>
        <a:bodyPr/>
        <a:lstStyle/>
        <a:p>
          <a:endParaRPr lang="en-GB"/>
        </a:p>
      </dgm:t>
    </dgm:pt>
    <dgm:pt modelId="{F510B58D-FA1C-4810-BD3D-F8F26B18E070}" type="sibTrans" cxnId="{80BA85A1-C92B-409C-B5F1-89953306E42D}">
      <dgm:prSet/>
      <dgm:spPr/>
      <dgm:t>
        <a:bodyPr/>
        <a:lstStyle/>
        <a:p>
          <a:endParaRPr lang="en-GB"/>
        </a:p>
      </dgm:t>
    </dgm:pt>
    <dgm:pt modelId="{40FB2405-49FA-47A3-963B-87984D055F3D}">
      <dgm:prSet custT="1"/>
      <dgm:spPr/>
      <dgm:t>
        <a:bodyPr/>
        <a:lstStyle/>
        <a:p>
          <a:pPr rtl="0"/>
          <a:r>
            <a:rPr lang="en-GB" sz="2000" b="1" dirty="0" smtClean="0"/>
            <a:t>Assessment</a:t>
          </a:r>
          <a:endParaRPr lang="en-GB" sz="2000" b="1" dirty="0"/>
        </a:p>
      </dgm:t>
    </dgm:pt>
    <dgm:pt modelId="{B8E1E051-C3FF-465E-95B5-561A54646CA3}" type="parTrans" cxnId="{0ABE3FF0-50E3-4396-941C-2477CC8FC4AE}">
      <dgm:prSet/>
      <dgm:spPr/>
      <dgm:t>
        <a:bodyPr/>
        <a:lstStyle/>
        <a:p>
          <a:endParaRPr lang="en-GB"/>
        </a:p>
      </dgm:t>
    </dgm:pt>
    <dgm:pt modelId="{B305DD5D-EF87-42C8-9715-FDEBEAC08E42}" type="sibTrans" cxnId="{0ABE3FF0-50E3-4396-941C-2477CC8FC4AE}">
      <dgm:prSet/>
      <dgm:spPr/>
      <dgm:t>
        <a:bodyPr/>
        <a:lstStyle/>
        <a:p>
          <a:endParaRPr lang="en-GB"/>
        </a:p>
      </dgm:t>
    </dgm:pt>
    <dgm:pt modelId="{436DBF6C-1E13-4999-A38B-2E12DE742C1E}">
      <dgm:prSet custT="1"/>
      <dgm:spPr/>
      <dgm:t>
        <a:bodyPr/>
        <a:lstStyle/>
        <a:p>
          <a:pPr rtl="0"/>
          <a:r>
            <a:rPr lang="en-GB" sz="1800" dirty="0" smtClean="0"/>
            <a:t>scorecard for summary of information (following 17/CP.21)</a:t>
          </a:r>
          <a:endParaRPr lang="en-GB" sz="1800" dirty="0"/>
        </a:p>
      </dgm:t>
    </dgm:pt>
    <dgm:pt modelId="{CCDECBA1-F6A2-4C57-8E90-FDEC244727DE}" type="parTrans" cxnId="{4107F067-B129-48CF-BBC7-A9801BFCAF48}">
      <dgm:prSet/>
      <dgm:spPr/>
      <dgm:t>
        <a:bodyPr/>
        <a:lstStyle/>
        <a:p>
          <a:endParaRPr lang="en-GB"/>
        </a:p>
      </dgm:t>
    </dgm:pt>
    <dgm:pt modelId="{52D440CC-4446-489C-9AD4-1A99B45D47BF}" type="sibTrans" cxnId="{4107F067-B129-48CF-BBC7-A9801BFCAF48}">
      <dgm:prSet/>
      <dgm:spPr/>
      <dgm:t>
        <a:bodyPr/>
        <a:lstStyle/>
        <a:p>
          <a:endParaRPr lang="en-GB"/>
        </a:p>
      </dgm:t>
    </dgm:pt>
    <dgm:pt modelId="{150E3069-260F-4719-9DB3-5B38A96767DC}">
      <dgm:prSet custT="1"/>
      <dgm:spPr/>
      <dgm:t>
        <a:bodyPr/>
        <a:lstStyle/>
        <a:p>
          <a:pPr rtl="0"/>
          <a:r>
            <a:rPr lang="en-GB" sz="1800" dirty="0" smtClean="0"/>
            <a:t>Scorecard for RBP proposal (how RBAs comply with ESS)</a:t>
          </a:r>
          <a:endParaRPr lang="en-GB" sz="1800" dirty="0"/>
        </a:p>
      </dgm:t>
    </dgm:pt>
    <dgm:pt modelId="{72BB473B-1ACE-42FC-90D0-E2A6ACD1DC41}" type="parTrans" cxnId="{0A2A2C70-5A18-46E3-8F1D-62E003A175C2}">
      <dgm:prSet/>
      <dgm:spPr/>
      <dgm:t>
        <a:bodyPr/>
        <a:lstStyle/>
        <a:p>
          <a:endParaRPr lang="en-GB"/>
        </a:p>
      </dgm:t>
    </dgm:pt>
    <dgm:pt modelId="{CFC3C0E5-060D-492C-99FF-CDF066604405}" type="sibTrans" cxnId="{0A2A2C70-5A18-46E3-8F1D-62E003A175C2}">
      <dgm:prSet/>
      <dgm:spPr/>
      <dgm:t>
        <a:bodyPr/>
        <a:lstStyle/>
        <a:p>
          <a:endParaRPr lang="en-GB"/>
        </a:p>
      </dgm:t>
    </dgm:pt>
    <dgm:pt modelId="{246BDAF7-CC41-4285-AC35-A3EA95574B88}">
      <dgm:prSet custT="1"/>
      <dgm:spPr/>
      <dgm:t>
        <a:bodyPr/>
        <a:lstStyle/>
        <a:p>
          <a:pPr rtl="0"/>
          <a:r>
            <a:rPr lang="en-GB" sz="2000" b="1" dirty="0" smtClean="0"/>
            <a:t>Use of proceeds</a:t>
          </a:r>
          <a:endParaRPr lang="en-GB" sz="2000" b="1" dirty="0"/>
        </a:p>
      </dgm:t>
    </dgm:pt>
    <dgm:pt modelId="{82A65E03-8EF2-4063-AA0E-359F8D18C725}" type="parTrans" cxnId="{0C47CFFB-6456-4B8C-8EAD-099563E71534}">
      <dgm:prSet/>
      <dgm:spPr/>
      <dgm:t>
        <a:bodyPr/>
        <a:lstStyle/>
        <a:p>
          <a:endParaRPr lang="en-GB"/>
        </a:p>
      </dgm:t>
    </dgm:pt>
    <dgm:pt modelId="{20CFA816-EE91-454C-9B8E-90F01A6E5734}" type="sibTrans" cxnId="{0C47CFFB-6456-4B8C-8EAD-099563E71534}">
      <dgm:prSet/>
      <dgm:spPr/>
      <dgm:t>
        <a:bodyPr/>
        <a:lstStyle/>
        <a:p>
          <a:endParaRPr lang="en-GB"/>
        </a:p>
      </dgm:t>
    </dgm:pt>
    <dgm:pt modelId="{5C45A403-345B-40A5-B74C-3F19CD495286}">
      <dgm:prSet custT="1"/>
      <dgm:spPr/>
      <dgm:t>
        <a:bodyPr/>
        <a:lstStyle/>
        <a:p>
          <a:pPr rtl="0"/>
          <a:r>
            <a:rPr lang="en-GB" sz="1800" dirty="0" smtClean="0"/>
            <a:t>RBPs should be reinvested in line with, </a:t>
          </a:r>
          <a:r>
            <a:rPr lang="en-GB" sz="1800" i="1" dirty="0" smtClean="0"/>
            <a:t>inter alia</a:t>
          </a:r>
          <a:r>
            <a:rPr lang="en-GB" sz="1800" dirty="0" smtClean="0"/>
            <a:t>, GCF ESS</a:t>
          </a:r>
          <a:endParaRPr lang="en-GB" sz="1800" dirty="0"/>
        </a:p>
      </dgm:t>
    </dgm:pt>
    <dgm:pt modelId="{EE8C503A-00C9-4B7A-852B-6C93E4305B38}" type="parTrans" cxnId="{D947AAAB-6DC9-47CA-9215-9B139B1FBD32}">
      <dgm:prSet/>
      <dgm:spPr/>
      <dgm:t>
        <a:bodyPr/>
        <a:lstStyle/>
        <a:p>
          <a:endParaRPr lang="en-GB"/>
        </a:p>
      </dgm:t>
    </dgm:pt>
    <dgm:pt modelId="{4DAA7377-307D-4D70-93F5-22FA68905A3B}" type="sibTrans" cxnId="{D947AAAB-6DC9-47CA-9215-9B139B1FBD32}">
      <dgm:prSet/>
      <dgm:spPr/>
      <dgm:t>
        <a:bodyPr/>
        <a:lstStyle/>
        <a:p>
          <a:endParaRPr lang="en-GB"/>
        </a:p>
      </dgm:t>
    </dgm:pt>
    <dgm:pt modelId="{E896ED5A-5CF6-4BA9-AB4D-B6108B5FEFC2}">
      <dgm:prSet custT="1"/>
      <dgm:spPr/>
      <dgm:t>
        <a:bodyPr/>
        <a:lstStyle/>
        <a:p>
          <a:pPr rtl="0"/>
          <a:r>
            <a:rPr lang="en-GB" sz="1800" dirty="0" smtClean="0"/>
            <a:t>countries must provide a plan to reinvest the proceeds</a:t>
          </a:r>
          <a:endParaRPr lang="en-GB" sz="1800" dirty="0"/>
        </a:p>
      </dgm:t>
    </dgm:pt>
    <dgm:pt modelId="{34D1F1BE-ED09-42EA-874D-499124C8AF50}" type="parTrans" cxnId="{E4D7DC1A-F49A-47E5-9F30-AAB97A6D437A}">
      <dgm:prSet/>
      <dgm:spPr/>
      <dgm:t>
        <a:bodyPr/>
        <a:lstStyle/>
        <a:p>
          <a:endParaRPr lang="en-GB"/>
        </a:p>
      </dgm:t>
    </dgm:pt>
    <dgm:pt modelId="{44F12145-BEC3-4CE3-A863-2406203F6EFF}" type="sibTrans" cxnId="{E4D7DC1A-F49A-47E5-9F30-AAB97A6D437A}">
      <dgm:prSet/>
      <dgm:spPr/>
      <dgm:t>
        <a:bodyPr/>
        <a:lstStyle/>
        <a:p>
          <a:endParaRPr lang="en-GB"/>
        </a:p>
      </dgm:t>
    </dgm:pt>
    <dgm:pt modelId="{BC3443A9-4F61-45C6-AAB5-F1E7A38C6EEC}" type="pres">
      <dgm:prSet presAssocID="{F1851C8B-B50D-4CA3-89F4-5369BED1EBC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0912FEB-1518-4472-9B0D-E31B7561E6D2}" type="pres">
      <dgm:prSet presAssocID="{31D1ED54-ECCC-4394-B186-AD9454C891E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83EAC0-3194-4159-8E4B-826D2DB8EF2E}" type="pres">
      <dgm:prSet presAssocID="{50395556-98BD-46C3-99B2-27600F785525}" presName="sibTrans" presStyleCnt="0"/>
      <dgm:spPr/>
    </dgm:pt>
    <dgm:pt modelId="{E2CA1EAB-84FB-403F-B996-0C4899193A9D}" type="pres">
      <dgm:prSet presAssocID="{6BFECB3E-9FFE-4038-979D-05E5096A250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9EA79EF-BFF0-4651-8B0C-7F686EF02713}" type="pres">
      <dgm:prSet presAssocID="{F5328997-27FD-4E82-866D-1B8BA16A346F}" presName="sibTrans" presStyleCnt="0"/>
      <dgm:spPr/>
    </dgm:pt>
    <dgm:pt modelId="{50067569-5E01-4B12-AF7D-65387F890DA1}" type="pres">
      <dgm:prSet presAssocID="{2850AD5D-7213-45EC-A898-64C3E321C3A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773A113-56CD-4486-BBA7-78B9D9968025}" type="pres">
      <dgm:prSet presAssocID="{AEEB0388-4406-4BE3-B5D0-49389D65E8FA}" presName="sibTrans" presStyleCnt="0"/>
      <dgm:spPr/>
    </dgm:pt>
    <dgm:pt modelId="{B372ADC9-781F-4D98-9B96-A4F957874D94}" type="pres">
      <dgm:prSet presAssocID="{40FB2405-49FA-47A3-963B-87984D055F3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96DCF8D-2003-4E29-A733-C1A860A9CD02}" type="pres">
      <dgm:prSet presAssocID="{B305DD5D-EF87-42C8-9715-FDEBEAC08E42}" presName="sibTrans" presStyleCnt="0"/>
      <dgm:spPr/>
    </dgm:pt>
    <dgm:pt modelId="{03988743-4261-4C2A-B3D9-E5309A6AB7B4}" type="pres">
      <dgm:prSet presAssocID="{246BDAF7-CC41-4285-AC35-A3EA95574B8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C47CFFB-6456-4B8C-8EAD-099563E71534}" srcId="{F1851C8B-B50D-4CA3-89F4-5369BED1EBC9}" destId="{246BDAF7-CC41-4285-AC35-A3EA95574B88}" srcOrd="4" destOrd="0" parTransId="{82A65E03-8EF2-4063-AA0E-359F8D18C725}" sibTransId="{20CFA816-EE91-454C-9B8E-90F01A6E5734}"/>
    <dgm:cxn modelId="{479D73AB-DDE6-486D-925A-2E131688FD4A}" srcId="{6BFECB3E-9FFE-4038-979D-05E5096A250C}" destId="{752B045F-5D7D-4368-8AB2-229A5DE54D2B}" srcOrd="0" destOrd="0" parTransId="{87AB8199-7FA6-4F23-8E03-90F1A5C60FFE}" sibTransId="{0D1F9961-72D3-4EFA-99A3-C4F4BE6C88EB}"/>
    <dgm:cxn modelId="{D947AAAB-6DC9-47CA-9215-9B139B1FBD32}" srcId="{246BDAF7-CC41-4285-AC35-A3EA95574B88}" destId="{5C45A403-345B-40A5-B74C-3F19CD495286}" srcOrd="0" destOrd="0" parTransId="{EE8C503A-00C9-4B7A-852B-6C93E4305B38}" sibTransId="{4DAA7377-307D-4D70-93F5-22FA68905A3B}"/>
    <dgm:cxn modelId="{46DC1EFE-0425-4A4D-BF87-6914953F13DA}" type="presOf" srcId="{6BFECB3E-9FFE-4038-979D-05E5096A250C}" destId="{E2CA1EAB-84FB-403F-B996-0C4899193A9D}" srcOrd="0" destOrd="0" presId="urn:microsoft.com/office/officeart/2005/8/layout/hList6"/>
    <dgm:cxn modelId="{80BA85A1-C92B-409C-B5F1-89953306E42D}" srcId="{2850AD5D-7213-45EC-A898-64C3E321C3A8}" destId="{11E43B4D-51EB-45CF-8784-1DB9B01BE46E}" srcOrd="1" destOrd="0" parTransId="{77860122-3AD0-499B-8251-2842EFEBC75D}" sibTransId="{F510B58D-FA1C-4810-BD3D-F8F26B18E070}"/>
    <dgm:cxn modelId="{975477A0-A12F-4AD6-B87D-EE73D05D1F3E}" srcId="{F1851C8B-B50D-4CA3-89F4-5369BED1EBC9}" destId="{31D1ED54-ECCC-4394-B186-AD9454C891E5}" srcOrd="0" destOrd="0" parTransId="{6F216D71-B3EB-426E-BA40-A065AEE01B76}" sibTransId="{50395556-98BD-46C3-99B2-27600F785525}"/>
    <dgm:cxn modelId="{AE899022-C86A-484A-BA80-17D1E794A9BB}" type="presOf" srcId="{11E43B4D-51EB-45CF-8784-1DB9B01BE46E}" destId="{50067569-5E01-4B12-AF7D-65387F890DA1}" srcOrd="0" destOrd="2" presId="urn:microsoft.com/office/officeart/2005/8/layout/hList6"/>
    <dgm:cxn modelId="{D5BED34F-3534-4146-A249-65CDD5B9BD67}" type="presOf" srcId="{752B045F-5D7D-4368-8AB2-229A5DE54D2B}" destId="{E2CA1EAB-84FB-403F-B996-0C4899193A9D}" srcOrd="0" destOrd="1" presId="urn:microsoft.com/office/officeart/2005/8/layout/hList6"/>
    <dgm:cxn modelId="{0A2A2C70-5A18-46E3-8F1D-62E003A175C2}" srcId="{40FB2405-49FA-47A3-963B-87984D055F3D}" destId="{150E3069-260F-4719-9DB3-5B38A96767DC}" srcOrd="1" destOrd="0" parTransId="{72BB473B-1ACE-42FC-90D0-E2A6ACD1DC41}" sibTransId="{CFC3C0E5-060D-492C-99FF-CDF066604405}"/>
    <dgm:cxn modelId="{96916503-DB2A-4C1C-8513-41960081A4D8}" type="presOf" srcId="{F1851C8B-B50D-4CA3-89F4-5369BED1EBC9}" destId="{BC3443A9-4F61-45C6-AAB5-F1E7A38C6EEC}" srcOrd="0" destOrd="0" presId="urn:microsoft.com/office/officeart/2005/8/layout/hList6"/>
    <dgm:cxn modelId="{97EBBC03-7FEA-4FB1-8C97-63B2807D2B5E}" type="presOf" srcId="{40FB2405-49FA-47A3-963B-87984D055F3D}" destId="{B372ADC9-781F-4D98-9B96-A4F957874D94}" srcOrd="0" destOrd="0" presId="urn:microsoft.com/office/officeart/2005/8/layout/hList6"/>
    <dgm:cxn modelId="{BFC7F6DB-295E-4AE6-949E-7CCC324E39CB}" type="presOf" srcId="{50839CCB-E631-4A87-8F65-32B7431D9BE6}" destId="{50067569-5E01-4B12-AF7D-65387F890DA1}" srcOrd="0" destOrd="1" presId="urn:microsoft.com/office/officeart/2005/8/layout/hList6"/>
    <dgm:cxn modelId="{AAF4A5CA-E1B9-42AB-8F57-D39F50BFCB9E}" type="presOf" srcId="{246BDAF7-CC41-4285-AC35-A3EA95574B88}" destId="{03988743-4261-4C2A-B3D9-E5309A6AB7B4}" srcOrd="0" destOrd="0" presId="urn:microsoft.com/office/officeart/2005/8/layout/hList6"/>
    <dgm:cxn modelId="{21BAC0F7-8678-4CA0-B71B-8FA18E4CD9E9}" type="presOf" srcId="{2850AD5D-7213-45EC-A898-64C3E321C3A8}" destId="{50067569-5E01-4B12-AF7D-65387F890DA1}" srcOrd="0" destOrd="0" presId="urn:microsoft.com/office/officeart/2005/8/layout/hList6"/>
    <dgm:cxn modelId="{08880198-0842-432E-8B04-64A1FD9E13EA}" type="presOf" srcId="{667C225B-69B3-4059-92DF-C7552960C475}" destId="{60912FEB-1518-4472-9B0D-E31B7561E6D2}" srcOrd="0" destOrd="1" presId="urn:microsoft.com/office/officeart/2005/8/layout/hList6"/>
    <dgm:cxn modelId="{9D195C18-9A11-4F6B-A68F-714EEF4DB2A2}" type="presOf" srcId="{150E3069-260F-4719-9DB3-5B38A96767DC}" destId="{B372ADC9-781F-4D98-9B96-A4F957874D94}" srcOrd="0" destOrd="2" presId="urn:microsoft.com/office/officeart/2005/8/layout/hList6"/>
    <dgm:cxn modelId="{FC72CFF9-DBAE-4B4A-98B3-42ED3270E627}" srcId="{31D1ED54-ECCC-4394-B186-AD9454C891E5}" destId="{667C225B-69B3-4059-92DF-C7552960C475}" srcOrd="0" destOrd="0" parTransId="{07E0D809-1285-43D9-887D-223F2640BCAF}" sibTransId="{52ACB494-ED60-40B7-A96A-530D189DEFF3}"/>
    <dgm:cxn modelId="{F02F0C68-FDD3-4623-88D7-1E5B3B47374C}" type="presOf" srcId="{5C45A403-345B-40A5-B74C-3F19CD495286}" destId="{03988743-4261-4C2A-B3D9-E5309A6AB7B4}" srcOrd="0" destOrd="1" presId="urn:microsoft.com/office/officeart/2005/8/layout/hList6"/>
    <dgm:cxn modelId="{0F6DB8F5-4C11-4F98-816A-E91D90E28B5A}" type="presOf" srcId="{E896ED5A-5CF6-4BA9-AB4D-B6108B5FEFC2}" destId="{03988743-4261-4C2A-B3D9-E5309A6AB7B4}" srcOrd="0" destOrd="2" presId="urn:microsoft.com/office/officeart/2005/8/layout/hList6"/>
    <dgm:cxn modelId="{66214CA4-F9BB-434D-9D0F-F6396FAB0EB8}" type="presOf" srcId="{31D1ED54-ECCC-4394-B186-AD9454C891E5}" destId="{60912FEB-1518-4472-9B0D-E31B7561E6D2}" srcOrd="0" destOrd="0" presId="urn:microsoft.com/office/officeart/2005/8/layout/hList6"/>
    <dgm:cxn modelId="{96220F4C-6655-43E5-9C81-6616CAA05AC1}" type="presOf" srcId="{436DBF6C-1E13-4999-A38B-2E12DE742C1E}" destId="{B372ADC9-781F-4D98-9B96-A4F957874D94}" srcOrd="0" destOrd="1" presId="urn:microsoft.com/office/officeart/2005/8/layout/hList6"/>
    <dgm:cxn modelId="{E4D7DC1A-F49A-47E5-9F30-AAB97A6D437A}" srcId="{246BDAF7-CC41-4285-AC35-A3EA95574B88}" destId="{E896ED5A-5CF6-4BA9-AB4D-B6108B5FEFC2}" srcOrd="1" destOrd="0" parTransId="{34D1F1BE-ED09-42EA-874D-499124C8AF50}" sibTransId="{44F12145-BEC3-4CE3-A863-2406203F6EFF}"/>
    <dgm:cxn modelId="{0ABE3FF0-50E3-4396-941C-2477CC8FC4AE}" srcId="{F1851C8B-B50D-4CA3-89F4-5369BED1EBC9}" destId="{40FB2405-49FA-47A3-963B-87984D055F3D}" srcOrd="3" destOrd="0" parTransId="{B8E1E051-C3FF-465E-95B5-561A54646CA3}" sibTransId="{B305DD5D-EF87-42C8-9715-FDEBEAC08E42}"/>
    <dgm:cxn modelId="{61276AB3-F93D-4C2F-93A2-030268E95295}" srcId="{F1851C8B-B50D-4CA3-89F4-5369BED1EBC9}" destId="{6BFECB3E-9FFE-4038-979D-05E5096A250C}" srcOrd="1" destOrd="0" parTransId="{BDFD49E0-0022-40E7-8B41-93B4342FA53D}" sibTransId="{F5328997-27FD-4E82-866D-1B8BA16A346F}"/>
    <dgm:cxn modelId="{4107F067-B129-48CF-BBC7-A9801BFCAF48}" srcId="{40FB2405-49FA-47A3-963B-87984D055F3D}" destId="{436DBF6C-1E13-4999-A38B-2E12DE742C1E}" srcOrd="0" destOrd="0" parTransId="{CCDECBA1-F6A2-4C57-8E90-FDEC244727DE}" sibTransId="{52D440CC-4446-489C-9AD4-1A99B45D47BF}"/>
    <dgm:cxn modelId="{F7CC524C-AE22-4112-98A9-ADBA6F0ADEA4}" srcId="{F1851C8B-B50D-4CA3-89F4-5369BED1EBC9}" destId="{2850AD5D-7213-45EC-A898-64C3E321C3A8}" srcOrd="2" destOrd="0" parTransId="{F68F622B-DD59-4E3E-B09F-82C3D4F34AB1}" sibTransId="{AEEB0388-4406-4BE3-B5D0-49389D65E8FA}"/>
    <dgm:cxn modelId="{E60F38DA-FBDC-4B0C-99A3-5AEC8C8740F0}" srcId="{2850AD5D-7213-45EC-A898-64C3E321C3A8}" destId="{50839CCB-E631-4A87-8F65-32B7431D9BE6}" srcOrd="0" destOrd="0" parTransId="{F35D97C5-BA10-4DAA-A758-121DC553D85E}" sibTransId="{12F69F91-FB86-485B-949F-1D67FFE82122}"/>
    <dgm:cxn modelId="{73E5149F-B187-491A-B097-C417B5C16DBA}" type="presParOf" srcId="{BC3443A9-4F61-45C6-AAB5-F1E7A38C6EEC}" destId="{60912FEB-1518-4472-9B0D-E31B7561E6D2}" srcOrd="0" destOrd="0" presId="urn:microsoft.com/office/officeart/2005/8/layout/hList6"/>
    <dgm:cxn modelId="{2DAA2C01-80F7-404D-AAC6-B42697ED10D9}" type="presParOf" srcId="{BC3443A9-4F61-45C6-AAB5-F1E7A38C6EEC}" destId="{8A83EAC0-3194-4159-8E4B-826D2DB8EF2E}" srcOrd="1" destOrd="0" presId="urn:microsoft.com/office/officeart/2005/8/layout/hList6"/>
    <dgm:cxn modelId="{ED21075E-EBF3-4C5B-9414-C2CA688776C9}" type="presParOf" srcId="{BC3443A9-4F61-45C6-AAB5-F1E7A38C6EEC}" destId="{E2CA1EAB-84FB-403F-B996-0C4899193A9D}" srcOrd="2" destOrd="0" presId="urn:microsoft.com/office/officeart/2005/8/layout/hList6"/>
    <dgm:cxn modelId="{995C6F6E-E955-4DC1-A43F-A44B23BDA23F}" type="presParOf" srcId="{BC3443A9-4F61-45C6-AAB5-F1E7A38C6EEC}" destId="{D9EA79EF-BFF0-4651-8B0C-7F686EF02713}" srcOrd="3" destOrd="0" presId="urn:microsoft.com/office/officeart/2005/8/layout/hList6"/>
    <dgm:cxn modelId="{5CCC0EDC-F902-4189-8995-3E13638C3171}" type="presParOf" srcId="{BC3443A9-4F61-45C6-AAB5-F1E7A38C6EEC}" destId="{50067569-5E01-4B12-AF7D-65387F890DA1}" srcOrd="4" destOrd="0" presId="urn:microsoft.com/office/officeart/2005/8/layout/hList6"/>
    <dgm:cxn modelId="{D82F42EE-87B4-40CC-8C26-3DF69B4DEED8}" type="presParOf" srcId="{BC3443A9-4F61-45C6-AAB5-F1E7A38C6EEC}" destId="{0773A113-56CD-4486-BBA7-78B9D9968025}" srcOrd="5" destOrd="0" presId="urn:microsoft.com/office/officeart/2005/8/layout/hList6"/>
    <dgm:cxn modelId="{B546FF85-CAB1-4ADE-A002-58F7FA806861}" type="presParOf" srcId="{BC3443A9-4F61-45C6-AAB5-F1E7A38C6EEC}" destId="{B372ADC9-781F-4D98-9B96-A4F957874D94}" srcOrd="6" destOrd="0" presId="urn:microsoft.com/office/officeart/2005/8/layout/hList6"/>
    <dgm:cxn modelId="{867DB3A1-BD0A-4A64-AA9C-796703E4EA0F}" type="presParOf" srcId="{BC3443A9-4F61-45C6-AAB5-F1E7A38C6EEC}" destId="{E96DCF8D-2003-4E29-A733-C1A860A9CD02}" srcOrd="7" destOrd="0" presId="urn:microsoft.com/office/officeart/2005/8/layout/hList6"/>
    <dgm:cxn modelId="{300CCA62-B2B2-4A20-B947-3E0D491ABF57}" type="presParOf" srcId="{BC3443A9-4F61-45C6-AAB5-F1E7A38C6EEC}" destId="{03988743-4261-4C2A-B3D9-E5309A6AB7B4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1F2310-3754-4C34-B894-7C523000D3BD}">
      <dsp:nvSpPr>
        <dsp:cNvPr id="0" name=""/>
        <dsp:cNvSpPr/>
      </dsp:nvSpPr>
      <dsp:spPr>
        <a:xfrm>
          <a:off x="0" y="32339"/>
          <a:ext cx="8216706" cy="62361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smtClean="0"/>
            <a:t>UNFCCC</a:t>
          </a:r>
          <a:endParaRPr lang="en-GB" sz="2600" kern="1200"/>
        </a:p>
      </dsp:txBody>
      <dsp:txXfrm>
        <a:off x="30442" y="62781"/>
        <a:ext cx="8155822" cy="562726"/>
      </dsp:txXfrm>
    </dsp:sp>
    <dsp:sp modelId="{4C042151-DDE4-49AD-9B8D-9662B4F2F19F}">
      <dsp:nvSpPr>
        <dsp:cNvPr id="0" name=""/>
        <dsp:cNvSpPr/>
      </dsp:nvSpPr>
      <dsp:spPr>
        <a:xfrm>
          <a:off x="0" y="655949"/>
          <a:ext cx="8216706" cy="1372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880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000" kern="1200" smtClean="0"/>
            <a:t>Addressing and respecting Cancun throughout implementation  </a:t>
          </a:r>
          <a:endParaRPr lang="en-GB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000" kern="1200" dirty="0" smtClean="0"/>
            <a:t>Operational SIS (monitoring above)</a:t>
          </a:r>
          <a:endParaRPr lang="en-GB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GB" sz="2000" kern="1200" dirty="0" smtClean="0"/>
            <a:t>Most recent summary of information (demonstrating above)</a:t>
          </a:r>
          <a:endParaRPr lang="en-GB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GB" sz="2000" kern="1200" dirty="0"/>
        </a:p>
      </dsp:txBody>
      <dsp:txXfrm>
        <a:off x="0" y="655949"/>
        <a:ext cx="8216706" cy="1372410"/>
      </dsp:txXfrm>
    </dsp:sp>
    <dsp:sp modelId="{7299087A-F942-45BF-979B-7C159F63A9B1}">
      <dsp:nvSpPr>
        <dsp:cNvPr id="0" name=""/>
        <dsp:cNvSpPr/>
      </dsp:nvSpPr>
      <dsp:spPr>
        <a:xfrm>
          <a:off x="0" y="2028360"/>
          <a:ext cx="8216706" cy="62361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361437"/>
                <a:satOff val="-7560"/>
                <a:lumOff val="42063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361437"/>
                <a:satOff val="-7560"/>
                <a:lumOff val="42063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361437"/>
                <a:satOff val="-7560"/>
                <a:lumOff val="420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smtClean="0"/>
            <a:t>Investor</a:t>
          </a:r>
          <a:endParaRPr lang="en-GB" sz="2600" kern="1200"/>
        </a:p>
      </dsp:txBody>
      <dsp:txXfrm>
        <a:off x="30442" y="2058802"/>
        <a:ext cx="8155822" cy="562726"/>
      </dsp:txXfrm>
    </dsp:sp>
    <dsp:sp modelId="{298A21E9-81B2-4461-900B-18D4D6F0974D}">
      <dsp:nvSpPr>
        <dsp:cNvPr id="0" name=""/>
        <dsp:cNvSpPr/>
      </dsp:nvSpPr>
      <dsp:spPr>
        <a:xfrm>
          <a:off x="0" y="2651970"/>
          <a:ext cx="8216706" cy="1049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0880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smtClean="0"/>
            <a:t>e.g. WB Operational Policies + Common Approach + Carbon Fund </a:t>
          </a:r>
          <a:endParaRPr lang="en-GB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smtClean="0"/>
            <a:t>e.g. GCF interim Environmental &amp; Social Safeguards (IFC PS)</a:t>
          </a:r>
          <a:endParaRPr lang="en-GB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e.g. private sector industry standards; finance sector standards </a:t>
          </a:r>
          <a:endParaRPr lang="en-GB" sz="2000" kern="1200" dirty="0"/>
        </a:p>
      </dsp:txBody>
      <dsp:txXfrm>
        <a:off x="0" y="2651970"/>
        <a:ext cx="8216706" cy="10494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B3D9F5-B372-4361-A4C0-59ED81B26CEC}">
      <dsp:nvSpPr>
        <dsp:cNvPr id="0" name=""/>
        <dsp:cNvSpPr/>
      </dsp:nvSpPr>
      <dsp:spPr>
        <a:xfrm rot="16200000">
          <a:off x="-312660" y="316676"/>
          <a:ext cx="4495800" cy="3862447"/>
        </a:xfrm>
        <a:prstGeom prst="flowChartManualOperati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90801" bIns="0" numCol="1" spcCol="1270" anchor="t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u="none" kern="1200" dirty="0" smtClean="0"/>
            <a:t>SIS </a:t>
          </a:r>
          <a:r>
            <a:rPr lang="en-US" sz="3000" b="1" kern="1200" dirty="0" smtClean="0"/>
            <a:t>developed </a:t>
          </a:r>
          <a:endParaRPr lang="en-GB" sz="3000" b="1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designed?</a:t>
          </a:r>
          <a:endParaRPr lang="en-GB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operational?</a:t>
          </a:r>
          <a:endParaRPr lang="en-GB" sz="2300" kern="1200" dirty="0"/>
        </a:p>
      </dsp:txBody>
      <dsp:txXfrm rot="5400000">
        <a:off x="4017" y="899159"/>
        <a:ext cx="3862447" cy="2697480"/>
      </dsp:txXfrm>
    </dsp:sp>
    <dsp:sp modelId="{C6580AD0-A9BD-418A-9705-27DFB24D1663}">
      <dsp:nvSpPr>
        <dsp:cNvPr id="0" name=""/>
        <dsp:cNvSpPr/>
      </dsp:nvSpPr>
      <dsp:spPr>
        <a:xfrm rot="16200000">
          <a:off x="3839470" y="316676"/>
          <a:ext cx="4495800" cy="3862447"/>
        </a:xfrm>
        <a:prstGeom prst="flowChartManualOperation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35872"/>
                <a:satOff val="-4024"/>
                <a:lumOff val="2568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0" rIns="190801" bIns="0" numCol="1" spcCol="1270" anchor="t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u="none" kern="1200" dirty="0" smtClean="0"/>
            <a:t>Most recent summary of information</a:t>
          </a:r>
          <a:endParaRPr lang="en-GB" sz="3000" b="1" u="none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demonstrating safeguards </a:t>
          </a:r>
          <a:r>
            <a:rPr lang="en-US" sz="2300" i="1" kern="1200" dirty="0" smtClean="0"/>
            <a:t>addressed </a:t>
          </a:r>
          <a:r>
            <a:rPr lang="en-US" sz="2300" kern="1200" dirty="0" smtClean="0"/>
            <a:t>and </a:t>
          </a:r>
          <a:r>
            <a:rPr lang="en-US" sz="2300" i="1" kern="1200" dirty="0" smtClean="0"/>
            <a:t>respected</a:t>
          </a:r>
          <a:r>
            <a:rPr lang="en-US" sz="2300" kern="1200" dirty="0" smtClean="0"/>
            <a:t>…throughout REDD+ implementation…</a:t>
          </a:r>
          <a:endParaRPr lang="en-GB" sz="2300" kern="1200" dirty="0"/>
        </a:p>
      </dsp:txBody>
      <dsp:txXfrm rot="5400000">
        <a:off x="4156147" y="899159"/>
        <a:ext cx="3862447" cy="26974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912FEB-1518-4472-9B0D-E31B7561E6D2}">
      <dsp:nvSpPr>
        <dsp:cNvPr id="0" name=""/>
        <dsp:cNvSpPr/>
      </dsp:nvSpPr>
      <dsp:spPr>
        <a:xfrm rot="16200000">
          <a:off x="-1943700" y="1948296"/>
          <a:ext cx="5509200" cy="1612607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Eligibility criteria</a:t>
          </a:r>
          <a:endParaRPr lang="en-GB" sz="2000" b="1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SIS and summary of information</a:t>
          </a:r>
          <a:endParaRPr lang="en-GB" sz="1800" kern="1200" dirty="0"/>
        </a:p>
      </dsp:txBody>
      <dsp:txXfrm rot="5400000">
        <a:off x="4596" y="1101840"/>
        <a:ext cx="1612607" cy="3305520"/>
      </dsp:txXfrm>
    </dsp:sp>
    <dsp:sp modelId="{E2CA1EAB-84FB-403F-B996-0C4899193A9D}">
      <dsp:nvSpPr>
        <dsp:cNvPr id="0" name=""/>
        <dsp:cNvSpPr/>
      </dsp:nvSpPr>
      <dsp:spPr>
        <a:xfrm rot="16200000">
          <a:off x="-210147" y="1948296"/>
          <a:ext cx="5509200" cy="1612607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Categories</a:t>
          </a:r>
          <a:endParaRPr lang="en-GB" sz="2000" b="1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RBP proposals categorized to determine type of assessment report</a:t>
          </a:r>
          <a:endParaRPr lang="en-GB" sz="1800" kern="1200" dirty="0"/>
        </a:p>
      </dsp:txBody>
      <dsp:txXfrm rot="5400000">
        <a:off x="1738149" y="1101840"/>
        <a:ext cx="1612607" cy="3305520"/>
      </dsp:txXfrm>
    </dsp:sp>
    <dsp:sp modelId="{50067569-5E01-4B12-AF7D-65387F890DA1}">
      <dsp:nvSpPr>
        <dsp:cNvPr id="0" name=""/>
        <dsp:cNvSpPr/>
      </dsp:nvSpPr>
      <dsp:spPr>
        <a:xfrm rot="16200000">
          <a:off x="1523405" y="1948296"/>
          <a:ext cx="5509200" cy="1612607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Information disclosure</a:t>
          </a:r>
          <a:endParaRPr lang="en-GB" sz="2000" b="1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summary of information provided by countries </a:t>
          </a:r>
          <a:endParaRPr lang="en-GB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err="1" smtClean="0"/>
            <a:t>env</a:t>
          </a:r>
          <a:r>
            <a:rPr lang="en-GB" sz="1800" kern="1200" dirty="0" smtClean="0"/>
            <a:t>. and </a:t>
          </a:r>
          <a:r>
            <a:rPr lang="en-GB" sz="1800" kern="1200" dirty="0" err="1" smtClean="0"/>
            <a:t>soc.</a:t>
          </a:r>
          <a:r>
            <a:rPr lang="en-GB" sz="1800" kern="1200" dirty="0" smtClean="0"/>
            <a:t> assessment provided by accredited entities</a:t>
          </a:r>
          <a:endParaRPr lang="en-GB" sz="1800" kern="1200" dirty="0"/>
        </a:p>
      </dsp:txBody>
      <dsp:txXfrm rot="5400000">
        <a:off x="3471701" y="1101840"/>
        <a:ext cx="1612607" cy="3305520"/>
      </dsp:txXfrm>
    </dsp:sp>
    <dsp:sp modelId="{B372ADC9-781F-4D98-9B96-A4F957874D94}">
      <dsp:nvSpPr>
        <dsp:cNvPr id="0" name=""/>
        <dsp:cNvSpPr/>
      </dsp:nvSpPr>
      <dsp:spPr>
        <a:xfrm rot="16200000">
          <a:off x="3256957" y="1948296"/>
          <a:ext cx="5509200" cy="1612607"/>
        </a:xfrm>
        <a:prstGeom prst="flowChartManualOperati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Assessment</a:t>
          </a:r>
          <a:endParaRPr lang="en-GB" sz="2000" b="1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scorecard for summary of information (following 17/CP.21)</a:t>
          </a:r>
          <a:endParaRPr lang="en-GB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Scorecard for RBP proposal (how RBAs comply with ESS)</a:t>
          </a:r>
          <a:endParaRPr lang="en-GB" sz="1800" kern="1200" dirty="0"/>
        </a:p>
      </dsp:txBody>
      <dsp:txXfrm rot="5400000">
        <a:off x="5205253" y="1101840"/>
        <a:ext cx="1612607" cy="3305520"/>
      </dsp:txXfrm>
    </dsp:sp>
    <dsp:sp modelId="{03988743-4261-4C2A-B3D9-E5309A6AB7B4}">
      <dsp:nvSpPr>
        <dsp:cNvPr id="0" name=""/>
        <dsp:cNvSpPr/>
      </dsp:nvSpPr>
      <dsp:spPr>
        <a:xfrm rot="16200000">
          <a:off x="4990510" y="1948296"/>
          <a:ext cx="5509200" cy="1612607"/>
        </a:xfrm>
        <a:prstGeom prst="flowChartManualOperati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/>
            <a:t>Use of proceeds</a:t>
          </a:r>
          <a:endParaRPr lang="en-GB" sz="2000" b="1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RBPs should be reinvested in line with, </a:t>
          </a:r>
          <a:r>
            <a:rPr lang="en-GB" sz="1800" i="1" kern="1200" dirty="0" smtClean="0"/>
            <a:t>inter alia</a:t>
          </a:r>
          <a:r>
            <a:rPr lang="en-GB" sz="1800" kern="1200" dirty="0" smtClean="0"/>
            <a:t>, GCF ESS</a:t>
          </a:r>
          <a:endParaRPr lang="en-GB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countries must provide a plan to reinvest the proceeds</a:t>
          </a:r>
          <a:endParaRPr lang="en-GB" sz="1800" kern="1200" dirty="0"/>
        </a:p>
      </dsp:txBody>
      <dsp:txXfrm rot="5400000">
        <a:off x="6938806" y="1101840"/>
        <a:ext cx="1612607" cy="3305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6337D-D2E0-B842-B2E3-9903958BB285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6979E-2B7D-7A4A-B633-373DC72BF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44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Guidelines:</a:t>
            </a:r>
          </a:p>
          <a:p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Limit text as much as possible, in favour of visuals, graphics (clean and simple), and photos that highlight your speaking</a:t>
            </a:r>
            <a:r>
              <a:rPr lang="en-GB" baseline="0" dirty="0" smtClean="0"/>
              <a:t> points, rather than repeat them. If people are busy reading, they won’t be listening to your presentation!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err="1" smtClean="0"/>
              <a:t>Powerpoints</a:t>
            </a:r>
            <a:r>
              <a:rPr lang="en-GB" baseline="0" dirty="0" smtClean="0"/>
              <a:t> should add value to your presentation. If information isn’t relevant or important, don’t include it.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Create your </a:t>
            </a:r>
            <a:r>
              <a:rPr lang="en-GB" baseline="0" dirty="0" err="1" smtClean="0"/>
              <a:t>powerpoint</a:t>
            </a:r>
            <a:r>
              <a:rPr lang="en-GB" baseline="0" dirty="0" smtClean="0"/>
              <a:t> with your live audience in mind, not as a publication for sharing afterwards. This will keep you from filling it up with too much information/text.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If you are going to insert charts, make sure they will be quickly and easily understood. Many times, complicated visuals are only meaningful to those who created them.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Avoid using animations or other outdated ‘special effects’. Keep your presentation clean and professional (i.e. no drop shadow lettering, 3D text, spinning transitions etc.)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Choose powerful images that illustrate your work. If you don’t have original photos, check out the UN-REDD Photo Bank on Flickr, or use creative commons photos (try pixabay.com for example).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6979E-2B7D-7A4A-B633-373DC72BFE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23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6979E-2B7D-7A4A-B633-373DC72BFE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8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6979E-2B7D-7A4A-B633-373DC72BFE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69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6979E-2B7D-7A4A-B633-373DC72BFE5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98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6979E-2B7D-7A4A-B633-373DC72BFE5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98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BB7F6A-2867-439C-9A4D-2FD0E495E445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837113-2F3E-4400-9792-506CD95B9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44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4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7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56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4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9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A800B9-7D6A-634A-B40E-312344DFAB7D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D548461-B9D7-C240-AA45-A385BA32C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94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273EF2-3846-4EE4-8945-D4DD53CBC62D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11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8393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31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986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3" r:id="rId2"/>
    <p:sldLayoutId id="2147483827" r:id="rId3"/>
    <p:sldLayoutId id="2147483828" r:id="rId4"/>
    <p:sldLayoutId id="2147483829" r:id="rId5"/>
    <p:sldLayoutId id="2147483830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mailto:steven.swan@un-redd.org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5550" y="1295400"/>
            <a:ext cx="6019800" cy="3581400"/>
          </a:xfrm>
          <a:ln>
            <a:noFill/>
          </a:ln>
        </p:spPr>
        <p:txBody>
          <a:bodyPr>
            <a:noAutofit/>
          </a:bodyPr>
          <a:lstStyle/>
          <a:p>
            <a:pPr>
              <a:spcBef>
                <a:spcPts val="400"/>
              </a:spcBef>
            </a:pPr>
            <a:endParaRPr lang="en-US" sz="1800" dirty="0" smtClean="0"/>
          </a:p>
          <a:p>
            <a:pPr>
              <a:spcBef>
                <a:spcPts val="400"/>
              </a:spcBef>
            </a:pP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" y="445826"/>
            <a:ext cx="3070747" cy="50769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08228" y="1254948"/>
            <a:ext cx="4495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Myriad Pro" pitchFamily="34" charset="0"/>
              </a:rPr>
              <a:t>Safeguard information systems and summaries of information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0" y="3397225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Myriad Pro" pitchFamily="34" charset="0"/>
              </a:rPr>
              <a:t>Status overview with a view to results-based payments</a:t>
            </a:r>
            <a:endParaRPr lang="en-US" sz="2400" dirty="0">
              <a:latin typeface="Myriad Pro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441345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Myriad Pro" pitchFamily="34" charset="0"/>
              </a:rPr>
              <a:t>Steve Swan</a:t>
            </a:r>
            <a:endParaRPr lang="en-US" b="1" dirty="0"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29334" y="4832403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Myriad Pro" pitchFamily="34" charset="0"/>
              </a:rPr>
              <a:t>20 September 2017 | Nairobi</a:t>
            </a:r>
            <a:endParaRPr lang="en-US" sz="1600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21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838200"/>
            <a:ext cx="84582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solidFill>
                  <a:srgbClr val="FF0000"/>
                </a:solidFill>
                <a:latin typeface="Myriad Pro" pitchFamily="34" charset="0"/>
              </a:rPr>
              <a:t>Challenges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Myriad Pro" pitchFamily="34" charset="0"/>
              </a:rPr>
              <a:t>Estimating SIS operational costs (</a:t>
            </a:r>
            <a:r>
              <a:rPr lang="en-GB" sz="2000" i="1" dirty="0" smtClean="0">
                <a:latin typeface="Myriad Pro" pitchFamily="34" charset="0"/>
              </a:rPr>
              <a:t>ex ante</a:t>
            </a:r>
            <a:r>
              <a:rPr lang="en-GB" sz="2000" dirty="0" smtClean="0">
                <a:latin typeface="Myriad Pro" pitchFamily="34" charset="0"/>
              </a:rPr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Myriad Pro" pitchFamily="34" charset="0"/>
              </a:rPr>
              <a:t>Engaging, capacitating and sustaining institutional arrangements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Myriad Pro" pitchFamily="34" charset="0"/>
              </a:rPr>
              <a:t>Different requirements of different donors/investors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000" dirty="0" smtClean="0">
              <a:latin typeface="Myriad Pro" pitchFamily="34" charset="0"/>
            </a:endParaRPr>
          </a:p>
          <a:p>
            <a:pPr lvl="1"/>
            <a:r>
              <a:rPr lang="en-GB" sz="2400" dirty="0" smtClean="0">
                <a:latin typeface="Myriad Pro" pitchFamily="34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Myriad Pro" pitchFamily="34" charset="0"/>
              </a:rPr>
              <a:t>Opportunities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Myriad Pro" pitchFamily="34" charset="0"/>
              </a:rPr>
              <a:t>Pioneering subnational efforts can inform national SIS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Myriad Pro" pitchFamily="34" charset="0"/>
              </a:rPr>
              <a:t>Iterative approach - opportunities for continual improvements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dirty="0">
                <a:latin typeface="Myriad Pro" pitchFamily="34" charset="0"/>
              </a:rPr>
              <a:t>As a region we know how to design a SIS (but need FA/TA</a:t>
            </a:r>
            <a:r>
              <a:rPr lang="en-GB" sz="2000" dirty="0" smtClean="0">
                <a:latin typeface="Myriad Pro" pitchFamily="34" charset="0"/>
              </a:rPr>
              <a:t>)</a:t>
            </a:r>
            <a:endParaRPr lang="en-GB" sz="2000" dirty="0" smtClean="0">
              <a:latin typeface="Myriad Pro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2400" dirty="0" smtClean="0">
              <a:latin typeface="Myriad Pro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solidFill>
                  <a:schemeClr val="accent1"/>
                </a:solidFill>
                <a:latin typeface="Myriad Pro" pitchFamily="34" charset="0"/>
              </a:rPr>
              <a:t>Lessons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Myriad Pro" pitchFamily="34" charset="0"/>
              </a:rPr>
              <a:t>Need more South-South exchange on safeguards/SIS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dirty="0">
                <a:latin typeface="Myriad Pro" pitchFamily="34" charset="0"/>
              </a:rPr>
              <a:t>Multi-stakeholder working group is essential to guide process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Myriad Pro" pitchFamily="34" charset="0"/>
              </a:rPr>
              <a:t>Need to analyse safeguards requirements of different donors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Myriad Pro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524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Myriad Pro" pitchFamily="34" charset="0"/>
              </a:rPr>
              <a:t>Safeguards - Day 2</a:t>
            </a:r>
            <a:endParaRPr lang="en-GB" sz="3200" b="1" dirty="0" smtClean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093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05825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Myriad Pro" pitchFamily="34" charset="0"/>
              </a:rPr>
              <a:t>Outline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219200"/>
            <a:ext cx="4495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GB" sz="2400" dirty="0" smtClean="0">
                <a:latin typeface="Myriad Pro" pitchFamily="34" charset="0"/>
              </a:rPr>
              <a:t>Phase I - global </a:t>
            </a:r>
            <a:r>
              <a:rPr lang="en-GB" sz="2400" dirty="0" smtClean="0">
                <a:latin typeface="Myriad Pro" pitchFamily="34" charset="0"/>
              </a:rPr>
              <a:t>progress </a:t>
            </a:r>
            <a:r>
              <a:rPr lang="en-GB" sz="2400" dirty="0" smtClean="0">
                <a:latin typeface="Myriad Pro" pitchFamily="34" charset="0"/>
              </a:rPr>
              <a:t>SIS / summaries </a:t>
            </a:r>
            <a:r>
              <a:rPr lang="en-GB" sz="2400" dirty="0" smtClean="0">
                <a:latin typeface="Myriad Pro" pitchFamily="34" charset="0"/>
              </a:rPr>
              <a:t>of information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endParaRPr lang="en-GB" sz="2400" dirty="0" smtClean="0">
              <a:latin typeface="Myriad Pro" pitchFamily="34" charset="0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GB" sz="2400" dirty="0" smtClean="0">
                <a:latin typeface="Myriad Pro" pitchFamily="34" charset="0"/>
              </a:rPr>
              <a:t>Phase II – safeguards requirements for implementation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endParaRPr lang="en-GB" sz="2400" dirty="0">
              <a:latin typeface="Myriad Pro" pitchFamily="34" charset="0"/>
            </a:endParaRP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GB" sz="2400" dirty="0" smtClean="0">
                <a:latin typeface="Myriad Pro" pitchFamily="34" charset="0"/>
              </a:rPr>
              <a:t>Phase </a:t>
            </a:r>
            <a:r>
              <a:rPr lang="en-GB" sz="2400" dirty="0">
                <a:latin typeface="Myriad Pro" pitchFamily="34" charset="0"/>
              </a:rPr>
              <a:t>III safeguards requirements for </a:t>
            </a:r>
            <a:r>
              <a:rPr lang="en-GB" sz="2400" dirty="0" smtClean="0">
                <a:latin typeface="Myriad Pro" pitchFamily="34" charset="0"/>
              </a:rPr>
              <a:t>results-based payments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Myriad Pro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9200" y="445827"/>
            <a:ext cx="3621206" cy="517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80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\\UNREDDCH001\Users\swan\Documents\UN-REDD\Nairobi\SIS progress (4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2" y="120707"/>
            <a:ext cx="9035198" cy="493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68133" y="5054025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Myriad Pro" pitchFamily="34" charset="0"/>
              </a:rPr>
              <a:t>SIS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33511" y="2438400"/>
            <a:ext cx="121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 smtClean="0"/>
              <a:t>?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372856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UNREDDCH001\Users\swan\Documents\UN-REDD\Nairobi\First summary of information (1)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353141"/>
            <a:ext cx="9028030" cy="482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68133" y="5054025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latin typeface="Myriad Pro" pitchFamily="34" charset="0"/>
              </a:rPr>
              <a:t>1</a:t>
            </a:r>
            <a:r>
              <a:rPr lang="en-GB" sz="3200" b="1" baseline="30000" dirty="0" smtClean="0">
                <a:latin typeface="Myriad Pro" pitchFamily="34" charset="0"/>
              </a:rPr>
              <a:t>st</a:t>
            </a:r>
            <a:r>
              <a:rPr lang="en-GB" sz="3200" b="1" dirty="0" smtClean="0">
                <a:latin typeface="Myriad Pro" pitchFamily="34" charset="0"/>
              </a:rPr>
              <a:t> summary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43400" y="2438400"/>
            <a:ext cx="121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 smtClean="0"/>
              <a:t>?</a:t>
            </a:r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219978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05825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Myriad Pro" pitchFamily="34" charset="0"/>
              </a:rPr>
              <a:t>Phase II safeguards requirements for implementation</a:t>
            </a:r>
            <a:endParaRPr lang="en-GB" sz="3200" b="1" dirty="0" smtClean="0">
              <a:latin typeface="Myriad Pro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43187381"/>
              </p:ext>
            </p:extLst>
          </p:nvPr>
        </p:nvGraphicFramePr>
        <p:xfrm>
          <a:off x="622494" y="1752600"/>
          <a:ext cx="8216706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712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51582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Myriad Pro" pitchFamily="34" charset="0"/>
              </a:rPr>
              <a:t>Phase III - safeguards </a:t>
            </a:r>
            <a:r>
              <a:rPr lang="en-GB" sz="3200" b="1" dirty="0" smtClean="0">
                <a:latin typeface="Myriad Pro" pitchFamily="34" charset="0"/>
              </a:rPr>
              <a:t>requirements </a:t>
            </a:r>
          </a:p>
          <a:p>
            <a:r>
              <a:rPr lang="en-GB" sz="3200" b="1" dirty="0" smtClean="0">
                <a:latin typeface="Myriad Pro" pitchFamily="34" charset="0"/>
              </a:rPr>
              <a:t>for results-based payments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24553602"/>
              </p:ext>
            </p:extLst>
          </p:nvPr>
        </p:nvGraphicFramePr>
        <p:xfrm>
          <a:off x="587990" y="1981200"/>
          <a:ext cx="802261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AutoShape 2" descr="Image result for unfccc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Image result for unfccc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348" name="Picture 12" descr="Image result for unfccc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7600" y="312737"/>
            <a:ext cx="1409700" cy="203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60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76200"/>
            <a:ext cx="708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Myriad Pro" pitchFamily="34" charset="0"/>
              </a:rPr>
              <a:t>Phase III- safeguards </a:t>
            </a:r>
            <a:r>
              <a:rPr lang="en-GB" sz="3200" b="1" dirty="0" smtClean="0">
                <a:latin typeface="Myriad Pro" pitchFamily="34" charset="0"/>
              </a:rPr>
              <a:t>requirements </a:t>
            </a:r>
          </a:p>
          <a:p>
            <a:r>
              <a:rPr lang="en-GB" sz="3200" b="1" dirty="0" smtClean="0">
                <a:latin typeface="Myriad Pro" pitchFamily="34" charset="0"/>
              </a:rPr>
              <a:t>for results-based payments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50908491"/>
              </p:ext>
            </p:extLst>
          </p:nvPr>
        </p:nvGraphicFramePr>
        <p:xfrm>
          <a:off x="408295" y="1348800"/>
          <a:ext cx="8556010" cy="550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62" name="Picture 2" descr="Image result for gcf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228600"/>
            <a:ext cx="1932879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65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755725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Myriad Pro" pitchFamily="34" charset="0"/>
              </a:rPr>
              <a:t>Thank you!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3424535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Myriad Pro" pitchFamily="34" charset="0"/>
              </a:rPr>
              <a:t>Steve Swan| </a:t>
            </a:r>
            <a:r>
              <a:rPr lang="en-GB" sz="2400" dirty="0" smtClean="0">
                <a:latin typeface="Myriad Pro" pitchFamily="34" charset="0"/>
                <a:hlinkClick r:id="rId2"/>
              </a:rPr>
              <a:t>steven.swan@un-redd.org</a:t>
            </a:r>
            <a:r>
              <a:rPr lang="en-GB" sz="2400" dirty="0" smtClean="0">
                <a:latin typeface="Myriad Pro" pitchFamily="34" charset="0"/>
              </a:rPr>
              <a:t> </a:t>
            </a:r>
            <a:endParaRPr lang="en-US" sz="2400" dirty="0">
              <a:latin typeface="Myriad Pro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4242137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Myriad Pro" pitchFamily="34" charset="0"/>
              </a:rPr>
              <a:t>Connect with us online</a:t>
            </a:r>
            <a:r>
              <a:rPr lang="en-GB" sz="2000" dirty="0" smtClean="0">
                <a:latin typeface="Myriad Pro" pitchFamily="34" charset="0"/>
              </a:rPr>
              <a:t>:</a:t>
            </a:r>
          </a:p>
          <a:p>
            <a:r>
              <a:rPr lang="en-GB" sz="2000" dirty="0" smtClean="0">
                <a:latin typeface="Myriad Pro" pitchFamily="34" charset="0"/>
              </a:rPr>
              <a:t>www.un-redd.org</a:t>
            </a:r>
          </a:p>
          <a:p>
            <a:r>
              <a:rPr lang="en-GB" sz="2000" dirty="0" smtClean="0">
                <a:latin typeface="Myriad Pro" pitchFamily="34" charset="0"/>
              </a:rPr>
              <a:t>www.unredd.net </a:t>
            </a:r>
            <a:endParaRPr lang="en-US" sz="2000" dirty="0">
              <a:latin typeface="Myriad Pro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7727"/>
            <a:ext cx="9144000" cy="197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38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838200"/>
            <a:ext cx="8153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solidFill>
                  <a:srgbClr val="FF0000"/>
                </a:solidFill>
                <a:latin typeface="Myriad Pro" pitchFamily="34" charset="0"/>
              </a:rPr>
              <a:t>Challenges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Myriad Pro" pitchFamily="34" charset="0"/>
              </a:rPr>
              <a:t>Designing a SIS before clarity on </a:t>
            </a:r>
            <a:r>
              <a:rPr lang="en-GB" sz="2000" dirty="0" err="1" smtClean="0">
                <a:latin typeface="Myriad Pro" pitchFamily="34" charset="0"/>
              </a:rPr>
              <a:t>PaMs</a:t>
            </a:r>
            <a:endParaRPr lang="en-GB" sz="2000" dirty="0" smtClean="0">
              <a:latin typeface="Myriad Pro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Myriad Pro" pitchFamily="34" charset="0"/>
              </a:rPr>
              <a:t>Parallel processes: NS/AP and investment plans; SIS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Myriad Pro" pitchFamily="34" charset="0"/>
              </a:rPr>
              <a:t>Linking NFMS, </a:t>
            </a:r>
            <a:r>
              <a:rPr lang="en-GB" sz="2000" dirty="0" err="1" smtClean="0">
                <a:latin typeface="Myriad Pro" pitchFamily="34" charset="0"/>
              </a:rPr>
              <a:t>PaMs</a:t>
            </a:r>
            <a:r>
              <a:rPr lang="en-GB" sz="2000" dirty="0" smtClean="0">
                <a:latin typeface="Myriad Pro" pitchFamily="34" charset="0"/>
              </a:rPr>
              <a:t> monitoring and SIS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400" dirty="0" smtClean="0">
              <a:latin typeface="Myriad Pro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Myriad Pro" pitchFamily="34" charset="0"/>
              </a:rPr>
              <a:t>Opportunities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Myriad Pro" pitchFamily="34" charset="0"/>
              </a:rPr>
              <a:t>Assessing benefits/risks of </a:t>
            </a:r>
            <a:r>
              <a:rPr lang="en-GB" sz="2000" dirty="0" err="1" smtClean="0">
                <a:latin typeface="Myriad Pro" pitchFamily="34" charset="0"/>
              </a:rPr>
              <a:t>PaMs</a:t>
            </a:r>
            <a:r>
              <a:rPr lang="en-GB" sz="2000" dirty="0" smtClean="0">
                <a:latin typeface="Myriad Pro" pitchFamily="34" charset="0"/>
              </a:rPr>
              <a:t> can inform SIS structure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Myriad Pro" pitchFamily="34" charset="0"/>
              </a:rPr>
              <a:t>Pioneering subnational efforts can inform national SIS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Myriad Pro" pitchFamily="34" charset="0"/>
              </a:rPr>
              <a:t>NFMS / </a:t>
            </a:r>
            <a:r>
              <a:rPr lang="en-GB" sz="2000" dirty="0" err="1" smtClean="0">
                <a:latin typeface="Myriad Pro" pitchFamily="34" charset="0"/>
              </a:rPr>
              <a:t>PaMs</a:t>
            </a:r>
            <a:r>
              <a:rPr lang="en-GB" sz="2000" dirty="0" smtClean="0">
                <a:latin typeface="Myriad Pro" pitchFamily="34" charset="0"/>
              </a:rPr>
              <a:t> monitoring: informational/institutional synergies</a:t>
            </a:r>
            <a:endParaRPr lang="en-GB" sz="2000" dirty="0" smtClean="0">
              <a:latin typeface="Myriad Pro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GB" sz="2400" dirty="0" smtClean="0">
              <a:latin typeface="Myriad Pro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solidFill>
                  <a:schemeClr val="accent1"/>
                </a:solidFill>
                <a:latin typeface="Myriad Pro" pitchFamily="34" charset="0"/>
              </a:rPr>
              <a:t>Lessons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Myriad Pro" pitchFamily="34" charset="0"/>
              </a:rPr>
              <a:t>Need to invest in capacity before/during process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Myriad Pro" pitchFamily="34" charset="0"/>
              </a:rPr>
              <a:t>SIS ≠ web interface (…more to it than that…)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Myriad Pro" pitchFamily="34" charset="0"/>
              </a:rPr>
              <a:t>Need to cost SIS operations in plans (cost are not high)</a:t>
            </a:r>
            <a:endParaRPr lang="en-GB" sz="2000" dirty="0" smtClean="0">
              <a:latin typeface="Myriad Pro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Myriad Pro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524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Myriad Pro" pitchFamily="34" charset="0"/>
              </a:rPr>
              <a:t>Safeguards - Day 1</a:t>
            </a:r>
            <a:endParaRPr lang="en-GB" sz="3200" b="1" dirty="0" smtClean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374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46026</TotalTime>
  <Words>606</Words>
  <Application>Microsoft Office PowerPoint</Application>
  <PresentationFormat>On-screen Show (4:3)</PresentationFormat>
  <Paragraphs>94</Paragraphs>
  <Slides>10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10_Custom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Mumoki</dc:creator>
  <cp:lastModifiedBy>Steven SWAN</cp:lastModifiedBy>
  <cp:revision>220</cp:revision>
  <dcterms:created xsi:type="dcterms:W3CDTF">2012-09-11T07:20:24Z</dcterms:created>
  <dcterms:modified xsi:type="dcterms:W3CDTF">2017-09-21T06:12:53Z</dcterms:modified>
</cp:coreProperties>
</file>