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481" r:id="rId2"/>
    <p:sldId id="477" r:id="rId3"/>
    <p:sldId id="506" r:id="rId4"/>
    <p:sldId id="484" r:id="rId5"/>
    <p:sldId id="518" r:id="rId6"/>
    <p:sldId id="522" r:id="rId7"/>
    <p:sldId id="533" r:id="rId8"/>
    <p:sldId id="495" r:id="rId9"/>
    <p:sldId id="496" r:id="rId10"/>
    <p:sldId id="498" r:id="rId11"/>
    <p:sldId id="503" r:id="rId12"/>
    <p:sldId id="528" r:id="rId13"/>
    <p:sldId id="534" r:id="rId1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a rey" initials="dr [3]"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57"/>
    <p:restoredTop sz="79736"/>
  </p:normalViewPr>
  <p:slideViewPr>
    <p:cSldViewPr snapToGrid="0" snapToObjects="1">
      <p:cViewPr>
        <p:scale>
          <a:sx n="92" d="100"/>
          <a:sy n="92" d="100"/>
        </p:scale>
        <p:origin x="1920" y="8"/>
      </p:cViewPr>
      <p:guideLst>
        <p:guide orient="horz" pos="2160"/>
        <p:guide pos="2880"/>
      </p:guideLst>
    </p:cSldViewPr>
  </p:slideViewPr>
  <p:outlineViewPr>
    <p:cViewPr>
      <p:scale>
        <a:sx n="33" d="100"/>
        <a:sy n="33" d="100"/>
      </p:scale>
      <p:origin x="0" y="-115928"/>
    </p:cViewPr>
  </p:outlineViewPr>
  <p:notesTextViewPr>
    <p:cViewPr>
      <p:scale>
        <a:sx n="100" d="100"/>
        <a:sy n="100" d="100"/>
      </p:scale>
      <p:origin x="0" y="0"/>
    </p:cViewPr>
  </p:notesTextViewPr>
  <p:sorterViewPr>
    <p:cViewPr>
      <p:scale>
        <a:sx n="79" d="100"/>
        <a:sy n="79" d="100"/>
      </p:scale>
      <p:origin x="0" y="0"/>
    </p:cViewPr>
  </p:sorterViewPr>
  <p:notesViewPr>
    <p:cSldViewPr snapToGrid="0" snapToObjects="1">
      <p:cViewPr varScale="1">
        <p:scale>
          <a:sx n="72" d="100"/>
          <a:sy n="72" d="100"/>
        </p:scale>
        <p:origin x="359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2B089-1BD0-7A4B-B139-3C3C24D649F8}" type="doc">
      <dgm:prSet loTypeId="urn:microsoft.com/office/officeart/2005/8/layout/hProcess4" loCatId="" qsTypeId="urn:microsoft.com/office/officeart/2005/8/quickstyle/3D3" qsCatId="3D" csTypeId="urn:microsoft.com/office/officeart/2005/8/colors/colorful1" csCatId="colorful" phldr="1"/>
      <dgm:spPr/>
      <dgm:t>
        <a:bodyPr/>
        <a:lstStyle/>
        <a:p>
          <a:endParaRPr lang="en-US"/>
        </a:p>
      </dgm:t>
    </dgm:pt>
    <dgm:pt modelId="{11035FB2-66AC-1F42-B7FB-E315811EB049}">
      <dgm:prSet phldrT="[Text]"/>
      <dgm:spPr/>
      <dgm:t>
        <a:bodyPr/>
        <a:lstStyle/>
        <a:p>
          <a:pPr algn="l"/>
          <a:r>
            <a:rPr lang="en-GB" dirty="0" smtClean="0">
              <a:latin typeface="+mn-lt"/>
              <a:ea typeface="Futura Medium" charset="0"/>
              <a:cs typeface="Futura Medium" charset="0"/>
            </a:rPr>
            <a:t>Implement</a:t>
          </a:r>
          <a:r>
            <a:rPr lang="en-GB" baseline="0" dirty="0" smtClean="0">
              <a:latin typeface="+mn-lt"/>
              <a:ea typeface="Futura Medium" charset="0"/>
              <a:cs typeface="Futura Medium" charset="0"/>
            </a:rPr>
            <a:t> </a:t>
          </a:r>
          <a:r>
            <a:rPr lang="en-GB" dirty="0" smtClean="0">
              <a:latin typeface="+mn-lt"/>
              <a:ea typeface="Futura Medium" charset="0"/>
              <a:cs typeface="Futura Medium" charset="0"/>
            </a:rPr>
            <a:t>REDD+ activities in a manner consistent with the Cancun safeguards</a:t>
          </a:r>
          <a:endParaRPr lang="en-US" dirty="0">
            <a:latin typeface="+mn-lt"/>
            <a:ea typeface="Futura Medium" charset="0"/>
            <a:cs typeface="Futura Medium" charset="0"/>
          </a:endParaRPr>
        </a:p>
      </dgm:t>
    </dgm:pt>
    <dgm:pt modelId="{9E823429-DC12-C846-A30D-01244CDB94C6}" type="parTrans" cxnId="{C41D74F6-08B2-0C46-849A-93F86D778CFB}">
      <dgm:prSet/>
      <dgm:spPr/>
      <dgm:t>
        <a:bodyPr/>
        <a:lstStyle/>
        <a:p>
          <a:endParaRPr lang="en-US"/>
        </a:p>
      </dgm:t>
    </dgm:pt>
    <dgm:pt modelId="{1C2CF333-391D-6A4A-A8C7-62B2A147688A}" type="sibTrans" cxnId="{C41D74F6-08B2-0C46-849A-93F86D778CFB}">
      <dgm:prSet/>
      <dgm:spPr/>
      <dgm:t>
        <a:bodyPr/>
        <a:lstStyle/>
        <a:p>
          <a:endParaRPr lang="en-US"/>
        </a:p>
      </dgm:t>
    </dgm:pt>
    <dgm:pt modelId="{D735C117-9B36-BE43-A1C2-AD014319A461}">
      <dgm:prSet phldrT="[Text]"/>
      <dgm:spPr/>
      <dgm:t>
        <a:bodyPr/>
        <a:lstStyle/>
        <a:p>
          <a:pPr algn="l"/>
          <a:r>
            <a:rPr lang="en-GB" dirty="0" smtClean="0">
              <a:latin typeface="+mn-lt"/>
              <a:ea typeface="Futura Medium" charset="0"/>
              <a:cs typeface="Futura Medium" charset="0"/>
            </a:rPr>
            <a:t>Develop a</a:t>
          </a:r>
          <a:r>
            <a:rPr lang="en-GB" baseline="0" dirty="0" smtClean="0">
              <a:latin typeface="+mn-lt"/>
              <a:ea typeface="Futura Medium" charset="0"/>
              <a:cs typeface="Futura Medium" charset="0"/>
            </a:rPr>
            <a:t> Safeguard Information System (SIS)</a:t>
          </a:r>
          <a:endParaRPr lang="en-US" dirty="0">
            <a:latin typeface="+mn-lt"/>
            <a:ea typeface="Futura Medium" charset="0"/>
            <a:cs typeface="Futura Medium" charset="0"/>
          </a:endParaRPr>
        </a:p>
      </dgm:t>
    </dgm:pt>
    <dgm:pt modelId="{09F9831F-72A8-BD4E-A5EE-A76A7BFC5AE5}" type="parTrans" cxnId="{92D6A109-7DCF-624B-9385-FD819D3AF43B}">
      <dgm:prSet/>
      <dgm:spPr/>
      <dgm:t>
        <a:bodyPr/>
        <a:lstStyle/>
        <a:p>
          <a:endParaRPr lang="en-US"/>
        </a:p>
      </dgm:t>
    </dgm:pt>
    <dgm:pt modelId="{181A9C81-E8DB-804B-A4E7-A51670F91622}" type="sibTrans" cxnId="{92D6A109-7DCF-624B-9385-FD819D3AF43B}">
      <dgm:prSet/>
      <dgm:spPr/>
      <dgm:t>
        <a:bodyPr/>
        <a:lstStyle/>
        <a:p>
          <a:endParaRPr lang="en-US"/>
        </a:p>
      </dgm:t>
    </dgm:pt>
    <dgm:pt modelId="{271934C9-20B8-3F43-BF64-1DB086F75A44}">
      <dgm:prSet phldrT="[Text]"/>
      <dgm:spPr/>
      <dgm:t>
        <a:bodyPr/>
        <a:lstStyle/>
        <a:p>
          <a:pPr algn="l"/>
          <a:r>
            <a:rPr lang="en-GB" dirty="0" smtClean="0">
              <a:latin typeface="+mn-lt"/>
              <a:ea typeface="Futura Medium" charset="0"/>
              <a:cs typeface="Futura Medium" charset="0"/>
            </a:rPr>
            <a:t>Provide</a:t>
          </a:r>
          <a:r>
            <a:rPr lang="en-GB" baseline="0" dirty="0" smtClean="0">
              <a:latin typeface="+mn-lt"/>
              <a:ea typeface="Futura Medium" charset="0"/>
              <a:cs typeface="Futura Medium" charset="0"/>
            </a:rPr>
            <a:t> the most recent</a:t>
          </a:r>
          <a:r>
            <a:rPr lang="en-GB" dirty="0" smtClean="0">
              <a:latin typeface="+mn-lt"/>
              <a:ea typeface="Futura Medium" charset="0"/>
              <a:cs typeface="Futura Medium" charset="0"/>
            </a:rPr>
            <a:t> summary of information</a:t>
          </a:r>
          <a:endParaRPr lang="en-US" dirty="0">
            <a:latin typeface="+mn-lt"/>
            <a:ea typeface="Futura Medium" charset="0"/>
            <a:cs typeface="Futura Medium" charset="0"/>
          </a:endParaRPr>
        </a:p>
      </dgm:t>
    </dgm:pt>
    <dgm:pt modelId="{E4419925-5565-4740-B50F-4B05F1930B3E}" type="parTrans" cxnId="{C10FC18B-0FE8-0442-9284-F814F1B51276}">
      <dgm:prSet/>
      <dgm:spPr/>
      <dgm:t>
        <a:bodyPr/>
        <a:lstStyle/>
        <a:p>
          <a:endParaRPr lang="en-US"/>
        </a:p>
      </dgm:t>
    </dgm:pt>
    <dgm:pt modelId="{510E3B36-E381-204C-A827-9DF05A41BE6A}" type="sibTrans" cxnId="{C10FC18B-0FE8-0442-9284-F814F1B51276}">
      <dgm:prSet/>
      <dgm:spPr/>
      <dgm:t>
        <a:bodyPr/>
        <a:lstStyle/>
        <a:p>
          <a:endParaRPr lang="en-US"/>
        </a:p>
      </dgm:t>
    </dgm:pt>
    <dgm:pt modelId="{8A110FD7-056E-C14F-A668-CB896EAF4FB8}">
      <dgm:prSet phldrT="[Text]"/>
      <dgm:spPr/>
      <dgm:t>
        <a:bodyPr/>
        <a:lstStyle/>
        <a:p>
          <a:r>
            <a:rPr lang="en-US" dirty="0" smtClean="0">
              <a:latin typeface="+mn-lt"/>
            </a:rPr>
            <a:t>1</a:t>
          </a:r>
          <a:endParaRPr lang="en-US" dirty="0">
            <a:latin typeface="+mn-lt"/>
          </a:endParaRPr>
        </a:p>
      </dgm:t>
    </dgm:pt>
    <dgm:pt modelId="{9FA47FE5-B201-B545-B5CD-F2CC40772397}" type="parTrans" cxnId="{7B20601E-644C-CA43-BD73-6DF1D33F78F8}">
      <dgm:prSet/>
      <dgm:spPr/>
      <dgm:t>
        <a:bodyPr/>
        <a:lstStyle/>
        <a:p>
          <a:endParaRPr lang="es-MX"/>
        </a:p>
      </dgm:t>
    </dgm:pt>
    <dgm:pt modelId="{824F6544-8D2E-7144-88D6-5CE4F0F397AF}" type="sibTrans" cxnId="{7B20601E-644C-CA43-BD73-6DF1D33F78F8}">
      <dgm:prSet/>
      <dgm:spPr>
        <a:solidFill>
          <a:schemeClr val="bg1"/>
        </a:solidFill>
        <a:ln>
          <a:noFill/>
        </a:ln>
      </dgm:spPr>
      <dgm:t>
        <a:bodyPr/>
        <a:lstStyle/>
        <a:p>
          <a:endParaRPr lang="es-MX"/>
        </a:p>
      </dgm:t>
    </dgm:pt>
    <dgm:pt modelId="{7C4A406B-1818-9F49-B6D9-78B7A2DDA9E9}">
      <dgm:prSet phldrT="[Text]"/>
      <dgm:spPr/>
      <dgm:t>
        <a:bodyPr/>
        <a:lstStyle/>
        <a:p>
          <a:r>
            <a:rPr lang="en-US" dirty="0" smtClean="0">
              <a:latin typeface="+mn-lt"/>
            </a:rPr>
            <a:t>2</a:t>
          </a:r>
          <a:endParaRPr lang="en-US" dirty="0">
            <a:latin typeface="+mn-lt"/>
          </a:endParaRPr>
        </a:p>
      </dgm:t>
    </dgm:pt>
    <dgm:pt modelId="{60343BE9-6B54-D046-A196-21297A9BFACA}" type="parTrans" cxnId="{F3D702C5-ABED-474B-8389-3489CC7F175D}">
      <dgm:prSet/>
      <dgm:spPr/>
      <dgm:t>
        <a:bodyPr/>
        <a:lstStyle/>
        <a:p>
          <a:endParaRPr lang="es-MX"/>
        </a:p>
      </dgm:t>
    </dgm:pt>
    <dgm:pt modelId="{331E3F4D-A253-E344-8841-861789CA1EC8}" type="sibTrans" cxnId="{F3D702C5-ABED-474B-8389-3489CC7F175D}">
      <dgm:prSet/>
      <dgm:spPr>
        <a:solidFill>
          <a:srgbClr val="FFFFFF"/>
        </a:solidFill>
        <a:ln>
          <a:solidFill>
            <a:srgbClr val="FFFFFF"/>
          </a:solidFill>
        </a:ln>
      </dgm:spPr>
      <dgm:t>
        <a:bodyPr/>
        <a:lstStyle/>
        <a:p>
          <a:endParaRPr lang="es-MX"/>
        </a:p>
      </dgm:t>
    </dgm:pt>
    <dgm:pt modelId="{3180C085-DCA7-6E45-94A1-0C528EE37B5A}">
      <dgm:prSet phldrT="[Text]"/>
      <dgm:spPr/>
      <dgm:t>
        <a:bodyPr/>
        <a:lstStyle/>
        <a:p>
          <a:r>
            <a:rPr lang="en-US" dirty="0" smtClean="0">
              <a:latin typeface="+mn-lt"/>
            </a:rPr>
            <a:t>3</a:t>
          </a:r>
          <a:endParaRPr lang="en-US" dirty="0">
            <a:latin typeface="+mn-lt"/>
          </a:endParaRPr>
        </a:p>
      </dgm:t>
    </dgm:pt>
    <dgm:pt modelId="{00BD3B2F-FD55-4347-B46E-54213A5DD621}" type="parTrans" cxnId="{14DBE9DD-B19D-AF41-B8DC-B8F6BB3958C8}">
      <dgm:prSet/>
      <dgm:spPr/>
      <dgm:t>
        <a:bodyPr/>
        <a:lstStyle/>
        <a:p>
          <a:endParaRPr lang="es-MX"/>
        </a:p>
      </dgm:t>
    </dgm:pt>
    <dgm:pt modelId="{6C0F3D19-D646-324A-B7BE-5725877B8324}" type="sibTrans" cxnId="{14DBE9DD-B19D-AF41-B8DC-B8F6BB3958C8}">
      <dgm:prSet/>
      <dgm:spPr/>
      <dgm:t>
        <a:bodyPr/>
        <a:lstStyle/>
        <a:p>
          <a:endParaRPr lang="es-MX"/>
        </a:p>
      </dgm:t>
    </dgm:pt>
    <dgm:pt modelId="{4424934B-476B-5E4D-AD87-D3C243627DE0}" type="pres">
      <dgm:prSet presAssocID="{60B2B089-1BD0-7A4B-B139-3C3C24D649F8}" presName="Name0" presStyleCnt="0">
        <dgm:presLayoutVars>
          <dgm:dir/>
          <dgm:animLvl val="lvl"/>
          <dgm:resizeHandles val="exact"/>
        </dgm:presLayoutVars>
      </dgm:prSet>
      <dgm:spPr/>
      <dgm:t>
        <a:bodyPr/>
        <a:lstStyle/>
        <a:p>
          <a:endParaRPr lang="es-MX"/>
        </a:p>
      </dgm:t>
    </dgm:pt>
    <dgm:pt modelId="{BDEBE7DC-E3AC-764A-9B1F-31C0F7847583}" type="pres">
      <dgm:prSet presAssocID="{60B2B089-1BD0-7A4B-B139-3C3C24D649F8}" presName="tSp" presStyleCnt="0"/>
      <dgm:spPr/>
    </dgm:pt>
    <dgm:pt modelId="{BBDFEF51-9EA0-1844-A04F-DFF1B770DDF3}" type="pres">
      <dgm:prSet presAssocID="{60B2B089-1BD0-7A4B-B139-3C3C24D649F8}" presName="bSp" presStyleCnt="0"/>
      <dgm:spPr/>
    </dgm:pt>
    <dgm:pt modelId="{538670C2-6FB2-2846-BDCC-BF8C516740F1}" type="pres">
      <dgm:prSet presAssocID="{60B2B089-1BD0-7A4B-B139-3C3C24D649F8}" presName="process" presStyleCnt="0"/>
      <dgm:spPr/>
    </dgm:pt>
    <dgm:pt modelId="{421E39F4-1AFA-C140-AFBF-BCBE68B6B382}" type="pres">
      <dgm:prSet presAssocID="{8A110FD7-056E-C14F-A668-CB896EAF4FB8}" presName="composite1" presStyleCnt="0"/>
      <dgm:spPr/>
    </dgm:pt>
    <dgm:pt modelId="{BBAC6D25-747D-5647-A757-83E8AC7E0634}" type="pres">
      <dgm:prSet presAssocID="{8A110FD7-056E-C14F-A668-CB896EAF4FB8}" presName="dummyNode1" presStyleLbl="node1" presStyleIdx="0" presStyleCnt="3"/>
      <dgm:spPr/>
    </dgm:pt>
    <dgm:pt modelId="{65F747B4-BA7B-BE4A-AB46-CF269D10BF6E}" type="pres">
      <dgm:prSet presAssocID="{8A110FD7-056E-C14F-A668-CB896EAF4FB8}" presName="childNode1" presStyleLbl="bgAcc1" presStyleIdx="0" presStyleCnt="3">
        <dgm:presLayoutVars>
          <dgm:bulletEnabled val="1"/>
        </dgm:presLayoutVars>
      </dgm:prSet>
      <dgm:spPr/>
      <dgm:t>
        <a:bodyPr/>
        <a:lstStyle/>
        <a:p>
          <a:endParaRPr lang="es-MX"/>
        </a:p>
      </dgm:t>
    </dgm:pt>
    <dgm:pt modelId="{654AD913-A62A-BD46-897F-20BA9BB882D8}" type="pres">
      <dgm:prSet presAssocID="{8A110FD7-056E-C14F-A668-CB896EAF4FB8}" presName="childNode1tx" presStyleLbl="bgAcc1" presStyleIdx="0" presStyleCnt="3">
        <dgm:presLayoutVars>
          <dgm:bulletEnabled val="1"/>
        </dgm:presLayoutVars>
      </dgm:prSet>
      <dgm:spPr/>
      <dgm:t>
        <a:bodyPr/>
        <a:lstStyle/>
        <a:p>
          <a:endParaRPr lang="es-MX"/>
        </a:p>
      </dgm:t>
    </dgm:pt>
    <dgm:pt modelId="{257A248D-8F50-174B-9A20-C743C63371F2}" type="pres">
      <dgm:prSet presAssocID="{8A110FD7-056E-C14F-A668-CB896EAF4FB8}" presName="parentNode1" presStyleLbl="node1" presStyleIdx="0" presStyleCnt="3">
        <dgm:presLayoutVars>
          <dgm:chMax val="1"/>
          <dgm:bulletEnabled val="1"/>
        </dgm:presLayoutVars>
      </dgm:prSet>
      <dgm:spPr/>
      <dgm:t>
        <a:bodyPr/>
        <a:lstStyle/>
        <a:p>
          <a:endParaRPr lang="es-MX"/>
        </a:p>
      </dgm:t>
    </dgm:pt>
    <dgm:pt modelId="{DFA1196D-604D-2D4F-BF31-18A0759B272A}" type="pres">
      <dgm:prSet presAssocID="{8A110FD7-056E-C14F-A668-CB896EAF4FB8}" presName="connSite1" presStyleCnt="0"/>
      <dgm:spPr/>
    </dgm:pt>
    <dgm:pt modelId="{CAE474ED-5B63-8C44-8021-4743DA353992}" type="pres">
      <dgm:prSet presAssocID="{824F6544-8D2E-7144-88D6-5CE4F0F397AF}" presName="Name9" presStyleLbl="sibTrans2D1" presStyleIdx="0" presStyleCnt="2" custFlipHor="1" custScaleX="1802" custScaleY="43658" custLinFactNeighborX="-6476" custLinFactNeighborY="7796"/>
      <dgm:spPr/>
      <dgm:t>
        <a:bodyPr/>
        <a:lstStyle/>
        <a:p>
          <a:endParaRPr lang="es-MX"/>
        </a:p>
      </dgm:t>
    </dgm:pt>
    <dgm:pt modelId="{2717D36B-F298-1C4F-9FF4-EC97A0A86D7F}" type="pres">
      <dgm:prSet presAssocID="{7C4A406B-1818-9F49-B6D9-78B7A2DDA9E9}" presName="composite2" presStyleCnt="0"/>
      <dgm:spPr/>
    </dgm:pt>
    <dgm:pt modelId="{0C94A791-684E-E642-BB66-A65F166C775D}" type="pres">
      <dgm:prSet presAssocID="{7C4A406B-1818-9F49-B6D9-78B7A2DDA9E9}" presName="dummyNode2" presStyleLbl="node1" presStyleIdx="0" presStyleCnt="3"/>
      <dgm:spPr/>
    </dgm:pt>
    <dgm:pt modelId="{A33E9113-FD0F-0C4F-B054-90A172B02791}" type="pres">
      <dgm:prSet presAssocID="{7C4A406B-1818-9F49-B6D9-78B7A2DDA9E9}" presName="childNode2" presStyleLbl="bgAcc1" presStyleIdx="1" presStyleCnt="3">
        <dgm:presLayoutVars>
          <dgm:bulletEnabled val="1"/>
        </dgm:presLayoutVars>
      </dgm:prSet>
      <dgm:spPr/>
      <dgm:t>
        <a:bodyPr/>
        <a:lstStyle/>
        <a:p>
          <a:endParaRPr lang="es-MX"/>
        </a:p>
      </dgm:t>
    </dgm:pt>
    <dgm:pt modelId="{0000E039-FDA0-0D4A-9B4D-7C681C260690}" type="pres">
      <dgm:prSet presAssocID="{7C4A406B-1818-9F49-B6D9-78B7A2DDA9E9}" presName="childNode2tx" presStyleLbl="bgAcc1" presStyleIdx="1" presStyleCnt="3">
        <dgm:presLayoutVars>
          <dgm:bulletEnabled val="1"/>
        </dgm:presLayoutVars>
      </dgm:prSet>
      <dgm:spPr/>
      <dgm:t>
        <a:bodyPr/>
        <a:lstStyle/>
        <a:p>
          <a:endParaRPr lang="es-MX"/>
        </a:p>
      </dgm:t>
    </dgm:pt>
    <dgm:pt modelId="{FABBF3EF-4C3F-8F44-B1A6-35E68EC46AAB}" type="pres">
      <dgm:prSet presAssocID="{7C4A406B-1818-9F49-B6D9-78B7A2DDA9E9}" presName="parentNode2" presStyleLbl="node1" presStyleIdx="1" presStyleCnt="3">
        <dgm:presLayoutVars>
          <dgm:chMax val="0"/>
          <dgm:bulletEnabled val="1"/>
        </dgm:presLayoutVars>
      </dgm:prSet>
      <dgm:spPr/>
      <dgm:t>
        <a:bodyPr/>
        <a:lstStyle/>
        <a:p>
          <a:endParaRPr lang="es-MX"/>
        </a:p>
      </dgm:t>
    </dgm:pt>
    <dgm:pt modelId="{01FF3343-9DD2-6245-BD7B-E055EC9EDE5D}" type="pres">
      <dgm:prSet presAssocID="{7C4A406B-1818-9F49-B6D9-78B7A2DDA9E9}" presName="connSite2" presStyleCnt="0"/>
      <dgm:spPr/>
    </dgm:pt>
    <dgm:pt modelId="{A6F498D2-525B-2D40-9345-2702216DA835}" type="pres">
      <dgm:prSet presAssocID="{331E3F4D-A253-E344-8841-861789CA1EC8}" presName="Name18" presStyleLbl="sibTrans2D1" presStyleIdx="1" presStyleCnt="2" custFlipVert="1" custFlipHor="0" custScaleX="1613" custScaleY="48487" custLinFactNeighborX="44271" custLinFactNeighborY="44493"/>
      <dgm:spPr/>
      <dgm:t>
        <a:bodyPr/>
        <a:lstStyle/>
        <a:p>
          <a:endParaRPr lang="es-MX"/>
        </a:p>
      </dgm:t>
    </dgm:pt>
    <dgm:pt modelId="{DD6E420E-45E1-EC45-8746-2EB53CD70F13}" type="pres">
      <dgm:prSet presAssocID="{3180C085-DCA7-6E45-94A1-0C528EE37B5A}" presName="composite1" presStyleCnt="0"/>
      <dgm:spPr/>
    </dgm:pt>
    <dgm:pt modelId="{E1046B94-4E0A-7042-93B1-7D7FE86DB2A7}" type="pres">
      <dgm:prSet presAssocID="{3180C085-DCA7-6E45-94A1-0C528EE37B5A}" presName="dummyNode1" presStyleLbl="node1" presStyleIdx="1" presStyleCnt="3"/>
      <dgm:spPr/>
    </dgm:pt>
    <dgm:pt modelId="{5DF94ADE-CA33-D741-9962-1EB8426AF605}" type="pres">
      <dgm:prSet presAssocID="{3180C085-DCA7-6E45-94A1-0C528EE37B5A}" presName="childNode1" presStyleLbl="bgAcc1" presStyleIdx="2" presStyleCnt="3">
        <dgm:presLayoutVars>
          <dgm:bulletEnabled val="1"/>
        </dgm:presLayoutVars>
      </dgm:prSet>
      <dgm:spPr/>
      <dgm:t>
        <a:bodyPr/>
        <a:lstStyle/>
        <a:p>
          <a:endParaRPr lang="es-MX"/>
        </a:p>
      </dgm:t>
    </dgm:pt>
    <dgm:pt modelId="{D00E2748-F8FC-8341-96B8-2227819761EC}" type="pres">
      <dgm:prSet presAssocID="{3180C085-DCA7-6E45-94A1-0C528EE37B5A}" presName="childNode1tx" presStyleLbl="bgAcc1" presStyleIdx="2" presStyleCnt="3">
        <dgm:presLayoutVars>
          <dgm:bulletEnabled val="1"/>
        </dgm:presLayoutVars>
      </dgm:prSet>
      <dgm:spPr/>
      <dgm:t>
        <a:bodyPr/>
        <a:lstStyle/>
        <a:p>
          <a:endParaRPr lang="es-MX"/>
        </a:p>
      </dgm:t>
    </dgm:pt>
    <dgm:pt modelId="{1C34B194-1310-7047-AAEC-E25B5570FD65}" type="pres">
      <dgm:prSet presAssocID="{3180C085-DCA7-6E45-94A1-0C528EE37B5A}" presName="parentNode1" presStyleLbl="node1" presStyleIdx="2" presStyleCnt="3">
        <dgm:presLayoutVars>
          <dgm:chMax val="1"/>
          <dgm:bulletEnabled val="1"/>
        </dgm:presLayoutVars>
      </dgm:prSet>
      <dgm:spPr/>
      <dgm:t>
        <a:bodyPr/>
        <a:lstStyle/>
        <a:p>
          <a:endParaRPr lang="es-MX"/>
        </a:p>
      </dgm:t>
    </dgm:pt>
    <dgm:pt modelId="{C5E6853F-D831-2F44-8ED3-684EA920FBBC}" type="pres">
      <dgm:prSet presAssocID="{3180C085-DCA7-6E45-94A1-0C528EE37B5A}" presName="connSite1" presStyleCnt="0"/>
      <dgm:spPr/>
    </dgm:pt>
  </dgm:ptLst>
  <dgm:cxnLst>
    <dgm:cxn modelId="{E7761E12-22B3-B24B-9DAD-5D5BA5AB4A90}" type="presOf" srcId="{7C4A406B-1818-9F49-B6D9-78B7A2DDA9E9}" destId="{FABBF3EF-4C3F-8F44-B1A6-35E68EC46AAB}" srcOrd="0" destOrd="0" presId="urn:microsoft.com/office/officeart/2005/8/layout/hProcess4"/>
    <dgm:cxn modelId="{49CB6CCD-AD40-1D42-9FB2-523AF1413F30}" type="presOf" srcId="{271934C9-20B8-3F43-BF64-1DB086F75A44}" destId="{5DF94ADE-CA33-D741-9962-1EB8426AF605}" srcOrd="0" destOrd="0" presId="urn:microsoft.com/office/officeart/2005/8/layout/hProcess4"/>
    <dgm:cxn modelId="{DA43F955-BB2D-D94E-B144-E64860287051}" type="presOf" srcId="{3180C085-DCA7-6E45-94A1-0C528EE37B5A}" destId="{1C34B194-1310-7047-AAEC-E25B5570FD65}" srcOrd="0" destOrd="0" presId="urn:microsoft.com/office/officeart/2005/8/layout/hProcess4"/>
    <dgm:cxn modelId="{6DBE79BD-5A89-3943-88D6-B88EB60E18EA}" type="presOf" srcId="{D735C117-9B36-BE43-A1C2-AD014319A461}" destId="{0000E039-FDA0-0D4A-9B4D-7C681C260690}" srcOrd="1" destOrd="0" presId="urn:microsoft.com/office/officeart/2005/8/layout/hProcess4"/>
    <dgm:cxn modelId="{01425FC9-6972-684F-AA83-19E901B08662}" type="presOf" srcId="{824F6544-8D2E-7144-88D6-5CE4F0F397AF}" destId="{CAE474ED-5B63-8C44-8021-4743DA353992}" srcOrd="0" destOrd="0" presId="urn:microsoft.com/office/officeart/2005/8/layout/hProcess4"/>
    <dgm:cxn modelId="{F3D702C5-ABED-474B-8389-3489CC7F175D}" srcId="{60B2B089-1BD0-7A4B-B139-3C3C24D649F8}" destId="{7C4A406B-1818-9F49-B6D9-78B7A2DDA9E9}" srcOrd="1" destOrd="0" parTransId="{60343BE9-6B54-D046-A196-21297A9BFACA}" sibTransId="{331E3F4D-A253-E344-8841-861789CA1EC8}"/>
    <dgm:cxn modelId="{7B20601E-644C-CA43-BD73-6DF1D33F78F8}" srcId="{60B2B089-1BD0-7A4B-B139-3C3C24D649F8}" destId="{8A110FD7-056E-C14F-A668-CB896EAF4FB8}" srcOrd="0" destOrd="0" parTransId="{9FA47FE5-B201-B545-B5CD-F2CC40772397}" sibTransId="{824F6544-8D2E-7144-88D6-5CE4F0F397AF}"/>
    <dgm:cxn modelId="{570ACD06-2997-5D4D-AC56-0E53A9E20811}" type="presOf" srcId="{11035FB2-66AC-1F42-B7FB-E315811EB049}" destId="{654AD913-A62A-BD46-897F-20BA9BB882D8}" srcOrd="1" destOrd="0" presId="urn:microsoft.com/office/officeart/2005/8/layout/hProcess4"/>
    <dgm:cxn modelId="{457B03D3-8813-9747-9A0B-44FDA00F1785}" type="presOf" srcId="{D735C117-9B36-BE43-A1C2-AD014319A461}" destId="{A33E9113-FD0F-0C4F-B054-90A172B02791}" srcOrd="0" destOrd="0" presId="urn:microsoft.com/office/officeart/2005/8/layout/hProcess4"/>
    <dgm:cxn modelId="{9F08145E-B97C-8E41-98D2-B75C45C2BFEB}" type="presOf" srcId="{11035FB2-66AC-1F42-B7FB-E315811EB049}" destId="{65F747B4-BA7B-BE4A-AB46-CF269D10BF6E}" srcOrd="0" destOrd="0" presId="urn:microsoft.com/office/officeart/2005/8/layout/hProcess4"/>
    <dgm:cxn modelId="{92D6A109-7DCF-624B-9385-FD819D3AF43B}" srcId="{7C4A406B-1818-9F49-B6D9-78B7A2DDA9E9}" destId="{D735C117-9B36-BE43-A1C2-AD014319A461}" srcOrd="0" destOrd="0" parTransId="{09F9831F-72A8-BD4E-A5EE-A76A7BFC5AE5}" sibTransId="{181A9C81-E8DB-804B-A4E7-A51670F91622}"/>
    <dgm:cxn modelId="{C41D74F6-08B2-0C46-849A-93F86D778CFB}" srcId="{8A110FD7-056E-C14F-A668-CB896EAF4FB8}" destId="{11035FB2-66AC-1F42-B7FB-E315811EB049}" srcOrd="0" destOrd="0" parTransId="{9E823429-DC12-C846-A30D-01244CDB94C6}" sibTransId="{1C2CF333-391D-6A4A-A8C7-62B2A147688A}"/>
    <dgm:cxn modelId="{139E06CC-1EBF-3F4D-BB56-EABD98289201}" type="presOf" srcId="{60B2B089-1BD0-7A4B-B139-3C3C24D649F8}" destId="{4424934B-476B-5E4D-AD87-D3C243627DE0}" srcOrd="0" destOrd="0" presId="urn:microsoft.com/office/officeart/2005/8/layout/hProcess4"/>
    <dgm:cxn modelId="{C10FC18B-0FE8-0442-9284-F814F1B51276}" srcId="{3180C085-DCA7-6E45-94A1-0C528EE37B5A}" destId="{271934C9-20B8-3F43-BF64-1DB086F75A44}" srcOrd="0" destOrd="0" parTransId="{E4419925-5565-4740-B50F-4B05F1930B3E}" sibTransId="{510E3B36-E381-204C-A827-9DF05A41BE6A}"/>
    <dgm:cxn modelId="{B71441D5-DE9C-B444-B248-EB68A6FA97AE}" type="presOf" srcId="{271934C9-20B8-3F43-BF64-1DB086F75A44}" destId="{D00E2748-F8FC-8341-96B8-2227819761EC}" srcOrd="1" destOrd="0" presId="urn:microsoft.com/office/officeart/2005/8/layout/hProcess4"/>
    <dgm:cxn modelId="{42E3DD34-A354-7E4B-8D1A-3EE0B826EC51}" type="presOf" srcId="{8A110FD7-056E-C14F-A668-CB896EAF4FB8}" destId="{257A248D-8F50-174B-9A20-C743C63371F2}" srcOrd="0" destOrd="0" presId="urn:microsoft.com/office/officeart/2005/8/layout/hProcess4"/>
    <dgm:cxn modelId="{14DBE9DD-B19D-AF41-B8DC-B8F6BB3958C8}" srcId="{60B2B089-1BD0-7A4B-B139-3C3C24D649F8}" destId="{3180C085-DCA7-6E45-94A1-0C528EE37B5A}" srcOrd="2" destOrd="0" parTransId="{00BD3B2F-FD55-4347-B46E-54213A5DD621}" sibTransId="{6C0F3D19-D646-324A-B7BE-5725877B8324}"/>
    <dgm:cxn modelId="{02BE9646-B078-4848-BFD3-F17AE03A977A}" type="presOf" srcId="{331E3F4D-A253-E344-8841-861789CA1EC8}" destId="{A6F498D2-525B-2D40-9345-2702216DA835}" srcOrd="0" destOrd="0" presId="urn:microsoft.com/office/officeart/2005/8/layout/hProcess4"/>
    <dgm:cxn modelId="{5B8A1DAF-4839-324F-AB80-F83F76D278CE}" type="presParOf" srcId="{4424934B-476B-5E4D-AD87-D3C243627DE0}" destId="{BDEBE7DC-E3AC-764A-9B1F-31C0F7847583}" srcOrd="0" destOrd="0" presId="urn:microsoft.com/office/officeart/2005/8/layout/hProcess4"/>
    <dgm:cxn modelId="{073C8E21-8C0E-3944-8C43-D766E575E9A9}" type="presParOf" srcId="{4424934B-476B-5E4D-AD87-D3C243627DE0}" destId="{BBDFEF51-9EA0-1844-A04F-DFF1B770DDF3}" srcOrd="1" destOrd="0" presId="urn:microsoft.com/office/officeart/2005/8/layout/hProcess4"/>
    <dgm:cxn modelId="{82E569E6-3757-484C-B458-2E3FA2FC6960}" type="presParOf" srcId="{4424934B-476B-5E4D-AD87-D3C243627DE0}" destId="{538670C2-6FB2-2846-BDCC-BF8C516740F1}" srcOrd="2" destOrd="0" presId="urn:microsoft.com/office/officeart/2005/8/layout/hProcess4"/>
    <dgm:cxn modelId="{A52E58E0-EEED-A44A-A708-3CF8C1A1B363}" type="presParOf" srcId="{538670C2-6FB2-2846-BDCC-BF8C516740F1}" destId="{421E39F4-1AFA-C140-AFBF-BCBE68B6B382}" srcOrd="0" destOrd="0" presId="urn:microsoft.com/office/officeart/2005/8/layout/hProcess4"/>
    <dgm:cxn modelId="{4637AEA0-5982-684A-A5C1-375DCB44E84A}" type="presParOf" srcId="{421E39F4-1AFA-C140-AFBF-BCBE68B6B382}" destId="{BBAC6D25-747D-5647-A757-83E8AC7E0634}" srcOrd="0" destOrd="0" presId="urn:microsoft.com/office/officeart/2005/8/layout/hProcess4"/>
    <dgm:cxn modelId="{4CE5F6E7-639B-7245-A758-0F20159D5DA9}" type="presParOf" srcId="{421E39F4-1AFA-C140-AFBF-BCBE68B6B382}" destId="{65F747B4-BA7B-BE4A-AB46-CF269D10BF6E}" srcOrd="1" destOrd="0" presId="urn:microsoft.com/office/officeart/2005/8/layout/hProcess4"/>
    <dgm:cxn modelId="{170035CC-A6EB-EC48-9905-F469A07A3ECA}" type="presParOf" srcId="{421E39F4-1AFA-C140-AFBF-BCBE68B6B382}" destId="{654AD913-A62A-BD46-897F-20BA9BB882D8}" srcOrd="2" destOrd="0" presId="urn:microsoft.com/office/officeart/2005/8/layout/hProcess4"/>
    <dgm:cxn modelId="{457CE07A-8651-2244-970A-CA9AAAB1766F}" type="presParOf" srcId="{421E39F4-1AFA-C140-AFBF-BCBE68B6B382}" destId="{257A248D-8F50-174B-9A20-C743C63371F2}" srcOrd="3" destOrd="0" presId="urn:microsoft.com/office/officeart/2005/8/layout/hProcess4"/>
    <dgm:cxn modelId="{747DCFC1-FF83-8C4A-B37A-3243EC89D590}" type="presParOf" srcId="{421E39F4-1AFA-C140-AFBF-BCBE68B6B382}" destId="{DFA1196D-604D-2D4F-BF31-18A0759B272A}" srcOrd="4" destOrd="0" presId="urn:microsoft.com/office/officeart/2005/8/layout/hProcess4"/>
    <dgm:cxn modelId="{C47EA71B-05F9-DD4C-8F68-3EE1D2DBFB7C}" type="presParOf" srcId="{538670C2-6FB2-2846-BDCC-BF8C516740F1}" destId="{CAE474ED-5B63-8C44-8021-4743DA353992}" srcOrd="1" destOrd="0" presId="urn:microsoft.com/office/officeart/2005/8/layout/hProcess4"/>
    <dgm:cxn modelId="{1BE3D738-344C-5449-B249-612079BD1C8A}" type="presParOf" srcId="{538670C2-6FB2-2846-BDCC-BF8C516740F1}" destId="{2717D36B-F298-1C4F-9FF4-EC97A0A86D7F}" srcOrd="2" destOrd="0" presId="urn:microsoft.com/office/officeart/2005/8/layout/hProcess4"/>
    <dgm:cxn modelId="{9EB6F6C3-4440-8A4B-AF4D-132BF335363D}" type="presParOf" srcId="{2717D36B-F298-1C4F-9FF4-EC97A0A86D7F}" destId="{0C94A791-684E-E642-BB66-A65F166C775D}" srcOrd="0" destOrd="0" presId="urn:microsoft.com/office/officeart/2005/8/layout/hProcess4"/>
    <dgm:cxn modelId="{0640C558-14F8-4042-9D95-142F7DD51F15}" type="presParOf" srcId="{2717D36B-F298-1C4F-9FF4-EC97A0A86D7F}" destId="{A33E9113-FD0F-0C4F-B054-90A172B02791}" srcOrd="1" destOrd="0" presId="urn:microsoft.com/office/officeart/2005/8/layout/hProcess4"/>
    <dgm:cxn modelId="{94028E74-6A15-0947-B7BC-9448E1053AE8}" type="presParOf" srcId="{2717D36B-F298-1C4F-9FF4-EC97A0A86D7F}" destId="{0000E039-FDA0-0D4A-9B4D-7C681C260690}" srcOrd="2" destOrd="0" presId="urn:microsoft.com/office/officeart/2005/8/layout/hProcess4"/>
    <dgm:cxn modelId="{7F45022E-D72E-124C-9AFC-503F8E885735}" type="presParOf" srcId="{2717D36B-F298-1C4F-9FF4-EC97A0A86D7F}" destId="{FABBF3EF-4C3F-8F44-B1A6-35E68EC46AAB}" srcOrd="3" destOrd="0" presId="urn:microsoft.com/office/officeart/2005/8/layout/hProcess4"/>
    <dgm:cxn modelId="{C7EF3CC8-82C6-054F-B28E-215C591BA52B}" type="presParOf" srcId="{2717D36B-F298-1C4F-9FF4-EC97A0A86D7F}" destId="{01FF3343-9DD2-6245-BD7B-E055EC9EDE5D}" srcOrd="4" destOrd="0" presId="urn:microsoft.com/office/officeart/2005/8/layout/hProcess4"/>
    <dgm:cxn modelId="{32B324B8-6B7D-EF4C-BAC3-C28DE7A71DCF}" type="presParOf" srcId="{538670C2-6FB2-2846-BDCC-BF8C516740F1}" destId="{A6F498D2-525B-2D40-9345-2702216DA835}" srcOrd="3" destOrd="0" presId="urn:microsoft.com/office/officeart/2005/8/layout/hProcess4"/>
    <dgm:cxn modelId="{8795183B-5CA9-EF44-8675-C152DD4A4CC5}" type="presParOf" srcId="{538670C2-6FB2-2846-BDCC-BF8C516740F1}" destId="{DD6E420E-45E1-EC45-8746-2EB53CD70F13}" srcOrd="4" destOrd="0" presId="urn:microsoft.com/office/officeart/2005/8/layout/hProcess4"/>
    <dgm:cxn modelId="{8F6138F3-30E9-E94C-AF1C-275BC6B9B46B}" type="presParOf" srcId="{DD6E420E-45E1-EC45-8746-2EB53CD70F13}" destId="{E1046B94-4E0A-7042-93B1-7D7FE86DB2A7}" srcOrd="0" destOrd="0" presId="urn:microsoft.com/office/officeart/2005/8/layout/hProcess4"/>
    <dgm:cxn modelId="{FAF6DDE8-29EF-AF4B-9717-D51162DFC8CC}" type="presParOf" srcId="{DD6E420E-45E1-EC45-8746-2EB53CD70F13}" destId="{5DF94ADE-CA33-D741-9962-1EB8426AF605}" srcOrd="1" destOrd="0" presId="urn:microsoft.com/office/officeart/2005/8/layout/hProcess4"/>
    <dgm:cxn modelId="{B3DEB0D2-03F3-9943-9A60-D9FC4D8F22C1}" type="presParOf" srcId="{DD6E420E-45E1-EC45-8746-2EB53CD70F13}" destId="{D00E2748-F8FC-8341-96B8-2227819761EC}" srcOrd="2" destOrd="0" presId="urn:microsoft.com/office/officeart/2005/8/layout/hProcess4"/>
    <dgm:cxn modelId="{9A6AC9E3-96B8-3F45-B691-9AA24CFDB1C9}" type="presParOf" srcId="{DD6E420E-45E1-EC45-8746-2EB53CD70F13}" destId="{1C34B194-1310-7047-AAEC-E25B5570FD65}" srcOrd="3" destOrd="0" presId="urn:microsoft.com/office/officeart/2005/8/layout/hProcess4"/>
    <dgm:cxn modelId="{69AA4C20-4008-1047-A343-73A6DB82E494}" type="presParOf" srcId="{DD6E420E-45E1-EC45-8746-2EB53CD70F13}" destId="{C5E6853F-D831-2F44-8ED3-684EA920FBBC}"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9B1798-463F-884B-8A3D-4492DE052393}" type="doc">
      <dgm:prSet loTypeId="urn:microsoft.com/office/officeart/2005/8/layout/vList2" loCatId="" qsTypeId="urn:microsoft.com/office/officeart/2005/8/quickstyle/simple2" qsCatId="simple" csTypeId="urn:microsoft.com/office/officeart/2005/8/colors/accent6_3" csCatId="accent6" phldr="1"/>
      <dgm:spPr/>
      <dgm:t>
        <a:bodyPr/>
        <a:lstStyle/>
        <a:p>
          <a:endParaRPr lang="en-US"/>
        </a:p>
      </dgm:t>
    </dgm:pt>
    <dgm:pt modelId="{73C97A16-D08F-AD43-A7FF-4F224C7615AA}">
      <dgm:prSet/>
      <dgm:spPr>
        <a:solidFill>
          <a:srgbClr val="00B0F0"/>
        </a:solidFill>
      </dgm:spPr>
      <dgm:t>
        <a:bodyPr/>
        <a:lstStyle/>
        <a:p>
          <a:r>
            <a:rPr lang="en-US" dirty="0" smtClean="0">
              <a:latin typeface="+mn-lt"/>
            </a:rPr>
            <a:t>SIS design and operation will be different in each country due to different national circumstances</a:t>
          </a:r>
        </a:p>
      </dgm:t>
    </dgm:pt>
    <dgm:pt modelId="{35B5FED8-2B88-4042-B977-DBC692DCE6BA}" type="parTrans" cxnId="{EC443B76-761A-2C4B-A0BD-ECADB66FC777}">
      <dgm:prSet/>
      <dgm:spPr/>
      <dgm:t>
        <a:bodyPr/>
        <a:lstStyle/>
        <a:p>
          <a:endParaRPr lang="en-US"/>
        </a:p>
      </dgm:t>
    </dgm:pt>
    <dgm:pt modelId="{19DFC80B-51DA-7141-80E4-45E9B8FBBC31}" type="sibTrans" cxnId="{EC443B76-761A-2C4B-A0BD-ECADB66FC777}">
      <dgm:prSet/>
      <dgm:spPr/>
      <dgm:t>
        <a:bodyPr/>
        <a:lstStyle/>
        <a:p>
          <a:endParaRPr lang="en-US"/>
        </a:p>
      </dgm:t>
    </dgm:pt>
    <dgm:pt modelId="{2A09A43D-DD96-E444-9FA3-8E54F287C8A9}">
      <dgm:prSet/>
      <dgm:spPr>
        <a:solidFill>
          <a:srgbClr val="00B0F0"/>
        </a:solidFill>
      </dgm:spPr>
      <dgm:t>
        <a:bodyPr/>
        <a:lstStyle/>
        <a:p>
          <a:r>
            <a:rPr lang="en-US" dirty="0" smtClean="0">
              <a:latin typeface="+mn-lt"/>
            </a:rPr>
            <a:t>The SIS should be regarded as country-driven and country-tailored</a:t>
          </a:r>
        </a:p>
      </dgm:t>
    </dgm:pt>
    <dgm:pt modelId="{C061BEC4-D2B0-774D-9515-0EB0BB3D1968}" type="parTrans" cxnId="{04FD44D4-97ED-F64B-B9B2-34EACEBFA076}">
      <dgm:prSet/>
      <dgm:spPr/>
      <dgm:t>
        <a:bodyPr/>
        <a:lstStyle/>
        <a:p>
          <a:endParaRPr lang="en-US"/>
        </a:p>
      </dgm:t>
    </dgm:pt>
    <dgm:pt modelId="{01FA7C33-3667-2D44-A226-4E27B538F91B}" type="sibTrans" cxnId="{04FD44D4-97ED-F64B-B9B2-34EACEBFA076}">
      <dgm:prSet/>
      <dgm:spPr/>
      <dgm:t>
        <a:bodyPr/>
        <a:lstStyle/>
        <a:p>
          <a:endParaRPr lang="en-US"/>
        </a:p>
      </dgm:t>
    </dgm:pt>
    <dgm:pt modelId="{FD21EA16-919A-144C-9DB6-FE37DA741301}">
      <dgm:prSet/>
      <dgm:spPr>
        <a:solidFill>
          <a:srgbClr val="00B0F0"/>
        </a:solidFill>
      </dgm:spPr>
      <dgm:t>
        <a:bodyPr/>
        <a:lstStyle/>
        <a:p>
          <a:r>
            <a:rPr lang="en-US" dirty="0" smtClean="0">
              <a:latin typeface="+mn-lt"/>
            </a:rPr>
            <a:t>Iterative and learning-by-doing process with a step-wise approach allowing for improvements</a:t>
          </a:r>
        </a:p>
      </dgm:t>
    </dgm:pt>
    <dgm:pt modelId="{945DAAF1-7E7D-F144-80D9-060619430AD2}" type="parTrans" cxnId="{5DB04F97-2B3C-9742-BF45-F39EB3DF3680}">
      <dgm:prSet/>
      <dgm:spPr/>
      <dgm:t>
        <a:bodyPr/>
        <a:lstStyle/>
        <a:p>
          <a:endParaRPr lang="en-US"/>
        </a:p>
      </dgm:t>
    </dgm:pt>
    <dgm:pt modelId="{5BB84B70-31C6-3F41-93E6-0B3E4AA86DA4}" type="sibTrans" cxnId="{5DB04F97-2B3C-9742-BF45-F39EB3DF3680}">
      <dgm:prSet/>
      <dgm:spPr/>
      <dgm:t>
        <a:bodyPr/>
        <a:lstStyle/>
        <a:p>
          <a:endParaRPr lang="en-US"/>
        </a:p>
      </dgm:t>
    </dgm:pt>
    <dgm:pt modelId="{FA3B9544-4723-E240-BFD2-FA30F3AC30B8}">
      <dgm:prSet/>
      <dgm:spPr>
        <a:solidFill>
          <a:srgbClr val="00B0F0"/>
        </a:solidFill>
      </dgm:spPr>
      <dgm:t>
        <a:bodyPr/>
        <a:lstStyle/>
        <a:p>
          <a:r>
            <a:rPr lang="en-US" dirty="0" smtClean="0">
              <a:latin typeface="+mn-lt"/>
            </a:rPr>
            <a:t>Developing a SIS may not require an entirely new system or entirely new components to be established</a:t>
          </a:r>
        </a:p>
      </dgm:t>
    </dgm:pt>
    <dgm:pt modelId="{BCA73CC1-3C0D-3049-A18F-3B6273744C3E}" type="parTrans" cxnId="{85F85496-B05C-6242-A358-972884FF60FD}">
      <dgm:prSet/>
      <dgm:spPr/>
      <dgm:t>
        <a:bodyPr/>
        <a:lstStyle/>
        <a:p>
          <a:endParaRPr lang="en-US"/>
        </a:p>
      </dgm:t>
    </dgm:pt>
    <dgm:pt modelId="{FC7FC495-1083-3E41-B99C-D2C8164A47C7}" type="sibTrans" cxnId="{85F85496-B05C-6242-A358-972884FF60FD}">
      <dgm:prSet/>
      <dgm:spPr/>
      <dgm:t>
        <a:bodyPr/>
        <a:lstStyle/>
        <a:p>
          <a:endParaRPr lang="en-US"/>
        </a:p>
      </dgm:t>
    </dgm:pt>
    <dgm:pt modelId="{D9D91D73-F77B-B643-B113-EA4CABA4097C}">
      <dgm:prSet/>
      <dgm:spPr>
        <a:solidFill>
          <a:srgbClr val="00B0F0"/>
        </a:solidFill>
      </dgm:spPr>
      <dgm:t>
        <a:bodyPr/>
        <a:lstStyle/>
        <a:p>
          <a:r>
            <a:rPr lang="en-GB" dirty="0" smtClean="0">
              <a:latin typeface="+mn-lt"/>
            </a:rPr>
            <a:t>A SIS is more than a web interface </a:t>
          </a:r>
          <a:endParaRPr lang="en-GB" dirty="0">
            <a:latin typeface="+mn-lt"/>
          </a:endParaRPr>
        </a:p>
      </dgm:t>
    </dgm:pt>
    <dgm:pt modelId="{0395B206-6DE7-F040-A666-7FED7D7353FA}" type="parTrans" cxnId="{F7CC6367-35C0-0D4B-A80B-A8BD2FEE378F}">
      <dgm:prSet/>
      <dgm:spPr/>
      <dgm:t>
        <a:bodyPr/>
        <a:lstStyle/>
        <a:p>
          <a:endParaRPr lang="en-US"/>
        </a:p>
      </dgm:t>
    </dgm:pt>
    <dgm:pt modelId="{9D05DB0B-2176-6E4C-BCFC-7B2AACDB78CB}" type="sibTrans" cxnId="{F7CC6367-35C0-0D4B-A80B-A8BD2FEE378F}">
      <dgm:prSet/>
      <dgm:spPr/>
      <dgm:t>
        <a:bodyPr/>
        <a:lstStyle/>
        <a:p>
          <a:endParaRPr lang="en-US"/>
        </a:p>
      </dgm:t>
    </dgm:pt>
    <dgm:pt modelId="{DC4203C7-A2D1-5048-836A-DAB337E6C1EC}">
      <dgm:prSet/>
      <dgm:spPr>
        <a:solidFill>
          <a:srgbClr val="00B0F0"/>
        </a:solidFill>
      </dgm:spPr>
      <dgm:t>
        <a:bodyPr/>
        <a:lstStyle/>
        <a:p>
          <a:r>
            <a:rPr lang="en-US" dirty="0" smtClean="0">
              <a:latin typeface="+mn-lt"/>
            </a:rPr>
            <a:t>A SIS provides a strong basis for developing summaries of safeguards information. </a:t>
          </a:r>
          <a:endParaRPr lang="en-US" dirty="0"/>
        </a:p>
      </dgm:t>
    </dgm:pt>
    <dgm:pt modelId="{8D2E4264-19B4-2D48-ABDB-22AA1C2CAB28}" type="parTrans" cxnId="{CF3A3185-9100-614D-9706-BFF3105606BC}">
      <dgm:prSet/>
      <dgm:spPr/>
      <dgm:t>
        <a:bodyPr/>
        <a:lstStyle/>
        <a:p>
          <a:endParaRPr lang="en-US"/>
        </a:p>
      </dgm:t>
    </dgm:pt>
    <dgm:pt modelId="{E210E037-9B81-B94F-92A3-B38A46435549}" type="sibTrans" cxnId="{CF3A3185-9100-614D-9706-BFF3105606BC}">
      <dgm:prSet/>
      <dgm:spPr/>
      <dgm:t>
        <a:bodyPr/>
        <a:lstStyle/>
        <a:p>
          <a:endParaRPr lang="en-US"/>
        </a:p>
      </dgm:t>
    </dgm:pt>
    <dgm:pt modelId="{48E9CD4A-DDBB-B84B-80F9-8B5D4E00F0A4}">
      <dgm:prSet/>
      <dgm:spPr>
        <a:solidFill>
          <a:srgbClr val="00B0F0"/>
        </a:solidFill>
      </dgm:spPr>
      <dgm:t>
        <a:bodyPr/>
        <a:lstStyle/>
        <a:p>
          <a:r>
            <a:rPr lang="en-US" dirty="0" smtClean="0">
              <a:solidFill>
                <a:schemeClr val="bg2"/>
              </a:solidFill>
              <a:latin typeface="+mn-lt"/>
            </a:rPr>
            <a:t>SIS design will be influenced by a country’s REDD+, and safeguards approach</a:t>
          </a:r>
        </a:p>
      </dgm:t>
    </dgm:pt>
    <dgm:pt modelId="{0200373B-E423-2448-8C5A-C77341948B9F}" type="parTrans" cxnId="{E1E550C3-9E9E-434C-ABA9-78C8D1416975}">
      <dgm:prSet/>
      <dgm:spPr/>
      <dgm:t>
        <a:bodyPr/>
        <a:lstStyle/>
        <a:p>
          <a:endParaRPr lang="en-US"/>
        </a:p>
      </dgm:t>
    </dgm:pt>
    <dgm:pt modelId="{A5ED5D84-8F6A-7044-8094-229648E20829}" type="sibTrans" cxnId="{E1E550C3-9E9E-434C-ABA9-78C8D1416975}">
      <dgm:prSet/>
      <dgm:spPr/>
      <dgm:t>
        <a:bodyPr/>
        <a:lstStyle/>
        <a:p>
          <a:endParaRPr lang="en-US"/>
        </a:p>
      </dgm:t>
    </dgm:pt>
    <dgm:pt modelId="{4E0BB1F6-7399-FC40-8BAE-B48198100118}" type="pres">
      <dgm:prSet presAssocID="{D59B1798-463F-884B-8A3D-4492DE052393}" presName="linear" presStyleCnt="0">
        <dgm:presLayoutVars>
          <dgm:animLvl val="lvl"/>
          <dgm:resizeHandles val="exact"/>
        </dgm:presLayoutVars>
      </dgm:prSet>
      <dgm:spPr/>
      <dgm:t>
        <a:bodyPr/>
        <a:lstStyle/>
        <a:p>
          <a:endParaRPr lang="en-US"/>
        </a:p>
      </dgm:t>
    </dgm:pt>
    <dgm:pt modelId="{D42D5E10-BF35-FE41-BF57-41B0F461257E}" type="pres">
      <dgm:prSet presAssocID="{73C97A16-D08F-AD43-A7FF-4F224C7615AA}" presName="parentText" presStyleLbl="node1" presStyleIdx="0" presStyleCnt="7">
        <dgm:presLayoutVars>
          <dgm:chMax val="0"/>
          <dgm:bulletEnabled val="1"/>
        </dgm:presLayoutVars>
      </dgm:prSet>
      <dgm:spPr/>
      <dgm:t>
        <a:bodyPr/>
        <a:lstStyle/>
        <a:p>
          <a:endParaRPr lang="en-US"/>
        </a:p>
      </dgm:t>
    </dgm:pt>
    <dgm:pt modelId="{7538DCB5-0759-8C4C-977A-E0F0255A8866}" type="pres">
      <dgm:prSet presAssocID="{19DFC80B-51DA-7141-80E4-45E9B8FBBC31}" presName="spacer" presStyleCnt="0"/>
      <dgm:spPr/>
    </dgm:pt>
    <dgm:pt modelId="{7D750BEF-005C-254B-A52D-448E6F399912}" type="pres">
      <dgm:prSet presAssocID="{2A09A43D-DD96-E444-9FA3-8E54F287C8A9}" presName="parentText" presStyleLbl="node1" presStyleIdx="1" presStyleCnt="7">
        <dgm:presLayoutVars>
          <dgm:chMax val="0"/>
          <dgm:bulletEnabled val="1"/>
        </dgm:presLayoutVars>
      </dgm:prSet>
      <dgm:spPr/>
      <dgm:t>
        <a:bodyPr/>
        <a:lstStyle/>
        <a:p>
          <a:endParaRPr lang="en-US"/>
        </a:p>
      </dgm:t>
    </dgm:pt>
    <dgm:pt modelId="{7090B8FF-396D-3C45-979E-44362212F153}" type="pres">
      <dgm:prSet presAssocID="{01FA7C33-3667-2D44-A226-4E27B538F91B}" presName="spacer" presStyleCnt="0"/>
      <dgm:spPr/>
    </dgm:pt>
    <dgm:pt modelId="{020C8164-DA4C-2247-A2A2-F835CBD3BD2D}" type="pres">
      <dgm:prSet presAssocID="{FD21EA16-919A-144C-9DB6-FE37DA741301}" presName="parentText" presStyleLbl="node1" presStyleIdx="2" presStyleCnt="7">
        <dgm:presLayoutVars>
          <dgm:chMax val="0"/>
          <dgm:bulletEnabled val="1"/>
        </dgm:presLayoutVars>
      </dgm:prSet>
      <dgm:spPr/>
      <dgm:t>
        <a:bodyPr/>
        <a:lstStyle/>
        <a:p>
          <a:endParaRPr lang="en-US"/>
        </a:p>
      </dgm:t>
    </dgm:pt>
    <dgm:pt modelId="{4A4FA899-BE6C-0549-B0C9-76AD7AA80629}" type="pres">
      <dgm:prSet presAssocID="{5BB84B70-31C6-3F41-93E6-0B3E4AA86DA4}" presName="spacer" presStyleCnt="0"/>
      <dgm:spPr/>
    </dgm:pt>
    <dgm:pt modelId="{3BFD3C97-5759-EE4C-92D7-61E94D3926B9}" type="pres">
      <dgm:prSet presAssocID="{48E9CD4A-DDBB-B84B-80F9-8B5D4E00F0A4}" presName="parentText" presStyleLbl="node1" presStyleIdx="3" presStyleCnt="7">
        <dgm:presLayoutVars>
          <dgm:chMax val="0"/>
          <dgm:bulletEnabled val="1"/>
        </dgm:presLayoutVars>
      </dgm:prSet>
      <dgm:spPr/>
      <dgm:t>
        <a:bodyPr/>
        <a:lstStyle/>
        <a:p>
          <a:endParaRPr lang="en-US"/>
        </a:p>
      </dgm:t>
    </dgm:pt>
    <dgm:pt modelId="{E80AF842-D40D-2D40-BE4F-94D0B4AC01E5}" type="pres">
      <dgm:prSet presAssocID="{A5ED5D84-8F6A-7044-8094-229648E20829}" presName="spacer" presStyleCnt="0"/>
      <dgm:spPr/>
    </dgm:pt>
    <dgm:pt modelId="{C9A37228-0FFE-0C4C-A62E-6AA0D431A1E6}" type="pres">
      <dgm:prSet presAssocID="{FA3B9544-4723-E240-BFD2-FA30F3AC30B8}" presName="parentText" presStyleLbl="node1" presStyleIdx="4" presStyleCnt="7">
        <dgm:presLayoutVars>
          <dgm:chMax val="0"/>
          <dgm:bulletEnabled val="1"/>
        </dgm:presLayoutVars>
      </dgm:prSet>
      <dgm:spPr/>
      <dgm:t>
        <a:bodyPr/>
        <a:lstStyle/>
        <a:p>
          <a:endParaRPr lang="en-US"/>
        </a:p>
      </dgm:t>
    </dgm:pt>
    <dgm:pt modelId="{B2EEB9A6-CBE4-BA45-ACCC-500AF032A81E}" type="pres">
      <dgm:prSet presAssocID="{FC7FC495-1083-3E41-B99C-D2C8164A47C7}" presName="spacer" presStyleCnt="0"/>
      <dgm:spPr/>
    </dgm:pt>
    <dgm:pt modelId="{138B450F-1DE4-A847-9012-787D0F188830}" type="pres">
      <dgm:prSet presAssocID="{D9D91D73-F77B-B643-B113-EA4CABA4097C}" presName="parentText" presStyleLbl="node1" presStyleIdx="5" presStyleCnt="7" custLinFactNeighborX="-1657" custLinFactNeighborY="-53451">
        <dgm:presLayoutVars>
          <dgm:chMax val="0"/>
          <dgm:bulletEnabled val="1"/>
        </dgm:presLayoutVars>
      </dgm:prSet>
      <dgm:spPr/>
      <dgm:t>
        <a:bodyPr/>
        <a:lstStyle/>
        <a:p>
          <a:endParaRPr lang="en-US"/>
        </a:p>
      </dgm:t>
    </dgm:pt>
    <dgm:pt modelId="{7988F153-69F7-2847-B2BB-DFE88E86FC85}" type="pres">
      <dgm:prSet presAssocID="{9D05DB0B-2176-6E4C-BCFC-7B2AACDB78CB}" presName="spacer" presStyleCnt="0"/>
      <dgm:spPr/>
    </dgm:pt>
    <dgm:pt modelId="{FE017DD8-F16D-5F41-9E32-B23A8200E8CF}" type="pres">
      <dgm:prSet presAssocID="{DC4203C7-A2D1-5048-836A-DAB337E6C1EC}" presName="parentText" presStyleLbl="node1" presStyleIdx="6" presStyleCnt="7">
        <dgm:presLayoutVars>
          <dgm:chMax val="0"/>
          <dgm:bulletEnabled val="1"/>
        </dgm:presLayoutVars>
      </dgm:prSet>
      <dgm:spPr/>
      <dgm:t>
        <a:bodyPr/>
        <a:lstStyle/>
        <a:p>
          <a:endParaRPr lang="en-US"/>
        </a:p>
      </dgm:t>
    </dgm:pt>
  </dgm:ptLst>
  <dgm:cxnLst>
    <dgm:cxn modelId="{F3332DA4-8DF4-8746-B603-00770A4FFEA1}" type="presOf" srcId="{DC4203C7-A2D1-5048-836A-DAB337E6C1EC}" destId="{FE017DD8-F16D-5F41-9E32-B23A8200E8CF}" srcOrd="0" destOrd="0" presId="urn:microsoft.com/office/officeart/2005/8/layout/vList2"/>
    <dgm:cxn modelId="{1DC74F73-A769-F749-ABEF-E95F2EE33BAE}" type="presOf" srcId="{D9D91D73-F77B-B643-B113-EA4CABA4097C}" destId="{138B450F-1DE4-A847-9012-787D0F188830}" srcOrd="0" destOrd="0" presId="urn:microsoft.com/office/officeart/2005/8/layout/vList2"/>
    <dgm:cxn modelId="{EC443B76-761A-2C4B-A0BD-ECADB66FC777}" srcId="{D59B1798-463F-884B-8A3D-4492DE052393}" destId="{73C97A16-D08F-AD43-A7FF-4F224C7615AA}" srcOrd="0" destOrd="0" parTransId="{35B5FED8-2B88-4042-B977-DBC692DCE6BA}" sibTransId="{19DFC80B-51DA-7141-80E4-45E9B8FBBC31}"/>
    <dgm:cxn modelId="{04FD44D4-97ED-F64B-B9B2-34EACEBFA076}" srcId="{D59B1798-463F-884B-8A3D-4492DE052393}" destId="{2A09A43D-DD96-E444-9FA3-8E54F287C8A9}" srcOrd="1" destOrd="0" parTransId="{C061BEC4-D2B0-774D-9515-0EB0BB3D1968}" sibTransId="{01FA7C33-3667-2D44-A226-4E27B538F91B}"/>
    <dgm:cxn modelId="{5F47A15A-5E94-2A4E-A3B3-C244BB26093F}" type="presOf" srcId="{FA3B9544-4723-E240-BFD2-FA30F3AC30B8}" destId="{C9A37228-0FFE-0C4C-A62E-6AA0D431A1E6}" srcOrd="0" destOrd="0" presId="urn:microsoft.com/office/officeart/2005/8/layout/vList2"/>
    <dgm:cxn modelId="{85F85496-B05C-6242-A358-972884FF60FD}" srcId="{D59B1798-463F-884B-8A3D-4492DE052393}" destId="{FA3B9544-4723-E240-BFD2-FA30F3AC30B8}" srcOrd="4" destOrd="0" parTransId="{BCA73CC1-3C0D-3049-A18F-3B6273744C3E}" sibTransId="{FC7FC495-1083-3E41-B99C-D2C8164A47C7}"/>
    <dgm:cxn modelId="{5DB04F97-2B3C-9742-BF45-F39EB3DF3680}" srcId="{D59B1798-463F-884B-8A3D-4492DE052393}" destId="{FD21EA16-919A-144C-9DB6-FE37DA741301}" srcOrd="2" destOrd="0" parTransId="{945DAAF1-7E7D-F144-80D9-060619430AD2}" sibTransId="{5BB84B70-31C6-3F41-93E6-0B3E4AA86DA4}"/>
    <dgm:cxn modelId="{E1E550C3-9E9E-434C-ABA9-78C8D1416975}" srcId="{D59B1798-463F-884B-8A3D-4492DE052393}" destId="{48E9CD4A-DDBB-B84B-80F9-8B5D4E00F0A4}" srcOrd="3" destOrd="0" parTransId="{0200373B-E423-2448-8C5A-C77341948B9F}" sibTransId="{A5ED5D84-8F6A-7044-8094-229648E20829}"/>
    <dgm:cxn modelId="{EE881DA3-7578-1543-9BB6-9B21B0D5EE21}" type="presOf" srcId="{73C97A16-D08F-AD43-A7FF-4F224C7615AA}" destId="{D42D5E10-BF35-FE41-BF57-41B0F461257E}" srcOrd="0" destOrd="0" presId="urn:microsoft.com/office/officeart/2005/8/layout/vList2"/>
    <dgm:cxn modelId="{DB796F55-8163-D14D-96E7-DE8808F85047}" type="presOf" srcId="{2A09A43D-DD96-E444-9FA3-8E54F287C8A9}" destId="{7D750BEF-005C-254B-A52D-448E6F399912}" srcOrd="0" destOrd="0" presId="urn:microsoft.com/office/officeart/2005/8/layout/vList2"/>
    <dgm:cxn modelId="{F58048D2-359B-6A49-9012-82380228C7F5}" type="presOf" srcId="{D59B1798-463F-884B-8A3D-4492DE052393}" destId="{4E0BB1F6-7399-FC40-8BAE-B48198100118}" srcOrd="0" destOrd="0" presId="urn:microsoft.com/office/officeart/2005/8/layout/vList2"/>
    <dgm:cxn modelId="{F7CC6367-35C0-0D4B-A80B-A8BD2FEE378F}" srcId="{D59B1798-463F-884B-8A3D-4492DE052393}" destId="{D9D91D73-F77B-B643-B113-EA4CABA4097C}" srcOrd="5" destOrd="0" parTransId="{0395B206-6DE7-F040-A666-7FED7D7353FA}" sibTransId="{9D05DB0B-2176-6E4C-BCFC-7B2AACDB78CB}"/>
    <dgm:cxn modelId="{CF3A3185-9100-614D-9706-BFF3105606BC}" srcId="{D59B1798-463F-884B-8A3D-4492DE052393}" destId="{DC4203C7-A2D1-5048-836A-DAB337E6C1EC}" srcOrd="6" destOrd="0" parTransId="{8D2E4264-19B4-2D48-ABDB-22AA1C2CAB28}" sibTransId="{E210E037-9B81-B94F-92A3-B38A46435549}"/>
    <dgm:cxn modelId="{2C968BE7-B40C-494D-88F9-E719499FE77D}" type="presOf" srcId="{48E9CD4A-DDBB-B84B-80F9-8B5D4E00F0A4}" destId="{3BFD3C97-5759-EE4C-92D7-61E94D3926B9}" srcOrd="0" destOrd="0" presId="urn:microsoft.com/office/officeart/2005/8/layout/vList2"/>
    <dgm:cxn modelId="{DD8B4F88-8D4F-C24C-833F-19F3AD60EBEF}" type="presOf" srcId="{FD21EA16-919A-144C-9DB6-FE37DA741301}" destId="{020C8164-DA4C-2247-A2A2-F835CBD3BD2D}" srcOrd="0" destOrd="0" presId="urn:microsoft.com/office/officeart/2005/8/layout/vList2"/>
    <dgm:cxn modelId="{767BF652-81F7-CF42-A708-65873EC1984C}" type="presParOf" srcId="{4E0BB1F6-7399-FC40-8BAE-B48198100118}" destId="{D42D5E10-BF35-FE41-BF57-41B0F461257E}" srcOrd="0" destOrd="0" presId="urn:microsoft.com/office/officeart/2005/8/layout/vList2"/>
    <dgm:cxn modelId="{19B21E3E-59DE-594F-8F1F-6AD54AAFC49A}" type="presParOf" srcId="{4E0BB1F6-7399-FC40-8BAE-B48198100118}" destId="{7538DCB5-0759-8C4C-977A-E0F0255A8866}" srcOrd="1" destOrd="0" presId="urn:microsoft.com/office/officeart/2005/8/layout/vList2"/>
    <dgm:cxn modelId="{AF49EE35-1BE5-E743-B3F0-7A421E2657FF}" type="presParOf" srcId="{4E0BB1F6-7399-FC40-8BAE-B48198100118}" destId="{7D750BEF-005C-254B-A52D-448E6F399912}" srcOrd="2" destOrd="0" presId="urn:microsoft.com/office/officeart/2005/8/layout/vList2"/>
    <dgm:cxn modelId="{106E5EFA-5D3F-E54C-ABB1-953F8AB5543B}" type="presParOf" srcId="{4E0BB1F6-7399-FC40-8BAE-B48198100118}" destId="{7090B8FF-396D-3C45-979E-44362212F153}" srcOrd="3" destOrd="0" presId="urn:microsoft.com/office/officeart/2005/8/layout/vList2"/>
    <dgm:cxn modelId="{430AD7ED-9CA9-B64C-BDA1-B27268907831}" type="presParOf" srcId="{4E0BB1F6-7399-FC40-8BAE-B48198100118}" destId="{020C8164-DA4C-2247-A2A2-F835CBD3BD2D}" srcOrd="4" destOrd="0" presId="urn:microsoft.com/office/officeart/2005/8/layout/vList2"/>
    <dgm:cxn modelId="{9B53547A-F839-3743-BE74-1F0382DB9F4E}" type="presParOf" srcId="{4E0BB1F6-7399-FC40-8BAE-B48198100118}" destId="{4A4FA899-BE6C-0549-B0C9-76AD7AA80629}" srcOrd="5" destOrd="0" presId="urn:microsoft.com/office/officeart/2005/8/layout/vList2"/>
    <dgm:cxn modelId="{24A4C90B-6B03-884E-9082-7564790DBC8C}" type="presParOf" srcId="{4E0BB1F6-7399-FC40-8BAE-B48198100118}" destId="{3BFD3C97-5759-EE4C-92D7-61E94D3926B9}" srcOrd="6" destOrd="0" presId="urn:microsoft.com/office/officeart/2005/8/layout/vList2"/>
    <dgm:cxn modelId="{395B8590-F8B0-1C45-9AD9-49BFEABB91E8}" type="presParOf" srcId="{4E0BB1F6-7399-FC40-8BAE-B48198100118}" destId="{E80AF842-D40D-2D40-BE4F-94D0B4AC01E5}" srcOrd="7" destOrd="0" presId="urn:microsoft.com/office/officeart/2005/8/layout/vList2"/>
    <dgm:cxn modelId="{155FEB89-C5A8-0F49-8498-6A3A6162BD43}" type="presParOf" srcId="{4E0BB1F6-7399-FC40-8BAE-B48198100118}" destId="{C9A37228-0FFE-0C4C-A62E-6AA0D431A1E6}" srcOrd="8" destOrd="0" presId="urn:microsoft.com/office/officeart/2005/8/layout/vList2"/>
    <dgm:cxn modelId="{2F27DC6E-BC8C-F14C-951A-E9AE63661E01}" type="presParOf" srcId="{4E0BB1F6-7399-FC40-8BAE-B48198100118}" destId="{B2EEB9A6-CBE4-BA45-ACCC-500AF032A81E}" srcOrd="9" destOrd="0" presId="urn:microsoft.com/office/officeart/2005/8/layout/vList2"/>
    <dgm:cxn modelId="{A809F1A8-5443-4C45-873E-63BAD351FADA}" type="presParOf" srcId="{4E0BB1F6-7399-FC40-8BAE-B48198100118}" destId="{138B450F-1DE4-A847-9012-787D0F188830}" srcOrd="10" destOrd="0" presId="urn:microsoft.com/office/officeart/2005/8/layout/vList2"/>
    <dgm:cxn modelId="{534F57D9-E612-174B-94AA-2162AE5E702C}" type="presParOf" srcId="{4E0BB1F6-7399-FC40-8BAE-B48198100118}" destId="{7988F153-69F7-2847-B2BB-DFE88E86FC85}" srcOrd="11" destOrd="0" presId="urn:microsoft.com/office/officeart/2005/8/layout/vList2"/>
    <dgm:cxn modelId="{669591AF-1E19-7047-8A07-980C53563694}" type="presParOf" srcId="{4E0BB1F6-7399-FC40-8BAE-B48198100118}" destId="{FE017DD8-F16D-5F41-9E32-B23A8200E8CF}"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F3EFA1E-9C8C-FD46-8CBF-EA7916DF8B0C}"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n-US"/>
        </a:p>
      </dgm:t>
    </dgm:pt>
    <dgm:pt modelId="{EEEC4F76-4A18-4243-B433-61F13B38631F}">
      <dgm:prSet phldrT="[Text]" custT="1"/>
      <dgm:spPr>
        <a:solidFill>
          <a:srgbClr val="C00000"/>
        </a:solidFill>
      </dgm:spPr>
      <dgm:t>
        <a:bodyPr/>
        <a:lstStyle/>
        <a:p>
          <a:pPr algn="l"/>
          <a:r>
            <a:rPr lang="en-GB" sz="2000" b="1" dirty="0" smtClean="0">
              <a:solidFill>
                <a:schemeClr val="bg1"/>
              </a:solidFill>
              <a:latin typeface="+mn-lt"/>
            </a:rPr>
            <a:t>1. Defining the objectives and scope of the SIS</a:t>
          </a:r>
          <a:endParaRPr lang="en-US" sz="2000" dirty="0">
            <a:solidFill>
              <a:schemeClr val="bg1"/>
            </a:solidFill>
          </a:endParaRPr>
        </a:p>
      </dgm:t>
    </dgm:pt>
    <dgm:pt modelId="{6716E3BF-E47C-E248-97A5-ED9DDCBE8E21}" type="parTrans" cxnId="{58541EF5-CD03-ED48-805C-A81FFB8F5A51}">
      <dgm:prSet/>
      <dgm:spPr/>
      <dgm:t>
        <a:bodyPr/>
        <a:lstStyle/>
        <a:p>
          <a:endParaRPr lang="en-US"/>
        </a:p>
      </dgm:t>
    </dgm:pt>
    <dgm:pt modelId="{3AA3FE15-2F43-4B44-B6FD-2BAFD993F23D}" type="sibTrans" cxnId="{58541EF5-CD03-ED48-805C-A81FFB8F5A51}">
      <dgm:prSet/>
      <dgm:spPr/>
      <dgm:t>
        <a:bodyPr/>
        <a:lstStyle/>
        <a:p>
          <a:endParaRPr lang="en-US"/>
        </a:p>
      </dgm:t>
    </dgm:pt>
    <dgm:pt modelId="{C0D2DF36-4420-A441-8F45-F1ABBB1ABAEF}">
      <dgm:prSet custT="1"/>
      <dgm:spPr>
        <a:solidFill>
          <a:srgbClr val="0070C0"/>
        </a:solidFill>
      </dgm:spPr>
      <dgm:t>
        <a:bodyPr/>
        <a:lstStyle/>
        <a:p>
          <a:pPr algn="l"/>
          <a:r>
            <a:rPr lang="en-GB" sz="2000" b="1" dirty="0" smtClean="0">
              <a:solidFill>
                <a:schemeClr val="bg1"/>
              </a:solidFill>
              <a:latin typeface="+mn-lt"/>
            </a:rPr>
            <a:t>2. Determining the SIS information needs </a:t>
          </a:r>
        </a:p>
      </dgm:t>
    </dgm:pt>
    <dgm:pt modelId="{C0F55877-74B2-F747-8EF1-38D141EE8117}" type="parTrans" cxnId="{9E018F35-855C-3C42-A44B-70C453ECBADF}">
      <dgm:prSet/>
      <dgm:spPr/>
      <dgm:t>
        <a:bodyPr/>
        <a:lstStyle/>
        <a:p>
          <a:endParaRPr lang="en-US"/>
        </a:p>
      </dgm:t>
    </dgm:pt>
    <dgm:pt modelId="{2C5B079A-B5A5-DC41-BB4A-1580E3281343}" type="sibTrans" cxnId="{9E018F35-855C-3C42-A44B-70C453ECBADF}">
      <dgm:prSet/>
      <dgm:spPr/>
      <dgm:t>
        <a:bodyPr/>
        <a:lstStyle/>
        <a:p>
          <a:endParaRPr lang="en-US"/>
        </a:p>
      </dgm:t>
    </dgm:pt>
    <dgm:pt modelId="{5F21F174-E759-0849-97CF-36B30D948961}">
      <dgm:prSet custT="1"/>
      <dgm:spPr>
        <a:solidFill>
          <a:srgbClr val="00B050"/>
        </a:solidFill>
      </dgm:spPr>
      <dgm:t>
        <a:bodyPr/>
        <a:lstStyle/>
        <a:p>
          <a:pPr algn="l"/>
          <a:r>
            <a:rPr lang="en-GB" sz="2000" b="1" dirty="0" smtClean="0">
              <a:solidFill>
                <a:schemeClr val="bg1"/>
              </a:solidFill>
              <a:latin typeface="+mn-lt"/>
            </a:rPr>
            <a:t>3. Assessing existing information systems and sources</a:t>
          </a:r>
        </a:p>
      </dgm:t>
    </dgm:pt>
    <dgm:pt modelId="{F657B805-2AA7-AD4D-9607-D714588DD4F9}" type="parTrans" cxnId="{87EE9C62-9D99-9C4E-A85B-1F62BE328BBE}">
      <dgm:prSet/>
      <dgm:spPr/>
      <dgm:t>
        <a:bodyPr/>
        <a:lstStyle/>
        <a:p>
          <a:endParaRPr lang="en-US"/>
        </a:p>
      </dgm:t>
    </dgm:pt>
    <dgm:pt modelId="{7AE3DFB0-2C8C-634D-B352-4320B5124984}" type="sibTrans" cxnId="{87EE9C62-9D99-9C4E-A85B-1F62BE328BBE}">
      <dgm:prSet/>
      <dgm:spPr/>
      <dgm:t>
        <a:bodyPr/>
        <a:lstStyle/>
        <a:p>
          <a:endParaRPr lang="en-US"/>
        </a:p>
      </dgm:t>
    </dgm:pt>
    <dgm:pt modelId="{CCB8AC52-92C5-874C-8AB1-D397CCF6B09B}">
      <dgm:prSet custT="1"/>
      <dgm:spPr>
        <a:solidFill>
          <a:srgbClr val="FFC000"/>
        </a:solidFill>
      </dgm:spPr>
      <dgm:t>
        <a:bodyPr/>
        <a:lstStyle/>
        <a:p>
          <a:pPr algn="l"/>
          <a:r>
            <a:rPr lang="en-GB" sz="2000" b="1" dirty="0" smtClean="0">
              <a:solidFill>
                <a:schemeClr val="bg1"/>
              </a:solidFill>
              <a:latin typeface="+mn-lt"/>
            </a:rPr>
            <a:t>4. Determining the institutional arrangements of the SIS</a:t>
          </a:r>
          <a:endParaRPr lang="en-GB" sz="2000" b="1" dirty="0">
            <a:solidFill>
              <a:schemeClr val="bg1"/>
            </a:solidFill>
            <a:latin typeface="+mn-lt"/>
          </a:endParaRPr>
        </a:p>
      </dgm:t>
    </dgm:pt>
    <dgm:pt modelId="{13EF6F17-2B9A-C349-A994-4AA242DD7CD6}" type="parTrans" cxnId="{C150D66F-2553-734C-A4B0-5FA6A54A1EBF}">
      <dgm:prSet/>
      <dgm:spPr/>
      <dgm:t>
        <a:bodyPr/>
        <a:lstStyle/>
        <a:p>
          <a:endParaRPr lang="en-US"/>
        </a:p>
      </dgm:t>
    </dgm:pt>
    <dgm:pt modelId="{CD67923A-FED3-EB41-B2FB-49C0CBE4D19A}" type="sibTrans" cxnId="{C150D66F-2553-734C-A4B0-5FA6A54A1EBF}">
      <dgm:prSet/>
      <dgm:spPr/>
      <dgm:t>
        <a:bodyPr/>
        <a:lstStyle/>
        <a:p>
          <a:endParaRPr lang="en-US"/>
        </a:p>
      </dgm:t>
    </dgm:pt>
    <dgm:pt modelId="{003F5FDE-5B90-6640-8C4B-AECE8AC650B9}">
      <dgm:prSet phldrT="[Text]"/>
      <dgm:spPr>
        <a:solidFill>
          <a:schemeClr val="bg1"/>
        </a:solidFill>
        <a:ln>
          <a:solidFill>
            <a:srgbClr val="C00000">
              <a:alpha val="90000"/>
            </a:srgbClr>
          </a:solidFill>
        </a:ln>
      </dgm:spPr>
      <dgm:t>
        <a:bodyPr/>
        <a:lstStyle/>
        <a:p>
          <a:pPr algn="ctr"/>
          <a:r>
            <a:rPr lang="en-US" b="1" u="sng" dirty="0" smtClean="0">
              <a:solidFill>
                <a:schemeClr val="tx1"/>
              </a:solidFill>
            </a:rPr>
            <a:t>Why</a:t>
          </a:r>
          <a:r>
            <a:rPr lang="en-US" dirty="0" smtClean="0">
              <a:solidFill>
                <a:schemeClr val="tx1"/>
              </a:solidFill>
            </a:rPr>
            <a:t> is the SIS being designed? </a:t>
          </a:r>
          <a:endParaRPr lang="en-US" dirty="0">
            <a:solidFill>
              <a:schemeClr val="tx1"/>
            </a:solidFill>
          </a:endParaRPr>
        </a:p>
      </dgm:t>
    </dgm:pt>
    <dgm:pt modelId="{AA46F592-97E8-9A4B-8CB6-E9E1A819BFAF}" type="parTrans" cxnId="{FE241142-208E-D341-A252-BB05BB777EDD}">
      <dgm:prSet/>
      <dgm:spPr/>
      <dgm:t>
        <a:bodyPr/>
        <a:lstStyle/>
        <a:p>
          <a:endParaRPr lang="en-US"/>
        </a:p>
      </dgm:t>
    </dgm:pt>
    <dgm:pt modelId="{2FF1543D-26CF-7940-9B4E-CCBB3427A6B3}" type="sibTrans" cxnId="{FE241142-208E-D341-A252-BB05BB777EDD}">
      <dgm:prSet/>
      <dgm:spPr/>
      <dgm:t>
        <a:bodyPr/>
        <a:lstStyle/>
        <a:p>
          <a:endParaRPr lang="en-US"/>
        </a:p>
      </dgm:t>
    </dgm:pt>
    <dgm:pt modelId="{44AA189D-A38F-8D42-89F3-989041941CEA}">
      <dgm:prSet/>
      <dgm:spPr>
        <a:solidFill>
          <a:schemeClr val="bg2"/>
        </a:solidFill>
        <a:ln>
          <a:solidFill>
            <a:srgbClr val="0070C0">
              <a:alpha val="90000"/>
            </a:srgbClr>
          </a:solidFill>
        </a:ln>
      </dgm:spPr>
      <dgm:t>
        <a:bodyPr/>
        <a:lstStyle/>
        <a:p>
          <a:r>
            <a:rPr lang="en-GB" b="1" i="1" u="sng" dirty="0" smtClean="0">
              <a:solidFill>
                <a:schemeClr val="tx1"/>
              </a:solidFill>
            </a:rPr>
            <a:t>What</a:t>
          </a:r>
          <a:r>
            <a:rPr lang="en-GB" i="1" dirty="0" smtClean="0">
              <a:solidFill>
                <a:schemeClr val="tx1"/>
              </a:solidFill>
            </a:rPr>
            <a:t> type of information should the SIS gather/provide</a:t>
          </a:r>
          <a:r>
            <a:rPr lang="en-GB" i="1" dirty="0" smtClean="0">
              <a:solidFill>
                <a:schemeClr val="bg1"/>
              </a:solidFill>
            </a:rPr>
            <a:t>?</a:t>
          </a:r>
          <a:endParaRPr lang="en-GB" b="1" i="1" dirty="0" smtClean="0">
            <a:solidFill>
              <a:schemeClr val="bg1"/>
            </a:solidFill>
            <a:latin typeface="+mn-lt"/>
          </a:endParaRPr>
        </a:p>
      </dgm:t>
    </dgm:pt>
    <dgm:pt modelId="{CA2C5286-C6F0-4A48-8E75-3FDE2B51AFEC}" type="parTrans" cxnId="{31CE39C5-F168-3545-A197-6ADCD4335523}">
      <dgm:prSet/>
      <dgm:spPr/>
      <dgm:t>
        <a:bodyPr/>
        <a:lstStyle/>
        <a:p>
          <a:endParaRPr lang="en-US"/>
        </a:p>
      </dgm:t>
    </dgm:pt>
    <dgm:pt modelId="{EA6397A7-2EA5-3249-A3B5-740937C0DF6E}" type="sibTrans" cxnId="{31CE39C5-F168-3545-A197-6ADCD4335523}">
      <dgm:prSet/>
      <dgm:spPr/>
      <dgm:t>
        <a:bodyPr/>
        <a:lstStyle/>
        <a:p>
          <a:endParaRPr lang="en-US"/>
        </a:p>
      </dgm:t>
    </dgm:pt>
    <dgm:pt modelId="{F0B09ABB-5B1D-C44B-9084-850AA3D430A9}">
      <dgm:prSet/>
      <dgm:spPr>
        <a:solidFill>
          <a:schemeClr val="bg2"/>
        </a:solidFill>
        <a:ln>
          <a:solidFill>
            <a:srgbClr val="00B050">
              <a:alpha val="90000"/>
            </a:srgbClr>
          </a:solidFill>
        </a:ln>
      </dgm:spPr>
      <dgm:t>
        <a:bodyPr/>
        <a:lstStyle/>
        <a:p>
          <a:r>
            <a:rPr lang="en-GB" b="1" i="1" u="sng" dirty="0" smtClean="0">
              <a:solidFill>
                <a:schemeClr val="tx1"/>
              </a:solidFill>
            </a:rPr>
            <a:t>Where </a:t>
          </a:r>
          <a:r>
            <a:rPr lang="en-GB" i="1" dirty="0" smtClean="0">
              <a:solidFill>
                <a:schemeClr val="tx1"/>
              </a:solidFill>
            </a:rPr>
            <a:t>will this information be drawn from?</a:t>
          </a:r>
          <a:endParaRPr lang="en-GB" b="1" i="1" dirty="0" smtClean="0">
            <a:solidFill>
              <a:schemeClr val="tx1"/>
            </a:solidFill>
            <a:latin typeface="+mn-lt"/>
          </a:endParaRPr>
        </a:p>
      </dgm:t>
    </dgm:pt>
    <dgm:pt modelId="{2C63943D-9A2C-EA42-87DC-89870A6EE6D1}" type="parTrans" cxnId="{F7771A2A-298D-714C-90B5-A84C9917624F}">
      <dgm:prSet/>
      <dgm:spPr/>
      <dgm:t>
        <a:bodyPr/>
        <a:lstStyle/>
        <a:p>
          <a:endParaRPr lang="en-US"/>
        </a:p>
      </dgm:t>
    </dgm:pt>
    <dgm:pt modelId="{23665BB4-E40B-5E4F-BB09-819D5BE2BE47}" type="sibTrans" cxnId="{F7771A2A-298D-714C-90B5-A84C9917624F}">
      <dgm:prSet/>
      <dgm:spPr/>
      <dgm:t>
        <a:bodyPr/>
        <a:lstStyle/>
        <a:p>
          <a:endParaRPr lang="en-US"/>
        </a:p>
      </dgm:t>
    </dgm:pt>
    <dgm:pt modelId="{2E96FF5C-7CD8-0C49-99B1-7F9ED29BAE01}">
      <dgm:prSet/>
      <dgm:spPr>
        <a:solidFill>
          <a:schemeClr val="bg2"/>
        </a:solidFill>
        <a:ln>
          <a:solidFill>
            <a:srgbClr val="FFC000">
              <a:alpha val="90000"/>
            </a:srgbClr>
          </a:solidFill>
        </a:ln>
      </dgm:spPr>
      <dgm:t>
        <a:bodyPr/>
        <a:lstStyle/>
        <a:p>
          <a:r>
            <a:rPr lang="en-GB" b="1" i="1" u="sng" dirty="0" smtClean="0">
              <a:solidFill>
                <a:schemeClr val="tx1"/>
              </a:solidFill>
            </a:rPr>
            <a:t>Who </a:t>
          </a:r>
          <a:r>
            <a:rPr lang="en-GB" b="0" i="1" dirty="0" smtClean="0">
              <a:solidFill>
                <a:schemeClr val="tx1"/>
              </a:solidFill>
            </a:rPr>
            <a:t>will collect, analyse and disseminate this information and </a:t>
          </a:r>
          <a:r>
            <a:rPr lang="en-GB" b="1" i="1" u="sng" dirty="0" smtClean="0">
              <a:solidFill>
                <a:schemeClr val="tx1"/>
              </a:solidFill>
            </a:rPr>
            <a:t>how</a:t>
          </a:r>
          <a:r>
            <a:rPr lang="en-GB" b="0" i="1" dirty="0" smtClean="0">
              <a:solidFill>
                <a:schemeClr val="tx1"/>
              </a:solidFill>
            </a:rPr>
            <a:t>?</a:t>
          </a:r>
        </a:p>
      </dgm:t>
    </dgm:pt>
    <dgm:pt modelId="{6D32D6A4-66C7-2E46-A16B-D5F4482076A4}" type="parTrans" cxnId="{A17665FF-0CA9-7842-9159-A99C78FACD98}">
      <dgm:prSet/>
      <dgm:spPr/>
      <dgm:t>
        <a:bodyPr/>
        <a:lstStyle/>
        <a:p>
          <a:endParaRPr lang="en-US"/>
        </a:p>
      </dgm:t>
    </dgm:pt>
    <dgm:pt modelId="{821A7B40-A279-394D-B609-E5CCE09598C6}" type="sibTrans" cxnId="{A17665FF-0CA9-7842-9159-A99C78FACD98}">
      <dgm:prSet/>
      <dgm:spPr/>
      <dgm:t>
        <a:bodyPr/>
        <a:lstStyle/>
        <a:p>
          <a:endParaRPr lang="en-US"/>
        </a:p>
      </dgm:t>
    </dgm:pt>
    <dgm:pt modelId="{6FB46A53-5F02-7F45-B1BC-9F622A7A0A5E}" type="pres">
      <dgm:prSet presAssocID="{EF3EFA1E-9C8C-FD46-8CBF-EA7916DF8B0C}" presName="Name0" presStyleCnt="0">
        <dgm:presLayoutVars>
          <dgm:chPref val="3"/>
          <dgm:dir/>
          <dgm:animLvl val="lvl"/>
          <dgm:resizeHandles/>
        </dgm:presLayoutVars>
      </dgm:prSet>
      <dgm:spPr/>
      <dgm:t>
        <a:bodyPr/>
        <a:lstStyle/>
        <a:p>
          <a:endParaRPr lang="en-US"/>
        </a:p>
      </dgm:t>
    </dgm:pt>
    <dgm:pt modelId="{A5F4D22D-ECA2-494B-BC4B-CB58E54EFB86}" type="pres">
      <dgm:prSet presAssocID="{EEEC4F76-4A18-4243-B433-61F13B38631F}" presName="horFlow" presStyleCnt="0"/>
      <dgm:spPr/>
    </dgm:pt>
    <dgm:pt modelId="{CF5BEE9C-F257-2F44-AD93-8C7CD3E8160E}" type="pres">
      <dgm:prSet presAssocID="{EEEC4F76-4A18-4243-B433-61F13B38631F}" presName="bigChev" presStyleLbl="node1" presStyleIdx="0" presStyleCnt="4" custScaleX="188638"/>
      <dgm:spPr/>
      <dgm:t>
        <a:bodyPr/>
        <a:lstStyle/>
        <a:p>
          <a:endParaRPr lang="en-US"/>
        </a:p>
      </dgm:t>
    </dgm:pt>
    <dgm:pt modelId="{40520264-4A7F-AE4C-A659-0E0983938D89}" type="pres">
      <dgm:prSet presAssocID="{AA46F592-97E8-9A4B-8CB6-E9E1A819BFAF}" presName="parTrans" presStyleCnt="0"/>
      <dgm:spPr/>
    </dgm:pt>
    <dgm:pt modelId="{0853D507-8FD9-8C4E-84C5-620619FFF756}" type="pres">
      <dgm:prSet presAssocID="{003F5FDE-5B90-6640-8C4B-AECE8AC650B9}" presName="node" presStyleLbl="alignAccFollowNode1" presStyleIdx="0" presStyleCnt="4" custScaleX="161534" custScaleY="79927">
        <dgm:presLayoutVars>
          <dgm:bulletEnabled val="1"/>
        </dgm:presLayoutVars>
      </dgm:prSet>
      <dgm:spPr/>
      <dgm:t>
        <a:bodyPr/>
        <a:lstStyle/>
        <a:p>
          <a:endParaRPr lang="en-US"/>
        </a:p>
      </dgm:t>
    </dgm:pt>
    <dgm:pt modelId="{47436E31-36BB-3F41-9898-746F42953F64}" type="pres">
      <dgm:prSet presAssocID="{EEEC4F76-4A18-4243-B433-61F13B38631F}" presName="vSp" presStyleCnt="0"/>
      <dgm:spPr/>
    </dgm:pt>
    <dgm:pt modelId="{183E7E57-F35B-444B-BAA3-0EDD36D2F5FE}" type="pres">
      <dgm:prSet presAssocID="{C0D2DF36-4420-A441-8F45-F1ABBB1ABAEF}" presName="horFlow" presStyleCnt="0"/>
      <dgm:spPr/>
    </dgm:pt>
    <dgm:pt modelId="{44C335D8-1D1C-8F41-A777-79FC7B4B1EEF}" type="pres">
      <dgm:prSet presAssocID="{C0D2DF36-4420-A441-8F45-F1ABBB1ABAEF}" presName="bigChev" presStyleLbl="node1" presStyleIdx="1" presStyleCnt="4" custScaleX="189675"/>
      <dgm:spPr/>
      <dgm:t>
        <a:bodyPr/>
        <a:lstStyle/>
        <a:p>
          <a:endParaRPr lang="en-US"/>
        </a:p>
      </dgm:t>
    </dgm:pt>
    <dgm:pt modelId="{290B19C9-32BD-A54D-AB05-E8D7B7E06C8C}" type="pres">
      <dgm:prSet presAssocID="{CA2C5286-C6F0-4A48-8E75-3FDE2B51AFEC}" presName="parTrans" presStyleCnt="0"/>
      <dgm:spPr/>
    </dgm:pt>
    <dgm:pt modelId="{FDBE22F0-E85E-2945-8704-1738E6C7AF9D}" type="pres">
      <dgm:prSet presAssocID="{44AA189D-A38F-8D42-89F3-989041941CEA}" presName="node" presStyleLbl="alignAccFollowNode1" presStyleIdx="1" presStyleCnt="4" custScaleX="164896" custScaleY="77938">
        <dgm:presLayoutVars>
          <dgm:bulletEnabled val="1"/>
        </dgm:presLayoutVars>
      </dgm:prSet>
      <dgm:spPr/>
      <dgm:t>
        <a:bodyPr/>
        <a:lstStyle/>
        <a:p>
          <a:endParaRPr lang="en-US"/>
        </a:p>
      </dgm:t>
    </dgm:pt>
    <dgm:pt modelId="{D50DBA65-73B0-5E42-BD58-E3A0C9C1D3CE}" type="pres">
      <dgm:prSet presAssocID="{C0D2DF36-4420-A441-8F45-F1ABBB1ABAEF}" presName="vSp" presStyleCnt="0"/>
      <dgm:spPr/>
    </dgm:pt>
    <dgm:pt modelId="{651B362C-58B0-FD4E-BFDD-809D779199BE}" type="pres">
      <dgm:prSet presAssocID="{5F21F174-E759-0849-97CF-36B30D948961}" presName="horFlow" presStyleCnt="0"/>
      <dgm:spPr/>
    </dgm:pt>
    <dgm:pt modelId="{CC8B3733-6CD5-1041-9F28-59FAB885EADE}" type="pres">
      <dgm:prSet presAssocID="{5F21F174-E759-0849-97CF-36B30D948961}" presName="bigChev" presStyleLbl="node1" presStyleIdx="2" presStyleCnt="4" custScaleX="193048"/>
      <dgm:spPr/>
      <dgm:t>
        <a:bodyPr/>
        <a:lstStyle/>
        <a:p>
          <a:endParaRPr lang="en-US"/>
        </a:p>
      </dgm:t>
    </dgm:pt>
    <dgm:pt modelId="{64C742CA-1507-FB45-9CDF-CB706F53DA6B}" type="pres">
      <dgm:prSet presAssocID="{2C63943D-9A2C-EA42-87DC-89870A6EE6D1}" presName="parTrans" presStyleCnt="0"/>
      <dgm:spPr/>
    </dgm:pt>
    <dgm:pt modelId="{E24C3341-4A89-0E42-A49E-70D50D2FD679}" type="pres">
      <dgm:prSet presAssocID="{F0B09ABB-5B1D-C44B-9084-850AA3D430A9}" presName="node" presStyleLbl="alignAccFollowNode1" presStyleIdx="2" presStyleCnt="4" custScaleX="162605" custScaleY="82767">
        <dgm:presLayoutVars>
          <dgm:bulletEnabled val="1"/>
        </dgm:presLayoutVars>
      </dgm:prSet>
      <dgm:spPr/>
      <dgm:t>
        <a:bodyPr/>
        <a:lstStyle/>
        <a:p>
          <a:endParaRPr lang="en-US"/>
        </a:p>
      </dgm:t>
    </dgm:pt>
    <dgm:pt modelId="{6BE8EAB4-50D8-804F-A440-D02ECD1B0D67}" type="pres">
      <dgm:prSet presAssocID="{5F21F174-E759-0849-97CF-36B30D948961}" presName="vSp" presStyleCnt="0"/>
      <dgm:spPr/>
    </dgm:pt>
    <dgm:pt modelId="{470C481C-999D-AF43-B853-7F83C9CE8DCE}" type="pres">
      <dgm:prSet presAssocID="{CCB8AC52-92C5-874C-8AB1-D397CCF6B09B}" presName="horFlow" presStyleCnt="0"/>
      <dgm:spPr/>
    </dgm:pt>
    <dgm:pt modelId="{702C7A67-5949-9544-BB46-1D1CA99B016E}" type="pres">
      <dgm:prSet presAssocID="{CCB8AC52-92C5-874C-8AB1-D397CCF6B09B}" presName="bigChev" presStyleLbl="node1" presStyleIdx="3" presStyleCnt="4" custScaleX="195660"/>
      <dgm:spPr/>
      <dgm:t>
        <a:bodyPr/>
        <a:lstStyle/>
        <a:p>
          <a:endParaRPr lang="en-US"/>
        </a:p>
      </dgm:t>
    </dgm:pt>
    <dgm:pt modelId="{9F5BEA54-B550-9E47-A869-1FCA8D64BE09}" type="pres">
      <dgm:prSet presAssocID="{6D32D6A4-66C7-2E46-A16B-D5F4482076A4}" presName="parTrans" presStyleCnt="0"/>
      <dgm:spPr/>
    </dgm:pt>
    <dgm:pt modelId="{ED4E8F81-796A-0248-933D-B2BEB1A38726}" type="pres">
      <dgm:prSet presAssocID="{2E96FF5C-7CD8-0C49-99B1-7F9ED29BAE01}" presName="node" presStyleLbl="alignAccFollowNode1" presStyleIdx="3" presStyleCnt="4" custScaleX="162447" custScaleY="80331" custLinFactNeighborX="4210" custLinFactNeighborY="223">
        <dgm:presLayoutVars>
          <dgm:bulletEnabled val="1"/>
        </dgm:presLayoutVars>
      </dgm:prSet>
      <dgm:spPr/>
      <dgm:t>
        <a:bodyPr/>
        <a:lstStyle/>
        <a:p>
          <a:endParaRPr lang="en-US"/>
        </a:p>
      </dgm:t>
    </dgm:pt>
  </dgm:ptLst>
  <dgm:cxnLst>
    <dgm:cxn modelId="{1EC711A6-E6BE-724D-9F75-5875BD9DBF3A}" type="presOf" srcId="{44AA189D-A38F-8D42-89F3-989041941CEA}" destId="{FDBE22F0-E85E-2945-8704-1738E6C7AF9D}" srcOrd="0" destOrd="0" presId="urn:microsoft.com/office/officeart/2005/8/layout/lProcess3"/>
    <dgm:cxn modelId="{87EE9C62-9D99-9C4E-A85B-1F62BE328BBE}" srcId="{EF3EFA1E-9C8C-FD46-8CBF-EA7916DF8B0C}" destId="{5F21F174-E759-0849-97CF-36B30D948961}" srcOrd="2" destOrd="0" parTransId="{F657B805-2AA7-AD4D-9607-D714588DD4F9}" sibTransId="{7AE3DFB0-2C8C-634D-B352-4320B5124984}"/>
    <dgm:cxn modelId="{C150D66F-2553-734C-A4B0-5FA6A54A1EBF}" srcId="{EF3EFA1E-9C8C-FD46-8CBF-EA7916DF8B0C}" destId="{CCB8AC52-92C5-874C-8AB1-D397CCF6B09B}" srcOrd="3" destOrd="0" parTransId="{13EF6F17-2B9A-C349-A994-4AA242DD7CD6}" sibTransId="{CD67923A-FED3-EB41-B2FB-49C0CBE4D19A}"/>
    <dgm:cxn modelId="{9DD8BD31-487F-DC4F-8104-85F4C3D0D00A}" type="presOf" srcId="{003F5FDE-5B90-6640-8C4B-AECE8AC650B9}" destId="{0853D507-8FD9-8C4E-84C5-620619FFF756}" srcOrd="0" destOrd="0" presId="urn:microsoft.com/office/officeart/2005/8/layout/lProcess3"/>
    <dgm:cxn modelId="{A17665FF-0CA9-7842-9159-A99C78FACD98}" srcId="{CCB8AC52-92C5-874C-8AB1-D397CCF6B09B}" destId="{2E96FF5C-7CD8-0C49-99B1-7F9ED29BAE01}" srcOrd="0" destOrd="0" parTransId="{6D32D6A4-66C7-2E46-A16B-D5F4482076A4}" sibTransId="{821A7B40-A279-394D-B609-E5CCE09598C6}"/>
    <dgm:cxn modelId="{9E018F35-855C-3C42-A44B-70C453ECBADF}" srcId="{EF3EFA1E-9C8C-FD46-8CBF-EA7916DF8B0C}" destId="{C0D2DF36-4420-A441-8F45-F1ABBB1ABAEF}" srcOrd="1" destOrd="0" parTransId="{C0F55877-74B2-F747-8EF1-38D141EE8117}" sibTransId="{2C5B079A-B5A5-DC41-BB4A-1580E3281343}"/>
    <dgm:cxn modelId="{E2ECBE61-2CA9-EA4A-816B-02E48316E207}" type="presOf" srcId="{2E96FF5C-7CD8-0C49-99B1-7F9ED29BAE01}" destId="{ED4E8F81-796A-0248-933D-B2BEB1A38726}" srcOrd="0" destOrd="0" presId="urn:microsoft.com/office/officeart/2005/8/layout/lProcess3"/>
    <dgm:cxn modelId="{7E2164ED-1906-C74F-8F98-2D1AE7B7CF70}" type="presOf" srcId="{F0B09ABB-5B1D-C44B-9084-850AA3D430A9}" destId="{E24C3341-4A89-0E42-A49E-70D50D2FD679}" srcOrd="0" destOrd="0" presId="urn:microsoft.com/office/officeart/2005/8/layout/lProcess3"/>
    <dgm:cxn modelId="{0150C970-629E-7B42-B66A-11A921825251}" type="presOf" srcId="{EF3EFA1E-9C8C-FD46-8CBF-EA7916DF8B0C}" destId="{6FB46A53-5F02-7F45-B1BC-9F622A7A0A5E}" srcOrd="0" destOrd="0" presId="urn:microsoft.com/office/officeart/2005/8/layout/lProcess3"/>
    <dgm:cxn modelId="{B2D2FAA5-BA21-FC46-A5D1-F0130F385547}" type="presOf" srcId="{5F21F174-E759-0849-97CF-36B30D948961}" destId="{CC8B3733-6CD5-1041-9F28-59FAB885EADE}" srcOrd="0" destOrd="0" presId="urn:microsoft.com/office/officeart/2005/8/layout/lProcess3"/>
    <dgm:cxn modelId="{58541EF5-CD03-ED48-805C-A81FFB8F5A51}" srcId="{EF3EFA1E-9C8C-FD46-8CBF-EA7916DF8B0C}" destId="{EEEC4F76-4A18-4243-B433-61F13B38631F}" srcOrd="0" destOrd="0" parTransId="{6716E3BF-E47C-E248-97A5-ED9DDCBE8E21}" sibTransId="{3AA3FE15-2F43-4B44-B6FD-2BAFD993F23D}"/>
    <dgm:cxn modelId="{62D7EA7C-D956-FE46-84F5-46F5596BB79F}" type="presOf" srcId="{C0D2DF36-4420-A441-8F45-F1ABBB1ABAEF}" destId="{44C335D8-1D1C-8F41-A777-79FC7B4B1EEF}" srcOrd="0" destOrd="0" presId="urn:microsoft.com/office/officeart/2005/8/layout/lProcess3"/>
    <dgm:cxn modelId="{FE241142-208E-D341-A252-BB05BB777EDD}" srcId="{EEEC4F76-4A18-4243-B433-61F13B38631F}" destId="{003F5FDE-5B90-6640-8C4B-AECE8AC650B9}" srcOrd="0" destOrd="0" parTransId="{AA46F592-97E8-9A4B-8CB6-E9E1A819BFAF}" sibTransId="{2FF1543D-26CF-7940-9B4E-CCBB3427A6B3}"/>
    <dgm:cxn modelId="{EB84F03E-5E1C-194B-877F-17D6A2EACC62}" type="presOf" srcId="{CCB8AC52-92C5-874C-8AB1-D397CCF6B09B}" destId="{702C7A67-5949-9544-BB46-1D1CA99B016E}" srcOrd="0" destOrd="0" presId="urn:microsoft.com/office/officeart/2005/8/layout/lProcess3"/>
    <dgm:cxn modelId="{7B7148C4-966F-3542-9695-B4728254F263}" type="presOf" srcId="{EEEC4F76-4A18-4243-B433-61F13B38631F}" destId="{CF5BEE9C-F257-2F44-AD93-8C7CD3E8160E}" srcOrd="0" destOrd="0" presId="urn:microsoft.com/office/officeart/2005/8/layout/lProcess3"/>
    <dgm:cxn modelId="{F7771A2A-298D-714C-90B5-A84C9917624F}" srcId="{5F21F174-E759-0849-97CF-36B30D948961}" destId="{F0B09ABB-5B1D-C44B-9084-850AA3D430A9}" srcOrd="0" destOrd="0" parTransId="{2C63943D-9A2C-EA42-87DC-89870A6EE6D1}" sibTransId="{23665BB4-E40B-5E4F-BB09-819D5BE2BE47}"/>
    <dgm:cxn modelId="{31CE39C5-F168-3545-A197-6ADCD4335523}" srcId="{C0D2DF36-4420-A441-8F45-F1ABBB1ABAEF}" destId="{44AA189D-A38F-8D42-89F3-989041941CEA}" srcOrd="0" destOrd="0" parTransId="{CA2C5286-C6F0-4A48-8E75-3FDE2B51AFEC}" sibTransId="{EA6397A7-2EA5-3249-A3B5-740937C0DF6E}"/>
    <dgm:cxn modelId="{3949EE3B-9689-C04E-B9CC-3DE494A4799B}" type="presParOf" srcId="{6FB46A53-5F02-7F45-B1BC-9F622A7A0A5E}" destId="{A5F4D22D-ECA2-494B-BC4B-CB58E54EFB86}" srcOrd="0" destOrd="0" presId="urn:microsoft.com/office/officeart/2005/8/layout/lProcess3"/>
    <dgm:cxn modelId="{93922369-95D6-194E-8D99-2AA44DE85513}" type="presParOf" srcId="{A5F4D22D-ECA2-494B-BC4B-CB58E54EFB86}" destId="{CF5BEE9C-F257-2F44-AD93-8C7CD3E8160E}" srcOrd="0" destOrd="0" presId="urn:microsoft.com/office/officeart/2005/8/layout/lProcess3"/>
    <dgm:cxn modelId="{8CAD2C71-1E8C-F941-B2B5-D6E0B74FFBFE}" type="presParOf" srcId="{A5F4D22D-ECA2-494B-BC4B-CB58E54EFB86}" destId="{40520264-4A7F-AE4C-A659-0E0983938D89}" srcOrd="1" destOrd="0" presId="urn:microsoft.com/office/officeart/2005/8/layout/lProcess3"/>
    <dgm:cxn modelId="{0E83C961-4036-0D4C-9CC6-B7C02CA4400D}" type="presParOf" srcId="{A5F4D22D-ECA2-494B-BC4B-CB58E54EFB86}" destId="{0853D507-8FD9-8C4E-84C5-620619FFF756}" srcOrd="2" destOrd="0" presId="urn:microsoft.com/office/officeart/2005/8/layout/lProcess3"/>
    <dgm:cxn modelId="{142C52C7-929A-4746-8741-9B6445A50F12}" type="presParOf" srcId="{6FB46A53-5F02-7F45-B1BC-9F622A7A0A5E}" destId="{47436E31-36BB-3F41-9898-746F42953F64}" srcOrd="1" destOrd="0" presId="urn:microsoft.com/office/officeart/2005/8/layout/lProcess3"/>
    <dgm:cxn modelId="{B257C238-B174-F44F-9A52-26AE7ED82DA1}" type="presParOf" srcId="{6FB46A53-5F02-7F45-B1BC-9F622A7A0A5E}" destId="{183E7E57-F35B-444B-BAA3-0EDD36D2F5FE}" srcOrd="2" destOrd="0" presId="urn:microsoft.com/office/officeart/2005/8/layout/lProcess3"/>
    <dgm:cxn modelId="{5333014B-CDCB-0B46-88AC-9C93595F2404}" type="presParOf" srcId="{183E7E57-F35B-444B-BAA3-0EDD36D2F5FE}" destId="{44C335D8-1D1C-8F41-A777-79FC7B4B1EEF}" srcOrd="0" destOrd="0" presId="urn:microsoft.com/office/officeart/2005/8/layout/lProcess3"/>
    <dgm:cxn modelId="{596F61FC-879F-834E-9E27-8397A46ECA3E}" type="presParOf" srcId="{183E7E57-F35B-444B-BAA3-0EDD36D2F5FE}" destId="{290B19C9-32BD-A54D-AB05-E8D7B7E06C8C}" srcOrd="1" destOrd="0" presId="urn:microsoft.com/office/officeart/2005/8/layout/lProcess3"/>
    <dgm:cxn modelId="{7C73D232-B7E9-8E4E-B05A-6C4732DC5918}" type="presParOf" srcId="{183E7E57-F35B-444B-BAA3-0EDD36D2F5FE}" destId="{FDBE22F0-E85E-2945-8704-1738E6C7AF9D}" srcOrd="2" destOrd="0" presId="urn:microsoft.com/office/officeart/2005/8/layout/lProcess3"/>
    <dgm:cxn modelId="{0777BAF5-5C70-4649-89F7-42938BF765E9}" type="presParOf" srcId="{6FB46A53-5F02-7F45-B1BC-9F622A7A0A5E}" destId="{D50DBA65-73B0-5E42-BD58-E3A0C9C1D3CE}" srcOrd="3" destOrd="0" presId="urn:microsoft.com/office/officeart/2005/8/layout/lProcess3"/>
    <dgm:cxn modelId="{04A04662-5AB8-FC46-B5E5-C39BD8D9F8B8}" type="presParOf" srcId="{6FB46A53-5F02-7F45-B1BC-9F622A7A0A5E}" destId="{651B362C-58B0-FD4E-BFDD-809D779199BE}" srcOrd="4" destOrd="0" presId="urn:microsoft.com/office/officeart/2005/8/layout/lProcess3"/>
    <dgm:cxn modelId="{99C82AF3-EBC2-7D42-8DF4-E021E602B6D4}" type="presParOf" srcId="{651B362C-58B0-FD4E-BFDD-809D779199BE}" destId="{CC8B3733-6CD5-1041-9F28-59FAB885EADE}" srcOrd="0" destOrd="0" presId="urn:microsoft.com/office/officeart/2005/8/layout/lProcess3"/>
    <dgm:cxn modelId="{8431F65F-A53F-0D40-84E5-FB102FC37FE9}" type="presParOf" srcId="{651B362C-58B0-FD4E-BFDD-809D779199BE}" destId="{64C742CA-1507-FB45-9CDF-CB706F53DA6B}" srcOrd="1" destOrd="0" presId="urn:microsoft.com/office/officeart/2005/8/layout/lProcess3"/>
    <dgm:cxn modelId="{16AAD28E-DD46-E644-B111-412B3F81AF1D}" type="presParOf" srcId="{651B362C-58B0-FD4E-BFDD-809D779199BE}" destId="{E24C3341-4A89-0E42-A49E-70D50D2FD679}" srcOrd="2" destOrd="0" presId="urn:microsoft.com/office/officeart/2005/8/layout/lProcess3"/>
    <dgm:cxn modelId="{C4B3F923-DF60-504E-8037-620F44AF1625}" type="presParOf" srcId="{6FB46A53-5F02-7F45-B1BC-9F622A7A0A5E}" destId="{6BE8EAB4-50D8-804F-A440-D02ECD1B0D67}" srcOrd="5" destOrd="0" presId="urn:microsoft.com/office/officeart/2005/8/layout/lProcess3"/>
    <dgm:cxn modelId="{70CFD5B5-71B3-3443-90D7-5CCB81EBD3FD}" type="presParOf" srcId="{6FB46A53-5F02-7F45-B1BC-9F622A7A0A5E}" destId="{470C481C-999D-AF43-B853-7F83C9CE8DCE}" srcOrd="6" destOrd="0" presId="urn:microsoft.com/office/officeart/2005/8/layout/lProcess3"/>
    <dgm:cxn modelId="{804B693F-913C-6F4D-A3AF-DD879C8D3B58}" type="presParOf" srcId="{470C481C-999D-AF43-B853-7F83C9CE8DCE}" destId="{702C7A67-5949-9544-BB46-1D1CA99B016E}" srcOrd="0" destOrd="0" presId="urn:microsoft.com/office/officeart/2005/8/layout/lProcess3"/>
    <dgm:cxn modelId="{0EF908EE-ABA8-274B-9BE4-9F82394ABF91}" type="presParOf" srcId="{470C481C-999D-AF43-B853-7F83C9CE8DCE}" destId="{9F5BEA54-B550-9E47-A869-1FCA8D64BE09}" srcOrd="1" destOrd="0" presId="urn:microsoft.com/office/officeart/2005/8/layout/lProcess3"/>
    <dgm:cxn modelId="{82DE1B17-527D-C943-B099-F9174DD14B57}" type="presParOf" srcId="{470C481C-999D-AF43-B853-7F83C9CE8DCE}" destId="{ED4E8F81-796A-0248-933D-B2BEB1A38726}"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2BC35B-3BFE-834E-A157-6A6C1B33F146}" type="doc">
      <dgm:prSet loTypeId="urn:microsoft.com/office/officeart/2005/8/layout/hProcess9" loCatId="" qsTypeId="urn:microsoft.com/office/officeart/2005/8/quickstyle/simple4" qsCatId="simple" csTypeId="urn:microsoft.com/office/officeart/2005/8/colors/accent1_2" csCatId="accent1" phldr="1"/>
      <dgm:spPr/>
    </dgm:pt>
    <dgm:pt modelId="{99BE3333-9A3C-064C-9CD3-0C407894BC8A}">
      <dgm:prSet phldrT="[Text]"/>
      <dgm:spPr>
        <a:solidFill>
          <a:srgbClr val="92D050"/>
        </a:solidFill>
      </dgm:spPr>
      <dgm:t>
        <a:bodyPr/>
        <a:lstStyle/>
        <a:p>
          <a:r>
            <a:rPr lang="en-US" dirty="0" smtClean="0"/>
            <a:t>No blueprint for SIS design</a:t>
          </a:r>
          <a:endParaRPr lang="en-US" dirty="0"/>
        </a:p>
      </dgm:t>
    </dgm:pt>
    <dgm:pt modelId="{0DA1FDDC-2C53-8C46-890B-5FDB2FE51253}" type="parTrans" cxnId="{03810B37-2358-A849-8CF0-8A999CBF44D3}">
      <dgm:prSet/>
      <dgm:spPr/>
      <dgm:t>
        <a:bodyPr/>
        <a:lstStyle/>
        <a:p>
          <a:endParaRPr lang="en-US"/>
        </a:p>
      </dgm:t>
    </dgm:pt>
    <dgm:pt modelId="{1243E34E-6ABA-AE4C-A99D-7BA3C1A5EE1D}" type="sibTrans" cxnId="{03810B37-2358-A849-8CF0-8A999CBF44D3}">
      <dgm:prSet/>
      <dgm:spPr/>
      <dgm:t>
        <a:bodyPr/>
        <a:lstStyle/>
        <a:p>
          <a:endParaRPr lang="en-US"/>
        </a:p>
      </dgm:t>
    </dgm:pt>
    <dgm:pt modelId="{049BC7BC-E611-F94C-B83C-2695078AC435}">
      <dgm:prSet phldrT="[Text]"/>
      <dgm:spPr>
        <a:solidFill>
          <a:srgbClr val="92D050"/>
        </a:solidFill>
      </dgm:spPr>
      <dgm:t>
        <a:bodyPr/>
        <a:lstStyle/>
        <a:p>
          <a:r>
            <a:rPr lang="en-US" dirty="0" smtClean="0"/>
            <a:t>Learning by doing process</a:t>
          </a:r>
          <a:endParaRPr lang="en-US" dirty="0"/>
        </a:p>
      </dgm:t>
    </dgm:pt>
    <dgm:pt modelId="{8D9AFDD1-09D5-8949-BA0F-E709E525486A}" type="parTrans" cxnId="{EDFBE5A5-895A-524D-9D81-F7239A369EF0}">
      <dgm:prSet/>
      <dgm:spPr/>
      <dgm:t>
        <a:bodyPr/>
        <a:lstStyle/>
        <a:p>
          <a:endParaRPr lang="en-US"/>
        </a:p>
      </dgm:t>
    </dgm:pt>
    <dgm:pt modelId="{5EEDD6ED-9328-6540-A616-8D04C3D630E8}" type="sibTrans" cxnId="{EDFBE5A5-895A-524D-9D81-F7239A369EF0}">
      <dgm:prSet/>
      <dgm:spPr/>
      <dgm:t>
        <a:bodyPr/>
        <a:lstStyle/>
        <a:p>
          <a:endParaRPr lang="en-US"/>
        </a:p>
      </dgm:t>
    </dgm:pt>
    <dgm:pt modelId="{693BE346-5DB6-714D-8633-8C396065D5AC}">
      <dgm:prSet phldrT="[Text]"/>
      <dgm:spPr>
        <a:solidFill>
          <a:srgbClr val="0070C0"/>
        </a:solidFill>
      </dgm:spPr>
      <dgm:t>
        <a:bodyPr/>
        <a:lstStyle/>
        <a:p>
          <a:r>
            <a:rPr lang="en-US" dirty="0" smtClean="0"/>
            <a:t>Important to hear from other country experiences</a:t>
          </a:r>
          <a:endParaRPr lang="en-US" dirty="0"/>
        </a:p>
      </dgm:t>
    </dgm:pt>
    <dgm:pt modelId="{492ED9C8-C424-824A-8C6D-B50CDC98052D}" type="parTrans" cxnId="{4C717529-01B5-5644-AD55-73D07D573B69}">
      <dgm:prSet/>
      <dgm:spPr/>
      <dgm:t>
        <a:bodyPr/>
        <a:lstStyle/>
        <a:p>
          <a:endParaRPr lang="en-US"/>
        </a:p>
      </dgm:t>
    </dgm:pt>
    <dgm:pt modelId="{82C0D035-6641-AF45-97C9-412B8C37F589}" type="sibTrans" cxnId="{4C717529-01B5-5644-AD55-73D07D573B69}">
      <dgm:prSet/>
      <dgm:spPr/>
      <dgm:t>
        <a:bodyPr/>
        <a:lstStyle/>
        <a:p>
          <a:endParaRPr lang="en-US"/>
        </a:p>
      </dgm:t>
    </dgm:pt>
    <dgm:pt modelId="{C82BC7CE-C7DE-FC40-BB5A-FFAA6CF7DDD4}" type="pres">
      <dgm:prSet presAssocID="{072BC35B-3BFE-834E-A157-6A6C1B33F146}" presName="CompostProcess" presStyleCnt="0">
        <dgm:presLayoutVars>
          <dgm:dir/>
          <dgm:resizeHandles val="exact"/>
        </dgm:presLayoutVars>
      </dgm:prSet>
      <dgm:spPr/>
    </dgm:pt>
    <dgm:pt modelId="{E263FE27-F421-B641-95D5-B2C679724E20}" type="pres">
      <dgm:prSet presAssocID="{072BC35B-3BFE-834E-A157-6A6C1B33F146}" presName="arrow" presStyleLbl="bgShp" presStyleIdx="0" presStyleCnt="1"/>
      <dgm:spPr/>
    </dgm:pt>
    <dgm:pt modelId="{0DDBE2FD-9B4E-AD45-9C49-190F69C88E1C}" type="pres">
      <dgm:prSet presAssocID="{072BC35B-3BFE-834E-A157-6A6C1B33F146}" presName="linearProcess" presStyleCnt="0"/>
      <dgm:spPr/>
    </dgm:pt>
    <dgm:pt modelId="{2324E6B5-857A-C74C-AFB9-2BBE7DDE099A}" type="pres">
      <dgm:prSet presAssocID="{99BE3333-9A3C-064C-9CD3-0C407894BC8A}" presName="textNode" presStyleLbl="node1" presStyleIdx="0" presStyleCnt="3">
        <dgm:presLayoutVars>
          <dgm:bulletEnabled val="1"/>
        </dgm:presLayoutVars>
      </dgm:prSet>
      <dgm:spPr/>
      <dgm:t>
        <a:bodyPr/>
        <a:lstStyle/>
        <a:p>
          <a:endParaRPr lang="en-US"/>
        </a:p>
      </dgm:t>
    </dgm:pt>
    <dgm:pt modelId="{E477643B-1B51-AA42-9907-3D28969DEDB4}" type="pres">
      <dgm:prSet presAssocID="{1243E34E-6ABA-AE4C-A99D-7BA3C1A5EE1D}" presName="sibTrans" presStyleCnt="0"/>
      <dgm:spPr/>
    </dgm:pt>
    <dgm:pt modelId="{30867179-9728-F545-9D89-B09CEE404B0B}" type="pres">
      <dgm:prSet presAssocID="{049BC7BC-E611-F94C-B83C-2695078AC435}" presName="textNode" presStyleLbl="node1" presStyleIdx="1" presStyleCnt="3">
        <dgm:presLayoutVars>
          <dgm:bulletEnabled val="1"/>
        </dgm:presLayoutVars>
      </dgm:prSet>
      <dgm:spPr/>
      <dgm:t>
        <a:bodyPr/>
        <a:lstStyle/>
        <a:p>
          <a:endParaRPr lang="en-US"/>
        </a:p>
      </dgm:t>
    </dgm:pt>
    <dgm:pt modelId="{693A734B-047D-1749-A0B0-14F2054DAFA3}" type="pres">
      <dgm:prSet presAssocID="{5EEDD6ED-9328-6540-A616-8D04C3D630E8}" presName="sibTrans" presStyleCnt="0"/>
      <dgm:spPr/>
    </dgm:pt>
    <dgm:pt modelId="{4949283F-C4A1-254E-A474-AECC5776CC51}" type="pres">
      <dgm:prSet presAssocID="{693BE346-5DB6-714D-8633-8C396065D5AC}" presName="textNode" presStyleLbl="node1" presStyleIdx="2" presStyleCnt="3">
        <dgm:presLayoutVars>
          <dgm:bulletEnabled val="1"/>
        </dgm:presLayoutVars>
      </dgm:prSet>
      <dgm:spPr/>
      <dgm:t>
        <a:bodyPr/>
        <a:lstStyle/>
        <a:p>
          <a:endParaRPr lang="en-US"/>
        </a:p>
      </dgm:t>
    </dgm:pt>
  </dgm:ptLst>
  <dgm:cxnLst>
    <dgm:cxn modelId="{EDFBE5A5-895A-524D-9D81-F7239A369EF0}" srcId="{072BC35B-3BFE-834E-A157-6A6C1B33F146}" destId="{049BC7BC-E611-F94C-B83C-2695078AC435}" srcOrd="1" destOrd="0" parTransId="{8D9AFDD1-09D5-8949-BA0F-E709E525486A}" sibTransId="{5EEDD6ED-9328-6540-A616-8D04C3D630E8}"/>
    <dgm:cxn modelId="{4C717529-01B5-5644-AD55-73D07D573B69}" srcId="{072BC35B-3BFE-834E-A157-6A6C1B33F146}" destId="{693BE346-5DB6-714D-8633-8C396065D5AC}" srcOrd="2" destOrd="0" parTransId="{492ED9C8-C424-824A-8C6D-B50CDC98052D}" sibTransId="{82C0D035-6641-AF45-97C9-412B8C37F589}"/>
    <dgm:cxn modelId="{03810B37-2358-A849-8CF0-8A999CBF44D3}" srcId="{072BC35B-3BFE-834E-A157-6A6C1B33F146}" destId="{99BE3333-9A3C-064C-9CD3-0C407894BC8A}" srcOrd="0" destOrd="0" parTransId="{0DA1FDDC-2C53-8C46-890B-5FDB2FE51253}" sibTransId="{1243E34E-6ABA-AE4C-A99D-7BA3C1A5EE1D}"/>
    <dgm:cxn modelId="{A0ADC6B3-2EDA-AB4F-978C-5D8E6818FAA2}" type="presOf" srcId="{693BE346-5DB6-714D-8633-8C396065D5AC}" destId="{4949283F-C4A1-254E-A474-AECC5776CC51}" srcOrd="0" destOrd="0" presId="urn:microsoft.com/office/officeart/2005/8/layout/hProcess9"/>
    <dgm:cxn modelId="{DE1781AD-20EA-F448-8F84-1EEA0017D30D}" type="presOf" srcId="{049BC7BC-E611-F94C-B83C-2695078AC435}" destId="{30867179-9728-F545-9D89-B09CEE404B0B}" srcOrd="0" destOrd="0" presId="urn:microsoft.com/office/officeart/2005/8/layout/hProcess9"/>
    <dgm:cxn modelId="{6E2AC4D7-10F7-7040-86A7-B1D44E5F9937}" type="presOf" srcId="{072BC35B-3BFE-834E-A157-6A6C1B33F146}" destId="{C82BC7CE-C7DE-FC40-BB5A-FFAA6CF7DDD4}" srcOrd="0" destOrd="0" presId="urn:microsoft.com/office/officeart/2005/8/layout/hProcess9"/>
    <dgm:cxn modelId="{1F1AF685-D449-7046-8D72-F00B66C61172}" type="presOf" srcId="{99BE3333-9A3C-064C-9CD3-0C407894BC8A}" destId="{2324E6B5-857A-C74C-AFB9-2BBE7DDE099A}" srcOrd="0" destOrd="0" presId="urn:microsoft.com/office/officeart/2005/8/layout/hProcess9"/>
    <dgm:cxn modelId="{63727A9D-7598-784C-AC88-E30243200286}" type="presParOf" srcId="{C82BC7CE-C7DE-FC40-BB5A-FFAA6CF7DDD4}" destId="{E263FE27-F421-B641-95D5-B2C679724E20}" srcOrd="0" destOrd="0" presId="urn:microsoft.com/office/officeart/2005/8/layout/hProcess9"/>
    <dgm:cxn modelId="{46DDF4B4-E6E8-EA4E-8078-CB2541EF33EF}" type="presParOf" srcId="{C82BC7CE-C7DE-FC40-BB5A-FFAA6CF7DDD4}" destId="{0DDBE2FD-9B4E-AD45-9C49-190F69C88E1C}" srcOrd="1" destOrd="0" presId="urn:microsoft.com/office/officeart/2005/8/layout/hProcess9"/>
    <dgm:cxn modelId="{B91AF22E-2757-8747-A8A4-3A130CB0DAAA}" type="presParOf" srcId="{0DDBE2FD-9B4E-AD45-9C49-190F69C88E1C}" destId="{2324E6B5-857A-C74C-AFB9-2BBE7DDE099A}" srcOrd="0" destOrd="0" presId="urn:microsoft.com/office/officeart/2005/8/layout/hProcess9"/>
    <dgm:cxn modelId="{1BE6835E-AB52-C641-B8AE-3D6D941F396C}" type="presParOf" srcId="{0DDBE2FD-9B4E-AD45-9C49-190F69C88E1C}" destId="{E477643B-1B51-AA42-9907-3D28969DEDB4}" srcOrd="1" destOrd="0" presId="urn:microsoft.com/office/officeart/2005/8/layout/hProcess9"/>
    <dgm:cxn modelId="{349532DF-7AEC-2C47-B831-CCB206057333}" type="presParOf" srcId="{0DDBE2FD-9B4E-AD45-9C49-190F69C88E1C}" destId="{30867179-9728-F545-9D89-B09CEE404B0B}" srcOrd="2" destOrd="0" presId="urn:microsoft.com/office/officeart/2005/8/layout/hProcess9"/>
    <dgm:cxn modelId="{20891BEB-979D-4F4B-978C-2DB89AE95DE2}" type="presParOf" srcId="{0DDBE2FD-9B4E-AD45-9C49-190F69C88E1C}" destId="{693A734B-047D-1749-A0B0-14F2054DAFA3}" srcOrd="3" destOrd="0" presId="urn:microsoft.com/office/officeart/2005/8/layout/hProcess9"/>
    <dgm:cxn modelId="{26E895F2-9AC7-924E-8267-361091DC6553}" type="presParOf" srcId="{0DDBE2FD-9B4E-AD45-9C49-190F69C88E1C}" destId="{4949283F-C4A1-254E-A474-AECC5776CC5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747B4-BA7B-BE4A-AB46-CF269D10BF6E}">
      <dsp:nvSpPr>
        <dsp:cNvPr id="0" name=""/>
        <dsp:cNvSpPr/>
      </dsp:nvSpPr>
      <dsp:spPr>
        <a:xfrm>
          <a:off x="740" y="1292498"/>
          <a:ext cx="2324870" cy="191753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GB" sz="1800" kern="1200" dirty="0" smtClean="0">
              <a:latin typeface="+mn-lt"/>
              <a:ea typeface="Futura Medium" charset="0"/>
              <a:cs typeface="Futura Medium" charset="0"/>
            </a:rPr>
            <a:t>Implement</a:t>
          </a:r>
          <a:r>
            <a:rPr lang="en-GB" sz="1800" kern="1200" baseline="0" dirty="0" smtClean="0">
              <a:latin typeface="+mn-lt"/>
              <a:ea typeface="Futura Medium" charset="0"/>
              <a:cs typeface="Futura Medium" charset="0"/>
            </a:rPr>
            <a:t> </a:t>
          </a:r>
          <a:r>
            <a:rPr lang="en-GB" sz="1800" kern="1200" dirty="0" smtClean="0">
              <a:latin typeface="+mn-lt"/>
              <a:ea typeface="Futura Medium" charset="0"/>
              <a:cs typeface="Futura Medium" charset="0"/>
            </a:rPr>
            <a:t>REDD+ activities in a manner consistent with the Cancun safeguards</a:t>
          </a:r>
          <a:endParaRPr lang="en-US" sz="1800" kern="1200" dirty="0">
            <a:latin typeface="+mn-lt"/>
            <a:ea typeface="Futura Medium" charset="0"/>
            <a:cs typeface="Futura Medium" charset="0"/>
          </a:endParaRPr>
        </a:p>
      </dsp:txBody>
      <dsp:txXfrm>
        <a:off x="44868" y="1336626"/>
        <a:ext cx="2236614" cy="1418376"/>
      </dsp:txXfrm>
    </dsp:sp>
    <dsp:sp modelId="{CAE474ED-5B63-8C44-8021-4743DA353992}">
      <dsp:nvSpPr>
        <dsp:cNvPr id="0" name=""/>
        <dsp:cNvSpPr/>
      </dsp:nvSpPr>
      <dsp:spPr>
        <a:xfrm flipH="1">
          <a:off x="2393879" y="2679609"/>
          <a:ext cx="45732" cy="1107984"/>
        </a:xfrm>
        <a:prstGeom prst="circularArrow">
          <a:avLst>
            <a:gd name="adj1" fmla="val 3053"/>
            <a:gd name="adj2" fmla="val 374751"/>
            <a:gd name="adj3" fmla="val 2150262"/>
            <a:gd name="adj4" fmla="val 9024489"/>
            <a:gd name="adj5" fmla="val 3561"/>
          </a:avLst>
        </a:prstGeom>
        <a:solidFill>
          <a:schemeClr val="bg1"/>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57A248D-8F50-174B-9A20-C743C63371F2}">
      <dsp:nvSpPr>
        <dsp:cNvPr id="0" name=""/>
        <dsp:cNvSpPr/>
      </dsp:nvSpPr>
      <dsp:spPr>
        <a:xfrm>
          <a:off x="517377" y="2799130"/>
          <a:ext cx="2066551" cy="821799"/>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a:lnSpc>
              <a:spcPct val="90000"/>
            </a:lnSpc>
            <a:spcBef>
              <a:spcPct val="0"/>
            </a:spcBef>
            <a:spcAft>
              <a:spcPct val="35000"/>
            </a:spcAft>
          </a:pPr>
          <a:r>
            <a:rPr lang="en-US" sz="4900" kern="1200" dirty="0" smtClean="0">
              <a:latin typeface="+mn-lt"/>
            </a:rPr>
            <a:t>1</a:t>
          </a:r>
          <a:endParaRPr lang="en-US" sz="4900" kern="1200" dirty="0">
            <a:latin typeface="+mn-lt"/>
          </a:endParaRPr>
        </a:p>
      </dsp:txBody>
      <dsp:txXfrm>
        <a:off x="541447" y="2823200"/>
        <a:ext cx="2018411" cy="773659"/>
      </dsp:txXfrm>
    </dsp:sp>
    <dsp:sp modelId="{A33E9113-FD0F-0C4F-B054-90A172B02791}">
      <dsp:nvSpPr>
        <dsp:cNvPr id="0" name=""/>
        <dsp:cNvSpPr/>
      </dsp:nvSpPr>
      <dsp:spPr>
        <a:xfrm>
          <a:off x="2952829" y="1292498"/>
          <a:ext cx="2324870" cy="191753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GB" sz="1800" kern="1200" dirty="0" smtClean="0">
              <a:latin typeface="+mn-lt"/>
              <a:ea typeface="Futura Medium" charset="0"/>
              <a:cs typeface="Futura Medium" charset="0"/>
            </a:rPr>
            <a:t>Develop a</a:t>
          </a:r>
          <a:r>
            <a:rPr lang="en-GB" sz="1800" kern="1200" baseline="0" dirty="0" smtClean="0">
              <a:latin typeface="+mn-lt"/>
              <a:ea typeface="Futura Medium" charset="0"/>
              <a:cs typeface="Futura Medium" charset="0"/>
            </a:rPr>
            <a:t> Safeguard Information System (SIS)</a:t>
          </a:r>
          <a:endParaRPr lang="en-US" sz="1800" kern="1200" dirty="0">
            <a:latin typeface="+mn-lt"/>
            <a:ea typeface="Futura Medium" charset="0"/>
            <a:cs typeface="Futura Medium" charset="0"/>
          </a:endParaRPr>
        </a:p>
      </dsp:txBody>
      <dsp:txXfrm>
        <a:off x="2996957" y="1747525"/>
        <a:ext cx="2236614" cy="1418376"/>
      </dsp:txXfrm>
    </dsp:sp>
    <dsp:sp modelId="{A6F498D2-525B-2D40-9345-2702216DA835}">
      <dsp:nvSpPr>
        <dsp:cNvPr id="0" name=""/>
        <dsp:cNvSpPr/>
      </dsp:nvSpPr>
      <dsp:spPr>
        <a:xfrm flipV="1">
          <a:off x="6894538" y="2114187"/>
          <a:ext cx="45727" cy="1374576"/>
        </a:xfrm>
        <a:prstGeom prst="leftCircularArrow">
          <a:avLst>
            <a:gd name="adj1" fmla="val 2733"/>
            <a:gd name="adj2" fmla="val 332976"/>
            <a:gd name="adj3" fmla="val 19491513"/>
            <a:gd name="adj4" fmla="val 12575511"/>
            <a:gd name="adj5" fmla="val 3188"/>
          </a:avLst>
        </a:prstGeom>
        <a:solidFill>
          <a:srgbClr val="FFFFFF"/>
        </a:solidFill>
        <a:ln>
          <a:solidFill>
            <a:srgbClr val="FFFFFF"/>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ABBF3EF-4C3F-8F44-B1A6-35E68EC46AAB}">
      <dsp:nvSpPr>
        <dsp:cNvPr id="0" name=""/>
        <dsp:cNvSpPr/>
      </dsp:nvSpPr>
      <dsp:spPr>
        <a:xfrm>
          <a:off x="3469467" y="881598"/>
          <a:ext cx="2066551" cy="821799"/>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a:lnSpc>
              <a:spcPct val="90000"/>
            </a:lnSpc>
            <a:spcBef>
              <a:spcPct val="0"/>
            </a:spcBef>
            <a:spcAft>
              <a:spcPct val="35000"/>
            </a:spcAft>
          </a:pPr>
          <a:r>
            <a:rPr lang="en-US" sz="4900" kern="1200" dirty="0" smtClean="0">
              <a:latin typeface="+mn-lt"/>
            </a:rPr>
            <a:t>2</a:t>
          </a:r>
          <a:endParaRPr lang="en-US" sz="4900" kern="1200" dirty="0">
            <a:latin typeface="+mn-lt"/>
          </a:endParaRPr>
        </a:p>
      </dsp:txBody>
      <dsp:txXfrm>
        <a:off x="3493537" y="905668"/>
        <a:ext cx="2018411" cy="773659"/>
      </dsp:txXfrm>
    </dsp:sp>
    <dsp:sp modelId="{5DF94ADE-CA33-D741-9962-1EB8426AF605}">
      <dsp:nvSpPr>
        <dsp:cNvPr id="0" name=""/>
        <dsp:cNvSpPr/>
      </dsp:nvSpPr>
      <dsp:spPr>
        <a:xfrm>
          <a:off x="5904918" y="1292498"/>
          <a:ext cx="2324870" cy="191753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GB" sz="1800" kern="1200" dirty="0" smtClean="0">
              <a:latin typeface="+mn-lt"/>
              <a:ea typeface="Futura Medium" charset="0"/>
              <a:cs typeface="Futura Medium" charset="0"/>
            </a:rPr>
            <a:t>Provide</a:t>
          </a:r>
          <a:r>
            <a:rPr lang="en-GB" sz="1800" kern="1200" baseline="0" dirty="0" smtClean="0">
              <a:latin typeface="+mn-lt"/>
              <a:ea typeface="Futura Medium" charset="0"/>
              <a:cs typeface="Futura Medium" charset="0"/>
            </a:rPr>
            <a:t> the most recent</a:t>
          </a:r>
          <a:r>
            <a:rPr lang="en-GB" sz="1800" kern="1200" dirty="0" smtClean="0">
              <a:latin typeface="+mn-lt"/>
              <a:ea typeface="Futura Medium" charset="0"/>
              <a:cs typeface="Futura Medium" charset="0"/>
            </a:rPr>
            <a:t> summary of information</a:t>
          </a:r>
          <a:endParaRPr lang="en-US" sz="1800" kern="1200" dirty="0">
            <a:latin typeface="+mn-lt"/>
            <a:ea typeface="Futura Medium" charset="0"/>
            <a:cs typeface="Futura Medium" charset="0"/>
          </a:endParaRPr>
        </a:p>
      </dsp:txBody>
      <dsp:txXfrm>
        <a:off x="5949046" y="1336626"/>
        <a:ext cx="2236614" cy="1418376"/>
      </dsp:txXfrm>
    </dsp:sp>
    <dsp:sp modelId="{1C34B194-1310-7047-AAEC-E25B5570FD65}">
      <dsp:nvSpPr>
        <dsp:cNvPr id="0" name=""/>
        <dsp:cNvSpPr/>
      </dsp:nvSpPr>
      <dsp:spPr>
        <a:xfrm>
          <a:off x="6421556" y="2799130"/>
          <a:ext cx="2066551" cy="821799"/>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a:lnSpc>
              <a:spcPct val="90000"/>
            </a:lnSpc>
            <a:spcBef>
              <a:spcPct val="0"/>
            </a:spcBef>
            <a:spcAft>
              <a:spcPct val="35000"/>
            </a:spcAft>
          </a:pPr>
          <a:r>
            <a:rPr lang="en-US" sz="4900" kern="1200" dirty="0" smtClean="0">
              <a:latin typeface="+mn-lt"/>
            </a:rPr>
            <a:t>3</a:t>
          </a:r>
          <a:endParaRPr lang="en-US" sz="4900" kern="1200" dirty="0">
            <a:latin typeface="+mn-lt"/>
          </a:endParaRPr>
        </a:p>
      </dsp:txBody>
      <dsp:txXfrm>
        <a:off x="6445626" y="2823200"/>
        <a:ext cx="2018411" cy="773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D5E10-BF35-FE41-BF57-41B0F461257E}">
      <dsp:nvSpPr>
        <dsp:cNvPr id="0" name=""/>
        <dsp:cNvSpPr/>
      </dsp:nvSpPr>
      <dsp:spPr>
        <a:xfrm>
          <a:off x="0" y="92904"/>
          <a:ext cx="8089612" cy="6949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SIS design and operation will be different in each country due to different national circumstances</a:t>
          </a:r>
        </a:p>
      </dsp:txBody>
      <dsp:txXfrm>
        <a:off x="33926" y="126830"/>
        <a:ext cx="8021760" cy="627128"/>
      </dsp:txXfrm>
    </dsp:sp>
    <dsp:sp modelId="{7D750BEF-005C-254B-A52D-448E6F399912}">
      <dsp:nvSpPr>
        <dsp:cNvPr id="0" name=""/>
        <dsp:cNvSpPr/>
      </dsp:nvSpPr>
      <dsp:spPr>
        <a:xfrm>
          <a:off x="0" y="839724"/>
          <a:ext cx="8089612" cy="6949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The SIS should be regarded as country-driven and country-tailored</a:t>
          </a:r>
        </a:p>
      </dsp:txBody>
      <dsp:txXfrm>
        <a:off x="33926" y="873650"/>
        <a:ext cx="8021760" cy="627128"/>
      </dsp:txXfrm>
    </dsp:sp>
    <dsp:sp modelId="{020C8164-DA4C-2247-A2A2-F835CBD3BD2D}">
      <dsp:nvSpPr>
        <dsp:cNvPr id="0" name=""/>
        <dsp:cNvSpPr/>
      </dsp:nvSpPr>
      <dsp:spPr>
        <a:xfrm>
          <a:off x="0" y="1586544"/>
          <a:ext cx="8089612" cy="6949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Iterative and learning-by-doing process with a step-wise approach allowing for improvements</a:t>
          </a:r>
        </a:p>
      </dsp:txBody>
      <dsp:txXfrm>
        <a:off x="33926" y="1620470"/>
        <a:ext cx="8021760" cy="627128"/>
      </dsp:txXfrm>
    </dsp:sp>
    <dsp:sp modelId="{3BFD3C97-5759-EE4C-92D7-61E94D3926B9}">
      <dsp:nvSpPr>
        <dsp:cNvPr id="0" name=""/>
        <dsp:cNvSpPr/>
      </dsp:nvSpPr>
      <dsp:spPr>
        <a:xfrm>
          <a:off x="0" y="2333364"/>
          <a:ext cx="8089612" cy="6949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solidFill>
              <a:latin typeface="+mn-lt"/>
            </a:rPr>
            <a:t>SIS design will be influenced by a country’s REDD+, and safeguards approach</a:t>
          </a:r>
        </a:p>
      </dsp:txBody>
      <dsp:txXfrm>
        <a:off x="33926" y="2367290"/>
        <a:ext cx="8021760" cy="627128"/>
      </dsp:txXfrm>
    </dsp:sp>
    <dsp:sp modelId="{C9A37228-0FFE-0C4C-A62E-6AA0D431A1E6}">
      <dsp:nvSpPr>
        <dsp:cNvPr id="0" name=""/>
        <dsp:cNvSpPr/>
      </dsp:nvSpPr>
      <dsp:spPr>
        <a:xfrm>
          <a:off x="0" y="3080184"/>
          <a:ext cx="8089612" cy="6949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Developing a SIS may not require an entirely new system or entirely new components to be established</a:t>
          </a:r>
        </a:p>
      </dsp:txBody>
      <dsp:txXfrm>
        <a:off x="33926" y="3114110"/>
        <a:ext cx="8021760" cy="627128"/>
      </dsp:txXfrm>
    </dsp:sp>
    <dsp:sp modelId="{138B450F-1DE4-A847-9012-787D0F188830}">
      <dsp:nvSpPr>
        <dsp:cNvPr id="0" name=""/>
        <dsp:cNvSpPr/>
      </dsp:nvSpPr>
      <dsp:spPr>
        <a:xfrm>
          <a:off x="0" y="3799295"/>
          <a:ext cx="8089612" cy="6949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smtClean="0">
              <a:latin typeface="+mn-lt"/>
            </a:rPr>
            <a:t>A SIS is more than a web interface </a:t>
          </a:r>
          <a:endParaRPr lang="en-GB" sz="1800" kern="1200" dirty="0">
            <a:latin typeface="+mn-lt"/>
          </a:endParaRPr>
        </a:p>
      </dsp:txBody>
      <dsp:txXfrm>
        <a:off x="33926" y="3833221"/>
        <a:ext cx="8021760" cy="627128"/>
      </dsp:txXfrm>
    </dsp:sp>
    <dsp:sp modelId="{FE017DD8-F16D-5F41-9E32-B23A8200E8CF}">
      <dsp:nvSpPr>
        <dsp:cNvPr id="0" name=""/>
        <dsp:cNvSpPr/>
      </dsp:nvSpPr>
      <dsp:spPr>
        <a:xfrm>
          <a:off x="0" y="4573824"/>
          <a:ext cx="8089612" cy="694980"/>
        </a:xfrm>
        <a:prstGeom prst="roundRect">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A SIS provides a strong basis for developing summaries of safeguards information. </a:t>
          </a:r>
          <a:endParaRPr lang="en-US" sz="1800" kern="1200" dirty="0"/>
        </a:p>
      </dsp:txBody>
      <dsp:txXfrm>
        <a:off x="33926" y="4607750"/>
        <a:ext cx="8021760" cy="6271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BEE9C-F257-2F44-AD93-8C7CD3E8160E}">
      <dsp:nvSpPr>
        <dsp:cNvPr id="0" name=""/>
        <dsp:cNvSpPr/>
      </dsp:nvSpPr>
      <dsp:spPr>
        <a:xfrm>
          <a:off x="67787" y="2902"/>
          <a:ext cx="4618521" cy="979340"/>
        </a:xfrm>
        <a:prstGeom prst="chevron">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l" defTabSz="889000">
            <a:lnSpc>
              <a:spcPct val="90000"/>
            </a:lnSpc>
            <a:spcBef>
              <a:spcPct val="0"/>
            </a:spcBef>
            <a:spcAft>
              <a:spcPct val="35000"/>
            </a:spcAft>
          </a:pPr>
          <a:r>
            <a:rPr lang="en-GB" sz="2000" b="1" kern="1200" dirty="0" smtClean="0">
              <a:solidFill>
                <a:schemeClr val="bg1"/>
              </a:solidFill>
              <a:latin typeface="+mn-lt"/>
            </a:rPr>
            <a:t>1. Defining the objectives and scope of the SIS</a:t>
          </a:r>
          <a:endParaRPr lang="en-US" sz="2000" kern="1200" dirty="0">
            <a:solidFill>
              <a:schemeClr val="bg1"/>
            </a:solidFill>
          </a:endParaRPr>
        </a:p>
      </dsp:txBody>
      <dsp:txXfrm>
        <a:off x="557457" y="2902"/>
        <a:ext cx="3639181" cy="979340"/>
      </dsp:txXfrm>
    </dsp:sp>
    <dsp:sp modelId="{0853D507-8FD9-8C4E-84C5-620619FFF756}">
      <dsp:nvSpPr>
        <dsp:cNvPr id="0" name=""/>
        <dsp:cNvSpPr/>
      </dsp:nvSpPr>
      <dsp:spPr>
        <a:xfrm>
          <a:off x="4368023" y="167728"/>
          <a:ext cx="3282583" cy="649688"/>
        </a:xfrm>
        <a:prstGeom prst="chevron">
          <a:avLst/>
        </a:prstGeom>
        <a:solidFill>
          <a:schemeClr val="bg1"/>
        </a:solidFill>
        <a:ln w="9525" cap="flat" cmpd="sng" algn="ctr">
          <a:solidFill>
            <a:srgbClr val="C00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b="1" u="sng" kern="1200" dirty="0" smtClean="0">
              <a:solidFill>
                <a:schemeClr val="tx1"/>
              </a:solidFill>
            </a:rPr>
            <a:t>Why</a:t>
          </a:r>
          <a:r>
            <a:rPr lang="en-US" sz="1500" kern="1200" dirty="0" smtClean="0">
              <a:solidFill>
                <a:schemeClr val="tx1"/>
              </a:solidFill>
            </a:rPr>
            <a:t> is the SIS being designed? </a:t>
          </a:r>
          <a:endParaRPr lang="en-US" sz="1500" kern="1200" dirty="0">
            <a:solidFill>
              <a:schemeClr val="tx1"/>
            </a:solidFill>
          </a:endParaRPr>
        </a:p>
      </dsp:txBody>
      <dsp:txXfrm>
        <a:off x="4692867" y="167728"/>
        <a:ext cx="2632895" cy="649688"/>
      </dsp:txXfrm>
    </dsp:sp>
    <dsp:sp modelId="{44C335D8-1D1C-8F41-A777-79FC7B4B1EEF}">
      <dsp:nvSpPr>
        <dsp:cNvPr id="0" name=""/>
        <dsp:cNvSpPr/>
      </dsp:nvSpPr>
      <dsp:spPr>
        <a:xfrm>
          <a:off x="67787" y="1119350"/>
          <a:ext cx="4643911" cy="979340"/>
        </a:xfrm>
        <a:prstGeom prst="chevron">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l" defTabSz="889000">
            <a:lnSpc>
              <a:spcPct val="90000"/>
            </a:lnSpc>
            <a:spcBef>
              <a:spcPct val="0"/>
            </a:spcBef>
            <a:spcAft>
              <a:spcPct val="35000"/>
            </a:spcAft>
          </a:pPr>
          <a:r>
            <a:rPr lang="en-GB" sz="2000" b="1" kern="1200" dirty="0" smtClean="0">
              <a:solidFill>
                <a:schemeClr val="bg1"/>
              </a:solidFill>
              <a:latin typeface="+mn-lt"/>
            </a:rPr>
            <a:t>2. Determining the SIS information needs </a:t>
          </a:r>
        </a:p>
      </dsp:txBody>
      <dsp:txXfrm>
        <a:off x="557457" y="1119350"/>
        <a:ext cx="3664571" cy="979340"/>
      </dsp:txXfrm>
    </dsp:sp>
    <dsp:sp modelId="{FDBE22F0-E85E-2945-8704-1738E6C7AF9D}">
      <dsp:nvSpPr>
        <dsp:cNvPr id="0" name=""/>
        <dsp:cNvSpPr/>
      </dsp:nvSpPr>
      <dsp:spPr>
        <a:xfrm>
          <a:off x="4393412" y="1292260"/>
          <a:ext cx="3350904" cy="633521"/>
        </a:xfrm>
        <a:prstGeom prst="chevron">
          <a:avLst/>
        </a:prstGeom>
        <a:solidFill>
          <a:schemeClr val="bg2"/>
        </a:solidFill>
        <a:ln w="9525" cap="flat" cmpd="sng" algn="ctr">
          <a:solidFill>
            <a:srgbClr val="0070C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GB" sz="1500" b="1" i="1" u="sng" kern="1200" dirty="0" smtClean="0">
              <a:solidFill>
                <a:schemeClr val="tx1"/>
              </a:solidFill>
            </a:rPr>
            <a:t>What</a:t>
          </a:r>
          <a:r>
            <a:rPr lang="en-GB" sz="1500" i="1" kern="1200" dirty="0" smtClean="0">
              <a:solidFill>
                <a:schemeClr val="tx1"/>
              </a:solidFill>
            </a:rPr>
            <a:t> type of information should the SIS gather/provide</a:t>
          </a:r>
          <a:r>
            <a:rPr lang="en-GB" sz="1500" i="1" kern="1200" dirty="0" smtClean="0">
              <a:solidFill>
                <a:schemeClr val="bg1"/>
              </a:solidFill>
            </a:rPr>
            <a:t>?</a:t>
          </a:r>
          <a:endParaRPr lang="en-GB" sz="1500" b="1" i="1" kern="1200" dirty="0" smtClean="0">
            <a:solidFill>
              <a:schemeClr val="bg1"/>
            </a:solidFill>
            <a:latin typeface="+mn-lt"/>
          </a:endParaRPr>
        </a:p>
      </dsp:txBody>
      <dsp:txXfrm>
        <a:off x="4710173" y="1292260"/>
        <a:ext cx="2717383" cy="633521"/>
      </dsp:txXfrm>
    </dsp:sp>
    <dsp:sp modelId="{CC8B3733-6CD5-1041-9F28-59FAB885EADE}">
      <dsp:nvSpPr>
        <dsp:cNvPr id="0" name=""/>
        <dsp:cNvSpPr/>
      </dsp:nvSpPr>
      <dsp:spPr>
        <a:xfrm>
          <a:off x="67787" y="2235798"/>
          <a:ext cx="4726493" cy="979340"/>
        </a:xfrm>
        <a:prstGeom prst="chevron">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l" defTabSz="889000">
            <a:lnSpc>
              <a:spcPct val="90000"/>
            </a:lnSpc>
            <a:spcBef>
              <a:spcPct val="0"/>
            </a:spcBef>
            <a:spcAft>
              <a:spcPct val="35000"/>
            </a:spcAft>
          </a:pPr>
          <a:r>
            <a:rPr lang="en-GB" sz="2000" b="1" kern="1200" dirty="0" smtClean="0">
              <a:solidFill>
                <a:schemeClr val="bg1"/>
              </a:solidFill>
              <a:latin typeface="+mn-lt"/>
            </a:rPr>
            <a:t>3. Assessing existing information systems and sources</a:t>
          </a:r>
        </a:p>
      </dsp:txBody>
      <dsp:txXfrm>
        <a:off x="557457" y="2235798"/>
        <a:ext cx="3747153" cy="979340"/>
      </dsp:txXfrm>
    </dsp:sp>
    <dsp:sp modelId="{E24C3341-4A89-0E42-A49E-70D50D2FD679}">
      <dsp:nvSpPr>
        <dsp:cNvPr id="0" name=""/>
        <dsp:cNvSpPr/>
      </dsp:nvSpPr>
      <dsp:spPr>
        <a:xfrm>
          <a:off x="4475995" y="2389082"/>
          <a:ext cx="3304348" cy="672773"/>
        </a:xfrm>
        <a:prstGeom prst="chevron">
          <a:avLst/>
        </a:prstGeom>
        <a:solidFill>
          <a:schemeClr val="bg2"/>
        </a:solidFill>
        <a:ln w="9525" cap="flat" cmpd="sng" algn="ctr">
          <a:solidFill>
            <a:srgbClr val="00B05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GB" sz="1500" b="1" i="1" u="sng" kern="1200" dirty="0" smtClean="0">
              <a:solidFill>
                <a:schemeClr val="tx1"/>
              </a:solidFill>
            </a:rPr>
            <a:t>Where </a:t>
          </a:r>
          <a:r>
            <a:rPr lang="en-GB" sz="1500" i="1" kern="1200" dirty="0" smtClean="0">
              <a:solidFill>
                <a:schemeClr val="tx1"/>
              </a:solidFill>
            </a:rPr>
            <a:t>will this information be drawn from?</a:t>
          </a:r>
          <a:endParaRPr lang="en-GB" sz="1500" b="1" i="1" kern="1200" dirty="0" smtClean="0">
            <a:solidFill>
              <a:schemeClr val="tx1"/>
            </a:solidFill>
            <a:latin typeface="+mn-lt"/>
          </a:endParaRPr>
        </a:p>
      </dsp:txBody>
      <dsp:txXfrm>
        <a:off x="4812382" y="2389082"/>
        <a:ext cx="2631575" cy="672773"/>
      </dsp:txXfrm>
    </dsp:sp>
    <dsp:sp modelId="{702C7A67-5949-9544-BB46-1D1CA99B016E}">
      <dsp:nvSpPr>
        <dsp:cNvPr id="0" name=""/>
        <dsp:cNvSpPr/>
      </dsp:nvSpPr>
      <dsp:spPr>
        <a:xfrm>
          <a:off x="67787" y="3352247"/>
          <a:ext cx="4790444" cy="979340"/>
        </a:xfrm>
        <a:prstGeom prst="chevron">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l" defTabSz="889000">
            <a:lnSpc>
              <a:spcPct val="90000"/>
            </a:lnSpc>
            <a:spcBef>
              <a:spcPct val="0"/>
            </a:spcBef>
            <a:spcAft>
              <a:spcPct val="35000"/>
            </a:spcAft>
          </a:pPr>
          <a:r>
            <a:rPr lang="en-GB" sz="2000" b="1" kern="1200" dirty="0" smtClean="0">
              <a:solidFill>
                <a:schemeClr val="bg1"/>
              </a:solidFill>
              <a:latin typeface="+mn-lt"/>
            </a:rPr>
            <a:t>4. Determining the institutional arrangements of the SIS</a:t>
          </a:r>
          <a:endParaRPr lang="en-GB" sz="2000" b="1" kern="1200" dirty="0">
            <a:solidFill>
              <a:schemeClr val="bg1"/>
            </a:solidFill>
            <a:latin typeface="+mn-lt"/>
          </a:endParaRPr>
        </a:p>
      </dsp:txBody>
      <dsp:txXfrm>
        <a:off x="557457" y="3352247"/>
        <a:ext cx="3811104" cy="979340"/>
      </dsp:txXfrm>
    </dsp:sp>
    <dsp:sp modelId="{ED4E8F81-796A-0248-933D-B2BEB1A38726}">
      <dsp:nvSpPr>
        <dsp:cNvPr id="0" name=""/>
        <dsp:cNvSpPr/>
      </dsp:nvSpPr>
      <dsp:spPr>
        <a:xfrm>
          <a:off x="4553346" y="3517243"/>
          <a:ext cx="3301137" cy="652972"/>
        </a:xfrm>
        <a:prstGeom prst="chevron">
          <a:avLst/>
        </a:prstGeom>
        <a:solidFill>
          <a:schemeClr val="bg2"/>
        </a:solidFill>
        <a:ln w="9525" cap="flat" cmpd="sng" algn="ctr">
          <a:solidFill>
            <a:srgbClr val="FFC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GB" sz="1500" b="1" i="1" u="sng" kern="1200" dirty="0" smtClean="0">
              <a:solidFill>
                <a:schemeClr val="tx1"/>
              </a:solidFill>
            </a:rPr>
            <a:t>Who </a:t>
          </a:r>
          <a:r>
            <a:rPr lang="en-GB" sz="1500" b="0" i="1" kern="1200" dirty="0" smtClean="0">
              <a:solidFill>
                <a:schemeClr val="tx1"/>
              </a:solidFill>
            </a:rPr>
            <a:t>will collect, analyse and disseminate this information and </a:t>
          </a:r>
          <a:r>
            <a:rPr lang="en-GB" sz="1500" b="1" i="1" u="sng" kern="1200" dirty="0" smtClean="0">
              <a:solidFill>
                <a:schemeClr val="tx1"/>
              </a:solidFill>
            </a:rPr>
            <a:t>how</a:t>
          </a:r>
          <a:r>
            <a:rPr lang="en-GB" sz="1500" b="0" i="1" kern="1200" dirty="0" smtClean="0">
              <a:solidFill>
                <a:schemeClr val="tx1"/>
              </a:solidFill>
            </a:rPr>
            <a:t>?</a:t>
          </a:r>
        </a:p>
      </dsp:txBody>
      <dsp:txXfrm>
        <a:off x="4879832" y="3517243"/>
        <a:ext cx="2648165" cy="652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3FE27-F421-B641-95D5-B2C679724E20}">
      <dsp:nvSpPr>
        <dsp:cNvPr id="0" name=""/>
        <dsp:cNvSpPr/>
      </dsp:nvSpPr>
      <dsp:spPr>
        <a:xfrm>
          <a:off x="504998" y="0"/>
          <a:ext cx="5723312" cy="3110735"/>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324E6B5-857A-C74C-AFB9-2BBE7DDE099A}">
      <dsp:nvSpPr>
        <dsp:cNvPr id="0" name=""/>
        <dsp:cNvSpPr/>
      </dsp:nvSpPr>
      <dsp:spPr>
        <a:xfrm>
          <a:off x="228169" y="933220"/>
          <a:ext cx="2019992" cy="1244294"/>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No blueprint for SIS design</a:t>
          </a:r>
          <a:endParaRPr lang="en-US" sz="1800" kern="1200" dirty="0"/>
        </a:p>
      </dsp:txBody>
      <dsp:txXfrm>
        <a:off x="288910" y="993961"/>
        <a:ext cx="1898510" cy="1122812"/>
      </dsp:txXfrm>
    </dsp:sp>
    <dsp:sp modelId="{30867179-9728-F545-9D89-B09CEE404B0B}">
      <dsp:nvSpPr>
        <dsp:cNvPr id="0" name=""/>
        <dsp:cNvSpPr/>
      </dsp:nvSpPr>
      <dsp:spPr>
        <a:xfrm>
          <a:off x="2356658" y="933220"/>
          <a:ext cx="2019992" cy="1244294"/>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Learning by doing process</a:t>
          </a:r>
          <a:endParaRPr lang="en-US" sz="1800" kern="1200" dirty="0"/>
        </a:p>
      </dsp:txBody>
      <dsp:txXfrm>
        <a:off x="2417399" y="993961"/>
        <a:ext cx="1898510" cy="1122812"/>
      </dsp:txXfrm>
    </dsp:sp>
    <dsp:sp modelId="{4949283F-C4A1-254E-A474-AECC5776CC51}">
      <dsp:nvSpPr>
        <dsp:cNvPr id="0" name=""/>
        <dsp:cNvSpPr/>
      </dsp:nvSpPr>
      <dsp:spPr>
        <a:xfrm>
          <a:off x="4485146" y="933220"/>
          <a:ext cx="2019992" cy="1244294"/>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Important to hear from other country experiences</a:t>
          </a:r>
          <a:endParaRPr lang="en-US" sz="1800" kern="1200" dirty="0"/>
        </a:p>
      </dsp:txBody>
      <dsp:txXfrm>
        <a:off x="4545887" y="993961"/>
        <a:ext cx="1898510" cy="11228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851788F-5A92-2C41-8D50-BA5613FE115E}" type="datetimeFigureOut">
              <a:rPr lang="en-US" altLang="en-US"/>
              <a:pPr>
                <a:defRPr/>
              </a:pPr>
              <a:t>10/25/17</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DDDCA95-4454-F34E-BFC6-F1B029ED236A}" type="slidenum">
              <a:rPr lang="en-US" altLang="en-US"/>
              <a:pPr>
                <a:defRPr/>
              </a:pPr>
              <a:t>‹#›</a:t>
            </a:fld>
            <a:endParaRPr lang="en-US" altLang="en-US" dirty="0"/>
          </a:p>
        </p:txBody>
      </p:sp>
    </p:spTree>
    <p:extLst>
      <p:ext uri="{BB962C8B-B14F-4D97-AF65-F5344CB8AC3E}">
        <p14:creationId xmlns:p14="http://schemas.microsoft.com/office/powerpoint/2010/main" val="7857637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DDCA95-4454-F34E-BFC6-F1B029ED236A}" type="slidenum">
              <a:rPr lang="en-US" altLang="en-US" smtClean="0"/>
              <a:pPr>
                <a:defRPr/>
              </a:pPr>
              <a:t>1</a:t>
            </a:fld>
            <a:endParaRPr lang="en-US" altLang="en-US" dirty="0"/>
          </a:p>
        </p:txBody>
      </p:sp>
    </p:spTree>
    <p:extLst>
      <p:ext uri="{BB962C8B-B14F-4D97-AF65-F5344CB8AC3E}">
        <p14:creationId xmlns:p14="http://schemas.microsoft.com/office/powerpoint/2010/main" val="2101688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algn="just">
              <a:defRPr/>
            </a:pPr>
            <a:r>
              <a:rPr lang="en-GB" altLang="en-US" sz="1800" dirty="0" smtClean="0">
                <a:solidFill>
                  <a:schemeClr val="tx1"/>
                </a:solidFill>
                <a:ea typeface="ＭＳ Ｐゴシック" charset="-128"/>
              </a:rPr>
              <a:t>The way information will be structured/organised under the SIS will likely be informed by the functions/scope/objectives of existing information systems and sources.</a:t>
            </a:r>
          </a:p>
          <a:p>
            <a:pPr marL="0" indent="0">
              <a:buFontTx/>
              <a:buNone/>
              <a:defRPr/>
            </a:pPr>
            <a:endParaRPr lang="en-GB" altLang="en-US" sz="1800" b="1" dirty="0" smtClean="0">
              <a:ea typeface="ＭＳ Ｐゴシック" charset="-128"/>
            </a:endParaRPr>
          </a:p>
          <a:p>
            <a:pPr algn="just">
              <a:defRPr/>
            </a:pPr>
            <a:r>
              <a:rPr lang="en-GB" altLang="en-US" sz="1800" dirty="0" smtClean="0">
                <a:solidFill>
                  <a:schemeClr val="tx1"/>
                </a:solidFill>
                <a:ea typeface="ＭＳ Ｐゴシック" charset="-128"/>
              </a:rPr>
              <a:t>It is important to note, countries that have progressed to preliminary SIS design have highlighted that determining how information is to be structured in the SIS should be in accordance with the country circumstances, be cost-efficient and sustainable in the long term. In particular, countries should feel free to choose what suits them best. Whether that is a structure based on PCI frameworks, a narrative description, or a hybrid approach.</a:t>
            </a:r>
            <a:endParaRPr lang="en-US" altLang="en-US" sz="1800" dirty="0" smtClean="0">
              <a:solidFill>
                <a:schemeClr val="tx1"/>
              </a:solidFill>
              <a:ea typeface="ＭＳ Ｐゴシック" charset="-128"/>
            </a:endParaRPr>
          </a:p>
          <a:p>
            <a:pPr marL="0" indent="0">
              <a:defRPr/>
            </a:pPr>
            <a:endParaRPr lang="en-GB" altLang="en-US" sz="1200" dirty="0" smtClean="0">
              <a:solidFill>
                <a:schemeClr val="tx1"/>
              </a:solidFill>
              <a:latin typeface="Futura Book" charset="0"/>
              <a:ea typeface="ＭＳ Ｐゴシック" charset="-128"/>
              <a:cs typeface="Futura Book" charset="0"/>
            </a:endParaRPr>
          </a:p>
          <a:p>
            <a:pPr marL="0" indent="0">
              <a:defRPr/>
            </a:pPr>
            <a:endParaRPr lang="en-US" altLang="en-US" sz="1200" dirty="0" smtClean="0">
              <a:solidFill>
                <a:schemeClr val="tx1"/>
              </a:solidFill>
              <a:latin typeface="Futura Book" charset="0"/>
              <a:ea typeface="ＭＳ Ｐゴシック" charset="-128"/>
              <a:cs typeface="Futura Book" charset="0"/>
            </a:endParaRPr>
          </a:p>
          <a:p>
            <a:pPr marL="0" indent="0">
              <a:buFontTx/>
              <a:buAutoNum type="arabicPeriod"/>
              <a:defRPr/>
            </a:pPr>
            <a:r>
              <a:rPr lang="en-US" sz="1200" dirty="0" smtClean="0"/>
              <a:t>Through SIS design experiences to date, and drawing on lessons learned from information and monitoring systems beyond REDD+, a number of generic functions have been identified for possible consideration in SIS design (Figure 2): • Information compilation and management How will the necessary information for the SIS be sourced, brought together and managed? • Information analysis and interpretation What does the information tell us about how safeguards have been addressed and respected, and how outcomes can be attributed to REDD+? • Information quality assurance and validation Is the information and analysis accurate, and has it been validated? • Information dissemination and use How will information be communicated to, and used by, different stakeholders to meet their different needs?</a:t>
            </a:r>
            <a:endParaRPr lang="es-ES" altLang="en-US" sz="1200" dirty="0" smtClean="0">
              <a:solidFill>
                <a:schemeClr val="tx1"/>
              </a:solidFill>
              <a:latin typeface="Futura Book" charset="0"/>
              <a:ea typeface="ＭＳ Ｐゴシック" charset="-128"/>
              <a:cs typeface="Futura Book" charset="0"/>
            </a:endParaRPr>
          </a:p>
          <a:p>
            <a:endParaRPr lang="en-US" alt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altLang="en-US" dirty="0" smtClean="0">
                <a:ea typeface="ＭＳ Ｐゴシック" charset="-128"/>
              </a:rPr>
              <a:t>Is important to note, countries that have progressed to preliminary SIS design have highlighted that determining how information is to be structured in the SIS should be in accordance with the country circumstances, be cost-efficient and sustainable in the long term. In particular, countries should feel free to choose what suits them best. Whether that is a structure based on PCI frameworks, a narrative description, or a hybrid approach.</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alt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altLang="en-US" dirty="0" smtClean="0">
              <a:ea typeface="ＭＳ Ｐゴシック" charset="-128"/>
            </a:endParaRPr>
          </a:p>
          <a:p>
            <a:pPr marL="0" indent="0">
              <a:buFontTx/>
              <a:buNone/>
              <a:defRPr/>
            </a:pPr>
            <a:r>
              <a:rPr lang="en-GB" sz="1200" dirty="0" smtClean="0">
                <a:solidFill>
                  <a:schemeClr val="tx1"/>
                </a:solidFill>
              </a:rPr>
              <a:t>The articulation will largely be based on the findings of the inventory and assessment of existing information systems</a:t>
            </a:r>
          </a:p>
          <a:p>
            <a:pPr lvl="0">
              <a:buFont typeface="Arial" charset="0"/>
              <a:buChar char="•"/>
            </a:pPr>
            <a:r>
              <a:rPr lang="en-GB" sz="1200" dirty="0" smtClean="0">
                <a:solidFill>
                  <a:schemeClr val="tx1"/>
                </a:solidFill>
              </a:rPr>
              <a:t>Building upon existing platforms (platforms among institutions in charge of the relevant information systems and sources);</a:t>
            </a:r>
          </a:p>
          <a:p>
            <a:pPr lvl="0">
              <a:buFont typeface="Arial" charset="0"/>
              <a:buChar char="•"/>
            </a:pPr>
            <a:endParaRPr lang="en-US" sz="1200" dirty="0" smtClean="0">
              <a:solidFill>
                <a:schemeClr val="tx1"/>
              </a:solidFill>
            </a:endParaRPr>
          </a:p>
          <a:p>
            <a:pPr>
              <a:buFont typeface="Arial" charset="0"/>
              <a:buChar char="•"/>
            </a:pPr>
            <a:r>
              <a:rPr lang="en-GB" sz="1200" dirty="0" smtClean="0">
                <a:solidFill>
                  <a:schemeClr val="tx1"/>
                </a:solidFill>
              </a:rPr>
              <a:t>Ensuring the institutions in charge of existing systems and sources become familiar with the proposed REDD+ actions, to ensure information can be effectively collected in the context of the application for the REDD+ actions; and </a:t>
            </a:r>
          </a:p>
          <a:p>
            <a:pPr>
              <a:buFont typeface="Arial" charset="0"/>
              <a:buChar char="•"/>
            </a:pPr>
            <a:r>
              <a:rPr lang="en-GB" sz="1200" dirty="0" smtClean="0">
                <a:solidFill>
                  <a:schemeClr val="tx1"/>
                </a:solidFill>
              </a:rPr>
              <a:t>Templates, guidelines and technological solutions to ease the information provision and management burden will facilitate a workable arrangement with them</a:t>
            </a:r>
            <a:endParaRPr lang="en-GB" sz="1400" dirty="0" smtClean="0">
              <a:solidFill>
                <a:schemeClr val="tx1"/>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dirty="0" smtClean="0">
              <a:ea typeface="ＭＳ Ｐゴシック" charset="-128"/>
            </a:endParaRPr>
          </a:p>
          <a:p>
            <a:endParaRPr lang="en-US" altLang="en-US" dirty="0">
              <a:ea typeface="ＭＳ Ｐゴシック" charset="-128"/>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0161478-C1C0-DE47-848A-1649AB68B105}" type="slidenum">
              <a:rPr lang="en-US" altLang="en-US">
                <a:latin typeface="Arial" charset="0"/>
              </a:rPr>
              <a:pPr>
                <a:spcBef>
                  <a:spcPct val="0"/>
                </a:spcBef>
              </a:pPr>
              <a:t>11</a:t>
            </a:fld>
            <a:endParaRPr lang="en-US" altLang="en-US">
              <a:latin typeface="Arial" charset="0"/>
            </a:endParaRPr>
          </a:p>
        </p:txBody>
      </p:sp>
    </p:spTree>
    <p:extLst>
      <p:ext uri="{BB962C8B-B14F-4D97-AF65-F5344CB8AC3E}">
        <p14:creationId xmlns:p14="http://schemas.microsoft.com/office/powerpoint/2010/main" val="171858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a general overview; and I’ll repeat it because its important: </a:t>
            </a:r>
          </a:p>
          <a:p>
            <a:r>
              <a:rPr lang="en-US" dirty="0" smtClean="0"/>
              <a:t>No blueprint for meeting safeguards requirements, but rather require for country-tailored processes and approaches</a:t>
            </a:r>
          </a:p>
          <a:p>
            <a:r>
              <a:rPr lang="en-US" dirty="0" smtClean="0"/>
              <a:t>Iterative and learning-by-doing process with a step-wise approach allowing for improvements</a:t>
            </a:r>
          </a:p>
          <a:p>
            <a:endParaRPr lang="en-US" dirty="0" smtClean="0"/>
          </a:p>
          <a:p>
            <a:r>
              <a:rPr lang="en-US" dirty="0" smtClean="0"/>
              <a:t>Split into groups, like yesterday </a:t>
            </a:r>
          </a:p>
          <a:p>
            <a:r>
              <a:rPr lang="fr-FR" dirty="0" err="1" smtClean="0"/>
              <a:t>Then</a:t>
            </a:r>
            <a:r>
              <a:rPr lang="fr-FR" dirty="0" smtClean="0"/>
              <a:t> session for group sharing </a:t>
            </a:r>
          </a:p>
          <a:p>
            <a:r>
              <a:rPr lang="fr-FR" b="1" dirty="0" smtClean="0"/>
              <a:t>Conclusions </a:t>
            </a:r>
          </a:p>
          <a:p>
            <a:endParaRPr lang="en-US" dirty="0"/>
          </a:p>
        </p:txBody>
      </p:sp>
      <p:sp>
        <p:nvSpPr>
          <p:cNvPr id="4" name="Slide Number Placeholder 3"/>
          <p:cNvSpPr>
            <a:spLocks noGrp="1"/>
          </p:cNvSpPr>
          <p:nvPr>
            <p:ph type="sldNum" sz="quarter" idx="10"/>
          </p:nvPr>
        </p:nvSpPr>
        <p:spPr/>
        <p:txBody>
          <a:bodyPr/>
          <a:lstStyle/>
          <a:p>
            <a:pPr>
              <a:defRPr/>
            </a:pPr>
            <a:fld id="{EDDDCA95-4454-F34E-BFC6-F1B029ED236A}" type="slidenum">
              <a:rPr lang="en-US" altLang="en-US" smtClean="0"/>
              <a:pPr>
                <a:defRPr/>
              </a:pPr>
              <a:t>12</a:t>
            </a:fld>
            <a:endParaRPr lang="en-US" altLang="en-US" dirty="0"/>
          </a:p>
        </p:txBody>
      </p:sp>
    </p:spTree>
    <p:extLst>
      <p:ext uri="{BB962C8B-B14F-4D97-AF65-F5344CB8AC3E}">
        <p14:creationId xmlns:p14="http://schemas.microsoft.com/office/powerpoint/2010/main" val="2044884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DDCA95-4454-F34E-BFC6-F1B029ED236A}" type="slidenum">
              <a:rPr lang="en-US" altLang="en-US" smtClean="0"/>
              <a:pPr>
                <a:defRPr/>
              </a:pPr>
              <a:t>13</a:t>
            </a:fld>
            <a:endParaRPr lang="en-US" altLang="en-US" dirty="0"/>
          </a:p>
        </p:txBody>
      </p:sp>
    </p:spTree>
    <p:extLst>
      <p:ext uri="{BB962C8B-B14F-4D97-AF65-F5344CB8AC3E}">
        <p14:creationId xmlns:p14="http://schemas.microsoft.com/office/powerpoint/2010/main" val="67888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b="1" dirty="0">
              <a:ea typeface="ＭＳ Ｐゴシック"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AD86C68-1D76-BD49-A8D9-FF0460343400}" type="slidenum">
              <a:rPr lang="en-US" altLang="en-US">
                <a:latin typeface="Arial" charset="0"/>
              </a:rPr>
              <a:pPr>
                <a:spcBef>
                  <a:spcPct val="0"/>
                </a:spcBef>
              </a:pPr>
              <a:t>3</a:t>
            </a:fld>
            <a:endParaRPr lang="en-US" altLang="en-US">
              <a:latin typeface="Arial" charset="0"/>
            </a:endParaRPr>
          </a:p>
        </p:txBody>
      </p:sp>
    </p:spTree>
    <p:extLst>
      <p:ext uri="{BB962C8B-B14F-4D97-AF65-F5344CB8AC3E}">
        <p14:creationId xmlns:p14="http://schemas.microsoft.com/office/powerpoint/2010/main" val="111154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endParaRPr lang="es-CL" altLang="en-US" dirty="0">
              <a:ea typeface="ＭＳ Ｐゴシック" charset="-128"/>
            </a:endParaRPr>
          </a:p>
        </p:txBody>
      </p:sp>
      <p:sp>
        <p:nvSpPr>
          <p:cNvPr id="419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676073A-0214-314B-B24F-395370351DE6}" type="slidenum">
              <a:rPr lang="en-US" altLang="en-US" sz="1200"/>
              <a:pPr eaLnBrk="1" hangingPunct="1"/>
              <a:t>4</a:t>
            </a:fld>
            <a:endParaRPr lang="en-US" altLang="en-US" sz="1200"/>
          </a:p>
        </p:txBody>
      </p:sp>
    </p:spTree>
    <p:extLst>
      <p:ext uri="{BB962C8B-B14F-4D97-AF65-F5344CB8AC3E}">
        <p14:creationId xmlns:p14="http://schemas.microsoft.com/office/powerpoint/2010/main" val="208239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DDCA95-4454-F34E-BFC6-F1B029ED236A}" type="slidenum">
              <a:rPr lang="en-US" altLang="en-US" smtClean="0"/>
              <a:pPr>
                <a:defRPr/>
              </a:pPr>
              <a:t>5</a:t>
            </a:fld>
            <a:endParaRPr lang="en-US" altLang="en-US" dirty="0"/>
          </a:p>
        </p:txBody>
      </p:sp>
    </p:spTree>
    <p:extLst>
      <p:ext uri="{BB962C8B-B14F-4D97-AF65-F5344CB8AC3E}">
        <p14:creationId xmlns:p14="http://schemas.microsoft.com/office/powerpoint/2010/main" val="85668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EDDDCA95-4454-F34E-BFC6-F1B029ED236A}" type="slidenum">
              <a:rPr lang="en-US" altLang="en-US" smtClean="0"/>
              <a:pPr>
                <a:defRPr/>
              </a:pPr>
              <a:t>6</a:t>
            </a:fld>
            <a:endParaRPr lang="en-US" altLang="en-US" dirty="0"/>
          </a:p>
        </p:txBody>
      </p:sp>
    </p:spTree>
    <p:extLst>
      <p:ext uri="{BB962C8B-B14F-4D97-AF65-F5344CB8AC3E}">
        <p14:creationId xmlns:p14="http://schemas.microsoft.com/office/powerpoint/2010/main" val="45445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smtClean="0">
              <a:ea typeface="ＭＳ Ｐゴシック" charset="-128"/>
            </a:endParaRPr>
          </a:p>
        </p:txBody>
      </p:sp>
      <p:sp>
        <p:nvSpPr>
          <p:cNvPr id="4" name="Slide Number Placeholder 3"/>
          <p:cNvSpPr>
            <a:spLocks noGrp="1"/>
          </p:cNvSpPr>
          <p:nvPr>
            <p:ph type="sldNum" sz="quarter" idx="10"/>
          </p:nvPr>
        </p:nvSpPr>
        <p:spPr/>
        <p:txBody>
          <a:bodyPr/>
          <a:lstStyle/>
          <a:p>
            <a:pPr>
              <a:defRPr/>
            </a:pPr>
            <a:fld id="{EDDDCA95-4454-F34E-BFC6-F1B029ED236A}" type="slidenum">
              <a:rPr lang="en-US" altLang="en-US" smtClean="0"/>
              <a:pPr>
                <a:defRPr/>
              </a:pPr>
              <a:t>7</a:t>
            </a:fld>
            <a:endParaRPr lang="en-US" altLang="en-US" dirty="0"/>
          </a:p>
        </p:txBody>
      </p:sp>
    </p:spTree>
    <p:extLst>
      <p:ext uri="{BB962C8B-B14F-4D97-AF65-F5344CB8AC3E}">
        <p14:creationId xmlns:p14="http://schemas.microsoft.com/office/powerpoint/2010/main" val="186995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3AA8076-2F54-C74A-A6AD-1CAD728CFAE0}" type="slidenum">
              <a:rPr lang="en-US" altLang="en-US">
                <a:latin typeface="Arial" charset="0"/>
              </a:rPr>
              <a:pPr>
                <a:spcBef>
                  <a:spcPct val="0"/>
                </a:spcBef>
              </a:pPr>
              <a:t>8</a:t>
            </a:fld>
            <a:endParaRPr lang="en-US" altLang="en-US">
              <a:latin typeface="Arial" charset="0"/>
            </a:endParaRPr>
          </a:p>
        </p:txBody>
      </p:sp>
    </p:spTree>
    <p:extLst>
      <p:ext uri="{BB962C8B-B14F-4D97-AF65-F5344CB8AC3E}">
        <p14:creationId xmlns:p14="http://schemas.microsoft.com/office/powerpoint/2010/main" val="38048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GB" sz="1200" dirty="0" smtClean="0"/>
              <a:t>The SIS is expected to provide information on how the Cancun safeguards are being addressed and respected. However, the UNFCCC does not offer guidance as to what ‘type of information’ needs to be provided to demonstrate how the Cancun safeguards are being addressed and </a:t>
            </a:r>
            <a:r>
              <a:rPr lang="en-GB" sz="1200" dirty="0" err="1" smtClean="0"/>
              <a:t>respected.The</a:t>
            </a:r>
            <a:r>
              <a:rPr lang="en-GB" sz="1200" dirty="0" smtClean="0"/>
              <a:t> process to identify these types of information is usually referred to as the </a:t>
            </a:r>
            <a:r>
              <a:rPr lang="en-GB" sz="1200" dirty="0" err="1" smtClean="0"/>
              <a:t>identi</a:t>
            </a:r>
            <a:r>
              <a:rPr lang="en-GB" sz="1200" dirty="0" smtClean="0"/>
              <a:t> cation of the </a:t>
            </a:r>
            <a:r>
              <a:rPr lang="en-GB" sz="1200" i="1" dirty="0" smtClean="0"/>
              <a:t>‘ SIS’ information needs’. </a:t>
            </a:r>
            <a:endParaRPr lang="en-GB" altLang="en-US" dirty="0" smtClean="0">
              <a:ea typeface="ＭＳ Ｐゴシック" charset="-128"/>
            </a:endParaRPr>
          </a:p>
          <a:p>
            <a:pPr lvl="1"/>
            <a:endParaRPr lang="en-US" altLang="en-US" sz="1800" dirty="0">
              <a:latin typeface="Futura Book" charset="0"/>
              <a:ea typeface="ＭＳ Ｐゴシック" charset="-128"/>
            </a:endParaRPr>
          </a:p>
          <a:p>
            <a:r>
              <a:rPr lang="en-GB" altLang="en-US" sz="1800" dirty="0">
                <a:latin typeface="Futura Book" charset="0"/>
                <a:ea typeface="ＭＳ Ｐゴシック" charset="-128"/>
              </a:rPr>
              <a:t>It is important to note that many countries have highlighted that it is very challenging to determine the SIS’s information needs without any clarity and considerations of the </a:t>
            </a:r>
            <a:r>
              <a:rPr lang="en-GB" altLang="en-US" sz="1800" dirty="0" err="1">
                <a:latin typeface="Futura Book" charset="0"/>
                <a:ea typeface="ＭＳ Ｐゴシック" charset="-128"/>
              </a:rPr>
              <a:t>PaMs</a:t>
            </a:r>
            <a:r>
              <a:rPr lang="en-GB" altLang="en-US" sz="1800" dirty="0">
                <a:latin typeface="Futura Book" charset="0"/>
                <a:ea typeface="ＭＳ Ｐゴシック" charset="-128"/>
              </a:rPr>
              <a:t>. As such, preliminarily identified SIS information needs and structures are likely to be revised as the detailed </a:t>
            </a:r>
            <a:r>
              <a:rPr lang="en-GB" altLang="en-US" sz="1800" dirty="0" err="1">
                <a:latin typeface="Futura Book" charset="0"/>
                <a:ea typeface="ＭＳ Ｐゴシック" charset="-128"/>
              </a:rPr>
              <a:t>PaMs</a:t>
            </a:r>
            <a:r>
              <a:rPr lang="en-GB" altLang="en-US" sz="1800" dirty="0">
                <a:latin typeface="Futura Book" charset="0"/>
                <a:ea typeface="ＭＳ Ｐゴシック" charset="-128"/>
              </a:rPr>
              <a:t> for REDD+ are elaborated</a:t>
            </a:r>
            <a:r>
              <a:rPr lang="en-GB" altLang="en-US" sz="1800" dirty="0">
                <a:ea typeface="ＭＳ Ｐゴシック" charset="-128"/>
              </a:rPr>
              <a:t>.</a:t>
            </a:r>
          </a:p>
          <a:p>
            <a:endParaRPr lang="en-US" altLang="en-US" dirty="0" smtClean="0">
              <a:ea typeface="ＭＳ Ｐゴシック" charset="-128"/>
            </a:endParaRPr>
          </a:p>
          <a:p>
            <a:pPr>
              <a:buFont typeface="Arial" charset="0"/>
              <a:buChar char="•"/>
              <a:defRPr/>
            </a:pPr>
            <a:r>
              <a:rPr lang="en-US" sz="1200" dirty="0" smtClean="0"/>
              <a:t>These information needs can then be mapped against information collected and reported by existing information sources and systems, to determine which environmental and social information is already available for reporting on safeguards. Information gaps can then be identified, and ways to fill them </a:t>
            </a:r>
            <a:endParaRPr lang="es-ES" altLang="en-US" sz="1200" dirty="0" smtClean="0">
              <a:solidFill>
                <a:schemeClr val="tx1"/>
              </a:solidFill>
              <a:latin typeface="Futura Book" charset="0"/>
              <a:ea typeface="ＭＳ Ｐゴシック" charset="-128"/>
            </a:endParaRPr>
          </a:p>
          <a:p>
            <a:pPr>
              <a:buFontTx/>
              <a:buNone/>
              <a:defRPr/>
            </a:pPr>
            <a:r>
              <a:rPr lang="es-ES" sz="1200" dirty="0" smtClean="0"/>
              <a:t>can be </a:t>
            </a:r>
            <a:r>
              <a:rPr lang="es-ES" sz="1200" dirty="0" err="1" smtClean="0"/>
              <a:t>discussed</a:t>
            </a:r>
            <a:r>
              <a:rPr lang="es-ES" sz="1200" dirty="0" smtClean="0"/>
              <a:t> and </a:t>
            </a:r>
            <a:r>
              <a:rPr lang="es-ES" sz="1200" dirty="0" err="1" smtClean="0"/>
              <a:t>developed</a:t>
            </a:r>
            <a:r>
              <a:rPr lang="es-ES" sz="1200" dirty="0" smtClean="0"/>
              <a:t>. </a:t>
            </a:r>
            <a:r>
              <a:rPr lang="es-ES" sz="1200" dirty="0" err="1" smtClean="0"/>
              <a:t>This</a:t>
            </a:r>
            <a:r>
              <a:rPr lang="es-ES" sz="1200" dirty="0" smtClean="0"/>
              <a:t> </a:t>
            </a:r>
            <a:r>
              <a:rPr lang="es-ES" sz="1200" dirty="0" err="1" smtClean="0"/>
              <a:t>may</a:t>
            </a:r>
            <a:r>
              <a:rPr lang="es-ES" sz="1200" dirty="0" smtClean="0"/>
              <a:t> </a:t>
            </a:r>
            <a:r>
              <a:rPr lang="es-ES" sz="1200" dirty="0" err="1" smtClean="0"/>
              <a:t>include</a:t>
            </a:r>
            <a:r>
              <a:rPr lang="es-ES" sz="1200" dirty="0" smtClean="0"/>
              <a:t> </a:t>
            </a:r>
            <a:r>
              <a:rPr lang="es-ES" sz="1200" dirty="0" err="1" smtClean="0"/>
              <a:t>the</a:t>
            </a:r>
            <a:r>
              <a:rPr lang="es-ES" sz="1200" dirty="0" smtClean="0"/>
              <a:t> </a:t>
            </a:r>
            <a:r>
              <a:rPr lang="es-ES" sz="1200" dirty="0" err="1" smtClean="0"/>
              <a:t>possibility</a:t>
            </a:r>
            <a:r>
              <a:rPr lang="es-ES" sz="1200" dirty="0" smtClean="0"/>
              <a:t> of </a:t>
            </a:r>
            <a:r>
              <a:rPr lang="es-ES" sz="1200" dirty="0" err="1" smtClean="0"/>
              <a:t>collecting</a:t>
            </a:r>
            <a:r>
              <a:rPr lang="es-ES" sz="1200" dirty="0" smtClean="0"/>
              <a:t> </a:t>
            </a:r>
            <a:r>
              <a:rPr lang="es-ES" sz="1200" dirty="0" err="1" smtClean="0"/>
              <a:t>information</a:t>
            </a:r>
            <a:r>
              <a:rPr lang="es-ES" sz="1200" dirty="0" smtClean="0"/>
              <a:t> </a:t>
            </a:r>
            <a:r>
              <a:rPr lang="es-ES" sz="1200" dirty="0" err="1" smtClean="0"/>
              <a:t>from</a:t>
            </a:r>
            <a:r>
              <a:rPr lang="es-ES" sz="1200" dirty="0" smtClean="0"/>
              <a:t> local </a:t>
            </a:r>
            <a:r>
              <a:rPr lang="es-ES" sz="1200" dirty="0" err="1" smtClean="0"/>
              <a:t>stakeholders</a:t>
            </a:r>
            <a:r>
              <a:rPr lang="es-ES" sz="1200" dirty="0" smtClean="0"/>
              <a:t>, as </a:t>
            </a:r>
            <a:r>
              <a:rPr lang="es-ES" sz="1200" dirty="0" err="1" smtClean="0"/>
              <a:t>desired</a:t>
            </a:r>
            <a:r>
              <a:rPr lang="es-ES" sz="1200" dirty="0" smtClean="0"/>
              <a:t> and </a:t>
            </a:r>
            <a:r>
              <a:rPr lang="es-ES" sz="1200" dirty="0" err="1" smtClean="0"/>
              <a:t>appropriate</a:t>
            </a:r>
            <a:r>
              <a:rPr lang="es-ES" sz="1200" dirty="0" smtClean="0"/>
              <a:t>.</a:t>
            </a:r>
            <a:endParaRPr lang="es-ES" altLang="en-US" sz="1200" dirty="0" smtClean="0">
              <a:solidFill>
                <a:schemeClr val="tx1"/>
              </a:solidFill>
              <a:latin typeface="Futura Book" charset="0"/>
              <a:ea typeface="ＭＳ Ｐゴシック" charset="-128"/>
            </a:endParaRPr>
          </a:p>
          <a:p>
            <a:endParaRPr lang="en-US" altLang="en-US" dirty="0">
              <a:ea typeface="ＭＳ Ｐゴシック" charset="-128"/>
            </a:endParaRPr>
          </a:p>
          <a:p>
            <a:endParaRPr lang="en-US" altLang="en-US" dirty="0">
              <a:ea typeface="ＭＳ Ｐゴシック" charset="-128"/>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8312FC8-1E86-6840-B136-793C2C708616}" type="slidenum">
              <a:rPr lang="en-US" altLang="en-US">
                <a:latin typeface="Arial" charset="0"/>
              </a:rPr>
              <a:pPr>
                <a:spcBef>
                  <a:spcPct val="0"/>
                </a:spcBef>
              </a:pPr>
              <a:t>9</a:t>
            </a:fld>
            <a:endParaRPr lang="en-US" altLang="en-US">
              <a:latin typeface="Arial" charset="0"/>
            </a:endParaRPr>
          </a:p>
        </p:txBody>
      </p:sp>
    </p:spTree>
    <p:extLst>
      <p:ext uri="{BB962C8B-B14F-4D97-AF65-F5344CB8AC3E}">
        <p14:creationId xmlns:p14="http://schemas.microsoft.com/office/powerpoint/2010/main" val="1235942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dirty="0">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1A798CD-5A7C-A845-B29B-A291666902B0}" type="slidenum">
              <a:rPr lang="en-US" altLang="en-US">
                <a:latin typeface="Arial" charset="0"/>
              </a:rPr>
              <a:pPr>
                <a:spcBef>
                  <a:spcPct val="0"/>
                </a:spcBef>
              </a:pPr>
              <a:t>10</a:t>
            </a:fld>
            <a:endParaRPr lang="en-US" altLang="en-US">
              <a:latin typeface="Arial" charset="0"/>
            </a:endParaRPr>
          </a:p>
        </p:txBody>
      </p:sp>
    </p:spTree>
    <p:extLst>
      <p:ext uri="{BB962C8B-B14F-4D97-AF65-F5344CB8AC3E}">
        <p14:creationId xmlns:p14="http://schemas.microsoft.com/office/powerpoint/2010/main" val="853025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567985" y="715027"/>
            <a:ext cx="3804444" cy="375931"/>
          </a:xfrm>
        </p:spPr>
        <p:txBody>
          <a:bodyPr anchor="ctr">
            <a:normAutofit/>
          </a:bodyPr>
          <a:lstStyle>
            <a:lvl1pPr marL="0" indent="0" algn="l">
              <a:buNone/>
              <a:defRPr sz="19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11" name="Text Placeholder 3"/>
          <p:cNvSpPr>
            <a:spLocks noGrp="1"/>
          </p:cNvSpPr>
          <p:nvPr>
            <p:ph type="body" sz="half" idx="2"/>
          </p:nvPr>
        </p:nvSpPr>
        <p:spPr>
          <a:xfrm>
            <a:off x="522630" y="3110030"/>
            <a:ext cx="4090162" cy="594017"/>
          </a:xfrm>
        </p:spPr>
        <p:txBody>
          <a:bodyPr>
            <a:normAutofit/>
          </a:bodyPr>
          <a:lstStyle>
            <a:lvl1pPr marL="0" indent="0">
              <a:buNone/>
              <a:defRPr sz="13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12" name="Title 1"/>
          <p:cNvSpPr>
            <a:spLocks noGrp="1"/>
          </p:cNvSpPr>
          <p:nvPr>
            <p:ph type="title"/>
          </p:nvPr>
        </p:nvSpPr>
        <p:spPr>
          <a:xfrm>
            <a:off x="522630" y="1126959"/>
            <a:ext cx="3505084" cy="1884753"/>
          </a:xfrm>
        </p:spPr>
        <p:txBody>
          <a:bodyPr tIns="0" anchor="t">
            <a:normAutofit/>
          </a:bodyPr>
          <a:lstStyle>
            <a:lvl1pPr algn="l">
              <a:defRPr sz="2300" b="1">
                <a:solidFill>
                  <a:srgbClr val="FFFFFF"/>
                </a:solidFill>
              </a:defRPr>
            </a:lvl1pPr>
          </a:lstStyle>
          <a:p>
            <a:r>
              <a:rPr lang="en-GB" dirty="0" smtClean="0"/>
              <a:t>Click to edit Master title style</a:t>
            </a:r>
            <a:endParaRPr lang="en-US" dirty="0"/>
          </a:p>
        </p:txBody>
      </p:sp>
    </p:spTree>
    <p:extLst>
      <p:ext uri="{BB962C8B-B14F-4D97-AF65-F5344CB8AC3E}">
        <p14:creationId xmlns:p14="http://schemas.microsoft.com/office/powerpoint/2010/main" val="118974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522276"/>
            <a:ext cx="8229600" cy="1869665"/>
          </a:xfrm>
          <a:prstGeom prst="rect">
            <a:avLst/>
          </a:prstGeom>
        </p:spPr>
        <p:txBody>
          <a:bodyPr rtlCol="0" anchor="t">
            <a:normAutofit/>
          </a:bodyPr>
          <a:lstStyle/>
          <a:p>
            <a:r>
              <a:rPr lang="en-GB" dirty="0" smtClean="0"/>
              <a:t>Click to edit Master title style</a:t>
            </a:r>
            <a:endParaRPr lang="en-US" dirty="0"/>
          </a:p>
        </p:txBody>
      </p:sp>
    </p:spTree>
    <p:extLst>
      <p:ext uri="{BB962C8B-B14F-4D97-AF65-F5344CB8AC3E}">
        <p14:creationId xmlns:p14="http://schemas.microsoft.com/office/powerpoint/2010/main" val="827893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0898" y="2583270"/>
            <a:ext cx="6585901" cy="12796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ubtitle 2"/>
          <p:cNvSpPr>
            <a:spLocks noGrp="1"/>
          </p:cNvSpPr>
          <p:nvPr>
            <p:ph type="subTitle" idx="12"/>
          </p:nvPr>
        </p:nvSpPr>
        <p:spPr>
          <a:xfrm>
            <a:off x="522368" y="679076"/>
            <a:ext cx="6427690" cy="1225863"/>
          </a:xfrm>
        </p:spPr>
        <p:txBody>
          <a:bodyPr>
            <a:normAutofit/>
          </a:bodyPr>
          <a:lstStyle>
            <a:lvl1pPr marL="0" indent="0" algn="l">
              <a:buNone/>
              <a:defRPr sz="23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5" name="Content Placeholder 2"/>
          <p:cNvSpPr>
            <a:spLocks noGrp="1"/>
          </p:cNvSpPr>
          <p:nvPr>
            <p:ph idx="13"/>
          </p:nvPr>
        </p:nvSpPr>
        <p:spPr>
          <a:xfrm>
            <a:off x="2100898" y="3927934"/>
            <a:ext cx="6585901" cy="12796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6478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0898" y="2583270"/>
            <a:ext cx="6585901" cy="12796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ubtitle 2"/>
          <p:cNvSpPr>
            <a:spLocks noGrp="1"/>
          </p:cNvSpPr>
          <p:nvPr>
            <p:ph type="subTitle" idx="12"/>
          </p:nvPr>
        </p:nvSpPr>
        <p:spPr>
          <a:xfrm>
            <a:off x="522368" y="679076"/>
            <a:ext cx="6427690" cy="1225863"/>
          </a:xfrm>
        </p:spPr>
        <p:txBody>
          <a:bodyPr>
            <a:normAutofit/>
          </a:bodyPr>
          <a:lstStyle>
            <a:lvl1pPr marL="0" indent="0" algn="l">
              <a:buNone/>
              <a:defRPr sz="23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5" name="Content Placeholder 2"/>
          <p:cNvSpPr>
            <a:spLocks noGrp="1"/>
          </p:cNvSpPr>
          <p:nvPr>
            <p:ph idx="13"/>
          </p:nvPr>
        </p:nvSpPr>
        <p:spPr>
          <a:xfrm>
            <a:off x="2100898" y="3927934"/>
            <a:ext cx="6585901" cy="12796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51923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FE637B3-494C-E545-8BD4-0C8B8D4E41B7}" type="datetime1">
              <a:rPr lang="en-US" altLang="en-US" smtClean="0"/>
              <a:pPr/>
              <a:t>10/25/17</a:t>
            </a:fld>
            <a:endParaRPr lang="en-US"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a:defRPr/>
            </a:pPr>
            <a:r>
              <a:rPr lang="en-US" smtClean="0"/>
              <a:t>Footer Text</a:t>
            </a:r>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09C12B7D-06B1-AD49-B551-18958307CD54}" type="slidenum">
              <a:rPr lang="en-US" altLang="en-US" smtClean="0"/>
              <a:pPr/>
              <a:t>‹#›</a:t>
            </a:fld>
            <a:endParaRPr lang="en-US" altLang="en-US"/>
          </a:p>
        </p:txBody>
      </p:sp>
    </p:spTree>
    <p:extLst>
      <p:ext uri="{BB962C8B-B14F-4D97-AF65-F5344CB8AC3E}">
        <p14:creationId xmlns:p14="http://schemas.microsoft.com/office/powerpoint/2010/main" val="138963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3" r:id="rId4"/>
    <p:sldLayoutId id="2147483854" r:id="rId5"/>
  </p:sldLayoutIdLst>
  <p:txStyles>
    <p:titleStyle>
      <a:lvl1pPr algn="ctr" defTabSz="457200" rtl="0" eaLnBrk="0" fontAlgn="base" hangingPunct="0">
        <a:spcBef>
          <a:spcPct val="0"/>
        </a:spcBef>
        <a:spcAft>
          <a:spcPct val="0"/>
        </a:spcAft>
        <a:defRPr sz="4000" b="1" kern="1200">
          <a:solidFill>
            <a:srgbClr val="662382"/>
          </a:solidFill>
          <a:latin typeface="Futura Book"/>
          <a:ea typeface="ＭＳ Ｐゴシック" charset="0"/>
          <a:cs typeface="Futura Book"/>
        </a:defRPr>
      </a:lvl1pPr>
      <a:lvl2pPr algn="ctr" defTabSz="457200" rtl="0" eaLnBrk="0" fontAlgn="base" hangingPunct="0">
        <a:spcBef>
          <a:spcPct val="0"/>
        </a:spcBef>
        <a:spcAft>
          <a:spcPct val="0"/>
        </a:spcAft>
        <a:defRPr sz="4000" b="1">
          <a:solidFill>
            <a:srgbClr val="662382"/>
          </a:solidFill>
          <a:latin typeface="Futura Book" charset="0"/>
          <a:ea typeface="ＭＳ Ｐゴシック" charset="0"/>
          <a:cs typeface="Futura Book" charset="0"/>
        </a:defRPr>
      </a:lvl2pPr>
      <a:lvl3pPr algn="ctr" defTabSz="457200" rtl="0" eaLnBrk="0" fontAlgn="base" hangingPunct="0">
        <a:spcBef>
          <a:spcPct val="0"/>
        </a:spcBef>
        <a:spcAft>
          <a:spcPct val="0"/>
        </a:spcAft>
        <a:defRPr sz="4000" b="1">
          <a:solidFill>
            <a:srgbClr val="662382"/>
          </a:solidFill>
          <a:latin typeface="Futura Book" charset="0"/>
          <a:ea typeface="ＭＳ Ｐゴシック" charset="0"/>
          <a:cs typeface="Futura Book" charset="0"/>
        </a:defRPr>
      </a:lvl3pPr>
      <a:lvl4pPr algn="ctr" defTabSz="457200" rtl="0" eaLnBrk="0" fontAlgn="base" hangingPunct="0">
        <a:spcBef>
          <a:spcPct val="0"/>
        </a:spcBef>
        <a:spcAft>
          <a:spcPct val="0"/>
        </a:spcAft>
        <a:defRPr sz="4000" b="1">
          <a:solidFill>
            <a:srgbClr val="662382"/>
          </a:solidFill>
          <a:latin typeface="Futura Book" charset="0"/>
          <a:ea typeface="ＭＳ Ｐゴシック" charset="0"/>
          <a:cs typeface="Futura Book" charset="0"/>
        </a:defRPr>
      </a:lvl4pPr>
      <a:lvl5pPr algn="ctr" defTabSz="457200" rtl="0" eaLnBrk="0" fontAlgn="base" hangingPunct="0">
        <a:spcBef>
          <a:spcPct val="0"/>
        </a:spcBef>
        <a:spcAft>
          <a:spcPct val="0"/>
        </a:spcAft>
        <a:defRPr sz="4000" b="1">
          <a:solidFill>
            <a:srgbClr val="662382"/>
          </a:solidFill>
          <a:latin typeface="Futura Book" charset="0"/>
          <a:ea typeface="ＭＳ Ｐゴシック" charset="0"/>
          <a:cs typeface="Futura Book" charset="0"/>
        </a:defRPr>
      </a:lvl5pPr>
      <a:lvl6pPr marL="457200" algn="ctr" defTabSz="457200" rtl="0" fontAlgn="base">
        <a:spcBef>
          <a:spcPct val="0"/>
        </a:spcBef>
        <a:spcAft>
          <a:spcPct val="0"/>
        </a:spcAft>
        <a:defRPr sz="4000" b="1">
          <a:solidFill>
            <a:srgbClr val="662382"/>
          </a:solidFill>
          <a:latin typeface="Futura Book" charset="0"/>
          <a:ea typeface="ＭＳ Ｐゴシック" charset="0"/>
        </a:defRPr>
      </a:lvl6pPr>
      <a:lvl7pPr marL="914400" algn="ctr" defTabSz="457200" rtl="0" fontAlgn="base">
        <a:spcBef>
          <a:spcPct val="0"/>
        </a:spcBef>
        <a:spcAft>
          <a:spcPct val="0"/>
        </a:spcAft>
        <a:defRPr sz="4000" b="1">
          <a:solidFill>
            <a:srgbClr val="662382"/>
          </a:solidFill>
          <a:latin typeface="Futura Book" charset="0"/>
          <a:ea typeface="ＭＳ Ｐゴシック" charset="0"/>
        </a:defRPr>
      </a:lvl7pPr>
      <a:lvl8pPr marL="1371600" algn="ctr" defTabSz="457200" rtl="0" fontAlgn="base">
        <a:spcBef>
          <a:spcPct val="0"/>
        </a:spcBef>
        <a:spcAft>
          <a:spcPct val="0"/>
        </a:spcAft>
        <a:defRPr sz="4000" b="1">
          <a:solidFill>
            <a:srgbClr val="662382"/>
          </a:solidFill>
          <a:latin typeface="Futura Book" charset="0"/>
          <a:ea typeface="ＭＳ Ｐゴシック" charset="0"/>
        </a:defRPr>
      </a:lvl8pPr>
      <a:lvl9pPr marL="1828800" algn="ctr" defTabSz="457200" rtl="0" fontAlgn="base">
        <a:spcBef>
          <a:spcPct val="0"/>
        </a:spcBef>
        <a:spcAft>
          <a:spcPct val="0"/>
        </a:spcAft>
        <a:defRPr sz="4000" b="1">
          <a:solidFill>
            <a:srgbClr val="662382"/>
          </a:solidFill>
          <a:latin typeface="Futura Book" charset="0"/>
          <a:ea typeface="ＭＳ Ｐゴシック" charset="0"/>
        </a:defRPr>
      </a:lvl9pPr>
    </p:titleStyle>
    <p:bodyStyle>
      <a:lvl1pPr marL="342900" indent="-342900" algn="l" defTabSz="457200" rtl="0" eaLnBrk="0" fontAlgn="base" hangingPunct="0">
        <a:spcBef>
          <a:spcPct val="20000"/>
        </a:spcBef>
        <a:spcAft>
          <a:spcPct val="0"/>
        </a:spcAft>
        <a:buSzPct val="100000"/>
        <a:buBlip>
          <a:blip r:embed="rId7"/>
        </a:buBlip>
        <a:defRPr sz="1300" kern="1200">
          <a:solidFill>
            <a:schemeClr val="tx2"/>
          </a:solidFill>
          <a:latin typeface="Futura Book"/>
          <a:ea typeface="ＭＳ Ｐゴシック" charset="0"/>
          <a:cs typeface="Futura Book"/>
        </a:defRPr>
      </a:lvl1pPr>
      <a:lvl2pPr marL="742950" indent="-28575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2pPr>
      <a:lvl3pPr marL="11430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3pPr>
      <a:lvl4pPr marL="16002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4pPr>
      <a:lvl5pPr marL="20574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6.tiff"/><Relationship Id="rId9" Type="http://schemas.openxmlformats.org/officeDocument/2006/relationships/image" Target="../media/image7.tif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ubtitle 2"/>
          <p:cNvSpPr>
            <a:spLocks noGrp="1"/>
          </p:cNvSpPr>
          <p:nvPr>
            <p:ph type="subTitle" idx="12"/>
          </p:nvPr>
        </p:nvSpPr>
        <p:spPr>
          <a:xfrm>
            <a:off x="239422" y="122274"/>
            <a:ext cx="6450013" cy="1160319"/>
          </a:xfrm>
        </p:spPr>
        <p:txBody>
          <a:bodyPr>
            <a:noAutofit/>
          </a:bodyPr>
          <a:lstStyle/>
          <a:p>
            <a:endParaRPr lang="en-GB" sz="2000" dirty="0" smtClean="0">
              <a:latin typeface="+mn-lt"/>
            </a:endParaRPr>
          </a:p>
          <a:p>
            <a:r>
              <a:rPr lang="en-GB" sz="2000" dirty="0" smtClean="0">
                <a:latin typeface="+mn-lt"/>
              </a:rPr>
              <a:t>Safeguard </a:t>
            </a:r>
            <a:r>
              <a:rPr lang="en-GB" sz="2000" dirty="0">
                <a:latin typeface="+mn-lt"/>
              </a:rPr>
              <a:t>Information </a:t>
            </a:r>
            <a:r>
              <a:rPr lang="en-GB" sz="2000" dirty="0" smtClean="0">
                <a:latin typeface="+mn-lt"/>
              </a:rPr>
              <a:t>Systems (SIS)</a:t>
            </a:r>
            <a:endParaRPr lang="en-US" sz="2000" dirty="0" smtClean="0">
              <a:latin typeface="+mn-lt"/>
            </a:endParaRPr>
          </a:p>
          <a:p>
            <a:r>
              <a:rPr lang="en-GB" sz="2000" i="1" dirty="0">
                <a:latin typeface="+mn-lt"/>
              </a:rPr>
              <a:t>K</a:t>
            </a:r>
            <a:r>
              <a:rPr lang="en-GB" sz="2000" i="1" dirty="0" smtClean="0">
                <a:latin typeface="+mn-lt"/>
              </a:rPr>
              <a:t>ey design considerations</a:t>
            </a:r>
            <a:endParaRPr lang="en-GB" altLang="en-US" sz="2000" i="1" dirty="0">
              <a:solidFill>
                <a:srgbClr val="FF0000"/>
              </a:solidFill>
              <a:latin typeface="+mn-lt"/>
              <a:ea typeface="Futura Medium" charset="0"/>
              <a:cs typeface="Futura Medium" charset="0"/>
            </a:endParaRPr>
          </a:p>
        </p:txBody>
      </p:sp>
      <p:sp>
        <p:nvSpPr>
          <p:cNvPr id="4098" name="Content Placeholder 3"/>
          <p:cNvSpPr>
            <a:spLocks noGrp="1"/>
          </p:cNvSpPr>
          <p:nvPr>
            <p:ph idx="13"/>
          </p:nvPr>
        </p:nvSpPr>
        <p:spPr>
          <a:xfrm>
            <a:off x="420687" y="5422270"/>
            <a:ext cx="2576513" cy="704426"/>
          </a:xfrm>
        </p:spPr>
        <p:txBody>
          <a:bodyPr/>
          <a:lstStyle/>
          <a:p>
            <a:pPr marL="0" indent="0">
              <a:buFontTx/>
              <a:buNone/>
            </a:pPr>
            <a:r>
              <a:rPr lang="en-US" altLang="en-US" sz="1800" b="1" dirty="0" smtClean="0">
                <a:solidFill>
                  <a:schemeClr val="accent1"/>
                </a:solidFill>
                <a:latin typeface="+mn-lt"/>
                <a:ea typeface="Helvetica Neue" charset="0"/>
                <a:cs typeface="Helvetica Neue" charset="0"/>
              </a:rPr>
              <a:t>Ugo Ribet</a:t>
            </a:r>
          </a:p>
          <a:p>
            <a:pPr marL="0" indent="0">
              <a:buFontTx/>
              <a:buNone/>
            </a:pPr>
            <a:r>
              <a:rPr lang="en-US" altLang="en-US" sz="1500" b="1" dirty="0" smtClean="0">
                <a:solidFill>
                  <a:schemeClr val="accent1"/>
                </a:solidFill>
                <a:latin typeface="+mn-lt"/>
                <a:ea typeface="Helvetica Neue" charset="0"/>
                <a:cs typeface="Helvetica Neue" charset="0"/>
              </a:rPr>
              <a:t>Policy and Legal Advisor </a:t>
            </a:r>
            <a:endParaRPr lang="en-US" altLang="en-US" sz="1500" b="1" dirty="0">
              <a:solidFill>
                <a:schemeClr val="accent1"/>
              </a:solidFill>
              <a:latin typeface="+mn-lt"/>
              <a:ea typeface="Helvetica Neue" charset="0"/>
              <a:cs typeface="Helvetica Neue" charset="0"/>
            </a:endParaRPr>
          </a:p>
          <a:p>
            <a:pPr marL="0" indent="0">
              <a:buFontTx/>
              <a:buNone/>
            </a:pPr>
            <a:endParaRPr lang="en-US" altLang="en-US" dirty="0">
              <a:latin typeface="+mn-lt"/>
              <a:ea typeface="ＭＳ Ｐゴシック" charset="-128"/>
              <a:cs typeface="Futura Book" charset="0"/>
            </a:endParaRPr>
          </a:p>
        </p:txBody>
      </p:sp>
      <p:sp>
        <p:nvSpPr>
          <p:cNvPr id="4099" name="TextBox 4"/>
          <p:cNvSpPr txBox="1">
            <a:spLocks noChangeArrowheads="1"/>
          </p:cNvSpPr>
          <p:nvPr/>
        </p:nvSpPr>
        <p:spPr bwMode="auto">
          <a:xfrm>
            <a:off x="7380288" y="7731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3"/>
              </a:buBlip>
              <a:defRPr sz="1300">
                <a:solidFill>
                  <a:schemeClr val="tx2"/>
                </a:solidFill>
                <a:latin typeface="Futura Book" charset="0"/>
                <a:ea typeface="ＭＳ Ｐゴシック" charset="-128"/>
                <a:cs typeface="Futura Book" charset="0"/>
              </a:defRPr>
            </a:lvl1pPr>
            <a:lvl2pPr marL="742950" indent="-285750">
              <a:spcBef>
                <a:spcPct val="20000"/>
              </a:spcBef>
              <a:buFont typeface="Arial" charset="0"/>
              <a:buChar char="●"/>
              <a:defRPr sz="1300">
                <a:solidFill>
                  <a:schemeClr val="tx2"/>
                </a:solidFill>
                <a:latin typeface="Futura Book" charset="0"/>
                <a:ea typeface="ＭＳ Ｐゴシック" charset="-128"/>
                <a:cs typeface="Futura Book" charset="0"/>
              </a:defRPr>
            </a:lvl2pPr>
            <a:lvl3pPr marL="1143000" indent="-228600">
              <a:spcBef>
                <a:spcPct val="20000"/>
              </a:spcBef>
              <a:buFont typeface="Arial" charset="0"/>
              <a:buChar char="•"/>
              <a:defRPr sz="1300">
                <a:solidFill>
                  <a:schemeClr val="tx2"/>
                </a:solidFill>
                <a:latin typeface="Futura Book" charset="0"/>
                <a:ea typeface="ＭＳ Ｐゴシック" charset="-128"/>
                <a:cs typeface="Futura Book" charset="0"/>
              </a:defRPr>
            </a:lvl3pPr>
            <a:lvl4pPr marL="1600200" indent="-228600">
              <a:spcBef>
                <a:spcPct val="20000"/>
              </a:spcBef>
              <a:buFont typeface="Arial" charset="0"/>
              <a:buChar char="–"/>
              <a:defRPr sz="1300">
                <a:solidFill>
                  <a:schemeClr val="tx2"/>
                </a:solidFill>
                <a:latin typeface="Futura Book" charset="0"/>
                <a:ea typeface="ＭＳ Ｐゴシック" charset="-128"/>
                <a:cs typeface="Futura Book" charset="0"/>
              </a:defRPr>
            </a:lvl4pPr>
            <a:lvl5pPr marL="2057400" indent="-228600">
              <a:spcBef>
                <a:spcPct val="20000"/>
              </a:spcBef>
              <a:buFont typeface="Arial" charset="0"/>
              <a:buChar char="»"/>
              <a:defRPr sz="1300">
                <a:solidFill>
                  <a:schemeClr val="tx2"/>
                </a:solidFill>
                <a:latin typeface="Futura Book" charset="0"/>
                <a:ea typeface="ＭＳ Ｐゴシック" charset="-128"/>
                <a:cs typeface="Futura Book" charset="0"/>
              </a:defRPr>
            </a:lvl5pPr>
            <a:lvl6pPr marL="2514600" indent="-228600" defTabSz="457200" eaLnBrk="0" fontAlgn="base" hangingPunct="0">
              <a:spcBef>
                <a:spcPct val="20000"/>
              </a:spcBef>
              <a:spcAft>
                <a:spcPct val="0"/>
              </a:spcAft>
              <a:buFont typeface="Arial" charset="0"/>
              <a:buChar char="»"/>
              <a:defRPr sz="1300">
                <a:solidFill>
                  <a:schemeClr val="tx2"/>
                </a:solidFill>
                <a:latin typeface="Futura Book" charset="0"/>
                <a:ea typeface="ＭＳ Ｐゴシック" charset="-128"/>
                <a:cs typeface="Futura Book" charset="0"/>
              </a:defRPr>
            </a:lvl6pPr>
            <a:lvl7pPr marL="2971800" indent="-228600" defTabSz="457200" eaLnBrk="0" fontAlgn="base" hangingPunct="0">
              <a:spcBef>
                <a:spcPct val="20000"/>
              </a:spcBef>
              <a:spcAft>
                <a:spcPct val="0"/>
              </a:spcAft>
              <a:buFont typeface="Arial" charset="0"/>
              <a:buChar char="»"/>
              <a:defRPr sz="1300">
                <a:solidFill>
                  <a:schemeClr val="tx2"/>
                </a:solidFill>
                <a:latin typeface="Futura Book" charset="0"/>
                <a:ea typeface="ＭＳ Ｐゴシック" charset="-128"/>
                <a:cs typeface="Futura Book" charset="0"/>
              </a:defRPr>
            </a:lvl7pPr>
            <a:lvl8pPr marL="3429000" indent="-228600" defTabSz="457200" eaLnBrk="0" fontAlgn="base" hangingPunct="0">
              <a:spcBef>
                <a:spcPct val="20000"/>
              </a:spcBef>
              <a:spcAft>
                <a:spcPct val="0"/>
              </a:spcAft>
              <a:buFont typeface="Arial" charset="0"/>
              <a:buChar char="»"/>
              <a:defRPr sz="1300">
                <a:solidFill>
                  <a:schemeClr val="tx2"/>
                </a:solidFill>
                <a:latin typeface="Futura Book" charset="0"/>
                <a:ea typeface="ＭＳ Ｐゴシック" charset="-128"/>
                <a:cs typeface="Futura Book" charset="0"/>
              </a:defRPr>
            </a:lvl8pPr>
            <a:lvl9pPr marL="3886200" indent="-228600" defTabSz="457200" eaLnBrk="0" fontAlgn="base" hangingPunct="0">
              <a:spcBef>
                <a:spcPct val="20000"/>
              </a:spcBef>
              <a:spcAft>
                <a:spcPct val="0"/>
              </a:spcAft>
              <a:buFont typeface="Arial" charset="0"/>
              <a:buChar char="»"/>
              <a:defRPr sz="1300">
                <a:solidFill>
                  <a:schemeClr val="tx2"/>
                </a:solidFill>
                <a:latin typeface="Futura Book" charset="0"/>
                <a:ea typeface="ＭＳ Ｐゴシック" charset="-128"/>
                <a:cs typeface="Futura Book" charset="0"/>
              </a:defRPr>
            </a:lvl9pPr>
          </a:lstStyle>
          <a:p>
            <a:pPr>
              <a:spcBef>
                <a:spcPct val="0"/>
              </a:spcBef>
              <a:buSzTx/>
              <a:buFontTx/>
              <a:buNone/>
            </a:pPr>
            <a:endParaRPr lang="en-US" altLang="en-US" sz="1800">
              <a:solidFill>
                <a:schemeClr val="tx1"/>
              </a:solidFill>
              <a:latin typeface="Arial" charset="0"/>
            </a:endParaRPr>
          </a:p>
        </p:txBody>
      </p:sp>
      <p:sp>
        <p:nvSpPr>
          <p:cNvPr id="6" name="Content Placeholder 3"/>
          <p:cNvSpPr>
            <a:spLocks noGrp="1"/>
          </p:cNvSpPr>
          <p:nvPr>
            <p:ph idx="13"/>
          </p:nvPr>
        </p:nvSpPr>
        <p:spPr>
          <a:xfrm>
            <a:off x="3985418" y="5511170"/>
            <a:ext cx="4906964" cy="704426"/>
          </a:xfrm>
        </p:spPr>
        <p:txBody>
          <a:bodyPr/>
          <a:lstStyle/>
          <a:p>
            <a:pPr marL="0" indent="0" algn="ctr">
              <a:buNone/>
            </a:pPr>
            <a:r>
              <a:rPr lang="en-US" sz="1600" b="1" dirty="0" smtClean="0">
                <a:latin typeface="+mn-lt"/>
              </a:rPr>
              <a:t>Regional South-South Learning Event (Asia)</a:t>
            </a:r>
            <a:endParaRPr lang="en-US" sz="1600" b="1" dirty="0">
              <a:latin typeface="+mn-lt"/>
            </a:endParaRPr>
          </a:p>
          <a:p>
            <a:pPr marL="0" indent="0" algn="ctr">
              <a:buNone/>
            </a:pPr>
            <a:r>
              <a:rPr lang="en-US" sz="1600" b="1" dirty="0" smtClean="0">
                <a:latin typeface="+mn-lt"/>
              </a:rPr>
              <a:t>Hanoi, 26-27 of October 2017 </a:t>
            </a:r>
            <a:endParaRPr lang="en-US" sz="1600"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5405"/>
            <a:ext cx="9144000" cy="3574342"/>
          </a:xfrm>
          <a:prstGeom prst="rect">
            <a:avLst/>
          </a:prstGeom>
        </p:spPr>
      </p:pic>
    </p:spTree>
    <p:extLst>
      <p:ext uri="{BB962C8B-B14F-4D97-AF65-F5344CB8AC3E}">
        <p14:creationId xmlns:p14="http://schemas.microsoft.com/office/powerpoint/2010/main" val="767658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a:spLocks noGrp="1"/>
          </p:cNvSpPr>
          <p:nvPr>
            <p:ph type="subTitle" idx="12"/>
          </p:nvPr>
        </p:nvSpPr>
        <p:spPr>
          <a:xfrm>
            <a:off x="212725" y="336550"/>
            <a:ext cx="8467725" cy="873125"/>
          </a:xfr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GB" sz="2400" b="0" dirty="0" smtClean="0">
                <a:solidFill>
                  <a:schemeClr val="bg2"/>
                </a:solidFill>
              </a:rPr>
              <a:t>3. Assessing existing information systems</a:t>
            </a:r>
            <a:endParaRPr lang="en-US" sz="2400" b="0" dirty="0">
              <a:solidFill>
                <a:schemeClr val="bg2"/>
              </a:solidFill>
            </a:endParaRPr>
          </a:p>
        </p:txBody>
      </p:sp>
      <p:sp>
        <p:nvSpPr>
          <p:cNvPr id="32770" name="Content Placeholder 1"/>
          <p:cNvSpPr>
            <a:spLocks noGrp="1"/>
          </p:cNvSpPr>
          <p:nvPr>
            <p:ph idx="1"/>
          </p:nvPr>
        </p:nvSpPr>
        <p:spPr>
          <a:xfrm>
            <a:off x="212725" y="1404938"/>
            <a:ext cx="8467725" cy="5176837"/>
          </a:xfrm>
          <a:ln>
            <a:solidFill>
              <a:srgbClr val="00B050"/>
            </a:solidFill>
            <a:miter lim="800000"/>
            <a:headEnd/>
            <a:tailEnd/>
          </a:ln>
        </p:spPr>
        <p:txBody>
          <a:bodyPr/>
          <a:lstStyle/>
          <a:p>
            <a:pPr marL="0" indent="0">
              <a:buFontTx/>
              <a:buNone/>
            </a:pPr>
            <a:endParaRPr lang="en-US" altLang="en-US" sz="1800" dirty="0">
              <a:solidFill>
                <a:schemeClr val="tx1"/>
              </a:solidFill>
              <a:latin typeface="+mn-lt"/>
              <a:ea typeface="ＭＳ Ｐゴシック" charset="-128"/>
              <a:cs typeface="Futura Book" charset="0"/>
            </a:endParaRPr>
          </a:p>
          <a:p>
            <a:pPr marL="0" indent="0"/>
            <a:r>
              <a:rPr lang="en-GB" altLang="en-US" sz="1800" dirty="0" smtClean="0">
                <a:solidFill>
                  <a:schemeClr val="tx1"/>
                </a:solidFill>
                <a:latin typeface="+mn-lt"/>
                <a:ea typeface="ＭＳ Ｐゴシック" charset="-128"/>
                <a:cs typeface="Futura Book" charset="0"/>
              </a:rPr>
              <a:t> According </a:t>
            </a:r>
            <a:r>
              <a:rPr lang="en-GB" altLang="en-US" sz="1800" dirty="0">
                <a:solidFill>
                  <a:schemeClr val="tx1"/>
                </a:solidFill>
                <a:latin typeface="+mn-lt"/>
                <a:ea typeface="ＭＳ Ｐゴシック" charset="-128"/>
                <a:cs typeface="Futura Book" charset="0"/>
              </a:rPr>
              <a:t>to UNFCCC guidelines, countries should to the extent possible, build upon 'existing systems' that are deemed relevant for providing information on the REDD+ safeguards.</a:t>
            </a:r>
          </a:p>
          <a:p>
            <a:pPr marL="0" indent="0">
              <a:buFontTx/>
              <a:buNone/>
            </a:pPr>
            <a:endParaRPr lang="en-GB" altLang="en-US" sz="1800" dirty="0">
              <a:solidFill>
                <a:schemeClr val="tx1"/>
              </a:solidFill>
              <a:latin typeface="+mn-lt"/>
              <a:ea typeface="ＭＳ Ｐゴシック" charset="-128"/>
              <a:cs typeface="Futura Book" charset="0"/>
            </a:endParaRPr>
          </a:p>
          <a:p>
            <a:pPr marL="0" indent="0"/>
            <a:r>
              <a:rPr lang="en-GB" altLang="en-US" sz="1800" dirty="0" smtClean="0">
                <a:solidFill>
                  <a:schemeClr val="tx1"/>
                </a:solidFill>
                <a:latin typeface="+mn-lt"/>
                <a:ea typeface="ＭＳ Ｐゴシック" charset="-128"/>
                <a:cs typeface="Futura Book" charset="0"/>
              </a:rPr>
              <a:t> Countries usually have </a:t>
            </a:r>
            <a:r>
              <a:rPr lang="en-GB" altLang="en-US" sz="1800" dirty="0">
                <a:solidFill>
                  <a:schemeClr val="tx1"/>
                </a:solidFill>
                <a:latin typeface="+mn-lt"/>
                <a:ea typeface="ＭＳ Ｐゴシック" charset="-128"/>
                <a:cs typeface="Futura Book" charset="0"/>
              </a:rPr>
              <a:t>a range of information systems and reporting mechanisms which can be built upon to provide information on how the Cancun safeguards have been addressed and respected</a:t>
            </a:r>
          </a:p>
          <a:p>
            <a:pPr marL="0" indent="0">
              <a:buFontTx/>
              <a:buNone/>
            </a:pPr>
            <a:endParaRPr lang="en-GB" altLang="en-US" sz="1800" dirty="0">
              <a:solidFill>
                <a:schemeClr val="tx1"/>
              </a:solidFill>
              <a:latin typeface="+mn-lt"/>
              <a:ea typeface="ＭＳ Ｐゴシック" charset="-128"/>
              <a:cs typeface="Futura Book" charset="0"/>
            </a:endParaRPr>
          </a:p>
          <a:p>
            <a:pPr marL="0" indent="0"/>
            <a:r>
              <a:rPr lang="en-GB" altLang="en-US" sz="1800" dirty="0" smtClean="0">
                <a:solidFill>
                  <a:schemeClr val="tx1"/>
                </a:solidFill>
                <a:latin typeface="+mn-lt"/>
                <a:ea typeface="ＭＳ Ｐゴシック" charset="-128"/>
                <a:cs typeface="Futura Book" charset="0"/>
              </a:rPr>
              <a:t> In </a:t>
            </a:r>
            <a:r>
              <a:rPr lang="en-GB" altLang="en-US" sz="1800" dirty="0">
                <a:solidFill>
                  <a:schemeClr val="tx1"/>
                </a:solidFill>
                <a:latin typeface="+mn-lt"/>
                <a:ea typeface="ＭＳ Ｐゴシック" charset="-128"/>
                <a:cs typeface="Futura Book" charset="0"/>
              </a:rPr>
              <a:t>order to be able to articulate </a:t>
            </a:r>
            <a:r>
              <a:rPr lang="en-GB" altLang="en-US" sz="1800" dirty="0" smtClean="0">
                <a:solidFill>
                  <a:schemeClr val="tx1"/>
                </a:solidFill>
                <a:latin typeface="+mn-lt"/>
                <a:ea typeface="ＭＳ Ｐゴシック" charset="-128"/>
                <a:cs typeface="Futura Book" charset="0"/>
              </a:rPr>
              <a:t>the SIS it </a:t>
            </a:r>
            <a:r>
              <a:rPr lang="en-GB" altLang="en-US" sz="1800" dirty="0">
                <a:solidFill>
                  <a:schemeClr val="tx1"/>
                </a:solidFill>
                <a:latin typeface="+mn-lt"/>
                <a:ea typeface="ＭＳ Ｐゴシック" charset="-128"/>
                <a:cs typeface="Futura Book" charset="0"/>
              </a:rPr>
              <a:t>is necessary to inventory and assess these systems. This includes two elements:</a:t>
            </a:r>
          </a:p>
          <a:p>
            <a:pPr lvl="1" indent="-342900"/>
            <a:r>
              <a:rPr lang="en-GB" altLang="en-US" sz="1800" dirty="0" smtClean="0">
                <a:solidFill>
                  <a:schemeClr val="tx1"/>
                </a:solidFill>
                <a:latin typeface="+mn-lt"/>
                <a:ea typeface="ＭＳ Ｐゴシック" charset="-128"/>
                <a:cs typeface="Futura Book" charset="0"/>
              </a:rPr>
              <a:t>Existing </a:t>
            </a:r>
            <a:r>
              <a:rPr lang="en-GB" altLang="en-US" sz="1800" dirty="0">
                <a:solidFill>
                  <a:schemeClr val="tx1"/>
                </a:solidFill>
                <a:latin typeface="+mn-lt"/>
                <a:ea typeface="ＭＳ Ｐゴシック" charset="-128"/>
                <a:cs typeface="Futura Book" charset="0"/>
              </a:rPr>
              <a:t>domestic information systems that gather information that is relevant to the safeguards; and</a:t>
            </a:r>
          </a:p>
          <a:p>
            <a:pPr lvl="1" indent="-342900"/>
            <a:r>
              <a:rPr lang="en-GB" altLang="en-US" sz="1800" dirty="0">
                <a:solidFill>
                  <a:schemeClr val="tx1"/>
                </a:solidFill>
                <a:latin typeface="+mn-lt"/>
                <a:ea typeface="ＭＳ Ｐゴシック" charset="-128"/>
                <a:cs typeface="Futura Book" charset="0"/>
              </a:rPr>
              <a:t>Existing reporting mechanisms under international conventions and agreements applicable to </a:t>
            </a:r>
            <a:r>
              <a:rPr lang="en-GB" altLang="en-US" sz="1800" dirty="0" smtClean="0">
                <a:solidFill>
                  <a:schemeClr val="tx1"/>
                </a:solidFill>
                <a:latin typeface="+mn-lt"/>
                <a:ea typeface="ＭＳ Ｐゴシック" charset="-128"/>
                <a:cs typeface="Futura Book" charset="0"/>
              </a:rPr>
              <a:t>the country</a:t>
            </a:r>
            <a:endParaRPr lang="en-GB" altLang="en-US" sz="1800" dirty="0">
              <a:solidFill>
                <a:schemeClr val="tx1"/>
              </a:solidFill>
              <a:latin typeface="+mn-lt"/>
              <a:ea typeface="ＭＳ Ｐゴシック" charset="-128"/>
              <a:cs typeface="Futura Book" charset="0"/>
            </a:endParaRPr>
          </a:p>
          <a:p>
            <a:pPr marL="0" indent="0"/>
            <a:endParaRPr lang="en-GB" altLang="en-US" sz="1400" dirty="0">
              <a:solidFill>
                <a:schemeClr val="tx1"/>
              </a:solidFill>
              <a:latin typeface="Futura Book" charset="0"/>
              <a:ea typeface="ＭＳ Ｐゴシック" charset="-128"/>
              <a:cs typeface="Futura Book" charset="0"/>
            </a:endParaRPr>
          </a:p>
          <a:p>
            <a:pPr marL="0" indent="0"/>
            <a:endParaRPr lang="en-US" altLang="en-US" sz="1400" dirty="0">
              <a:solidFill>
                <a:schemeClr val="tx1"/>
              </a:solidFill>
              <a:latin typeface="Futura Book" charset="0"/>
              <a:ea typeface="ＭＳ Ｐゴシック" charset="-128"/>
              <a:cs typeface="Futura Book" charset="0"/>
            </a:endParaRPr>
          </a:p>
          <a:p>
            <a:pPr marL="0" indent="0">
              <a:buFontTx/>
              <a:buAutoNum type="arabicPeriod"/>
            </a:pPr>
            <a:endParaRPr lang="es-ES" altLang="en-US" sz="1400" dirty="0">
              <a:solidFill>
                <a:schemeClr val="tx1"/>
              </a:solidFill>
              <a:latin typeface="Futura Book" charset="0"/>
              <a:ea typeface="ＭＳ Ｐゴシック" charset="-128"/>
              <a:cs typeface="Futura Book" charset="0"/>
            </a:endParaRPr>
          </a:p>
          <a:p>
            <a:pPr marL="0" indent="0"/>
            <a:endParaRPr lang="es-ES" altLang="en-US" sz="1400" dirty="0">
              <a:solidFill>
                <a:schemeClr val="tx1"/>
              </a:solidFill>
              <a:latin typeface="Futura Book" charset="0"/>
              <a:ea typeface="ＭＳ Ｐゴシック" charset="-128"/>
              <a:cs typeface="Futura Book" charset="0"/>
            </a:endParaRPr>
          </a:p>
          <a:p>
            <a:pPr marL="0" indent="0"/>
            <a:endParaRPr lang="es-ES" altLang="en-US" sz="1400" dirty="0">
              <a:solidFill>
                <a:schemeClr val="tx1"/>
              </a:solidFill>
              <a:latin typeface="Futura Book" charset="0"/>
              <a:ea typeface="ＭＳ Ｐゴシック" charset="-128"/>
              <a:cs typeface="Futura Book" charset="0"/>
            </a:endParaRPr>
          </a:p>
          <a:p>
            <a:pPr marL="0" indent="0">
              <a:buFontTx/>
              <a:buNone/>
            </a:pPr>
            <a:endParaRPr lang="es-ES" altLang="en-US" sz="1400" dirty="0">
              <a:solidFill>
                <a:schemeClr val="tx1"/>
              </a:solidFill>
              <a:latin typeface="Futura Book" charset="0"/>
              <a:ea typeface="ＭＳ Ｐゴシック" charset="-128"/>
              <a:cs typeface="Futura Book" charset="0"/>
            </a:endParaRPr>
          </a:p>
        </p:txBody>
      </p:sp>
    </p:spTree>
    <p:extLst>
      <p:ext uri="{BB962C8B-B14F-4D97-AF65-F5344CB8AC3E}">
        <p14:creationId xmlns:p14="http://schemas.microsoft.com/office/powerpoint/2010/main" val="196187998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a:spLocks noGrp="1"/>
          </p:cNvSpPr>
          <p:nvPr>
            <p:ph type="subTitle" idx="12"/>
          </p:nvPr>
        </p:nvSpPr>
        <p:spPr>
          <a:xfrm>
            <a:off x="265113" y="258763"/>
            <a:ext cx="8415337" cy="873125"/>
          </a:xfrm>
          <a:solidFill>
            <a:srgbClr val="FFC000"/>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2400" b="0" smtClean="0">
                <a:solidFill>
                  <a:schemeClr val="bg1"/>
                </a:solidFill>
                <a:latin typeface="Futura Book" charset="0"/>
              </a:rPr>
              <a:t>4. </a:t>
            </a:r>
            <a:r>
              <a:rPr lang="en-GB" sz="2400" dirty="0">
                <a:solidFill>
                  <a:schemeClr val="bg2"/>
                </a:solidFill>
              </a:rPr>
              <a:t>Determine the Institutional arrangements for the SIS</a:t>
            </a:r>
            <a:r>
              <a:rPr lang="en-US" sz="2400" dirty="0">
                <a:solidFill>
                  <a:schemeClr val="bg2"/>
                </a:solidFill>
              </a:rPr>
              <a:t> </a:t>
            </a:r>
          </a:p>
        </p:txBody>
      </p:sp>
      <p:sp>
        <p:nvSpPr>
          <p:cNvPr id="10" name="Content Placeholder 1"/>
          <p:cNvSpPr>
            <a:spLocks noGrp="1"/>
          </p:cNvSpPr>
          <p:nvPr>
            <p:ph idx="1"/>
          </p:nvPr>
        </p:nvSpPr>
        <p:spPr>
          <a:xfrm>
            <a:off x="265113" y="1379538"/>
            <a:ext cx="8415337" cy="5314950"/>
          </a:xfrm>
          <a:ln>
            <a:solidFill>
              <a:srgbClr val="FFC000"/>
            </a:solidFill>
          </a:ln>
        </p:spPr>
        <p:txBody>
          <a:bodyPr/>
          <a:lstStyle/>
          <a:p>
            <a:pPr>
              <a:defRPr/>
            </a:pPr>
            <a:r>
              <a:rPr lang="en-GB" sz="2000" dirty="0" smtClean="0">
                <a:solidFill>
                  <a:schemeClr val="tx1"/>
                </a:solidFill>
                <a:latin typeface="+mn-lt"/>
              </a:rPr>
              <a:t>Determining the </a:t>
            </a:r>
            <a:r>
              <a:rPr lang="en-GB" sz="2000" dirty="0">
                <a:solidFill>
                  <a:schemeClr val="tx1"/>
                </a:solidFill>
                <a:latin typeface="+mn-lt"/>
              </a:rPr>
              <a:t>institutional arrangements for the SIS </a:t>
            </a:r>
            <a:r>
              <a:rPr lang="en-GB" sz="2000" dirty="0" smtClean="0">
                <a:solidFill>
                  <a:schemeClr val="tx1"/>
                </a:solidFill>
                <a:latin typeface="+mn-lt"/>
              </a:rPr>
              <a:t>means determining </a:t>
            </a:r>
            <a:r>
              <a:rPr lang="en-GB" sz="2000" b="1" dirty="0" smtClean="0">
                <a:solidFill>
                  <a:schemeClr val="tx1"/>
                </a:solidFill>
                <a:latin typeface="+mn-lt"/>
              </a:rPr>
              <a:t>who</a:t>
            </a:r>
            <a:r>
              <a:rPr lang="en-GB" sz="2000" dirty="0" smtClean="0">
                <a:solidFill>
                  <a:schemeClr val="tx1"/>
                </a:solidFill>
                <a:latin typeface="+mn-lt"/>
              </a:rPr>
              <a:t> </a:t>
            </a:r>
            <a:r>
              <a:rPr lang="en-GB" sz="2000" dirty="0">
                <a:solidFill>
                  <a:schemeClr val="tx1"/>
                </a:solidFill>
                <a:latin typeface="+mn-lt"/>
              </a:rPr>
              <a:t>will </a:t>
            </a:r>
            <a:r>
              <a:rPr lang="en-GB" sz="2000" dirty="0" smtClean="0">
                <a:solidFill>
                  <a:schemeClr val="tx1"/>
                </a:solidFill>
                <a:latin typeface="+mn-lt"/>
              </a:rPr>
              <a:t>carry out the various functions of the SIS and </a:t>
            </a:r>
            <a:r>
              <a:rPr lang="en-GB" sz="2000" b="1" dirty="0" smtClean="0">
                <a:solidFill>
                  <a:schemeClr val="tx1"/>
                </a:solidFill>
                <a:latin typeface="+mn-lt"/>
              </a:rPr>
              <a:t>how</a:t>
            </a:r>
            <a:r>
              <a:rPr lang="en-GB" sz="2000" dirty="0" smtClean="0">
                <a:solidFill>
                  <a:schemeClr val="tx1"/>
                </a:solidFill>
                <a:latin typeface="+mn-lt"/>
              </a:rPr>
              <a:t>, such as:</a:t>
            </a:r>
          </a:p>
          <a:p>
            <a:pPr>
              <a:defRPr/>
            </a:pPr>
            <a:endParaRPr lang="en-GB" sz="2000" dirty="0" smtClean="0">
              <a:solidFill>
                <a:schemeClr val="tx1"/>
              </a:solidFill>
              <a:latin typeface="+mn-lt"/>
            </a:endParaRPr>
          </a:p>
          <a:p>
            <a:pPr lvl="1">
              <a:defRPr/>
            </a:pPr>
            <a:r>
              <a:rPr lang="en-GB" sz="2000" dirty="0">
                <a:solidFill>
                  <a:schemeClr val="tx1"/>
                </a:solidFill>
                <a:latin typeface="+mn-lt"/>
              </a:rPr>
              <a:t>W</a:t>
            </a:r>
            <a:r>
              <a:rPr lang="en-GB" sz="2000" dirty="0" smtClean="0">
                <a:solidFill>
                  <a:schemeClr val="tx1"/>
                </a:solidFill>
                <a:latin typeface="+mn-lt"/>
              </a:rPr>
              <a:t>ho will </a:t>
            </a:r>
            <a:r>
              <a:rPr lang="en-GB" sz="2000" b="1" dirty="0" smtClean="0">
                <a:solidFill>
                  <a:schemeClr val="tx1"/>
                </a:solidFill>
                <a:latin typeface="+mn-lt"/>
              </a:rPr>
              <a:t>collect </a:t>
            </a:r>
            <a:r>
              <a:rPr lang="en-GB" sz="2000" dirty="0" smtClean="0">
                <a:solidFill>
                  <a:schemeClr val="tx1"/>
                </a:solidFill>
                <a:latin typeface="+mn-lt"/>
              </a:rPr>
              <a:t>relevant information from </a:t>
            </a:r>
            <a:r>
              <a:rPr lang="en-GB" sz="2000" b="1" dirty="0" smtClean="0">
                <a:solidFill>
                  <a:schemeClr val="tx1"/>
                </a:solidFill>
                <a:latin typeface="+mn-lt"/>
              </a:rPr>
              <a:t>new and existing </a:t>
            </a:r>
            <a:r>
              <a:rPr lang="en-GB" sz="2000" b="1" dirty="0">
                <a:solidFill>
                  <a:schemeClr val="tx1"/>
                </a:solidFill>
                <a:latin typeface="+mn-lt"/>
              </a:rPr>
              <a:t>information systems and </a:t>
            </a:r>
            <a:r>
              <a:rPr lang="en-GB" sz="2000" b="1" dirty="0" smtClean="0">
                <a:solidFill>
                  <a:schemeClr val="tx1"/>
                </a:solidFill>
                <a:latin typeface="+mn-lt"/>
              </a:rPr>
              <a:t>sources</a:t>
            </a:r>
            <a:r>
              <a:rPr lang="en-GB" sz="2000" dirty="0" smtClean="0">
                <a:solidFill>
                  <a:schemeClr val="tx1"/>
                </a:solidFill>
                <a:latin typeface="+mn-lt"/>
              </a:rPr>
              <a:t>. </a:t>
            </a:r>
          </a:p>
          <a:p>
            <a:pPr lvl="1">
              <a:defRPr/>
            </a:pPr>
            <a:r>
              <a:rPr lang="en-GB" sz="2000" b="1" dirty="0" smtClean="0">
                <a:solidFill>
                  <a:schemeClr val="tx1"/>
                </a:solidFill>
                <a:latin typeface="+mn-lt"/>
              </a:rPr>
              <a:t>How</a:t>
            </a:r>
            <a:r>
              <a:rPr lang="en-GB" sz="2000" dirty="0" smtClean="0">
                <a:solidFill>
                  <a:schemeClr val="tx1"/>
                </a:solidFill>
                <a:latin typeface="+mn-lt"/>
              </a:rPr>
              <a:t> will this information be collected? Specific institutional arrangements may be required (information sharing agreements)</a:t>
            </a:r>
          </a:p>
          <a:p>
            <a:pPr lvl="1">
              <a:defRPr/>
            </a:pPr>
            <a:r>
              <a:rPr lang="en-GB" sz="2000" dirty="0" smtClean="0">
                <a:solidFill>
                  <a:schemeClr val="tx1"/>
                </a:solidFill>
                <a:latin typeface="+mn-lt"/>
              </a:rPr>
              <a:t>Who will </a:t>
            </a:r>
            <a:r>
              <a:rPr lang="en-GB" sz="2000" b="1" dirty="0" smtClean="0">
                <a:solidFill>
                  <a:schemeClr val="tx1"/>
                </a:solidFill>
                <a:latin typeface="+mn-lt"/>
              </a:rPr>
              <a:t>compile, manage and store</a:t>
            </a:r>
            <a:r>
              <a:rPr lang="en-GB" sz="2000" dirty="0" smtClean="0">
                <a:solidFill>
                  <a:schemeClr val="tx1"/>
                </a:solidFill>
                <a:latin typeface="+mn-lt"/>
              </a:rPr>
              <a:t> collected information (using what technological platform)</a:t>
            </a:r>
          </a:p>
          <a:p>
            <a:pPr lvl="1">
              <a:defRPr/>
            </a:pPr>
            <a:r>
              <a:rPr lang="en-GB" sz="2000" dirty="0" smtClean="0">
                <a:solidFill>
                  <a:schemeClr val="tx1"/>
                </a:solidFill>
                <a:latin typeface="+mn-lt"/>
              </a:rPr>
              <a:t>Who will </a:t>
            </a:r>
            <a:r>
              <a:rPr lang="en-GB" sz="2000" b="1" dirty="0" smtClean="0">
                <a:solidFill>
                  <a:schemeClr val="tx1"/>
                </a:solidFill>
                <a:latin typeface="+mn-lt"/>
              </a:rPr>
              <a:t>analyse</a:t>
            </a:r>
            <a:r>
              <a:rPr lang="en-GB" sz="2000" dirty="0" smtClean="0">
                <a:solidFill>
                  <a:schemeClr val="tx1"/>
                </a:solidFill>
                <a:latin typeface="+mn-lt"/>
              </a:rPr>
              <a:t> the collected information</a:t>
            </a:r>
          </a:p>
          <a:p>
            <a:pPr lvl="1">
              <a:defRPr/>
            </a:pPr>
            <a:r>
              <a:rPr lang="en-GB" sz="2000" dirty="0" smtClean="0">
                <a:solidFill>
                  <a:schemeClr val="tx1"/>
                </a:solidFill>
                <a:latin typeface="+mn-lt"/>
              </a:rPr>
              <a:t>Who will </a:t>
            </a:r>
            <a:r>
              <a:rPr lang="en-GB" sz="2000" b="1" dirty="0" smtClean="0">
                <a:solidFill>
                  <a:schemeClr val="tx1"/>
                </a:solidFill>
                <a:latin typeface="+mn-lt"/>
              </a:rPr>
              <a:t>produce</a:t>
            </a:r>
            <a:r>
              <a:rPr lang="en-GB" sz="2000" dirty="0" smtClean="0">
                <a:solidFill>
                  <a:schemeClr val="tx1"/>
                </a:solidFill>
                <a:latin typeface="+mn-lt"/>
              </a:rPr>
              <a:t> the national summaries of information</a:t>
            </a:r>
          </a:p>
          <a:p>
            <a:pPr lvl="1">
              <a:defRPr/>
            </a:pPr>
            <a:r>
              <a:rPr lang="en-GB" sz="2000" dirty="0" smtClean="0">
                <a:solidFill>
                  <a:schemeClr val="tx1"/>
                </a:solidFill>
                <a:latin typeface="+mn-lt"/>
              </a:rPr>
              <a:t>Who will </a:t>
            </a:r>
            <a:r>
              <a:rPr lang="en-GB" sz="2000" b="1" dirty="0" smtClean="0">
                <a:solidFill>
                  <a:schemeClr val="tx1"/>
                </a:solidFill>
                <a:latin typeface="+mn-lt"/>
              </a:rPr>
              <a:t>disseminate</a:t>
            </a:r>
            <a:r>
              <a:rPr lang="en-GB" sz="2000" dirty="0" smtClean="0">
                <a:solidFill>
                  <a:schemeClr val="tx1"/>
                </a:solidFill>
                <a:latin typeface="+mn-lt"/>
              </a:rPr>
              <a:t> safeguards relevant information, both domestically and internationally, and how (consider various technological platforms)</a:t>
            </a:r>
            <a:endParaRPr lang="en-GB" sz="2000" dirty="0">
              <a:solidFill>
                <a:schemeClr val="tx1"/>
              </a:solidFill>
              <a:latin typeface="+mn-lt"/>
            </a:endParaRPr>
          </a:p>
          <a:p>
            <a:pPr>
              <a:buFontTx/>
              <a:buNone/>
              <a:defRPr/>
            </a:pPr>
            <a:endParaRPr lang="es-ES" altLang="en-US" sz="1400" dirty="0">
              <a:solidFill>
                <a:schemeClr val="tx1"/>
              </a:solidFill>
              <a:latin typeface="Futura Book" charset="0"/>
              <a:ea typeface="ＭＳ Ｐゴシック" charset="-128"/>
            </a:endParaRPr>
          </a:p>
        </p:txBody>
      </p:sp>
    </p:spTree>
    <p:extLst>
      <p:ext uri="{BB962C8B-B14F-4D97-AF65-F5344CB8AC3E}">
        <p14:creationId xmlns:p14="http://schemas.microsoft.com/office/powerpoint/2010/main" val="1154021741"/>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502321" y="272182"/>
            <a:ext cx="7852865" cy="889940"/>
          </a:xfrm>
        </p:spPr>
        <p:txBody>
          <a:bodyPr>
            <a:normAutofit lnSpcReduction="10000"/>
          </a:bodyPr>
          <a:lstStyle/>
          <a:p>
            <a:r>
              <a:rPr lang="en-US" sz="2800" dirty="0" smtClean="0">
                <a:latin typeface="+mn-lt"/>
              </a:rPr>
              <a:t>Country experiences with the SIS design and group activity </a:t>
            </a:r>
            <a:endParaRPr lang="en-US" sz="2800" dirty="0">
              <a:latin typeface="+mn-lt"/>
            </a:endParaRPr>
          </a:p>
        </p:txBody>
      </p:sp>
      <p:sp>
        <p:nvSpPr>
          <p:cNvPr id="4" name="Content Placeholder 3"/>
          <p:cNvSpPr>
            <a:spLocks noGrp="1"/>
          </p:cNvSpPr>
          <p:nvPr>
            <p:ph idx="13"/>
          </p:nvPr>
        </p:nvSpPr>
        <p:spPr>
          <a:xfrm>
            <a:off x="599941" y="4303514"/>
            <a:ext cx="8100970" cy="2134035"/>
          </a:xfrm>
        </p:spPr>
        <p:txBody>
          <a:bodyPr/>
          <a:lstStyle/>
          <a:p>
            <a:endParaRPr lang="en-US" sz="1600" dirty="0" smtClean="0">
              <a:solidFill>
                <a:schemeClr val="tx1"/>
              </a:solidFill>
              <a:latin typeface="+mn-lt"/>
            </a:endParaRPr>
          </a:p>
          <a:p>
            <a:r>
              <a:rPr lang="en-US" sz="1800" dirty="0" smtClean="0">
                <a:solidFill>
                  <a:schemeClr val="tx1"/>
                </a:solidFill>
                <a:latin typeface="+mn-lt"/>
              </a:rPr>
              <a:t>We will now hear from 2 countries currently in the process of developing their SIS : </a:t>
            </a:r>
          </a:p>
          <a:p>
            <a:endParaRPr lang="en-US" sz="1600" dirty="0" smtClean="0">
              <a:solidFill>
                <a:schemeClr val="tx1"/>
              </a:solidFill>
              <a:latin typeface="+mn-lt"/>
            </a:endParaRPr>
          </a:p>
          <a:p>
            <a:pPr marL="0" indent="0">
              <a:buNone/>
            </a:pPr>
            <a:r>
              <a:rPr lang="en-US" sz="1600" dirty="0" smtClean="0">
                <a:solidFill>
                  <a:schemeClr val="tx1"/>
                </a:solidFill>
                <a:latin typeface="+mn-lt"/>
              </a:rPr>
              <a:t>		     </a:t>
            </a:r>
            <a:r>
              <a:rPr lang="en-US" sz="1600" b="1" dirty="0" smtClean="0">
                <a:solidFill>
                  <a:schemeClr val="tx1"/>
                </a:solidFill>
                <a:latin typeface="+mn-lt"/>
              </a:rPr>
              <a:t>GHANA 					CAMBODIA</a:t>
            </a:r>
            <a:endParaRPr lang="en-US" sz="1600" b="1" dirty="0">
              <a:solidFill>
                <a:schemeClr val="tx1"/>
              </a:solidFill>
              <a:latin typeface="+mn-lt"/>
            </a:endParaRPr>
          </a:p>
          <a:p>
            <a:endParaRPr lang="en-US" sz="1600" dirty="0" smtClean="0">
              <a:solidFill>
                <a:schemeClr val="tx1"/>
              </a:solidFill>
              <a:latin typeface="+mn-lt"/>
            </a:endParaRPr>
          </a:p>
          <a:p>
            <a:endParaRPr lang="en-US" sz="1600" dirty="0">
              <a:solidFill>
                <a:schemeClr val="tx1"/>
              </a:solidFill>
              <a:latin typeface="+mn-lt"/>
            </a:endParaRPr>
          </a:p>
          <a:p>
            <a:endParaRPr lang="en-US" dirty="0" smtClean="0"/>
          </a:p>
          <a:p>
            <a:endParaRPr lang="fr-FR" b="1" dirty="0"/>
          </a:p>
          <a:p>
            <a:endParaRPr lang="en-US" dirty="0"/>
          </a:p>
        </p:txBody>
      </p:sp>
      <p:graphicFrame>
        <p:nvGraphicFramePr>
          <p:cNvPr id="6" name="Diagram 5"/>
          <p:cNvGraphicFramePr/>
          <p:nvPr>
            <p:extLst>
              <p:ext uri="{D42A27DB-BD31-4B8C-83A1-F6EECF244321}">
                <p14:modId xmlns:p14="http://schemas.microsoft.com/office/powerpoint/2010/main" val="1366116576"/>
              </p:ext>
            </p:extLst>
          </p:nvPr>
        </p:nvGraphicFramePr>
        <p:xfrm>
          <a:off x="1283771" y="1177450"/>
          <a:ext cx="6733309" cy="311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2742460" y="5198734"/>
            <a:ext cx="983674" cy="786939"/>
          </a:xfrm>
          <a:prstGeom prst="rect">
            <a:avLst/>
          </a:prstGeom>
        </p:spPr>
      </p:pic>
      <p:pic>
        <p:nvPicPr>
          <p:cNvPr id="8" name="Picture 7"/>
          <p:cNvPicPr>
            <a:picLocks noChangeAspect="1"/>
          </p:cNvPicPr>
          <p:nvPr/>
        </p:nvPicPr>
        <p:blipFill>
          <a:blip r:embed="rId9"/>
          <a:stretch>
            <a:fillRect/>
          </a:stretch>
        </p:blipFill>
        <p:spPr>
          <a:xfrm>
            <a:off x="6090322" y="5262310"/>
            <a:ext cx="1030915" cy="659785"/>
          </a:xfrm>
          <a:prstGeom prst="rect">
            <a:avLst/>
          </a:prstGeom>
        </p:spPr>
      </p:pic>
    </p:spTree>
    <p:extLst>
      <p:ext uri="{BB962C8B-B14F-4D97-AF65-F5344CB8AC3E}">
        <p14:creationId xmlns:p14="http://schemas.microsoft.com/office/powerpoint/2010/main" val="853767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502321" y="507710"/>
            <a:ext cx="7852865" cy="889940"/>
          </a:xfrm>
        </p:spPr>
        <p:txBody>
          <a:bodyPr>
            <a:normAutofit lnSpcReduction="10000"/>
          </a:bodyPr>
          <a:lstStyle/>
          <a:p>
            <a:r>
              <a:rPr lang="en-US" sz="2800" dirty="0" smtClean="0">
                <a:latin typeface="+mn-lt"/>
              </a:rPr>
              <a:t>Country experiences with the SIS design and group activity </a:t>
            </a:r>
            <a:endParaRPr lang="en-US" sz="2800" dirty="0">
              <a:latin typeface="+mn-lt"/>
            </a:endParaRPr>
          </a:p>
        </p:txBody>
      </p:sp>
      <p:sp>
        <p:nvSpPr>
          <p:cNvPr id="4" name="Content Placeholder 3"/>
          <p:cNvSpPr>
            <a:spLocks noGrp="1"/>
          </p:cNvSpPr>
          <p:nvPr>
            <p:ph idx="13"/>
          </p:nvPr>
        </p:nvSpPr>
        <p:spPr>
          <a:xfrm>
            <a:off x="613158" y="1709880"/>
            <a:ext cx="5399078" cy="2986811"/>
          </a:xfrm>
        </p:spPr>
        <p:txBody>
          <a:bodyPr/>
          <a:lstStyle/>
          <a:p>
            <a:endParaRPr lang="en-US" sz="1800" dirty="0">
              <a:solidFill>
                <a:schemeClr val="tx1"/>
              </a:solidFill>
              <a:latin typeface="+mn-lt"/>
            </a:endParaRPr>
          </a:p>
          <a:p>
            <a:r>
              <a:rPr lang="en-US" sz="1800" dirty="0">
                <a:solidFill>
                  <a:schemeClr val="tx1"/>
                </a:solidFill>
                <a:latin typeface="+mn-lt"/>
              </a:rPr>
              <a:t>G</a:t>
            </a:r>
            <a:r>
              <a:rPr lang="en-US" sz="1800" dirty="0" smtClean="0">
                <a:solidFill>
                  <a:schemeClr val="tx1"/>
                </a:solidFill>
                <a:latin typeface="+mn-lt"/>
              </a:rPr>
              <a:t>roups discussions on the SIS to discuss and share country experiences and lessons learnt:</a:t>
            </a:r>
          </a:p>
          <a:p>
            <a:endParaRPr lang="en-US" sz="1800" dirty="0" smtClean="0">
              <a:solidFill>
                <a:schemeClr val="tx1"/>
              </a:solidFill>
              <a:latin typeface="+mn-lt"/>
            </a:endParaRPr>
          </a:p>
          <a:p>
            <a:pPr>
              <a:buFont typeface="Arial" charset="0"/>
              <a:buChar char="•"/>
            </a:pPr>
            <a:r>
              <a:rPr lang="en-US" sz="1800" dirty="0" smtClean="0">
                <a:solidFill>
                  <a:schemeClr val="tx1"/>
                </a:solidFill>
                <a:latin typeface="+mn-lt"/>
              </a:rPr>
              <a:t>Challenges</a:t>
            </a:r>
          </a:p>
          <a:p>
            <a:pPr>
              <a:buFont typeface="Arial" charset="0"/>
              <a:buChar char="•"/>
            </a:pPr>
            <a:r>
              <a:rPr lang="en-US" sz="1800" dirty="0" smtClean="0">
                <a:solidFill>
                  <a:schemeClr val="tx1"/>
                </a:solidFill>
                <a:latin typeface="+mn-lt"/>
              </a:rPr>
              <a:t>Opportunities</a:t>
            </a:r>
          </a:p>
          <a:p>
            <a:pPr>
              <a:buFont typeface="Arial" charset="0"/>
              <a:buChar char="•"/>
            </a:pPr>
            <a:r>
              <a:rPr lang="en-US" sz="1800" dirty="0" smtClean="0">
                <a:solidFill>
                  <a:schemeClr val="tx1"/>
                </a:solidFill>
                <a:latin typeface="+mn-lt"/>
              </a:rPr>
              <a:t>Lessons learnt </a:t>
            </a:r>
          </a:p>
          <a:p>
            <a:endParaRPr lang="en-US" dirty="0" smtClean="0"/>
          </a:p>
          <a:p>
            <a:endParaRPr lang="fr-FR" b="1" dirty="0"/>
          </a:p>
          <a:p>
            <a:endParaRPr lang="en-US" dirty="0"/>
          </a:p>
        </p:txBody>
      </p:sp>
      <p:pic>
        <p:nvPicPr>
          <p:cNvPr id="5"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3273" y="3224177"/>
            <a:ext cx="3090458" cy="307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563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52945" y="1609859"/>
            <a:ext cx="7633854" cy="4533365"/>
          </a:xfrm>
        </p:spPr>
        <p:txBody>
          <a:bodyPr/>
          <a:lstStyle/>
          <a:p>
            <a:pPr marL="0" indent="0" algn="just">
              <a:buNone/>
            </a:pPr>
            <a:r>
              <a:rPr lang="en-GB" sz="2400" b="1" dirty="0" smtClean="0">
                <a:solidFill>
                  <a:schemeClr val="tx1"/>
                </a:solidFill>
                <a:latin typeface="+mn-lt"/>
              </a:rPr>
              <a:t>Presentation outline</a:t>
            </a:r>
          </a:p>
          <a:p>
            <a:pPr algn="just">
              <a:buFont typeface="Arial" charset="0"/>
              <a:buChar char="•"/>
            </a:pPr>
            <a:endParaRPr lang="en-GB" sz="2400" dirty="0" smtClean="0">
              <a:solidFill>
                <a:schemeClr val="tx1"/>
              </a:solidFill>
              <a:latin typeface="+mn-lt"/>
            </a:endParaRPr>
          </a:p>
          <a:p>
            <a:pPr algn="just"/>
            <a:r>
              <a:rPr lang="en-GB" sz="2400" dirty="0" smtClean="0">
                <a:solidFill>
                  <a:schemeClr val="tx1"/>
                </a:solidFill>
                <a:latin typeface="+mn-lt"/>
              </a:rPr>
              <a:t> International SIS requirements</a:t>
            </a:r>
          </a:p>
          <a:p>
            <a:pPr algn="just"/>
            <a:endParaRPr lang="en-GB" sz="2400" dirty="0" smtClean="0">
              <a:solidFill>
                <a:schemeClr val="tx1"/>
              </a:solidFill>
              <a:latin typeface="+mn-lt"/>
            </a:endParaRPr>
          </a:p>
          <a:p>
            <a:pPr algn="just"/>
            <a:r>
              <a:rPr lang="en-GB" sz="2400" dirty="0" smtClean="0">
                <a:solidFill>
                  <a:schemeClr val="tx1"/>
                </a:solidFill>
                <a:latin typeface="+mn-lt"/>
              </a:rPr>
              <a:t> Key considerations for designing a SIS</a:t>
            </a:r>
          </a:p>
          <a:p>
            <a:pPr lvl="1" algn="just">
              <a:buFont typeface="Arial" charset="0"/>
              <a:buChar char="•"/>
            </a:pPr>
            <a:endParaRPr lang="en-GB" sz="2400" dirty="0">
              <a:solidFill>
                <a:schemeClr val="tx1"/>
              </a:solidFill>
              <a:latin typeface="+mn-lt"/>
            </a:endParaRPr>
          </a:p>
          <a:p>
            <a:pPr algn="just"/>
            <a:r>
              <a:rPr lang="en-GB" sz="2400" dirty="0" smtClean="0">
                <a:solidFill>
                  <a:schemeClr val="tx1"/>
                </a:solidFill>
                <a:latin typeface="+mn-lt"/>
              </a:rPr>
              <a:t>  Country presentations and group activity</a:t>
            </a:r>
          </a:p>
          <a:p>
            <a:pPr algn="just"/>
            <a:endParaRPr lang="en-GB" sz="2000" dirty="0"/>
          </a:p>
          <a:p>
            <a:pPr algn="just"/>
            <a:endParaRPr lang="en-GB" sz="2000" dirty="0"/>
          </a:p>
          <a:p>
            <a:pPr algn="just"/>
            <a:endParaRPr lang="en-US" sz="2000" dirty="0">
              <a:solidFill>
                <a:schemeClr val="tx1"/>
              </a:solidFill>
            </a:endParaRPr>
          </a:p>
        </p:txBody>
      </p:sp>
      <p:sp>
        <p:nvSpPr>
          <p:cNvPr id="3" name="Subtitle 2"/>
          <p:cNvSpPr>
            <a:spLocks noGrp="1"/>
          </p:cNvSpPr>
          <p:nvPr>
            <p:ph type="subTitle" idx="12"/>
          </p:nvPr>
        </p:nvSpPr>
        <p:spPr>
          <a:xfrm>
            <a:off x="688622" y="526677"/>
            <a:ext cx="7617080" cy="930783"/>
          </a:xfrm>
        </p:spPr>
        <p:txBody>
          <a:bodyPr>
            <a:noAutofit/>
          </a:bodyPr>
          <a:lstStyle/>
          <a:p>
            <a:r>
              <a:rPr lang="en-GB" sz="1600" dirty="0"/>
              <a:t>Safeguard Information System (SIS)</a:t>
            </a:r>
            <a:endParaRPr lang="en-US" sz="1600" dirty="0"/>
          </a:p>
          <a:p>
            <a:r>
              <a:rPr lang="en-GB" sz="1600" i="1" dirty="0"/>
              <a:t>Key </a:t>
            </a:r>
            <a:r>
              <a:rPr lang="en-GB" sz="1600" i="1" dirty="0" smtClean="0"/>
              <a:t>design considerations</a:t>
            </a:r>
            <a:endParaRPr lang="en-GB" altLang="en-US" sz="1600" i="1" dirty="0">
              <a:ea typeface="Futura Medium" charset="0"/>
              <a:cs typeface="Futura Medium" charset="0"/>
            </a:endParaRPr>
          </a:p>
        </p:txBody>
      </p:sp>
    </p:spTree>
    <p:extLst>
      <p:ext uri="{BB962C8B-B14F-4D97-AF65-F5344CB8AC3E}">
        <p14:creationId xmlns:p14="http://schemas.microsoft.com/office/powerpoint/2010/main" val="156788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p:cNvSpPr>
            <a:spLocks noGrp="1"/>
          </p:cNvSpPr>
          <p:nvPr>
            <p:ph type="subTitle" idx="12"/>
          </p:nvPr>
        </p:nvSpPr>
        <p:spPr>
          <a:xfrm>
            <a:off x="528144" y="469997"/>
            <a:ext cx="6945312" cy="717550"/>
          </a:xfrm>
        </p:spPr>
        <p:txBody>
          <a:bodyPr>
            <a:normAutofit/>
          </a:bodyPr>
          <a:lstStyle/>
          <a:p>
            <a:r>
              <a:rPr lang="en-GB" altLang="en-US" sz="2400" smtClean="0">
                <a:latin typeface="+mn-lt"/>
              </a:rPr>
              <a:t>UNFCCC REDD</a:t>
            </a:r>
            <a:r>
              <a:rPr lang="en-GB" altLang="en-US" sz="2400" dirty="0">
                <a:latin typeface="+mn-lt"/>
              </a:rPr>
              <a:t>+ </a:t>
            </a:r>
            <a:r>
              <a:rPr lang="en-GB" altLang="en-US" sz="2400" dirty="0" smtClean="0">
                <a:latin typeface="+mn-lt"/>
              </a:rPr>
              <a:t>safeguards requirements</a:t>
            </a:r>
            <a:endParaRPr lang="en-GB" altLang="en-US" sz="2400" dirty="0">
              <a:latin typeface="+mn-lt"/>
            </a:endParaRPr>
          </a:p>
        </p:txBody>
      </p:sp>
      <p:graphicFrame>
        <p:nvGraphicFramePr>
          <p:cNvPr id="6" name="Diagram 5"/>
          <p:cNvGraphicFramePr/>
          <p:nvPr>
            <p:extLst>
              <p:ext uri="{D42A27DB-BD31-4B8C-83A1-F6EECF244321}">
                <p14:modId xmlns:p14="http://schemas.microsoft.com/office/powerpoint/2010/main" val="1590922450"/>
              </p:ext>
            </p:extLst>
          </p:nvPr>
        </p:nvGraphicFramePr>
        <p:xfrm>
          <a:off x="287170" y="1826490"/>
          <a:ext cx="8488848" cy="450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918043" y="5777251"/>
            <a:ext cx="1266501" cy="369332"/>
          </a:xfrm>
          <a:prstGeom prst="rect">
            <a:avLst/>
          </a:prstGeom>
          <a:noFill/>
        </p:spPr>
        <p:txBody>
          <a:bodyPr wrap="none" rtlCol="0">
            <a:spAutoFit/>
          </a:bodyPr>
          <a:lstStyle/>
          <a:p>
            <a:r>
              <a:rPr lang="en-US" i="1" dirty="0" smtClean="0"/>
              <a:t>Yesterday</a:t>
            </a:r>
            <a:r>
              <a:rPr lang="en-US" dirty="0" smtClean="0"/>
              <a:t> </a:t>
            </a:r>
            <a:endParaRPr lang="en-US" dirty="0"/>
          </a:p>
        </p:txBody>
      </p:sp>
      <p:sp>
        <p:nvSpPr>
          <p:cNvPr id="7" name="TextBox 6"/>
          <p:cNvSpPr txBox="1"/>
          <p:nvPr/>
        </p:nvSpPr>
        <p:spPr>
          <a:xfrm>
            <a:off x="3401493" y="5800404"/>
            <a:ext cx="1903342" cy="369332"/>
          </a:xfrm>
          <a:prstGeom prst="rect">
            <a:avLst/>
          </a:prstGeom>
          <a:noFill/>
        </p:spPr>
        <p:txBody>
          <a:bodyPr wrap="none" rtlCol="0">
            <a:spAutoFit/>
          </a:bodyPr>
          <a:lstStyle/>
          <a:p>
            <a:r>
              <a:rPr lang="en-US" i="1" dirty="0" smtClean="0"/>
              <a:t>Today session 1 </a:t>
            </a:r>
            <a:endParaRPr lang="en-US" i="1" dirty="0"/>
          </a:p>
        </p:txBody>
      </p:sp>
      <p:sp>
        <p:nvSpPr>
          <p:cNvPr id="8" name="TextBox 7"/>
          <p:cNvSpPr txBox="1"/>
          <p:nvPr/>
        </p:nvSpPr>
        <p:spPr>
          <a:xfrm>
            <a:off x="6521785" y="5775020"/>
            <a:ext cx="1903342" cy="369332"/>
          </a:xfrm>
          <a:prstGeom prst="rect">
            <a:avLst/>
          </a:prstGeom>
          <a:noFill/>
        </p:spPr>
        <p:txBody>
          <a:bodyPr wrap="none" rtlCol="0">
            <a:spAutoFit/>
          </a:bodyPr>
          <a:lstStyle/>
          <a:p>
            <a:r>
              <a:rPr lang="en-US" i="1" dirty="0" smtClean="0"/>
              <a:t>Today session 2 </a:t>
            </a:r>
            <a:endParaRPr lang="en-US" i="1" dirty="0"/>
          </a:p>
        </p:txBody>
      </p:sp>
      <p:pic>
        <p:nvPicPr>
          <p:cNvPr id="9" name="Picture 8"/>
          <p:cNvPicPr>
            <a:picLocks noChangeAspect="1"/>
          </p:cNvPicPr>
          <p:nvPr/>
        </p:nvPicPr>
        <p:blipFill>
          <a:blip r:embed="rId8"/>
          <a:stretch>
            <a:fillRect/>
          </a:stretch>
        </p:blipFill>
        <p:spPr>
          <a:xfrm>
            <a:off x="4450834" y="1267188"/>
            <a:ext cx="4468448" cy="1312766"/>
          </a:xfrm>
          <a:prstGeom prst="rect">
            <a:avLst/>
          </a:prstGeom>
        </p:spPr>
      </p:pic>
      <p:sp>
        <p:nvSpPr>
          <p:cNvPr id="3" name="Right Arrow 2"/>
          <p:cNvSpPr/>
          <p:nvPr/>
        </p:nvSpPr>
        <p:spPr>
          <a:xfrm rot="16200000">
            <a:off x="4108873" y="5197882"/>
            <a:ext cx="488582" cy="397897"/>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34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1"/>
          <p:cNvSpPr>
            <a:spLocks noGrp="1"/>
          </p:cNvSpPr>
          <p:nvPr>
            <p:ph idx="4294967295"/>
          </p:nvPr>
        </p:nvSpPr>
        <p:spPr>
          <a:xfrm>
            <a:off x="521204" y="860662"/>
            <a:ext cx="7796213" cy="4943819"/>
          </a:xfrm>
        </p:spPr>
        <p:txBody>
          <a:bodyPr>
            <a:noAutofit/>
          </a:bodyPr>
          <a:lstStyle/>
          <a:p>
            <a:pPr marL="0" indent="0">
              <a:buNone/>
            </a:pPr>
            <a:endParaRPr lang="es-CL" altLang="en-US" sz="2400" dirty="0">
              <a:solidFill>
                <a:srgbClr val="000000"/>
              </a:solidFill>
              <a:latin typeface="+mn-lt"/>
              <a:ea typeface="ＭＳ Ｐゴシック" charset="-128"/>
            </a:endParaRPr>
          </a:p>
          <a:p>
            <a:r>
              <a:rPr lang="es-CL" altLang="en-US" sz="1800" dirty="0" smtClean="0">
                <a:solidFill>
                  <a:srgbClr val="000000"/>
                </a:solidFill>
                <a:latin typeface="+mn-lt"/>
                <a:ea typeface="ＭＳ Ｐゴシック" charset="-128"/>
              </a:rPr>
              <a:t>Developing countries are required to develop a ‘system for providing information on how [all] the safeguards … are being addressed and respected throughout the implementation of [REDD+] (Decision 1/CP.16, para 71(d))</a:t>
            </a:r>
          </a:p>
          <a:p>
            <a:endParaRPr lang="es-CL" altLang="en-US" sz="1800" dirty="0">
              <a:solidFill>
                <a:srgbClr val="000000"/>
              </a:solidFill>
              <a:latin typeface="+mn-lt"/>
              <a:ea typeface="ＭＳ Ｐゴシック" charset="-128"/>
            </a:endParaRPr>
          </a:p>
          <a:p>
            <a:r>
              <a:rPr lang="es-CL" altLang="en-US" sz="1800" dirty="0">
                <a:solidFill>
                  <a:srgbClr val="000000"/>
                </a:solidFill>
                <a:latin typeface="+mn-lt"/>
                <a:ea typeface="ＭＳ Ｐゴシック" charset="-128"/>
              </a:rPr>
              <a:t>The SIS should be in place for accessing results-based payments (</a:t>
            </a:r>
            <a:r>
              <a:rPr lang="es-CL" altLang="en-US" sz="1800" dirty="0" smtClean="0">
                <a:solidFill>
                  <a:srgbClr val="000000"/>
                </a:solidFill>
                <a:latin typeface="+mn-lt"/>
                <a:ea typeface="ＭＳ Ｐゴシック" charset="-128"/>
              </a:rPr>
              <a:t>Decision 9/CP.19</a:t>
            </a:r>
            <a:r>
              <a:rPr lang="es-CL" altLang="en-US" sz="1800" dirty="0">
                <a:solidFill>
                  <a:srgbClr val="000000"/>
                </a:solidFill>
                <a:latin typeface="+mn-lt"/>
                <a:ea typeface="ＭＳ Ｐゴシック" charset="-128"/>
              </a:rPr>
              <a:t>, para 3</a:t>
            </a:r>
            <a:r>
              <a:rPr lang="es-CL" altLang="en-US" sz="1800" dirty="0" smtClean="0">
                <a:solidFill>
                  <a:srgbClr val="000000"/>
                </a:solidFill>
                <a:latin typeface="+mn-lt"/>
                <a:ea typeface="ＭＳ Ｐゴシック" charset="-128"/>
              </a:rPr>
              <a:t>)</a:t>
            </a:r>
          </a:p>
          <a:p>
            <a:endParaRPr lang="es-CL" altLang="en-US" sz="1800" dirty="0" smtClean="0">
              <a:solidFill>
                <a:srgbClr val="000000"/>
              </a:solidFill>
              <a:latin typeface="+mn-lt"/>
              <a:ea typeface="ＭＳ Ｐゴシック" charset="-128"/>
            </a:endParaRPr>
          </a:p>
          <a:p>
            <a:r>
              <a:rPr lang="es-CL" altLang="en-US" sz="1800" dirty="0" smtClean="0">
                <a:solidFill>
                  <a:srgbClr val="000000"/>
                </a:solidFill>
                <a:latin typeface="+mn-lt"/>
                <a:ea typeface="ＭＳ Ｐゴシック" charset="-128"/>
              </a:rPr>
              <a:t>Guidance from UNFCCC for the SIS:</a:t>
            </a:r>
          </a:p>
          <a:p>
            <a:pPr lvl="1"/>
            <a:r>
              <a:rPr lang="es-CL" altLang="en-US" sz="1800" dirty="0" smtClean="0">
                <a:solidFill>
                  <a:srgbClr val="000000"/>
                </a:solidFill>
                <a:latin typeface="+mn-lt"/>
                <a:ea typeface="ＭＳ Ｐゴシック" charset="-128"/>
              </a:rPr>
              <a:t>Provide transparent and consistent information … accessible to … stakeholders and regularly updated</a:t>
            </a:r>
          </a:p>
          <a:p>
            <a:pPr lvl="1"/>
            <a:r>
              <a:rPr lang="es-CL" altLang="en-US" sz="1800" dirty="0" smtClean="0">
                <a:solidFill>
                  <a:srgbClr val="000000"/>
                </a:solidFill>
                <a:latin typeface="+mn-lt"/>
                <a:ea typeface="ＭＳ Ｐゴシック" charset="-128"/>
              </a:rPr>
              <a:t>Flexibility to allow improvements over time</a:t>
            </a:r>
          </a:p>
          <a:p>
            <a:pPr lvl="1"/>
            <a:r>
              <a:rPr lang="es-CL" altLang="en-US" sz="1800" dirty="0" smtClean="0">
                <a:solidFill>
                  <a:srgbClr val="000000"/>
                </a:solidFill>
                <a:latin typeface="+mn-lt"/>
                <a:ea typeface="ＭＳ Ｐゴシック" charset="-128"/>
              </a:rPr>
              <a:t>Be country-driven and for the national level</a:t>
            </a:r>
          </a:p>
          <a:p>
            <a:pPr lvl="1"/>
            <a:r>
              <a:rPr lang="es-CL" altLang="en-US" sz="1800" dirty="0" smtClean="0">
                <a:solidFill>
                  <a:srgbClr val="000000"/>
                </a:solidFill>
                <a:latin typeface="+mn-lt"/>
                <a:ea typeface="ＭＳ Ｐゴシック" charset="-128"/>
              </a:rPr>
              <a:t>Build upon existing systems, as appropriate</a:t>
            </a:r>
            <a:endParaRPr lang="es-CL" altLang="en-US" sz="1800" dirty="0">
              <a:solidFill>
                <a:srgbClr val="000000"/>
              </a:solidFill>
              <a:latin typeface="+mn-lt"/>
              <a:ea typeface="ＭＳ Ｐゴシック" charset="-128"/>
            </a:endParaRPr>
          </a:p>
          <a:p>
            <a:endParaRPr lang="es-CL" altLang="en-US" sz="1800" dirty="0" smtClean="0">
              <a:solidFill>
                <a:srgbClr val="000000"/>
              </a:solidFill>
              <a:latin typeface="+mn-lt"/>
              <a:ea typeface="ＭＳ Ｐゴシック" charset="-128"/>
            </a:endParaRPr>
          </a:p>
          <a:p>
            <a:pPr marL="0" indent="0">
              <a:buNone/>
            </a:pPr>
            <a:endParaRPr lang="es-CL" altLang="en-US" sz="2400" dirty="0" smtClean="0">
              <a:solidFill>
                <a:srgbClr val="000000"/>
              </a:solidFill>
              <a:latin typeface="Futura Book" charset="0"/>
              <a:ea typeface="ＭＳ Ｐゴシック" charset="-128"/>
            </a:endParaRPr>
          </a:p>
          <a:p>
            <a:pPr marL="0" indent="0">
              <a:buNone/>
            </a:pPr>
            <a:endParaRPr lang="es-CL" altLang="en-US" sz="2400" dirty="0">
              <a:solidFill>
                <a:srgbClr val="000000"/>
              </a:solidFill>
              <a:latin typeface="Futura Book" charset="0"/>
              <a:ea typeface="ＭＳ Ｐゴシック" charset="-128"/>
            </a:endParaRPr>
          </a:p>
          <a:p>
            <a:pPr marL="0" indent="0">
              <a:buNone/>
            </a:pPr>
            <a:endParaRPr lang="es-CL" altLang="en-US" sz="2400" dirty="0">
              <a:solidFill>
                <a:schemeClr val="tx1"/>
              </a:solidFill>
              <a:latin typeface="Futura Book" charset="0"/>
              <a:ea typeface="ＭＳ Ｐゴシック" charset="-128"/>
            </a:endParaRPr>
          </a:p>
          <a:p>
            <a:pPr marL="0" indent="0">
              <a:buNone/>
            </a:pPr>
            <a:endParaRPr lang="es-ES_tradnl" altLang="en-US" sz="3200" dirty="0">
              <a:solidFill>
                <a:schemeClr val="tx1"/>
              </a:solidFill>
              <a:latin typeface="Futura Book" charset="0"/>
              <a:ea typeface="ＭＳ Ｐゴシック" charset="-128"/>
            </a:endParaRPr>
          </a:p>
          <a:p>
            <a:pPr marL="0" indent="0">
              <a:buNone/>
            </a:pPr>
            <a:endParaRPr lang="es-ES_tradnl" altLang="en-US" sz="3200" dirty="0">
              <a:solidFill>
                <a:schemeClr val="tx1"/>
              </a:solidFill>
              <a:latin typeface="Futura Book" charset="0"/>
              <a:ea typeface="ＭＳ Ｐゴシック" charset="-128"/>
            </a:endParaRPr>
          </a:p>
          <a:p>
            <a:pPr marL="0" indent="0">
              <a:buNone/>
            </a:pPr>
            <a:endParaRPr lang="en-GB" altLang="en-US" sz="3200" dirty="0">
              <a:solidFill>
                <a:schemeClr val="tx1"/>
              </a:solidFill>
              <a:latin typeface="Futura Book" charset="0"/>
              <a:ea typeface="ＭＳ Ｐゴシック" charset="-128"/>
            </a:endParaRPr>
          </a:p>
        </p:txBody>
      </p:sp>
      <p:sp>
        <p:nvSpPr>
          <p:cNvPr id="40962" name="Subtitle 2"/>
          <p:cNvSpPr>
            <a:spLocks noGrp="1"/>
          </p:cNvSpPr>
          <p:nvPr>
            <p:ph type="subTitle" idx="4294967295"/>
          </p:nvPr>
        </p:nvSpPr>
        <p:spPr>
          <a:xfrm>
            <a:off x="298688" y="119983"/>
            <a:ext cx="8102985" cy="588854"/>
          </a:xfrm>
        </p:spPr>
        <p:txBody>
          <a:bodyPr>
            <a:noAutofit/>
          </a:bodyPr>
          <a:lstStyle/>
          <a:p>
            <a:pPr marL="261938" lvl="0" indent="-261938">
              <a:buNone/>
            </a:pPr>
            <a:r>
              <a:rPr lang="es-ES" sz="1600" b="1" dirty="0" err="1" smtClean="0">
                <a:solidFill>
                  <a:schemeClr val="accent3"/>
                </a:solidFill>
                <a:latin typeface="+mn-lt"/>
                <a:cs typeface="Calibri Light"/>
              </a:rPr>
              <a:t>Requirement</a:t>
            </a:r>
            <a:r>
              <a:rPr lang="es-ES" sz="1600" b="1" dirty="0" smtClean="0">
                <a:solidFill>
                  <a:schemeClr val="accent3"/>
                </a:solidFill>
                <a:latin typeface="+mn-lt"/>
                <a:cs typeface="Calibri Light"/>
              </a:rPr>
              <a:t> 2:</a:t>
            </a:r>
          </a:p>
          <a:p>
            <a:pPr marL="261938" lvl="0" indent="-261938">
              <a:buNone/>
            </a:pPr>
            <a:r>
              <a:rPr lang="es-ES" sz="1600" b="1" dirty="0" err="1" smtClean="0">
                <a:solidFill>
                  <a:schemeClr val="accent3"/>
                </a:solidFill>
                <a:latin typeface="+mn-lt"/>
                <a:cs typeface="Calibri Light"/>
              </a:rPr>
              <a:t>Develop</a:t>
            </a:r>
            <a:r>
              <a:rPr lang="es-ES" sz="1600" b="1" dirty="0" smtClean="0">
                <a:solidFill>
                  <a:schemeClr val="accent3"/>
                </a:solidFill>
                <a:latin typeface="+mn-lt"/>
                <a:cs typeface="Calibri Light"/>
              </a:rPr>
              <a:t> a </a:t>
            </a:r>
            <a:r>
              <a:rPr lang="es-ES" sz="1600" b="1" dirty="0" err="1" smtClean="0">
                <a:solidFill>
                  <a:schemeClr val="accent3"/>
                </a:solidFill>
                <a:latin typeface="+mn-lt"/>
                <a:cs typeface="Calibri Light"/>
              </a:rPr>
              <a:t>system</a:t>
            </a:r>
            <a:r>
              <a:rPr lang="es-ES" sz="1600" b="1" dirty="0" smtClean="0">
                <a:solidFill>
                  <a:schemeClr val="accent3"/>
                </a:solidFill>
                <a:latin typeface="+mn-lt"/>
                <a:cs typeface="Calibri Light"/>
              </a:rPr>
              <a:t> </a:t>
            </a:r>
            <a:r>
              <a:rPr lang="es-ES" sz="1600" b="1" dirty="0" err="1" smtClean="0">
                <a:solidFill>
                  <a:schemeClr val="accent3"/>
                </a:solidFill>
                <a:latin typeface="+mn-lt"/>
                <a:cs typeface="Calibri Light"/>
              </a:rPr>
              <a:t>for</a:t>
            </a:r>
            <a:r>
              <a:rPr lang="es-ES" sz="1600" b="1" dirty="0" smtClean="0">
                <a:solidFill>
                  <a:schemeClr val="accent3"/>
                </a:solidFill>
                <a:latin typeface="+mn-lt"/>
                <a:cs typeface="Calibri Light"/>
              </a:rPr>
              <a:t> </a:t>
            </a:r>
            <a:r>
              <a:rPr lang="es-ES" sz="1600" b="1" dirty="0" err="1" smtClean="0">
                <a:solidFill>
                  <a:schemeClr val="accent3"/>
                </a:solidFill>
                <a:latin typeface="+mn-lt"/>
                <a:cs typeface="Calibri Light"/>
              </a:rPr>
              <a:t>providing</a:t>
            </a:r>
            <a:r>
              <a:rPr lang="es-ES" sz="1600" b="1" dirty="0" smtClean="0">
                <a:solidFill>
                  <a:schemeClr val="accent3"/>
                </a:solidFill>
                <a:latin typeface="+mn-lt"/>
                <a:cs typeface="Calibri Light"/>
              </a:rPr>
              <a:t> </a:t>
            </a:r>
            <a:r>
              <a:rPr lang="es-ES" sz="1600" b="1" dirty="0" err="1" smtClean="0">
                <a:solidFill>
                  <a:schemeClr val="accent3"/>
                </a:solidFill>
                <a:latin typeface="+mn-lt"/>
                <a:cs typeface="Calibri Light"/>
              </a:rPr>
              <a:t>information</a:t>
            </a:r>
            <a:r>
              <a:rPr lang="es-ES" sz="1600" b="1" dirty="0" smtClean="0">
                <a:solidFill>
                  <a:schemeClr val="accent3"/>
                </a:solidFill>
                <a:latin typeface="+mn-lt"/>
                <a:cs typeface="Calibri Light"/>
              </a:rPr>
              <a:t> </a:t>
            </a:r>
            <a:r>
              <a:rPr lang="es-ES" sz="1600" b="1" dirty="0" err="1" smtClean="0">
                <a:solidFill>
                  <a:schemeClr val="accent3"/>
                </a:solidFill>
                <a:latin typeface="+mn-lt"/>
                <a:cs typeface="Calibri Light"/>
              </a:rPr>
              <a:t>on</a:t>
            </a:r>
            <a:r>
              <a:rPr lang="es-ES" sz="1600" b="1" dirty="0" smtClean="0">
                <a:solidFill>
                  <a:schemeClr val="accent3"/>
                </a:solidFill>
                <a:latin typeface="+mn-lt"/>
                <a:cs typeface="Calibri Light"/>
              </a:rPr>
              <a:t> </a:t>
            </a:r>
            <a:r>
              <a:rPr lang="es-ES" sz="1600" b="1" dirty="0" err="1">
                <a:solidFill>
                  <a:schemeClr val="accent3"/>
                </a:solidFill>
                <a:latin typeface="+mn-lt"/>
                <a:cs typeface="Calibri Light"/>
              </a:rPr>
              <a:t>s</a:t>
            </a:r>
            <a:r>
              <a:rPr lang="es-ES" sz="1600" b="1" dirty="0" err="1" smtClean="0">
                <a:solidFill>
                  <a:schemeClr val="accent3"/>
                </a:solidFill>
                <a:latin typeface="+mn-lt"/>
                <a:cs typeface="Calibri Light"/>
              </a:rPr>
              <a:t>afeguards</a:t>
            </a:r>
            <a:endParaRPr lang="en-US" sz="1600" b="1" dirty="0">
              <a:solidFill>
                <a:schemeClr val="accent3"/>
              </a:solidFill>
              <a:latin typeface="+mn-lt"/>
              <a:cs typeface="Calibri Light"/>
            </a:endParaRPr>
          </a:p>
        </p:txBody>
      </p:sp>
      <p:sp>
        <p:nvSpPr>
          <p:cNvPr id="40963" name="Rectangle 4"/>
          <p:cNvSpPr>
            <a:spLocks noChangeArrowheads="1"/>
          </p:cNvSpPr>
          <p:nvPr/>
        </p:nvSpPr>
        <p:spPr bwMode="auto">
          <a:xfrm>
            <a:off x="2286000" y="-1741488"/>
            <a:ext cx="4572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GB" altLang="en-US" sz="1800"/>
          </a:p>
          <a:p>
            <a:pPr eaLnBrk="1" hangingPunct="1"/>
            <a:r>
              <a:rPr lang="es-ES_tradnl" altLang="en-US" sz="1800" b="1"/>
              <a:t> </a:t>
            </a:r>
            <a:endParaRPr lang="en-GB" altLang="en-US" sz="1800"/>
          </a:p>
        </p:txBody>
      </p:sp>
      <p:cxnSp>
        <p:nvCxnSpPr>
          <p:cNvPr id="9" name="Straight Connector 8"/>
          <p:cNvCxnSpPr/>
          <p:nvPr/>
        </p:nvCxnSpPr>
        <p:spPr>
          <a:xfrm>
            <a:off x="1344834" y="6319110"/>
            <a:ext cx="7262648" cy="0"/>
          </a:xfrm>
          <a:prstGeom prst="line">
            <a:avLst/>
          </a:prstGeom>
          <a:ln w="762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21204" y="5956306"/>
            <a:ext cx="789045" cy="725607"/>
          </a:xfrm>
          <a:prstGeom prst="rect">
            <a:avLst/>
          </a:prstGeom>
          <a:noFill/>
          <a:ln w="762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accent3"/>
                </a:solidFill>
              </a:rPr>
              <a:t>2</a:t>
            </a:r>
          </a:p>
        </p:txBody>
      </p:sp>
    </p:spTree>
    <p:extLst>
      <p:ext uri="{BB962C8B-B14F-4D97-AF65-F5344CB8AC3E}">
        <p14:creationId xmlns:p14="http://schemas.microsoft.com/office/powerpoint/2010/main" val="1449838273"/>
      </p:ext>
    </p:extLst>
  </p:cSld>
  <p:clrMapOvr>
    <a:masterClrMapping/>
  </p:clrMapOvr>
  <p:transition spd="slow" advTm="40492"/>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28" y="735039"/>
            <a:ext cx="8229600" cy="941361"/>
          </a:xfrm>
        </p:spPr>
        <p:txBody>
          <a:bodyPr>
            <a:normAutofit/>
          </a:bodyPr>
          <a:lstStyle/>
          <a:p>
            <a:pPr algn="l"/>
            <a:r>
              <a:rPr lang="en-US" sz="2800" dirty="0" smtClean="0">
                <a:latin typeface="+mn-lt"/>
              </a:rPr>
              <a:t>The initial challenge with designing a SIS is</a:t>
            </a:r>
            <a:r>
              <a:rPr lang="mr-IN" sz="2800" dirty="0" smtClean="0">
                <a:latin typeface="+mn-lt"/>
              </a:rPr>
              <a:t>…</a:t>
            </a:r>
            <a:endParaRPr lang="en-US" sz="2800" dirty="0">
              <a:latin typeface="+mn-lt"/>
            </a:endParaRPr>
          </a:p>
        </p:txBody>
      </p:sp>
      <p:pic>
        <p:nvPicPr>
          <p:cNvPr id="3" name="Picture 2" descr="fix-the-prob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628" y="2421003"/>
            <a:ext cx="2357337" cy="267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79668" y="2420816"/>
            <a:ext cx="5010150" cy="2677656"/>
          </a:xfrm>
          <a:prstGeom prst="rect">
            <a:avLst/>
          </a:prstGeom>
          <a:noFill/>
        </p:spPr>
        <p:txBody>
          <a:bodyPr wrap="square" rtlCol="0">
            <a:spAutoFit/>
          </a:bodyPr>
          <a:lstStyle/>
          <a:p>
            <a:pPr marL="285750" indent="-285750">
              <a:buFont typeface="Arial" charset="0"/>
              <a:buChar char="•"/>
            </a:pPr>
            <a:r>
              <a:rPr lang="en-US" sz="2400" dirty="0" smtClean="0">
                <a:latin typeface="+mn-lt"/>
              </a:rPr>
              <a:t>Little guidance from the UNFCCC</a:t>
            </a:r>
          </a:p>
          <a:p>
            <a:pPr marL="285750" indent="-285750">
              <a:buFont typeface="Arial" charset="0"/>
              <a:buChar char="•"/>
            </a:pPr>
            <a:endParaRPr lang="en-US" sz="2400" dirty="0" smtClean="0">
              <a:latin typeface="+mn-lt"/>
            </a:endParaRPr>
          </a:p>
          <a:p>
            <a:pPr marL="285750" indent="-285750">
              <a:buFont typeface="Arial" charset="0"/>
              <a:buChar char="•"/>
            </a:pPr>
            <a:r>
              <a:rPr lang="en-GB" sz="2400" dirty="0" smtClean="0">
                <a:latin typeface="+mn-lt"/>
              </a:rPr>
              <a:t>Different safeguard requirements </a:t>
            </a:r>
            <a:r>
              <a:rPr lang="en-GB" sz="2400" dirty="0">
                <a:latin typeface="+mn-lt"/>
              </a:rPr>
              <a:t>of different </a:t>
            </a:r>
            <a:r>
              <a:rPr lang="en-GB" sz="2400" dirty="0" smtClean="0">
                <a:latin typeface="+mn-lt"/>
              </a:rPr>
              <a:t>donors/investors</a:t>
            </a:r>
          </a:p>
          <a:p>
            <a:pPr marL="285750" indent="-285750">
              <a:buFont typeface="Arial" charset="0"/>
              <a:buChar char="•"/>
            </a:pPr>
            <a:endParaRPr lang="en-GB" sz="2400" dirty="0" smtClean="0">
              <a:latin typeface="+mn-lt"/>
            </a:endParaRPr>
          </a:p>
          <a:p>
            <a:pPr marL="285750" indent="-285750">
              <a:buFont typeface="Arial" charset="0"/>
              <a:buChar char="•"/>
            </a:pPr>
            <a:r>
              <a:rPr lang="en-GB" sz="2400" u="sng" dirty="0" smtClean="0">
                <a:latin typeface="+mn-lt"/>
              </a:rPr>
              <a:t>No blueprint </a:t>
            </a:r>
            <a:r>
              <a:rPr lang="en-GB" sz="2400" dirty="0" smtClean="0">
                <a:latin typeface="+mn-lt"/>
              </a:rPr>
              <a:t>for designing a SIS</a:t>
            </a:r>
            <a:endParaRPr lang="en-GB" sz="2400" dirty="0">
              <a:latin typeface="+mn-lt"/>
            </a:endParaRPr>
          </a:p>
        </p:txBody>
      </p:sp>
    </p:spTree>
    <p:extLst>
      <p:ext uri="{BB962C8B-B14F-4D97-AF65-F5344CB8AC3E}">
        <p14:creationId xmlns:p14="http://schemas.microsoft.com/office/powerpoint/2010/main" val="714272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733496" y="378115"/>
            <a:ext cx="7872413" cy="716394"/>
          </a:xfrm>
          <a:prstGeom prst="rect">
            <a:avLst/>
          </a:prstGeom>
        </p:spPr>
        <p:txBody>
          <a:bodyPr/>
          <a:lstStyle>
            <a:lvl1pPr marL="342900" indent="-342900" algn="l" defTabSz="457200" rtl="0" eaLnBrk="0" fontAlgn="base" hangingPunct="0">
              <a:spcBef>
                <a:spcPct val="20000"/>
              </a:spcBef>
              <a:spcAft>
                <a:spcPct val="0"/>
              </a:spcAft>
              <a:buSzPct val="100000"/>
              <a:buBlip>
                <a:blip r:embed="rId3"/>
              </a:buBlip>
              <a:defRPr sz="1300" kern="1200">
                <a:solidFill>
                  <a:schemeClr val="tx2"/>
                </a:solidFill>
                <a:latin typeface="Futura Book"/>
                <a:ea typeface="ＭＳ Ｐゴシック" charset="0"/>
                <a:cs typeface="Futura Book"/>
              </a:defRPr>
            </a:lvl1pPr>
            <a:lvl2pPr marL="742950" indent="-28575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2pPr>
            <a:lvl3pPr marL="11430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3pPr>
            <a:lvl4pPr marL="16002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4pPr>
            <a:lvl5pPr marL="20574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altLang="en-US" sz="2400" b="1" dirty="0" smtClean="0">
                <a:latin typeface="+mn-lt"/>
                <a:ea typeface="ＭＳ Ｐゴシック" charset="-128"/>
                <a:cs typeface="Futura Book" charset="0"/>
              </a:rPr>
              <a:t>General considerations </a:t>
            </a:r>
            <a:endParaRPr lang="en-US" altLang="en-US" sz="2400" b="1" dirty="0">
              <a:latin typeface="+mn-lt"/>
              <a:ea typeface="ＭＳ Ｐゴシック" charset="-128"/>
              <a:cs typeface="Futura Book" charset="0"/>
            </a:endParaRPr>
          </a:p>
        </p:txBody>
      </p:sp>
      <p:graphicFrame>
        <p:nvGraphicFramePr>
          <p:cNvPr id="4" name="Diagram 3"/>
          <p:cNvGraphicFramePr/>
          <p:nvPr>
            <p:extLst>
              <p:ext uri="{D42A27DB-BD31-4B8C-83A1-F6EECF244321}">
                <p14:modId xmlns:p14="http://schemas.microsoft.com/office/powerpoint/2010/main" val="212136647"/>
              </p:ext>
            </p:extLst>
          </p:nvPr>
        </p:nvGraphicFramePr>
        <p:xfrm>
          <a:off x="624897" y="1094509"/>
          <a:ext cx="8089612" cy="5361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981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660913" y="374277"/>
            <a:ext cx="6427690" cy="637106"/>
          </a:xfrm>
        </p:spPr>
        <p:txBody>
          <a:bodyPr/>
          <a:lstStyle/>
          <a:p>
            <a:r>
              <a:rPr lang="en-US" sz="2400" dirty="0" smtClean="0">
                <a:latin typeface="+mn-lt"/>
              </a:rPr>
              <a:t>Important </a:t>
            </a:r>
            <a:r>
              <a:rPr lang="en-US" sz="2400" dirty="0">
                <a:latin typeface="+mn-lt"/>
              </a:rPr>
              <a:t>SIS design considerations</a:t>
            </a:r>
            <a:endParaRPr lang="en-US" altLang="en-US" sz="2400" dirty="0">
              <a:latin typeface="+mn-lt"/>
              <a:ea typeface="ＭＳ Ｐゴシック" charset="-128"/>
              <a:cs typeface="Futura Book" charset="0"/>
            </a:endParaRPr>
          </a:p>
          <a:p>
            <a:endParaRPr lang="en-US" dirty="0"/>
          </a:p>
        </p:txBody>
      </p:sp>
      <p:sp>
        <p:nvSpPr>
          <p:cNvPr id="5" name="Subtitle 2"/>
          <p:cNvSpPr txBox="1">
            <a:spLocks/>
          </p:cNvSpPr>
          <p:nvPr/>
        </p:nvSpPr>
        <p:spPr>
          <a:xfrm>
            <a:off x="708024" y="287265"/>
            <a:ext cx="7872413" cy="1214438"/>
          </a:xfrm>
          <a:prstGeom prst="rect">
            <a:avLst/>
          </a:prstGeom>
        </p:spPr>
        <p:txBody>
          <a:bodyPr/>
          <a:lstStyle>
            <a:lvl1pPr marL="342900" indent="-342900" algn="l" defTabSz="457200" rtl="0" eaLnBrk="0" fontAlgn="base" hangingPunct="0">
              <a:spcBef>
                <a:spcPct val="20000"/>
              </a:spcBef>
              <a:spcAft>
                <a:spcPct val="0"/>
              </a:spcAft>
              <a:buSzPct val="100000"/>
              <a:buBlip>
                <a:blip r:embed="rId3"/>
              </a:buBlip>
              <a:defRPr sz="1300" kern="1200">
                <a:solidFill>
                  <a:schemeClr val="tx2"/>
                </a:solidFill>
                <a:latin typeface="Futura Book"/>
                <a:ea typeface="ＭＳ Ｐゴシック" charset="0"/>
                <a:cs typeface="Futura Book"/>
              </a:defRPr>
            </a:lvl1pPr>
            <a:lvl2pPr marL="742950" indent="-28575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2pPr>
            <a:lvl3pPr marL="11430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3pPr>
            <a:lvl4pPr marL="16002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4pPr>
            <a:lvl5pPr marL="20574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US" altLang="en-US" sz="2400" b="1" dirty="0">
              <a:latin typeface="+mn-lt"/>
              <a:ea typeface="ＭＳ Ｐゴシック" charset="-128"/>
              <a:cs typeface="Futura Book" charset="0"/>
            </a:endParaRPr>
          </a:p>
        </p:txBody>
      </p:sp>
      <p:sp>
        <p:nvSpPr>
          <p:cNvPr id="6" name="Subtitle 2"/>
          <p:cNvSpPr txBox="1">
            <a:spLocks/>
          </p:cNvSpPr>
          <p:nvPr/>
        </p:nvSpPr>
        <p:spPr>
          <a:xfrm>
            <a:off x="860424" y="439665"/>
            <a:ext cx="7872413" cy="1214438"/>
          </a:xfrm>
          <a:prstGeom prst="rect">
            <a:avLst/>
          </a:prstGeom>
        </p:spPr>
        <p:txBody>
          <a:bodyPr/>
          <a:lstStyle>
            <a:lvl1pPr marL="342900" indent="-342900" algn="l" defTabSz="457200" rtl="0" eaLnBrk="0" fontAlgn="base" hangingPunct="0">
              <a:spcBef>
                <a:spcPct val="20000"/>
              </a:spcBef>
              <a:spcAft>
                <a:spcPct val="0"/>
              </a:spcAft>
              <a:buSzPct val="100000"/>
              <a:buBlip>
                <a:blip r:embed="rId3"/>
              </a:buBlip>
              <a:defRPr sz="1300" kern="1200">
                <a:solidFill>
                  <a:schemeClr val="tx2"/>
                </a:solidFill>
                <a:latin typeface="Futura Book"/>
                <a:ea typeface="ＭＳ Ｐゴシック" charset="0"/>
                <a:cs typeface="Futura Book"/>
              </a:defRPr>
            </a:lvl1pPr>
            <a:lvl2pPr marL="742950" indent="-28575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2pPr>
            <a:lvl3pPr marL="11430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3pPr>
            <a:lvl4pPr marL="16002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4pPr>
            <a:lvl5pPr marL="20574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US" altLang="en-US" sz="2400" b="1" dirty="0">
              <a:latin typeface="+mn-lt"/>
              <a:ea typeface="ＭＳ Ｐゴシック" charset="-128"/>
              <a:cs typeface="Futura Book" charset="0"/>
            </a:endParaRPr>
          </a:p>
        </p:txBody>
      </p:sp>
      <p:sp>
        <p:nvSpPr>
          <p:cNvPr id="7" name="Content Placeholder 3"/>
          <p:cNvSpPr txBox="1">
            <a:spLocks/>
          </p:cNvSpPr>
          <p:nvPr/>
        </p:nvSpPr>
        <p:spPr bwMode="auto">
          <a:xfrm>
            <a:off x="469900" y="1011383"/>
            <a:ext cx="8262937" cy="71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SzPct val="100000"/>
              <a:buBlip>
                <a:blip r:embed="rId3"/>
              </a:buBlip>
              <a:defRPr sz="1300" kern="1200">
                <a:solidFill>
                  <a:schemeClr val="tx2"/>
                </a:solidFill>
                <a:latin typeface="Futura Book"/>
                <a:ea typeface="ＭＳ Ｐゴシック" charset="0"/>
                <a:cs typeface="Futura Book"/>
              </a:defRPr>
            </a:lvl1pPr>
            <a:lvl2pPr marL="742950" indent="-28575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2pPr>
            <a:lvl3pPr marL="11430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3pPr>
            <a:lvl4pPr marL="16002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4pPr>
            <a:lvl5pPr marL="2057400" indent="-228600" algn="l" defTabSz="457200" rtl="0" eaLnBrk="0" fontAlgn="base" hangingPunct="0">
              <a:spcBef>
                <a:spcPct val="20000"/>
              </a:spcBef>
              <a:spcAft>
                <a:spcPct val="0"/>
              </a:spcAft>
              <a:buFont typeface="Arial" charset="0"/>
              <a:buChar char="»"/>
              <a:defRPr sz="1300" kern="1200">
                <a:solidFill>
                  <a:schemeClr val="tx2"/>
                </a:solidFill>
                <a:latin typeface="Futura Book"/>
                <a:ea typeface="ＭＳ Ｐゴシック" charset="0"/>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chemeClr val="tx1"/>
                </a:solidFill>
                <a:latin typeface="+mn-lt"/>
              </a:rPr>
              <a:t>While SIS design features will be country-specific, the experiences thus far of REDD+ countries indicate key design considerations:</a:t>
            </a:r>
          </a:p>
        </p:txBody>
      </p:sp>
      <p:graphicFrame>
        <p:nvGraphicFramePr>
          <p:cNvPr id="8" name="Diagram 7"/>
          <p:cNvGraphicFramePr/>
          <p:nvPr>
            <p:extLst>
              <p:ext uri="{D42A27DB-BD31-4B8C-83A1-F6EECF244321}">
                <p14:modId xmlns:p14="http://schemas.microsoft.com/office/powerpoint/2010/main" val="678425152"/>
              </p:ext>
            </p:extLst>
          </p:nvPr>
        </p:nvGraphicFramePr>
        <p:xfrm>
          <a:off x="317500" y="1981200"/>
          <a:ext cx="7908871" cy="4334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670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bwMode="auto">
          <a:xfrm>
            <a:off x="334851" y="214042"/>
            <a:ext cx="8538694" cy="575667"/>
          </a:xfrm>
          <a:prstGeom prst="rect">
            <a:avLst/>
          </a:prstGeom>
          <a:solidFill>
            <a:srgbClr val="C00000"/>
          </a:solidFill>
          <a:ln>
            <a:solidFill>
              <a:srgbClr val="C00000"/>
            </a:solidFill>
          </a:ln>
          <a:extLst>
            <a:ext uri="{FAA26D3D-D897-4be2-8F04-BA451C77F1D7}">
              <ma14:placeholderFlag xmlns:ma14="http://schemas.microsoft.com/office/mac/drawingml/2011/main" val="1"/>
            </a:ext>
          </a:extLst>
        </p:spPr>
        <p:style>
          <a:lnRef idx="2">
            <a:schemeClr val="accent3">
              <a:shade val="50000"/>
            </a:schemeClr>
          </a:lnRef>
          <a:fillRef idx="1">
            <a:schemeClr val="accent3"/>
          </a:fillRef>
          <a:effectRef idx="0">
            <a:schemeClr val="accent3"/>
          </a:effectRef>
          <a:fontRef idx="minor">
            <a:schemeClr val="lt1"/>
          </a:fontRef>
        </p:style>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GB" dirty="0" smtClean="0">
                <a:solidFill>
                  <a:schemeClr val="bg2"/>
                </a:solidFill>
              </a:rPr>
              <a:t>1. Defining </a:t>
            </a:r>
            <a:r>
              <a:rPr lang="en-GB" dirty="0">
                <a:solidFill>
                  <a:schemeClr val="bg2"/>
                </a:solidFill>
              </a:rPr>
              <a:t>the objectives </a:t>
            </a:r>
            <a:r>
              <a:rPr lang="en-GB" dirty="0" smtClean="0">
                <a:solidFill>
                  <a:schemeClr val="bg2"/>
                </a:solidFill>
              </a:rPr>
              <a:t>and scope of </a:t>
            </a:r>
            <a:r>
              <a:rPr lang="en-GB" dirty="0">
                <a:solidFill>
                  <a:schemeClr val="bg2"/>
                </a:solidFill>
              </a:rPr>
              <a:t>the SIS</a:t>
            </a:r>
            <a:endParaRPr lang="en-US" dirty="0">
              <a:solidFill>
                <a:schemeClr val="bg2"/>
              </a:solidFill>
            </a:endParaRPr>
          </a:p>
        </p:txBody>
      </p:sp>
      <p:sp>
        <p:nvSpPr>
          <p:cNvPr id="27651" name="Content Placeholder 1"/>
          <p:cNvSpPr>
            <a:spLocks noGrp="1"/>
          </p:cNvSpPr>
          <p:nvPr>
            <p:ph idx="1"/>
          </p:nvPr>
        </p:nvSpPr>
        <p:spPr>
          <a:xfrm>
            <a:off x="334851" y="956524"/>
            <a:ext cx="8538694" cy="5250312"/>
          </a:xfrm>
          <a:ln>
            <a:solidFill>
              <a:srgbClr val="C00000"/>
            </a:solidFill>
            <a:miter lim="800000"/>
            <a:headEnd/>
            <a:tailEnd/>
          </a:ln>
        </p:spPr>
        <p:txBody>
          <a:bodyPr/>
          <a:lstStyle/>
          <a:p>
            <a:pPr>
              <a:defRPr/>
            </a:pPr>
            <a:endParaRPr lang="en-GB" sz="1800" dirty="0" smtClean="0">
              <a:solidFill>
                <a:schemeClr val="tx1"/>
              </a:solidFill>
              <a:latin typeface="+mn-lt"/>
            </a:endParaRPr>
          </a:p>
          <a:p>
            <a:pPr>
              <a:defRPr/>
            </a:pPr>
            <a:r>
              <a:rPr lang="en-GB" sz="1800" dirty="0" smtClean="0">
                <a:solidFill>
                  <a:schemeClr val="tx1"/>
                </a:solidFill>
                <a:latin typeface="+mn-lt"/>
              </a:rPr>
              <a:t>The </a:t>
            </a:r>
            <a:r>
              <a:rPr lang="en-GB" sz="1800" dirty="0">
                <a:solidFill>
                  <a:schemeClr val="tx1"/>
                </a:solidFill>
                <a:latin typeface="+mn-lt"/>
              </a:rPr>
              <a:t>objective of </a:t>
            </a:r>
            <a:r>
              <a:rPr lang="en-GB" sz="1800" dirty="0" smtClean="0">
                <a:solidFill>
                  <a:schemeClr val="tx1"/>
                </a:solidFill>
                <a:latin typeface="+mn-lt"/>
              </a:rPr>
              <a:t>a </a:t>
            </a:r>
            <a:r>
              <a:rPr lang="en-GB" sz="1800" dirty="0">
                <a:solidFill>
                  <a:schemeClr val="tx1"/>
                </a:solidFill>
                <a:latin typeface="+mn-lt"/>
              </a:rPr>
              <a:t>SIS, from a UNFCCC requirement perspective </a:t>
            </a:r>
            <a:r>
              <a:rPr lang="en-GB" sz="1800" b="1" dirty="0">
                <a:solidFill>
                  <a:schemeClr val="tx1"/>
                </a:solidFill>
                <a:latin typeface="+mn-lt"/>
              </a:rPr>
              <a:t>is to provide information</a:t>
            </a:r>
            <a:r>
              <a:rPr lang="en-GB" sz="1800" dirty="0">
                <a:solidFill>
                  <a:schemeClr val="tx1"/>
                </a:solidFill>
                <a:latin typeface="+mn-lt"/>
              </a:rPr>
              <a:t> that is accessible by all relevant stakeholders to demonstrate </a:t>
            </a:r>
            <a:r>
              <a:rPr lang="en-GB" sz="1800" b="1" dirty="0" smtClean="0">
                <a:solidFill>
                  <a:schemeClr val="tx1"/>
                </a:solidFill>
                <a:latin typeface="+mn-lt"/>
              </a:rPr>
              <a:t>how </a:t>
            </a:r>
            <a:r>
              <a:rPr lang="en-GB" sz="1800" b="1" dirty="0">
                <a:solidFill>
                  <a:schemeClr val="tx1"/>
                </a:solidFill>
                <a:latin typeface="+mn-lt"/>
              </a:rPr>
              <a:t>the seven Cancun safeguards are being addressed and respected</a:t>
            </a:r>
            <a:r>
              <a:rPr lang="en-GB" sz="1800" dirty="0">
                <a:solidFill>
                  <a:schemeClr val="tx1"/>
                </a:solidFill>
                <a:latin typeface="+mn-lt"/>
              </a:rPr>
              <a:t> throughout REDD+ </a:t>
            </a:r>
            <a:r>
              <a:rPr lang="en-GB" sz="1800" dirty="0" smtClean="0">
                <a:solidFill>
                  <a:schemeClr val="tx1"/>
                </a:solidFill>
                <a:latin typeface="+mn-lt"/>
              </a:rPr>
              <a:t>implementation </a:t>
            </a:r>
          </a:p>
          <a:p>
            <a:pPr>
              <a:defRPr/>
            </a:pPr>
            <a:endParaRPr lang="en-US" sz="1800" dirty="0">
              <a:latin typeface="+mn-lt"/>
            </a:endParaRPr>
          </a:p>
          <a:p>
            <a:pPr>
              <a:defRPr/>
            </a:pPr>
            <a:r>
              <a:rPr lang="en-GB" altLang="en-US" sz="1800" dirty="0">
                <a:solidFill>
                  <a:schemeClr val="tx1"/>
                </a:solidFill>
                <a:latin typeface="+mn-lt"/>
                <a:ea typeface="Futura Medium" charset="0"/>
                <a:cs typeface="Futura Medium" charset="0"/>
              </a:rPr>
              <a:t>The objectives </a:t>
            </a:r>
            <a:r>
              <a:rPr lang="en-GB" altLang="en-US" sz="1800" dirty="0" smtClean="0">
                <a:solidFill>
                  <a:schemeClr val="tx1"/>
                </a:solidFill>
                <a:latin typeface="+mn-lt"/>
                <a:ea typeface="Futura Medium" charset="0"/>
                <a:cs typeface="Futura Medium" charset="0"/>
              </a:rPr>
              <a:t>the </a:t>
            </a:r>
            <a:r>
              <a:rPr lang="en-GB" altLang="en-US" sz="1800" dirty="0">
                <a:solidFill>
                  <a:schemeClr val="tx1"/>
                </a:solidFill>
                <a:latin typeface="+mn-lt"/>
                <a:ea typeface="Futura Medium" charset="0"/>
                <a:cs typeface="Futura Medium" charset="0"/>
              </a:rPr>
              <a:t>SIS </a:t>
            </a:r>
            <a:r>
              <a:rPr lang="en-GB" altLang="en-US" sz="1800" dirty="0" smtClean="0">
                <a:solidFill>
                  <a:schemeClr val="tx1"/>
                </a:solidFill>
                <a:latin typeface="+mn-lt"/>
                <a:ea typeface="Futura Medium" charset="0"/>
                <a:cs typeface="Futura Medium" charset="0"/>
              </a:rPr>
              <a:t>could therefore </a:t>
            </a:r>
            <a:r>
              <a:rPr lang="en-GB" altLang="en-US" sz="1800" dirty="0">
                <a:solidFill>
                  <a:schemeClr val="tx1"/>
                </a:solidFill>
                <a:latin typeface="+mn-lt"/>
                <a:ea typeface="Futura Medium" charset="0"/>
                <a:cs typeface="Futura Medium" charset="0"/>
              </a:rPr>
              <a:t>be to </a:t>
            </a:r>
            <a:r>
              <a:rPr lang="en-GB" altLang="en-US" sz="1800" b="1" u="sng" dirty="0">
                <a:solidFill>
                  <a:schemeClr val="tx1"/>
                </a:solidFill>
                <a:latin typeface="+mn-lt"/>
                <a:ea typeface="Futura Medium" charset="0"/>
                <a:cs typeface="Futura Medium" charset="0"/>
              </a:rPr>
              <a:t>meet the UNFCCC </a:t>
            </a:r>
            <a:r>
              <a:rPr lang="en-GB" altLang="en-US" sz="1800" dirty="0">
                <a:solidFill>
                  <a:schemeClr val="tx1"/>
                </a:solidFill>
                <a:latin typeface="+mn-lt"/>
                <a:ea typeface="Futura Medium" charset="0"/>
                <a:cs typeface="Futura Medium" charset="0"/>
              </a:rPr>
              <a:t>requirements (demonstrate how the Cancun safeguards are being addressed and respected</a:t>
            </a:r>
            <a:r>
              <a:rPr lang="en-GB" altLang="en-US" sz="1800" dirty="0" smtClean="0">
                <a:solidFill>
                  <a:schemeClr val="tx1"/>
                </a:solidFill>
                <a:latin typeface="+mn-lt"/>
                <a:ea typeface="Futura Medium" charset="0"/>
                <a:cs typeface="Futura Medium" charset="0"/>
              </a:rPr>
              <a:t>), as well as any other donor reporting requirements (such as FCPF)</a:t>
            </a:r>
          </a:p>
          <a:p>
            <a:pPr>
              <a:defRPr/>
            </a:pPr>
            <a:endParaRPr lang="en-GB" altLang="en-US" sz="1800" dirty="0" smtClean="0">
              <a:solidFill>
                <a:schemeClr val="tx1"/>
              </a:solidFill>
              <a:latin typeface="+mn-lt"/>
              <a:ea typeface="Futura Medium" charset="0"/>
              <a:cs typeface="Futura Medium" charset="0"/>
            </a:endParaRPr>
          </a:p>
          <a:p>
            <a:pPr>
              <a:defRPr/>
            </a:pPr>
            <a:r>
              <a:rPr lang="en-GB" sz="1800" dirty="0" smtClean="0">
                <a:solidFill>
                  <a:schemeClr val="tx1"/>
                </a:solidFill>
                <a:latin typeface="+mn-lt"/>
              </a:rPr>
              <a:t>The scope </a:t>
            </a:r>
            <a:r>
              <a:rPr lang="en-GB" sz="1800" dirty="0">
                <a:solidFill>
                  <a:schemeClr val="tx1"/>
                </a:solidFill>
                <a:latin typeface="+mn-lt"/>
              </a:rPr>
              <a:t>of the </a:t>
            </a:r>
            <a:r>
              <a:rPr lang="en-GB" sz="1800" dirty="0" smtClean="0">
                <a:solidFill>
                  <a:schemeClr val="tx1"/>
                </a:solidFill>
                <a:latin typeface="+mn-lt"/>
              </a:rPr>
              <a:t>SIS </a:t>
            </a:r>
            <a:r>
              <a:rPr lang="en-GB" sz="1800" dirty="0">
                <a:solidFill>
                  <a:schemeClr val="tx1"/>
                </a:solidFill>
                <a:latin typeface="+mn-lt"/>
              </a:rPr>
              <a:t>depends on the </a:t>
            </a:r>
            <a:r>
              <a:rPr lang="en-US" sz="1800" dirty="0">
                <a:solidFill>
                  <a:schemeClr val="tx1"/>
                </a:solidFill>
                <a:latin typeface="+mn-lt"/>
              </a:rPr>
              <a:t>scope of safeguards application</a:t>
            </a:r>
            <a:r>
              <a:rPr lang="en-US" sz="1800" dirty="0">
                <a:latin typeface="+mn-lt"/>
              </a:rPr>
              <a:t> </a:t>
            </a:r>
            <a:r>
              <a:rPr lang="en-US" sz="1800" dirty="0">
                <a:solidFill>
                  <a:schemeClr val="tx1"/>
                </a:solidFill>
                <a:latin typeface="+mn-lt"/>
              </a:rPr>
              <a:t>(i.e. if the safeguards apply strictly to REDD+, to Forest sector activities as a whole, or even across multiple sectors</a:t>
            </a:r>
            <a:r>
              <a:rPr lang="en-US" sz="1800" dirty="0" smtClean="0">
                <a:solidFill>
                  <a:schemeClr val="tx1"/>
                </a:solidFill>
                <a:latin typeface="+mn-lt"/>
              </a:rPr>
              <a:t>)</a:t>
            </a:r>
            <a:endParaRPr lang="en-US" sz="1800" dirty="0">
              <a:solidFill>
                <a:schemeClr val="tx1"/>
              </a:solidFill>
              <a:latin typeface="+mn-lt"/>
            </a:endParaRPr>
          </a:p>
          <a:p>
            <a:pPr>
              <a:defRPr/>
            </a:pPr>
            <a:endParaRPr lang="en-US" sz="1800" dirty="0">
              <a:solidFill>
                <a:schemeClr val="tx1"/>
              </a:solidFill>
              <a:latin typeface="+mn-lt"/>
            </a:endParaRPr>
          </a:p>
          <a:p>
            <a:pPr>
              <a:defRPr/>
            </a:pPr>
            <a:r>
              <a:rPr lang="en-GB" altLang="en-US" sz="1800" dirty="0" smtClean="0">
                <a:solidFill>
                  <a:schemeClr val="tx1"/>
                </a:solidFill>
                <a:latin typeface="+mn-lt"/>
                <a:ea typeface="ＭＳ Ｐゴシック" charset="-128"/>
                <a:cs typeface="Futura Book" charset="0"/>
              </a:rPr>
              <a:t>The objective and scope of the SIS </a:t>
            </a:r>
            <a:r>
              <a:rPr lang="en-GB" altLang="en-US" sz="1800" dirty="0">
                <a:solidFill>
                  <a:schemeClr val="tx1"/>
                </a:solidFill>
                <a:latin typeface="+mn-lt"/>
                <a:ea typeface="ＭＳ Ｐゴシック" charset="-128"/>
                <a:cs typeface="Futura Book" charset="0"/>
              </a:rPr>
              <a:t>could be </a:t>
            </a:r>
            <a:r>
              <a:rPr lang="en-GB" altLang="en-US" sz="1800" dirty="0" smtClean="0">
                <a:solidFill>
                  <a:schemeClr val="tx1"/>
                </a:solidFill>
                <a:latin typeface="+mn-lt"/>
                <a:ea typeface="ＭＳ Ｐゴシック" charset="-128"/>
                <a:cs typeface="Futura Book" charset="0"/>
              </a:rPr>
              <a:t>defined </a:t>
            </a:r>
            <a:r>
              <a:rPr lang="en-GB" altLang="en-US" sz="1800" dirty="0">
                <a:solidFill>
                  <a:schemeClr val="tx1"/>
                </a:solidFill>
                <a:latin typeface="+mn-lt"/>
                <a:ea typeface="ＭＳ Ｐゴシック" charset="-128"/>
                <a:cs typeface="Futura Book" charset="0"/>
              </a:rPr>
              <a:t>in a preliminary manner when crafting </a:t>
            </a:r>
            <a:r>
              <a:rPr lang="en-GB" altLang="en-US" sz="1800" dirty="0" smtClean="0">
                <a:solidFill>
                  <a:schemeClr val="tx1"/>
                </a:solidFill>
                <a:latin typeface="+mn-lt"/>
                <a:ea typeface="ＭＳ Ｐゴシック" charset="-128"/>
                <a:cs typeface="Futura Book" charset="0"/>
              </a:rPr>
              <a:t>a </a:t>
            </a:r>
            <a:r>
              <a:rPr lang="en-GB" altLang="en-US" sz="1800" dirty="0">
                <a:solidFill>
                  <a:schemeClr val="tx1"/>
                </a:solidFill>
                <a:latin typeface="+mn-lt"/>
                <a:ea typeface="ＭＳ Ｐゴシック" charset="-128"/>
                <a:cs typeface="Futura Book" charset="0"/>
              </a:rPr>
              <a:t>SIS </a:t>
            </a:r>
            <a:r>
              <a:rPr lang="en-GB" altLang="en-US" sz="1800" dirty="0" err="1" smtClean="0">
                <a:solidFill>
                  <a:schemeClr val="tx1"/>
                </a:solidFill>
                <a:latin typeface="+mn-lt"/>
                <a:ea typeface="ＭＳ Ｐゴシック" charset="-128"/>
                <a:cs typeface="Futura Book" charset="0"/>
              </a:rPr>
              <a:t>ToR</a:t>
            </a:r>
            <a:r>
              <a:rPr lang="en-GB" altLang="en-US" sz="1800" dirty="0">
                <a:solidFill>
                  <a:schemeClr val="tx1"/>
                </a:solidFill>
                <a:latin typeface="+mn-lt"/>
                <a:ea typeface="ＭＳ Ｐゴシック" charset="-128"/>
                <a:cs typeface="Futura Book" charset="0"/>
              </a:rPr>
              <a:t> </a:t>
            </a:r>
            <a:r>
              <a:rPr lang="en-GB" altLang="en-US" sz="1800" dirty="0" smtClean="0">
                <a:solidFill>
                  <a:schemeClr val="tx1"/>
                </a:solidFill>
                <a:latin typeface="+mn-lt"/>
                <a:ea typeface="ＭＳ Ｐゴシック" charset="-128"/>
                <a:cs typeface="Futura Book" charset="0"/>
              </a:rPr>
              <a:t>or planning document</a:t>
            </a:r>
            <a:endParaRPr lang="en-GB" altLang="en-US" sz="1800" dirty="0">
              <a:solidFill>
                <a:schemeClr val="tx1"/>
              </a:solidFill>
              <a:latin typeface="+mn-lt"/>
              <a:ea typeface="ＭＳ Ｐゴシック" charset="-128"/>
              <a:cs typeface="Futura Book" charset="0"/>
            </a:endParaRPr>
          </a:p>
          <a:p>
            <a:pPr>
              <a:defRPr/>
            </a:pPr>
            <a:endParaRPr lang="en-US" sz="2000" dirty="0" smtClean="0"/>
          </a:p>
          <a:p>
            <a:pPr>
              <a:defRPr/>
            </a:pPr>
            <a:endParaRPr lang="en-US" sz="2000" dirty="0"/>
          </a:p>
          <a:p>
            <a:pPr marL="0" indent="0">
              <a:buNone/>
              <a:defRPr/>
            </a:pPr>
            <a:endParaRPr lang="en-GB" sz="1800" dirty="0" smtClean="0">
              <a:solidFill>
                <a:schemeClr val="tx1"/>
              </a:solidFill>
              <a:latin typeface="+mn-lt"/>
            </a:endParaRPr>
          </a:p>
          <a:p>
            <a:pPr marL="0" indent="0">
              <a:buNone/>
              <a:defRPr/>
            </a:pPr>
            <a:endParaRPr lang="en-GB" sz="1400" dirty="0">
              <a:solidFill>
                <a:schemeClr val="tx1"/>
              </a:solidFill>
              <a:latin typeface="+mn-lt"/>
            </a:endParaRPr>
          </a:p>
          <a:p>
            <a:pPr marL="0" indent="0">
              <a:buNone/>
              <a:defRPr/>
            </a:pPr>
            <a:endParaRPr lang="en-GB" sz="1400" dirty="0" smtClean="0">
              <a:solidFill>
                <a:schemeClr val="tx1"/>
              </a:solidFill>
              <a:latin typeface="+mn-lt"/>
            </a:endParaRPr>
          </a:p>
          <a:p>
            <a:pPr marL="0" indent="0">
              <a:buNone/>
              <a:defRPr/>
            </a:pPr>
            <a:endParaRPr lang="en-GB" altLang="en-US" sz="1400" dirty="0">
              <a:solidFill>
                <a:schemeClr val="tx1"/>
              </a:solidFill>
              <a:latin typeface="Futura Book" charset="0"/>
              <a:ea typeface="ＭＳ Ｐゴシック" charset="-128"/>
              <a:cs typeface="Futura Book" charset="0"/>
            </a:endParaRPr>
          </a:p>
          <a:p>
            <a:pPr>
              <a:defRPr/>
            </a:pPr>
            <a:endParaRPr lang="en-US" altLang="en-US" sz="1400" dirty="0">
              <a:solidFill>
                <a:schemeClr val="tx1"/>
              </a:solidFill>
              <a:latin typeface="Futura Book" charset="0"/>
              <a:ea typeface="ＭＳ Ｐゴシック" charset="-128"/>
              <a:cs typeface="Futura Book" charset="0"/>
            </a:endParaRPr>
          </a:p>
          <a:p>
            <a:pPr>
              <a:buFontTx/>
              <a:buAutoNum type="arabicPeriod"/>
              <a:defRPr/>
            </a:pPr>
            <a:endParaRPr lang="es-ES" altLang="en-US" sz="1400" dirty="0">
              <a:solidFill>
                <a:schemeClr val="tx1"/>
              </a:solidFill>
              <a:latin typeface="Futura Book" charset="0"/>
              <a:ea typeface="ＭＳ Ｐゴシック" charset="-128"/>
              <a:cs typeface="Futura Book" charset="0"/>
            </a:endParaRPr>
          </a:p>
          <a:p>
            <a:pPr>
              <a:defRPr/>
            </a:pPr>
            <a:endParaRPr lang="es-ES" altLang="en-US" sz="1400" dirty="0">
              <a:solidFill>
                <a:schemeClr val="tx1"/>
              </a:solidFill>
              <a:latin typeface="Futura Book" charset="0"/>
              <a:ea typeface="ＭＳ Ｐゴシック" charset="-128"/>
              <a:cs typeface="Futura Book" charset="0"/>
            </a:endParaRPr>
          </a:p>
          <a:p>
            <a:pPr>
              <a:defRPr/>
            </a:pPr>
            <a:endParaRPr lang="es-ES" altLang="en-US" sz="1400" dirty="0">
              <a:solidFill>
                <a:schemeClr val="tx1"/>
              </a:solidFill>
              <a:latin typeface="Futura Book" charset="0"/>
              <a:ea typeface="ＭＳ Ｐゴシック" charset="-128"/>
              <a:cs typeface="Futura Book" charset="0"/>
            </a:endParaRPr>
          </a:p>
          <a:p>
            <a:pPr>
              <a:buFontTx/>
              <a:buNone/>
              <a:defRPr/>
            </a:pPr>
            <a:endParaRPr lang="es-ES" altLang="en-US" sz="1400" dirty="0">
              <a:solidFill>
                <a:schemeClr val="tx1"/>
              </a:solidFill>
              <a:latin typeface="Futura Book" charset="0"/>
              <a:ea typeface="ＭＳ Ｐゴシック" charset="-128"/>
              <a:cs typeface="Futura Book" charset="0"/>
            </a:endParaRPr>
          </a:p>
        </p:txBody>
      </p:sp>
    </p:spTree>
    <p:extLst>
      <p:ext uri="{BB962C8B-B14F-4D97-AF65-F5344CB8AC3E}">
        <p14:creationId xmlns:p14="http://schemas.microsoft.com/office/powerpoint/2010/main" val="461667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a:spLocks noGrp="1"/>
          </p:cNvSpPr>
          <p:nvPr>
            <p:ph type="subTitle" idx="12"/>
          </p:nvPr>
        </p:nvSpPr>
        <p:spPr>
          <a:xfrm>
            <a:off x="187325" y="195263"/>
            <a:ext cx="8728075" cy="873125"/>
          </a:xfrm>
          <a:solidFill>
            <a:srgbClr val="0070C0"/>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p>
            <a:pPr>
              <a:defRPr/>
            </a:pPr>
            <a:r>
              <a:rPr lang="en-GB" sz="2400" b="0" dirty="0" smtClean="0">
                <a:solidFill>
                  <a:schemeClr val="bg2"/>
                </a:solidFill>
              </a:rPr>
              <a:t>2</a:t>
            </a:r>
            <a:r>
              <a:rPr lang="en-GB" sz="2400" b="0" dirty="0">
                <a:solidFill>
                  <a:schemeClr val="bg2"/>
                </a:solidFill>
              </a:rPr>
              <a:t>. </a:t>
            </a:r>
            <a:r>
              <a:rPr lang="en-GB" sz="2400" b="0" dirty="0" smtClean="0">
                <a:solidFill>
                  <a:schemeClr val="bg2"/>
                </a:solidFill>
              </a:rPr>
              <a:t>Determining </a:t>
            </a:r>
            <a:r>
              <a:rPr lang="en-GB" sz="2400" b="0" dirty="0">
                <a:solidFill>
                  <a:schemeClr val="bg2"/>
                </a:solidFill>
              </a:rPr>
              <a:t>the safeguard information needs</a:t>
            </a:r>
            <a:endParaRPr lang="en-US" sz="2400" b="0" dirty="0">
              <a:solidFill>
                <a:schemeClr val="bg2"/>
              </a:solidFill>
            </a:endParaRPr>
          </a:p>
        </p:txBody>
      </p:sp>
      <p:sp>
        <p:nvSpPr>
          <p:cNvPr id="30722" name="Content Placeholder 1"/>
          <p:cNvSpPr>
            <a:spLocks noGrp="1"/>
          </p:cNvSpPr>
          <p:nvPr>
            <p:ph idx="1"/>
          </p:nvPr>
        </p:nvSpPr>
        <p:spPr>
          <a:xfrm>
            <a:off x="296863" y="1269423"/>
            <a:ext cx="8618537" cy="5311486"/>
          </a:xfrm>
          <a:ln>
            <a:solidFill>
              <a:srgbClr val="0070C0"/>
            </a:solidFill>
            <a:miter lim="800000"/>
            <a:headEnd/>
            <a:tailEnd/>
          </a:ln>
        </p:spPr>
        <p:txBody>
          <a:bodyPr/>
          <a:lstStyle/>
          <a:p>
            <a:pPr>
              <a:defRPr/>
            </a:pPr>
            <a:endParaRPr lang="en-GB" sz="1800" dirty="0" smtClean="0">
              <a:solidFill>
                <a:schemeClr val="tx1"/>
              </a:solidFill>
              <a:latin typeface="+mn-lt"/>
            </a:endParaRPr>
          </a:p>
          <a:p>
            <a:pPr>
              <a:defRPr/>
            </a:pPr>
            <a:r>
              <a:rPr lang="en-GB" sz="1600" dirty="0" smtClean="0">
                <a:solidFill>
                  <a:schemeClr val="tx1"/>
                </a:solidFill>
                <a:latin typeface="+mn-lt"/>
              </a:rPr>
              <a:t>The </a:t>
            </a:r>
            <a:r>
              <a:rPr lang="en-GB" sz="1600" dirty="0">
                <a:solidFill>
                  <a:schemeClr val="tx1"/>
                </a:solidFill>
                <a:latin typeface="+mn-lt"/>
              </a:rPr>
              <a:t>UNFCCC does not offer guidance as to </a:t>
            </a:r>
            <a:r>
              <a:rPr lang="en-GB" sz="1600" b="1" dirty="0">
                <a:solidFill>
                  <a:schemeClr val="tx1"/>
                </a:solidFill>
                <a:latin typeface="+mn-lt"/>
              </a:rPr>
              <a:t>what </a:t>
            </a:r>
            <a:r>
              <a:rPr lang="en-GB" sz="1600" b="1" dirty="0" smtClean="0">
                <a:solidFill>
                  <a:schemeClr val="tx1"/>
                </a:solidFill>
                <a:latin typeface="+mn-lt"/>
              </a:rPr>
              <a:t>type </a:t>
            </a:r>
            <a:r>
              <a:rPr lang="en-GB" sz="1600" b="1" dirty="0">
                <a:solidFill>
                  <a:schemeClr val="tx1"/>
                </a:solidFill>
                <a:latin typeface="+mn-lt"/>
              </a:rPr>
              <a:t>of </a:t>
            </a:r>
            <a:r>
              <a:rPr lang="en-GB" sz="1600" b="1" dirty="0" smtClean="0">
                <a:solidFill>
                  <a:schemeClr val="tx1"/>
                </a:solidFill>
                <a:latin typeface="+mn-lt"/>
              </a:rPr>
              <a:t>information should </a:t>
            </a:r>
            <a:r>
              <a:rPr lang="en-GB" sz="1600" b="1" dirty="0">
                <a:solidFill>
                  <a:schemeClr val="tx1"/>
                </a:solidFill>
                <a:latin typeface="+mn-lt"/>
              </a:rPr>
              <a:t>be </a:t>
            </a:r>
            <a:r>
              <a:rPr lang="en-GB" sz="1600" b="1" dirty="0" smtClean="0">
                <a:solidFill>
                  <a:schemeClr val="tx1"/>
                </a:solidFill>
                <a:latin typeface="+mn-lt"/>
              </a:rPr>
              <a:t>gathered and provided by SIS</a:t>
            </a:r>
            <a:r>
              <a:rPr lang="en-GB" sz="1600" dirty="0" smtClean="0">
                <a:solidFill>
                  <a:schemeClr val="tx1"/>
                </a:solidFill>
                <a:latin typeface="+mn-lt"/>
              </a:rPr>
              <a:t>. </a:t>
            </a:r>
            <a:r>
              <a:rPr lang="en-GB" sz="1600" dirty="0">
                <a:solidFill>
                  <a:schemeClr val="tx1"/>
                </a:solidFill>
                <a:latin typeface="+mn-lt"/>
              </a:rPr>
              <a:t>The process </a:t>
            </a:r>
            <a:r>
              <a:rPr lang="en-GB" sz="1600" dirty="0" smtClean="0">
                <a:solidFill>
                  <a:schemeClr val="tx1"/>
                </a:solidFill>
                <a:latin typeface="+mn-lt"/>
              </a:rPr>
              <a:t>of identifying ‘what type’ of </a:t>
            </a:r>
            <a:r>
              <a:rPr lang="en-GB" sz="1600" dirty="0">
                <a:solidFill>
                  <a:schemeClr val="tx1"/>
                </a:solidFill>
                <a:latin typeface="+mn-lt"/>
              </a:rPr>
              <a:t>information </a:t>
            </a:r>
            <a:r>
              <a:rPr lang="en-GB" sz="1600" dirty="0" smtClean="0">
                <a:solidFill>
                  <a:schemeClr val="tx1"/>
                </a:solidFill>
                <a:latin typeface="+mn-lt"/>
              </a:rPr>
              <a:t>is </a:t>
            </a:r>
            <a:r>
              <a:rPr lang="en-GB" sz="1600" dirty="0" smtClean="0">
                <a:solidFill>
                  <a:schemeClr val="tx1"/>
                </a:solidFill>
                <a:latin typeface="+mn-lt"/>
                <a:ea typeface="Futura Book" charset="0"/>
                <a:cs typeface="Futura Book" charset="0"/>
              </a:rPr>
              <a:t>needed </a:t>
            </a:r>
            <a:r>
              <a:rPr lang="en-GB" sz="1600" dirty="0">
                <a:solidFill>
                  <a:schemeClr val="tx1"/>
                </a:solidFill>
                <a:latin typeface="+mn-lt"/>
                <a:ea typeface="Futura Book" charset="0"/>
                <a:cs typeface="Futura Book" charset="0"/>
              </a:rPr>
              <a:t>to demonstrate how the Cancun safeguards are being addressed and respected </a:t>
            </a:r>
            <a:r>
              <a:rPr lang="en-GB" sz="1600" dirty="0" smtClean="0">
                <a:solidFill>
                  <a:schemeClr val="tx1"/>
                </a:solidFill>
                <a:latin typeface="+mn-lt"/>
              </a:rPr>
              <a:t>is </a:t>
            </a:r>
            <a:r>
              <a:rPr lang="en-GB" sz="1600" dirty="0">
                <a:solidFill>
                  <a:schemeClr val="tx1"/>
                </a:solidFill>
                <a:latin typeface="+mn-lt"/>
              </a:rPr>
              <a:t>usually referred to as the identification of the </a:t>
            </a:r>
            <a:r>
              <a:rPr lang="en-GB" sz="1600" i="1" dirty="0">
                <a:solidFill>
                  <a:schemeClr val="tx1"/>
                </a:solidFill>
                <a:latin typeface="+mn-lt"/>
              </a:rPr>
              <a:t>‘ </a:t>
            </a:r>
            <a:r>
              <a:rPr lang="en-GB" sz="1600" b="1" i="1" dirty="0">
                <a:solidFill>
                  <a:schemeClr val="tx1"/>
                </a:solidFill>
                <a:latin typeface="+mn-lt"/>
              </a:rPr>
              <a:t>SIS’ information needs’. </a:t>
            </a:r>
            <a:endParaRPr lang="en-GB" sz="1600" dirty="0" smtClean="0">
              <a:solidFill>
                <a:schemeClr val="tx1"/>
              </a:solidFill>
              <a:latin typeface="+mn-lt"/>
              <a:ea typeface="Futura Book" charset="0"/>
              <a:cs typeface="Futura Book" charset="0"/>
            </a:endParaRPr>
          </a:p>
          <a:p>
            <a:pPr marL="0" indent="0">
              <a:buNone/>
              <a:defRPr/>
            </a:pPr>
            <a:endParaRPr lang="en-US" altLang="en-US" sz="1600" dirty="0" smtClean="0">
              <a:solidFill>
                <a:schemeClr val="tx1"/>
              </a:solidFill>
              <a:latin typeface="+mn-lt"/>
              <a:ea typeface="ＭＳ Ｐゴシック" charset="-128"/>
              <a:cs typeface="Futura Book" charset="0"/>
            </a:endParaRPr>
          </a:p>
          <a:p>
            <a:pPr>
              <a:defRPr/>
            </a:pPr>
            <a:r>
              <a:rPr lang="en-GB" altLang="en-US" sz="1600" dirty="0">
                <a:solidFill>
                  <a:schemeClr val="tx1"/>
                </a:solidFill>
                <a:latin typeface="+mn-lt"/>
                <a:ea typeface="ＭＳ Ｐゴシック" charset="-128"/>
                <a:cs typeface="Futura Book" charset="0"/>
              </a:rPr>
              <a:t>Serves as an essential input to be able to '</a:t>
            </a:r>
            <a:r>
              <a:rPr lang="en-GB" altLang="en-US" sz="1600" b="1" dirty="0">
                <a:solidFill>
                  <a:schemeClr val="tx1"/>
                </a:solidFill>
                <a:latin typeface="+mn-lt"/>
                <a:ea typeface="ＭＳ Ｐゴシック" charset="-128"/>
                <a:cs typeface="Futura Book" charset="0"/>
              </a:rPr>
              <a:t>assess</a:t>
            </a:r>
            <a:r>
              <a:rPr lang="en-GB" altLang="en-US" sz="1600" dirty="0">
                <a:solidFill>
                  <a:schemeClr val="tx1"/>
                </a:solidFill>
                <a:latin typeface="+mn-lt"/>
                <a:ea typeface="ＭＳ Ｐゴシック" charset="-128"/>
                <a:cs typeface="Futura Book" charset="0"/>
              </a:rPr>
              <a:t>' to what extent existing information systems and sources can be used to provide information on the application of the country-specific safeguards</a:t>
            </a:r>
            <a:r>
              <a:rPr lang="en-US" altLang="en-US" sz="1600" dirty="0">
                <a:solidFill>
                  <a:schemeClr val="tx1"/>
                </a:solidFill>
                <a:latin typeface="+mn-lt"/>
                <a:ea typeface="ＭＳ Ｐゴシック" charset="-128"/>
                <a:cs typeface="Futura Book" charset="0"/>
              </a:rPr>
              <a:t> </a:t>
            </a:r>
            <a:endParaRPr lang="en-US" altLang="en-US" sz="1600" dirty="0" smtClean="0">
              <a:solidFill>
                <a:schemeClr val="tx1"/>
              </a:solidFill>
              <a:latin typeface="+mn-lt"/>
              <a:ea typeface="ＭＳ Ｐゴシック" charset="-128"/>
              <a:cs typeface="Futura Book" charset="0"/>
            </a:endParaRPr>
          </a:p>
          <a:p>
            <a:pPr>
              <a:defRPr/>
            </a:pPr>
            <a:endParaRPr lang="en-US" altLang="en-US" sz="1600" dirty="0">
              <a:solidFill>
                <a:schemeClr val="tx1"/>
              </a:solidFill>
              <a:latin typeface="+mn-lt"/>
              <a:ea typeface="ＭＳ Ｐゴシック" charset="-128"/>
              <a:cs typeface="Futura Book" charset="0"/>
            </a:endParaRPr>
          </a:p>
          <a:p>
            <a:pPr>
              <a:defRPr/>
            </a:pPr>
            <a:r>
              <a:rPr lang="en-US" altLang="en-US" sz="1600" dirty="0" smtClean="0">
                <a:solidFill>
                  <a:schemeClr val="tx1"/>
                </a:solidFill>
                <a:latin typeface="+mn-lt"/>
                <a:ea typeface="ＭＳ Ｐゴシック" charset="-128"/>
                <a:cs typeface="Futura Book" charset="0"/>
              </a:rPr>
              <a:t>A first </a:t>
            </a:r>
            <a:r>
              <a:rPr lang="en-US" altLang="en-US" sz="1600" dirty="0">
                <a:solidFill>
                  <a:schemeClr val="tx1"/>
                </a:solidFill>
                <a:latin typeface="+mn-lt"/>
                <a:ea typeface="ＭＳ Ｐゴシック" charset="-128"/>
                <a:cs typeface="Futura Book" charset="0"/>
              </a:rPr>
              <a:t>step towards developing reporting templates for the various REDD+ </a:t>
            </a:r>
            <a:r>
              <a:rPr lang="en-US" altLang="en-US" sz="1600" dirty="0" err="1">
                <a:solidFill>
                  <a:schemeClr val="tx1"/>
                </a:solidFill>
                <a:latin typeface="+mn-lt"/>
                <a:ea typeface="ＭＳ Ｐゴシック" charset="-128"/>
                <a:cs typeface="Futura Book" charset="0"/>
              </a:rPr>
              <a:t>PaMs</a:t>
            </a:r>
            <a:r>
              <a:rPr lang="en-US" altLang="en-US" sz="1600" dirty="0">
                <a:solidFill>
                  <a:schemeClr val="tx1"/>
                </a:solidFill>
                <a:latin typeface="+mn-lt"/>
                <a:ea typeface="ＭＳ Ｐゴシック" charset="-128"/>
                <a:cs typeface="Futura Book" charset="0"/>
              </a:rPr>
              <a:t>/Interventions to be completed by the different systems/sources</a:t>
            </a:r>
          </a:p>
          <a:p>
            <a:pPr marL="0" indent="0">
              <a:buNone/>
              <a:defRPr/>
            </a:pPr>
            <a:endParaRPr lang="en-GB" altLang="en-US" sz="1600" dirty="0">
              <a:solidFill>
                <a:schemeClr val="tx1"/>
              </a:solidFill>
              <a:latin typeface="+mn-lt"/>
              <a:ea typeface="ＭＳ Ｐゴシック" charset="-128"/>
              <a:cs typeface="Futura Book" charset="0"/>
            </a:endParaRPr>
          </a:p>
          <a:p>
            <a:pPr>
              <a:defRPr/>
            </a:pPr>
            <a:r>
              <a:rPr lang="en-US" sz="1600" dirty="0" smtClean="0">
                <a:solidFill>
                  <a:schemeClr val="tx1"/>
                </a:solidFill>
                <a:latin typeface="+mn-lt"/>
              </a:rPr>
              <a:t>To determine information needs, countries can rely on: </a:t>
            </a:r>
          </a:p>
          <a:p>
            <a:pPr>
              <a:buFont typeface="Arial" charset="0"/>
              <a:buChar char="•"/>
              <a:defRPr/>
            </a:pPr>
            <a:r>
              <a:rPr lang="en-US" sz="1600" dirty="0">
                <a:solidFill>
                  <a:schemeClr val="tx1"/>
                </a:solidFill>
                <a:latin typeface="+mn-lt"/>
              </a:rPr>
              <a:t>N</a:t>
            </a:r>
            <a:r>
              <a:rPr lang="en-US" sz="1600" dirty="0" smtClean="0">
                <a:solidFill>
                  <a:schemeClr val="tx1"/>
                </a:solidFill>
                <a:latin typeface="+mn-lt"/>
              </a:rPr>
              <a:t>ational interpretation/ clarification of </a:t>
            </a:r>
            <a:r>
              <a:rPr lang="en-US" sz="1600" dirty="0">
                <a:solidFill>
                  <a:schemeClr val="tx1"/>
                </a:solidFill>
                <a:latin typeface="+mn-lt"/>
              </a:rPr>
              <a:t>REDD+ safeguards; </a:t>
            </a:r>
          </a:p>
          <a:p>
            <a:pPr>
              <a:buFont typeface="Arial" charset="0"/>
              <a:buChar char="•"/>
              <a:defRPr/>
            </a:pPr>
            <a:r>
              <a:rPr lang="en-US" sz="1600" dirty="0">
                <a:solidFill>
                  <a:schemeClr val="tx1"/>
                </a:solidFill>
                <a:latin typeface="+mn-lt"/>
              </a:rPr>
              <a:t>A</a:t>
            </a:r>
            <a:r>
              <a:rPr lang="en-US" sz="1600" dirty="0" smtClean="0">
                <a:solidFill>
                  <a:schemeClr val="tx1"/>
                </a:solidFill>
                <a:latin typeface="+mn-lt"/>
              </a:rPr>
              <a:t>ssessment </a:t>
            </a:r>
            <a:r>
              <a:rPr lang="en-US" sz="1600" dirty="0">
                <a:solidFill>
                  <a:schemeClr val="tx1"/>
                </a:solidFill>
                <a:latin typeface="+mn-lt"/>
              </a:rPr>
              <a:t>of the country’s </a:t>
            </a:r>
            <a:r>
              <a:rPr lang="en-US" sz="1600" dirty="0" smtClean="0">
                <a:solidFill>
                  <a:schemeClr val="tx1"/>
                </a:solidFill>
                <a:latin typeface="+mn-lt"/>
              </a:rPr>
              <a:t>governance framework that is used </a:t>
            </a:r>
            <a:r>
              <a:rPr lang="en-US" sz="1600" dirty="0">
                <a:solidFill>
                  <a:schemeClr val="tx1"/>
                </a:solidFill>
                <a:latin typeface="+mn-lt"/>
              </a:rPr>
              <a:t>to address and respect the safeguards;</a:t>
            </a:r>
          </a:p>
          <a:p>
            <a:pPr>
              <a:buFont typeface="Arial" charset="0"/>
              <a:buChar char="•"/>
              <a:defRPr/>
            </a:pPr>
            <a:r>
              <a:rPr lang="en-US" sz="1600" dirty="0">
                <a:solidFill>
                  <a:schemeClr val="tx1"/>
                </a:solidFill>
                <a:latin typeface="+mn-lt"/>
              </a:rPr>
              <a:t>U</a:t>
            </a:r>
            <a:r>
              <a:rPr lang="en-US" sz="1600" dirty="0" smtClean="0">
                <a:solidFill>
                  <a:schemeClr val="tx1"/>
                </a:solidFill>
                <a:latin typeface="+mn-lt"/>
              </a:rPr>
              <a:t>nderstanding </a:t>
            </a:r>
            <a:r>
              <a:rPr lang="en-US" sz="1600" dirty="0">
                <a:solidFill>
                  <a:schemeClr val="tx1"/>
                </a:solidFill>
                <a:latin typeface="+mn-lt"/>
              </a:rPr>
              <a:t>the potential benefits and risks of REDD+ actions in the </a:t>
            </a:r>
            <a:r>
              <a:rPr lang="en-US" sz="1600" dirty="0" smtClean="0">
                <a:solidFill>
                  <a:schemeClr val="tx1"/>
                </a:solidFill>
                <a:latin typeface="+mn-lt"/>
              </a:rPr>
              <a:t>country</a:t>
            </a:r>
            <a:endParaRPr lang="en-GB" altLang="en-US" sz="1600" dirty="0">
              <a:solidFill>
                <a:schemeClr val="tx1"/>
              </a:solidFill>
              <a:latin typeface="+mn-lt"/>
              <a:ea typeface="ＭＳ Ｐゴシック" charset="-128"/>
              <a:cs typeface="Futura Book" charset="0"/>
            </a:endParaRPr>
          </a:p>
          <a:p>
            <a:pPr marL="0" indent="0"/>
            <a:endParaRPr lang="en-GB" altLang="en-US" sz="1900" dirty="0">
              <a:solidFill>
                <a:schemeClr val="tx1"/>
              </a:solidFill>
              <a:latin typeface="Arial" charset="0"/>
              <a:ea typeface="ＭＳ Ｐゴシック" charset="-128"/>
              <a:cs typeface="Futura Book" charset="0"/>
            </a:endParaRPr>
          </a:p>
          <a:p>
            <a:pPr marL="0" indent="0">
              <a:buFontTx/>
              <a:buNone/>
            </a:pPr>
            <a:endParaRPr lang="en-GB" altLang="en-US" sz="2000" dirty="0">
              <a:solidFill>
                <a:schemeClr val="tx1"/>
              </a:solidFill>
              <a:latin typeface="Arial" charset="0"/>
              <a:ea typeface="ＭＳ Ｐゴシック" charset="-128"/>
              <a:cs typeface="Futura Book" charset="0"/>
            </a:endParaRPr>
          </a:p>
          <a:p>
            <a:pPr marL="0" indent="0">
              <a:buFontTx/>
              <a:buNone/>
            </a:pPr>
            <a:endParaRPr lang="en-US" altLang="en-US" sz="1600" dirty="0">
              <a:solidFill>
                <a:schemeClr val="tx1"/>
              </a:solidFill>
              <a:latin typeface="Arial" charset="0"/>
              <a:ea typeface="ＭＳ Ｐゴシック" charset="-128"/>
              <a:cs typeface="Futura Book" charset="0"/>
            </a:endParaRPr>
          </a:p>
          <a:p>
            <a:pPr marL="0" indent="0">
              <a:buFontTx/>
              <a:buNone/>
            </a:pPr>
            <a:endParaRPr lang="es-ES" altLang="en-US" sz="1400" dirty="0">
              <a:solidFill>
                <a:schemeClr val="tx1"/>
              </a:solidFill>
              <a:latin typeface="Futura Book" charset="0"/>
              <a:ea typeface="ＭＳ Ｐゴシック" charset="-128"/>
              <a:cs typeface="Futura Book" charset="0"/>
            </a:endParaRPr>
          </a:p>
        </p:txBody>
      </p:sp>
    </p:spTree>
    <p:extLst>
      <p:ext uri="{BB962C8B-B14F-4D97-AF65-F5344CB8AC3E}">
        <p14:creationId xmlns:p14="http://schemas.microsoft.com/office/powerpoint/2010/main" val="171338395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CLP">
  <a:themeElements>
    <a:clrScheme name="CLP">
      <a:dk1>
        <a:srgbClr val="000000"/>
      </a:dk1>
      <a:lt1>
        <a:sysClr val="window" lastClr="FFFFFF"/>
      </a:lt1>
      <a:dk2>
        <a:srgbClr val="662382"/>
      </a:dk2>
      <a:lt2>
        <a:srgbClr val="FFFFFF"/>
      </a:lt2>
      <a:accent1>
        <a:srgbClr val="662382"/>
      </a:accent1>
      <a:accent2>
        <a:srgbClr val="951B81"/>
      </a:accent2>
      <a:accent3>
        <a:srgbClr val="36A9E0"/>
      </a:accent3>
      <a:accent4>
        <a:srgbClr val="1C1C1C"/>
      </a:accent4>
      <a:accent5>
        <a:srgbClr val="FFFFFF"/>
      </a:accent5>
      <a:accent6>
        <a:srgbClr val="7F7F7F"/>
      </a:accent6>
      <a:hlink>
        <a:srgbClr val="36A9E0"/>
      </a:hlink>
      <a:folHlink>
        <a:srgbClr val="951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CLP.thmx</Template>
  <TotalTime>14006</TotalTime>
  <Words>1692</Words>
  <Application>Microsoft Macintosh PowerPoint</Application>
  <PresentationFormat>On-screen Show (4:3)</PresentationFormat>
  <Paragraphs>184</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Calibri Light</vt:lpstr>
      <vt:lpstr>Futura Book</vt:lpstr>
      <vt:lpstr>Futura Medium</vt:lpstr>
      <vt:lpstr>Helvetica Neue</vt:lpstr>
      <vt:lpstr>ＭＳ Ｐゴシック</vt:lpstr>
      <vt:lpstr>Arial</vt:lpstr>
      <vt:lpstr>CLP</vt:lpstr>
      <vt:lpstr>PowerPoint Presentation</vt:lpstr>
      <vt:lpstr>PowerPoint Presentation</vt:lpstr>
      <vt:lpstr>PowerPoint Presentation</vt:lpstr>
      <vt:lpstr>PowerPoint Presentation</vt:lpstr>
      <vt:lpstr>The initial challenge with designing a SIS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Rivera</dc:creator>
  <cp:lastModifiedBy>Ugo Ribet</cp:lastModifiedBy>
  <cp:revision>254</cp:revision>
  <dcterms:created xsi:type="dcterms:W3CDTF">2016-03-02T11:34:27Z</dcterms:created>
  <dcterms:modified xsi:type="dcterms:W3CDTF">2017-10-25T09:57:40Z</dcterms:modified>
</cp:coreProperties>
</file>