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5"/>
  </p:sldMasterIdLst>
  <p:notesMasterIdLst>
    <p:notesMasterId r:id="rId18"/>
  </p:notesMasterIdLst>
  <p:handoutMasterIdLst>
    <p:handoutMasterId r:id="rId19"/>
  </p:handoutMasterIdLst>
  <p:sldIdLst>
    <p:sldId id="333" r:id="rId6"/>
    <p:sldId id="414" r:id="rId7"/>
    <p:sldId id="417" r:id="rId8"/>
    <p:sldId id="403" r:id="rId9"/>
    <p:sldId id="406" r:id="rId10"/>
    <p:sldId id="421" r:id="rId11"/>
    <p:sldId id="422" r:id="rId12"/>
    <p:sldId id="423" r:id="rId13"/>
    <p:sldId id="419" r:id="rId14"/>
    <p:sldId id="415" r:id="rId15"/>
    <p:sldId id="420" r:id="rId16"/>
    <p:sldId id="361" r:id="rId17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24C08D-0D8C-4396-BE1A-24CAFB79A0C1}">
          <p14:sldIdLst>
            <p14:sldId id="333"/>
            <p14:sldId id="414"/>
            <p14:sldId id="417"/>
            <p14:sldId id="403"/>
            <p14:sldId id="406"/>
            <p14:sldId id="421"/>
            <p14:sldId id="422"/>
            <p14:sldId id="423"/>
            <p14:sldId id="419"/>
            <p14:sldId id="415"/>
            <p14:sldId id="420"/>
          </p14:sldIdLst>
        </p14:section>
        <p14:section name="Untitled Section" id="{3B535CAD-1001-4881-B3AB-6743C876103E}">
          <p14:sldIdLst>
            <p14:sldId id="3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695">
          <p15:clr>
            <a:srgbClr val="A4A3A4"/>
          </p15:clr>
        </p15:guide>
        <p15:guide id="4" orient="horz" pos="1059">
          <p15:clr>
            <a:srgbClr val="A4A3A4"/>
          </p15:clr>
        </p15:guide>
        <p15:guide id="5" orient="horz" pos="728">
          <p15:clr>
            <a:srgbClr val="A4A3A4"/>
          </p15:clr>
        </p15:guide>
        <p15:guide id="6" orient="horz" pos="2711">
          <p15:clr>
            <a:srgbClr val="A4A3A4"/>
          </p15:clr>
        </p15:guide>
        <p15:guide id="7" orient="horz" pos="2225">
          <p15:clr>
            <a:srgbClr val="A4A3A4"/>
          </p15:clr>
        </p15:guide>
        <p15:guide id="8" pos="5258">
          <p15:clr>
            <a:srgbClr val="A4A3A4"/>
          </p15:clr>
        </p15:guide>
        <p15:guide id="9" pos="518">
          <p15:clr>
            <a:srgbClr val="A4A3A4"/>
          </p15:clr>
        </p15:guide>
        <p15:guide id="10" pos="10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ah Chung" initials="" lastIdx="2" clrIdx="0"/>
  <p:cmAuthor id="1" name="Philippe Floch" initials="PF" lastIdx="18" clrIdx="1">
    <p:extLst/>
  </p:cmAuthor>
  <p:cmAuthor id="2" name="Adria Llach" initials="AL" lastIdx="1" clrIdx="2">
    <p:extLst/>
  </p:cmAuthor>
  <p:cmAuthor id="3" name="Leonardo Paat" initials="LP" lastIdx="0" clrIdx="3">
    <p:extLst>
      <p:ext uri="{19B8F6BF-5375-455C-9EA6-DF929625EA0E}">
        <p15:presenceInfo xmlns:p15="http://schemas.microsoft.com/office/powerpoint/2012/main" userId="S-1-5-21-607591404-4000186815-3336215040-27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52"/>
    <a:srgbClr val="7CCC3F"/>
    <a:srgbClr val="FFFFCC"/>
    <a:srgbClr val="9CD4D3"/>
    <a:srgbClr val="69BFBD"/>
    <a:srgbClr val="49A9A7"/>
    <a:srgbClr val="398785"/>
    <a:srgbClr val="7FC7C5"/>
    <a:srgbClr val="2F8168"/>
    <a:srgbClr val="CED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47" autoAdjust="0"/>
    <p:restoredTop sz="93931" autoAdjust="0"/>
  </p:normalViewPr>
  <p:slideViewPr>
    <p:cSldViewPr snapToGrid="0" snapToObjects="1">
      <p:cViewPr varScale="1">
        <p:scale>
          <a:sx n="110" d="100"/>
          <a:sy n="110" d="100"/>
        </p:scale>
        <p:origin x="1236" y="56"/>
      </p:cViewPr>
      <p:guideLst>
        <p:guide orient="horz" pos="2160"/>
        <p:guide pos="2880"/>
        <p:guide orient="horz" pos="3695"/>
        <p:guide orient="horz" pos="1059"/>
        <p:guide orient="horz" pos="728"/>
        <p:guide orient="horz" pos="2711"/>
        <p:guide orient="horz" pos="2225"/>
        <p:guide pos="5258"/>
        <p:guide pos="518"/>
        <p:guide pos="10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310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851C8B-B50D-4CA3-89F4-5369BED1EBC9}" type="doc">
      <dgm:prSet loTypeId="urn:microsoft.com/office/officeart/2008/layout/Lin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1D1ED54-ECCC-4394-B186-AD9454C891E5}">
      <dgm:prSet custT="1"/>
      <dgm:spPr/>
      <dgm:t>
        <a:bodyPr/>
        <a:lstStyle/>
        <a:p>
          <a:pPr rtl="0"/>
          <a:r>
            <a:rPr lang="en-GB" sz="2000" b="1" dirty="0"/>
            <a:t>Eligibility criteria</a:t>
          </a:r>
        </a:p>
      </dgm:t>
    </dgm:pt>
    <dgm:pt modelId="{6F216D71-B3EB-426E-BA40-A065AEE01B76}" type="parTrans" cxnId="{975477A0-A12F-4AD6-B87D-EE73D05D1F3E}">
      <dgm:prSet/>
      <dgm:spPr/>
      <dgm:t>
        <a:bodyPr/>
        <a:lstStyle/>
        <a:p>
          <a:endParaRPr lang="en-GB"/>
        </a:p>
      </dgm:t>
    </dgm:pt>
    <dgm:pt modelId="{50395556-98BD-46C3-99B2-27600F785525}" type="sibTrans" cxnId="{975477A0-A12F-4AD6-B87D-EE73D05D1F3E}">
      <dgm:prSet/>
      <dgm:spPr/>
      <dgm:t>
        <a:bodyPr/>
        <a:lstStyle/>
        <a:p>
          <a:endParaRPr lang="en-GB"/>
        </a:p>
      </dgm:t>
    </dgm:pt>
    <dgm:pt modelId="{667C225B-69B3-4059-92DF-C7552960C475}">
      <dgm:prSet custT="1"/>
      <dgm:spPr/>
      <dgm:t>
        <a:bodyPr/>
        <a:lstStyle/>
        <a:p>
          <a:pPr rtl="0"/>
          <a:r>
            <a:rPr lang="en-GB" sz="1600" dirty="0"/>
            <a:t>safeguard information system in place</a:t>
          </a:r>
        </a:p>
      </dgm:t>
    </dgm:pt>
    <dgm:pt modelId="{07E0D809-1285-43D9-887D-223F2640BCAF}" type="parTrans" cxnId="{FC72CFF9-DBAE-4B4A-98B3-42ED3270E627}">
      <dgm:prSet/>
      <dgm:spPr/>
      <dgm:t>
        <a:bodyPr/>
        <a:lstStyle/>
        <a:p>
          <a:endParaRPr lang="en-GB"/>
        </a:p>
      </dgm:t>
    </dgm:pt>
    <dgm:pt modelId="{52ACB494-ED60-40B7-A96A-530D189DEFF3}" type="sibTrans" cxnId="{FC72CFF9-DBAE-4B4A-98B3-42ED3270E627}">
      <dgm:prSet/>
      <dgm:spPr/>
      <dgm:t>
        <a:bodyPr/>
        <a:lstStyle/>
        <a:p>
          <a:endParaRPr lang="en-GB"/>
        </a:p>
      </dgm:t>
    </dgm:pt>
    <dgm:pt modelId="{752B045F-5D7D-4368-8AB2-229A5DE54D2B}">
      <dgm:prSet custT="1"/>
      <dgm:spPr/>
      <dgm:t>
        <a:bodyPr/>
        <a:lstStyle/>
        <a:p>
          <a:pPr rtl="0"/>
          <a:r>
            <a:rPr lang="en-GB" sz="2000" b="1" dirty="0"/>
            <a:t>Information disclosure</a:t>
          </a:r>
          <a:endParaRPr lang="en-GB" sz="1800" dirty="0"/>
        </a:p>
      </dgm:t>
    </dgm:pt>
    <dgm:pt modelId="{87AB8199-7FA6-4F23-8E03-90F1A5C60FFE}" type="parTrans" cxnId="{479D73AB-DDE6-486D-925A-2E131688FD4A}">
      <dgm:prSet/>
      <dgm:spPr/>
      <dgm:t>
        <a:bodyPr/>
        <a:lstStyle/>
        <a:p>
          <a:endParaRPr lang="en-GB"/>
        </a:p>
      </dgm:t>
    </dgm:pt>
    <dgm:pt modelId="{0D1F9961-72D3-4EFA-99A3-C4F4BE6C88EB}" type="sibTrans" cxnId="{479D73AB-DDE6-486D-925A-2E131688FD4A}">
      <dgm:prSet/>
      <dgm:spPr/>
      <dgm:t>
        <a:bodyPr/>
        <a:lstStyle/>
        <a:p>
          <a:endParaRPr lang="en-GB"/>
        </a:p>
      </dgm:t>
    </dgm:pt>
    <dgm:pt modelId="{50839CCB-E631-4A87-8F65-32B7431D9BE6}">
      <dgm:prSet custT="1"/>
      <dgm:spPr/>
      <dgm:t>
        <a:bodyPr/>
        <a:lstStyle/>
        <a:p>
          <a:pPr rtl="0"/>
          <a:r>
            <a:rPr lang="en-GB" sz="1600" dirty="0"/>
            <a:t>summary of information, against Cancun, provided by countries </a:t>
          </a:r>
        </a:p>
      </dgm:t>
    </dgm:pt>
    <dgm:pt modelId="{F35D97C5-BA10-4DAA-A758-121DC553D85E}" type="parTrans" cxnId="{E60F38DA-FBDC-4B0C-99A3-5AEC8C8740F0}">
      <dgm:prSet/>
      <dgm:spPr/>
      <dgm:t>
        <a:bodyPr/>
        <a:lstStyle/>
        <a:p>
          <a:endParaRPr lang="en-GB"/>
        </a:p>
      </dgm:t>
    </dgm:pt>
    <dgm:pt modelId="{12F69F91-FB86-485B-949F-1D67FFE82122}" type="sibTrans" cxnId="{E60F38DA-FBDC-4B0C-99A3-5AEC8C8740F0}">
      <dgm:prSet/>
      <dgm:spPr/>
      <dgm:t>
        <a:bodyPr/>
        <a:lstStyle/>
        <a:p>
          <a:endParaRPr lang="en-GB"/>
        </a:p>
      </dgm:t>
    </dgm:pt>
    <dgm:pt modelId="{11E43B4D-51EB-45CF-8784-1DB9B01BE46E}">
      <dgm:prSet custT="1"/>
      <dgm:spPr/>
      <dgm:t>
        <a:bodyPr/>
        <a:lstStyle/>
        <a:p>
          <a:pPr rtl="0"/>
          <a:r>
            <a:rPr lang="en-GB" sz="1600" dirty="0" err="1"/>
            <a:t>env</a:t>
          </a:r>
          <a:r>
            <a:rPr lang="en-GB" sz="1600" dirty="0"/>
            <a:t>./</a:t>
          </a:r>
          <a:r>
            <a:rPr lang="en-GB" sz="1600" dirty="0" err="1"/>
            <a:t>soc.</a:t>
          </a:r>
          <a:r>
            <a:rPr lang="en-GB" sz="1600" dirty="0"/>
            <a:t> assessment, against GCF ESS, provided by Accredited Entities</a:t>
          </a:r>
        </a:p>
      </dgm:t>
    </dgm:pt>
    <dgm:pt modelId="{77860122-3AD0-499B-8251-2842EFEBC75D}" type="parTrans" cxnId="{80BA85A1-C92B-409C-B5F1-89953306E42D}">
      <dgm:prSet/>
      <dgm:spPr/>
      <dgm:t>
        <a:bodyPr/>
        <a:lstStyle/>
        <a:p>
          <a:endParaRPr lang="en-GB"/>
        </a:p>
      </dgm:t>
    </dgm:pt>
    <dgm:pt modelId="{F510B58D-FA1C-4810-BD3D-F8F26B18E070}" type="sibTrans" cxnId="{80BA85A1-C92B-409C-B5F1-89953306E42D}">
      <dgm:prSet/>
      <dgm:spPr/>
      <dgm:t>
        <a:bodyPr/>
        <a:lstStyle/>
        <a:p>
          <a:endParaRPr lang="en-GB"/>
        </a:p>
      </dgm:t>
    </dgm:pt>
    <dgm:pt modelId="{40FB2405-49FA-47A3-963B-87984D055F3D}">
      <dgm:prSet custT="1"/>
      <dgm:spPr/>
      <dgm:t>
        <a:bodyPr/>
        <a:lstStyle/>
        <a:p>
          <a:pPr rtl="0"/>
          <a:r>
            <a:rPr lang="en-GB" sz="2000" b="1" dirty="0"/>
            <a:t>Assessment</a:t>
          </a:r>
        </a:p>
      </dgm:t>
    </dgm:pt>
    <dgm:pt modelId="{B8E1E051-C3FF-465E-95B5-561A54646CA3}" type="parTrans" cxnId="{0ABE3FF0-50E3-4396-941C-2477CC8FC4AE}">
      <dgm:prSet/>
      <dgm:spPr/>
      <dgm:t>
        <a:bodyPr/>
        <a:lstStyle/>
        <a:p>
          <a:endParaRPr lang="en-GB"/>
        </a:p>
      </dgm:t>
    </dgm:pt>
    <dgm:pt modelId="{B305DD5D-EF87-42C8-9715-FDEBEAC08E42}" type="sibTrans" cxnId="{0ABE3FF0-50E3-4396-941C-2477CC8FC4AE}">
      <dgm:prSet/>
      <dgm:spPr/>
      <dgm:t>
        <a:bodyPr/>
        <a:lstStyle/>
        <a:p>
          <a:endParaRPr lang="en-GB"/>
        </a:p>
      </dgm:t>
    </dgm:pt>
    <dgm:pt modelId="{436DBF6C-1E13-4999-A38B-2E12DE742C1E}">
      <dgm:prSet custT="1"/>
      <dgm:spPr/>
      <dgm:t>
        <a:bodyPr/>
        <a:lstStyle/>
        <a:p>
          <a:pPr rtl="0"/>
          <a:r>
            <a:rPr lang="en-GB" sz="1600" dirty="0"/>
            <a:t>concept note scorecard (SIS in place and recent summary submitted)</a:t>
          </a:r>
        </a:p>
      </dgm:t>
    </dgm:pt>
    <dgm:pt modelId="{CCDECBA1-F6A2-4C57-8E90-FDEC244727DE}" type="parTrans" cxnId="{4107F067-B129-48CF-BBC7-A9801BFCAF48}">
      <dgm:prSet/>
      <dgm:spPr/>
      <dgm:t>
        <a:bodyPr/>
        <a:lstStyle/>
        <a:p>
          <a:endParaRPr lang="en-GB"/>
        </a:p>
      </dgm:t>
    </dgm:pt>
    <dgm:pt modelId="{52D440CC-4446-489C-9AD4-1A99B45D47BF}" type="sibTrans" cxnId="{4107F067-B129-48CF-BBC7-A9801BFCAF48}">
      <dgm:prSet/>
      <dgm:spPr/>
      <dgm:t>
        <a:bodyPr/>
        <a:lstStyle/>
        <a:p>
          <a:endParaRPr lang="en-GB"/>
        </a:p>
      </dgm:t>
    </dgm:pt>
    <dgm:pt modelId="{150E3069-260F-4719-9DB3-5B38A96767DC}">
      <dgm:prSet custT="1"/>
      <dgm:spPr/>
      <dgm:t>
        <a:bodyPr/>
        <a:lstStyle/>
        <a:p>
          <a:pPr rtl="0"/>
          <a:r>
            <a:rPr lang="en-GB" sz="1600" dirty="0"/>
            <a:t>RBP proposal scorecard sections 2-5 (how RBAs comply with ESS)</a:t>
          </a:r>
        </a:p>
      </dgm:t>
    </dgm:pt>
    <dgm:pt modelId="{72BB473B-1ACE-42FC-90D0-E2A6ACD1DC41}" type="parTrans" cxnId="{0A2A2C70-5A18-46E3-8F1D-62E003A175C2}">
      <dgm:prSet/>
      <dgm:spPr/>
      <dgm:t>
        <a:bodyPr/>
        <a:lstStyle/>
        <a:p>
          <a:endParaRPr lang="en-GB"/>
        </a:p>
      </dgm:t>
    </dgm:pt>
    <dgm:pt modelId="{CFC3C0E5-060D-492C-99FF-CDF066604405}" type="sibTrans" cxnId="{0A2A2C70-5A18-46E3-8F1D-62E003A175C2}">
      <dgm:prSet/>
      <dgm:spPr/>
      <dgm:t>
        <a:bodyPr/>
        <a:lstStyle/>
        <a:p>
          <a:endParaRPr lang="en-GB"/>
        </a:p>
      </dgm:t>
    </dgm:pt>
    <dgm:pt modelId="{246BDAF7-CC41-4285-AC35-A3EA95574B88}">
      <dgm:prSet custT="1"/>
      <dgm:spPr/>
      <dgm:t>
        <a:bodyPr/>
        <a:lstStyle/>
        <a:p>
          <a:pPr rtl="0"/>
          <a:r>
            <a:rPr lang="en-GB" sz="2000" b="1" dirty="0"/>
            <a:t>Use of proceeds</a:t>
          </a:r>
        </a:p>
      </dgm:t>
    </dgm:pt>
    <dgm:pt modelId="{82A65E03-8EF2-4063-AA0E-359F8D18C725}" type="parTrans" cxnId="{0C47CFFB-6456-4B8C-8EAD-099563E71534}">
      <dgm:prSet/>
      <dgm:spPr/>
      <dgm:t>
        <a:bodyPr/>
        <a:lstStyle/>
        <a:p>
          <a:endParaRPr lang="en-GB"/>
        </a:p>
      </dgm:t>
    </dgm:pt>
    <dgm:pt modelId="{20CFA816-EE91-454C-9B8E-90F01A6E5734}" type="sibTrans" cxnId="{0C47CFFB-6456-4B8C-8EAD-099563E71534}">
      <dgm:prSet/>
      <dgm:spPr/>
      <dgm:t>
        <a:bodyPr/>
        <a:lstStyle/>
        <a:p>
          <a:endParaRPr lang="en-GB"/>
        </a:p>
      </dgm:t>
    </dgm:pt>
    <dgm:pt modelId="{5C45A403-345B-40A5-B74C-3F19CD495286}">
      <dgm:prSet custT="1"/>
      <dgm:spPr/>
      <dgm:t>
        <a:bodyPr/>
        <a:lstStyle/>
        <a:p>
          <a:pPr rtl="0"/>
          <a:r>
            <a:rPr lang="en-GB" sz="1600" dirty="0"/>
            <a:t>RBPs reinvested in line with GCF goals and safeguards assessment process</a:t>
          </a:r>
        </a:p>
      </dgm:t>
    </dgm:pt>
    <dgm:pt modelId="{EE8C503A-00C9-4B7A-852B-6C93E4305B38}" type="parTrans" cxnId="{D947AAAB-6DC9-47CA-9215-9B139B1FBD32}">
      <dgm:prSet/>
      <dgm:spPr/>
      <dgm:t>
        <a:bodyPr/>
        <a:lstStyle/>
        <a:p>
          <a:endParaRPr lang="en-GB"/>
        </a:p>
      </dgm:t>
    </dgm:pt>
    <dgm:pt modelId="{4DAA7377-307D-4D70-93F5-22FA68905A3B}" type="sibTrans" cxnId="{D947AAAB-6DC9-47CA-9215-9B139B1FBD32}">
      <dgm:prSet/>
      <dgm:spPr/>
      <dgm:t>
        <a:bodyPr/>
        <a:lstStyle/>
        <a:p>
          <a:endParaRPr lang="en-GB"/>
        </a:p>
      </dgm:t>
    </dgm:pt>
    <dgm:pt modelId="{E896ED5A-5CF6-4BA9-AB4D-B6108B5FEFC2}">
      <dgm:prSet custT="1"/>
      <dgm:spPr/>
      <dgm:t>
        <a:bodyPr/>
        <a:lstStyle/>
        <a:p>
          <a:pPr rtl="0"/>
          <a:r>
            <a:rPr lang="en-GB" sz="1600" dirty="0"/>
            <a:t>compliance with GCF policies; annual reporting required</a:t>
          </a:r>
        </a:p>
      </dgm:t>
    </dgm:pt>
    <dgm:pt modelId="{34D1F1BE-ED09-42EA-874D-499124C8AF50}" type="parTrans" cxnId="{E4D7DC1A-F49A-47E5-9F30-AAB97A6D437A}">
      <dgm:prSet/>
      <dgm:spPr/>
      <dgm:t>
        <a:bodyPr/>
        <a:lstStyle/>
        <a:p>
          <a:endParaRPr lang="en-GB"/>
        </a:p>
      </dgm:t>
    </dgm:pt>
    <dgm:pt modelId="{44F12145-BEC3-4CE3-A863-2406203F6EFF}" type="sibTrans" cxnId="{E4D7DC1A-F49A-47E5-9F30-AAB97A6D437A}">
      <dgm:prSet/>
      <dgm:spPr/>
      <dgm:t>
        <a:bodyPr/>
        <a:lstStyle/>
        <a:p>
          <a:endParaRPr lang="en-GB"/>
        </a:p>
      </dgm:t>
    </dgm:pt>
    <dgm:pt modelId="{25BE3241-A362-4AE6-9CD4-D833527D3A18}">
      <dgm:prSet custT="1"/>
      <dgm:spPr/>
      <dgm:t>
        <a:bodyPr/>
        <a:lstStyle/>
        <a:p>
          <a:pPr rtl="0"/>
          <a:r>
            <a:rPr lang="en-GB" sz="1600" dirty="0"/>
            <a:t>summary of information</a:t>
          </a:r>
        </a:p>
      </dgm:t>
    </dgm:pt>
    <dgm:pt modelId="{11AC0007-DEBE-403A-83B7-78498A939818}" type="parTrans" cxnId="{6A953AC1-1B3D-4FD2-B9B9-68FB1343A177}">
      <dgm:prSet/>
      <dgm:spPr/>
      <dgm:t>
        <a:bodyPr/>
        <a:lstStyle/>
        <a:p>
          <a:endParaRPr lang="en-GB"/>
        </a:p>
      </dgm:t>
    </dgm:pt>
    <dgm:pt modelId="{2CC67037-6DA9-497D-87ED-4B4EE26C2129}" type="sibTrans" cxnId="{6A953AC1-1B3D-4FD2-B9B9-68FB1343A177}">
      <dgm:prSet/>
      <dgm:spPr/>
      <dgm:t>
        <a:bodyPr/>
        <a:lstStyle/>
        <a:p>
          <a:endParaRPr lang="en-GB"/>
        </a:p>
      </dgm:t>
    </dgm:pt>
    <dgm:pt modelId="{27A8E1E5-AC89-48EE-B558-5FBDB9AB5746}">
      <dgm:prSet custT="1"/>
      <dgm:spPr/>
      <dgm:t>
        <a:bodyPr/>
        <a:lstStyle/>
        <a:p>
          <a:pPr rtl="0"/>
          <a:r>
            <a:rPr lang="en-GB" sz="2000" b="1" dirty="0"/>
            <a:t>Grievance redress</a:t>
          </a:r>
        </a:p>
      </dgm:t>
    </dgm:pt>
    <dgm:pt modelId="{9786F952-EC31-448A-BE37-5C152ACABEBE}" type="parTrans" cxnId="{F8B26F2B-6292-45AA-9AD2-10CA581F8E08}">
      <dgm:prSet/>
      <dgm:spPr/>
      <dgm:t>
        <a:bodyPr/>
        <a:lstStyle/>
        <a:p>
          <a:endParaRPr lang="en-GB"/>
        </a:p>
      </dgm:t>
    </dgm:pt>
    <dgm:pt modelId="{BEFBBEC4-AFA4-4852-8182-796BDE63F36E}" type="sibTrans" cxnId="{F8B26F2B-6292-45AA-9AD2-10CA581F8E08}">
      <dgm:prSet/>
      <dgm:spPr/>
      <dgm:t>
        <a:bodyPr/>
        <a:lstStyle/>
        <a:p>
          <a:endParaRPr lang="en-GB"/>
        </a:p>
      </dgm:t>
    </dgm:pt>
    <dgm:pt modelId="{024C0C17-81F6-41DF-869C-D22BA6D87ED6}">
      <dgm:prSet custT="1"/>
      <dgm:spPr/>
      <dgm:t>
        <a:bodyPr/>
        <a:lstStyle/>
        <a:p>
          <a:pPr rtl="0"/>
          <a:r>
            <a:rPr lang="en-GB" sz="1600" dirty="0"/>
            <a:t>operational mechanism to receive and address complaints effectively</a:t>
          </a:r>
        </a:p>
      </dgm:t>
    </dgm:pt>
    <dgm:pt modelId="{0E6085EC-09AC-44F3-8197-99F5F6CB794B}" type="parTrans" cxnId="{6AF279C2-1024-489C-91AD-A773F622B0F7}">
      <dgm:prSet/>
      <dgm:spPr/>
      <dgm:t>
        <a:bodyPr/>
        <a:lstStyle/>
        <a:p>
          <a:endParaRPr lang="en-GB"/>
        </a:p>
      </dgm:t>
    </dgm:pt>
    <dgm:pt modelId="{A8FE124D-745D-4D9C-A3FC-06DB1B53A2FC}" type="sibTrans" cxnId="{6AF279C2-1024-489C-91AD-A773F622B0F7}">
      <dgm:prSet/>
      <dgm:spPr/>
      <dgm:t>
        <a:bodyPr/>
        <a:lstStyle/>
        <a:p>
          <a:endParaRPr lang="en-GB"/>
        </a:p>
      </dgm:t>
    </dgm:pt>
    <dgm:pt modelId="{BECAC5D2-608D-450C-A4DE-BE6272613B48}">
      <dgm:prSet custT="1"/>
      <dgm:spPr/>
      <dgm:t>
        <a:bodyPr/>
        <a:lstStyle/>
        <a:p>
          <a:pPr rtl="0"/>
          <a:r>
            <a:rPr lang="en-GB" sz="1600" dirty="0"/>
            <a:t>ESA will include a description grievance redress mechanism(s)</a:t>
          </a:r>
        </a:p>
      </dgm:t>
    </dgm:pt>
    <dgm:pt modelId="{5F1F1C14-E599-4D0E-B20C-81C66A28276D}" type="parTrans" cxnId="{0B1A4918-9E62-40EE-98E6-0A1A132FEF99}">
      <dgm:prSet/>
      <dgm:spPr/>
      <dgm:t>
        <a:bodyPr/>
        <a:lstStyle/>
        <a:p>
          <a:endParaRPr lang="en-GB"/>
        </a:p>
      </dgm:t>
    </dgm:pt>
    <dgm:pt modelId="{13BD0E54-AC49-4C97-8D1B-A5111AE27E9A}" type="sibTrans" cxnId="{0B1A4918-9E62-40EE-98E6-0A1A132FEF99}">
      <dgm:prSet/>
      <dgm:spPr/>
      <dgm:t>
        <a:bodyPr/>
        <a:lstStyle/>
        <a:p>
          <a:endParaRPr lang="en-GB"/>
        </a:p>
      </dgm:t>
    </dgm:pt>
    <dgm:pt modelId="{7EEF23DF-4357-49C0-85A6-49026D2916F5}">
      <dgm:prSet custT="1"/>
      <dgm:spPr/>
      <dgm:t>
        <a:bodyPr/>
        <a:lstStyle/>
        <a:p>
          <a:pPr rtl="0"/>
          <a:r>
            <a:rPr lang="en-GB" sz="2000" b="1" dirty="0"/>
            <a:t>Non-carbon benefits</a:t>
          </a:r>
        </a:p>
      </dgm:t>
    </dgm:pt>
    <dgm:pt modelId="{E2C13AB8-CD55-446B-9F67-DEC37D3BCBF3}" type="parTrans" cxnId="{55E7FB83-14E6-4138-A3AF-8C59ECCF5333}">
      <dgm:prSet/>
      <dgm:spPr/>
      <dgm:t>
        <a:bodyPr/>
        <a:lstStyle/>
        <a:p>
          <a:endParaRPr lang="en-GB"/>
        </a:p>
      </dgm:t>
    </dgm:pt>
    <dgm:pt modelId="{44F0D1F8-EC56-441C-9CD1-EECAA8C6BE73}" type="sibTrans" cxnId="{55E7FB83-14E6-4138-A3AF-8C59ECCF5333}">
      <dgm:prSet/>
      <dgm:spPr/>
      <dgm:t>
        <a:bodyPr/>
        <a:lstStyle/>
        <a:p>
          <a:endParaRPr lang="en-GB"/>
        </a:p>
      </dgm:t>
    </dgm:pt>
    <dgm:pt modelId="{4A85D4F5-7D97-498D-8D77-71C6F493106B}">
      <dgm:prSet custT="1"/>
      <dgm:spPr/>
      <dgm:t>
        <a:bodyPr/>
        <a:lstStyle/>
        <a:p>
          <a:pPr rtl="0"/>
          <a:r>
            <a:rPr lang="en-GB" sz="1600" dirty="0"/>
            <a:t>evidence non-carbon benefits provided on a voluntary basis</a:t>
          </a:r>
        </a:p>
      </dgm:t>
    </dgm:pt>
    <dgm:pt modelId="{DA4182D4-1D62-49FD-96CE-73FDDDFBD59F}" type="parTrans" cxnId="{7B5DE77B-468B-40F0-B83B-5E3BE8AE6FC3}">
      <dgm:prSet/>
      <dgm:spPr/>
      <dgm:t>
        <a:bodyPr/>
        <a:lstStyle/>
        <a:p>
          <a:endParaRPr lang="en-GB"/>
        </a:p>
      </dgm:t>
    </dgm:pt>
    <dgm:pt modelId="{1B4733FF-16DA-4344-A20D-1B0B7C96811B}" type="sibTrans" cxnId="{7B5DE77B-468B-40F0-B83B-5E3BE8AE6FC3}">
      <dgm:prSet/>
      <dgm:spPr/>
      <dgm:t>
        <a:bodyPr/>
        <a:lstStyle/>
        <a:p>
          <a:endParaRPr lang="en-GB"/>
        </a:p>
      </dgm:t>
    </dgm:pt>
    <dgm:pt modelId="{82A36F6C-DF9D-407E-9749-1C101761B829}">
      <dgm:prSet custT="1"/>
      <dgm:spPr/>
      <dgm:t>
        <a:bodyPr/>
        <a:lstStyle/>
        <a:p>
          <a:pPr rtl="0"/>
          <a:r>
            <a:rPr lang="en-GB" sz="1600" dirty="0"/>
            <a:t>But…information on non-carbon benefits scored during assessment…</a:t>
          </a:r>
        </a:p>
      </dgm:t>
    </dgm:pt>
    <dgm:pt modelId="{02675883-4FC7-44EF-A816-2C996328AE99}" type="parTrans" cxnId="{4452C041-A497-4D59-8B6C-3D9843526DBF}">
      <dgm:prSet/>
      <dgm:spPr/>
      <dgm:t>
        <a:bodyPr/>
        <a:lstStyle/>
        <a:p>
          <a:endParaRPr lang="en-GB"/>
        </a:p>
      </dgm:t>
    </dgm:pt>
    <dgm:pt modelId="{9A27DF8A-0628-484D-9180-C5EA37740130}" type="sibTrans" cxnId="{4452C041-A497-4D59-8B6C-3D9843526DBF}">
      <dgm:prSet/>
      <dgm:spPr/>
      <dgm:t>
        <a:bodyPr/>
        <a:lstStyle/>
        <a:p>
          <a:endParaRPr lang="en-GB"/>
        </a:p>
      </dgm:t>
    </dgm:pt>
    <dgm:pt modelId="{EDDDC135-F04E-4DF2-B578-BFADFE5571C8}" type="pres">
      <dgm:prSet presAssocID="{F1851C8B-B50D-4CA3-89F4-5369BED1EBC9}" presName="vert0" presStyleCnt="0">
        <dgm:presLayoutVars>
          <dgm:dir/>
          <dgm:animOne val="branch"/>
          <dgm:animLvl val="lvl"/>
        </dgm:presLayoutVars>
      </dgm:prSet>
      <dgm:spPr/>
    </dgm:pt>
    <dgm:pt modelId="{674264FB-7CF8-488F-852C-9CBB73E3796B}" type="pres">
      <dgm:prSet presAssocID="{31D1ED54-ECCC-4394-B186-AD9454C891E5}" presName="thickLine" presStyleLbl="alignNode1" presStyleIdx="0" presStyleCnt="6"/>
      <dgm:spPr/>
    </dgm:pt>
    <dgm:pt modelId="{44242221-FD8C-4780-BEBA-FB0FB858B61A}" type="pres">
      <dgm:prSet presAssocID="{31D1ED54-ECCC-4394-B186-AD9454C891E5}" presName="horz1" presStyleCnt="0"/>
      <dgm:spPr/>
    </dgm:pt>
    <dgm:pt modelId="{C89A4EAB-76EA-4BAB-AAFF-80F3FE944C2F}" type="pres">
      <dgm:prSet presAssocID="{31D1ED54-ECCC-4394-B186-AD9454C891E5}" presName="tx1" presStyleLbl="revTx" presStyleIdx="0" presStyleCnt="18"/>
      <dgm:spPr/>
    </dgm:pt>
    <dgm:pt modelId="{A683B940-B275-45BE-B7CA-25CB31DF488F}" type="pres">
      <dgm:prSet presAssocID="{31D1ED54-ECCC-4394-B186-AD9454C891E5}" presName="vert1" presStyleCnt="0"/>
      <dgm:spPr/>
    </dgm:pt>
    <dgm:pt modelId="{96C5EAC0-EBF1-4DCB-B50E-ADF71126B64A}" type="pres">
      <dgm:prSet presAssocID="{667C225B-69B3-4059-92DF-C7552960C475}" presName="vertSpace2a" presStyleCnt="0"/>
      <dgm:spPr/>
    </dgm:pt>
    <dgm:pt modelId="{D148012C-143C-433E-A2DF-B02C4743DF0F}" type="pres">
      <dgm:prSet presAssocID="{667C225B-69B3-4059-92DF-C7552960C475}" presName="horz2" presStyleCnt="0"/>
      <dgm:spPr/>
    </dgm:pt>
    <dgm:pt modelId="{1C6B7D04-EB6C-40DC-A0A0-6871B1C544BF}" type="pres">
      <dgm:prSet presAssocID="{667C225B-69B3-4059-92DF-C7552960C475}" presName="horzSpace2" presStyleCnt="0"/>
      <dgm:spPr/>
    </dgm:pt>
    <dgm:pt modelId="{A87769BE-CB8B-4E5D-A5D3-143508915D66}" type="pres">
      <dgm:prSet presAssocID="{667C225B-69B3-4059-92DF-C7552960C475}" presName="tx2" presStyleLbl="revTx" presStyleIdx="1" presStyleCnt="18"/>
      <dgm:spPr/>
    </dgm:pt>
    <dgm:pt modelId="{17F058CF-85CB-4A17-99FD-02EB3C9CEBAE}" type="pres">
      <dgm:prSet presAssocID="{667C225B-69B3-4059-92DF-C7552960C475}" presName="vert2" presStyleCnt="0"/>
      <dgm:spPr/>
    </dgm:pt>
    <dgm:pt modelId="{4CD5C441-26FC-4494-93C8-3BE124BF98DD}" type="pres">
      <dgm:prSet presAssocID="{667C225B-69B3-4059-92DF-C7552960C475}" presName="thinLine2b" presStyleLbl="callout" presStyleIdx="0" presStyleCnt="12"/>
      <dgm:spPr/>
    </dgm:pt>
    <dgm:pt modelId="{B2D3B93E-8A7D-4A49-A10E-AFBAD80033DF}" type="pres">
      <dgm:prSet presAssocID="{667C225B-69B3-4059-92DF-C7552960C475}" presName="vertSpace2b" presStyleCnt="0"/>
      <dgm:spPr/>
    </dgm:pt>
    <dgm:pt modelId="{53ACC190-EE50-4201-B3D6-B46DE08D7FA4}" type="pres">
      <dgm:prSet presAssocID="{25BE3241-A362-4AE6-9CD4-D833527D3A18}" presName="horz2" presStyleCnt="0"/>
      <dgm:spPr/>
    </dgm:pt>
    <dgm:pt modelId="{D2E885BD-F097-4952-8A92-DA605763297F}" type="pres">
      <dgm:prSet presAssocID="{25BE3241-A362-4AE6-9CD4-D833527D3A18}" presName="horzSpace2" presStyleCnt="0"/>
      <dgm:spPr/>
    </dgm:pt>
    <dgm:pt modelId="{B56D6C4F-C85A-405A-AE5B-484C3DF1C385}" type="pres">
      <dgm:prSet presAssocID="{25BE3241-A362-4AE6-9CD4-D833527D3A18}" presName="tx2" presStyleLbl="revTx" presStyleIdx="2" presStyleCnt="18"/>
      <dgm:spPr/>
    </dgm:pt>
    <dgm:pt modelId="{B1B8F501-4F33-442A-915B-399E1716454D}" type="pres">
      <dgm:prSet presAssocID="{25BE3241-A362-4AE6-9CD4-D833527D3A18}" presName="vert2" presStyleCnt="0"/>
      <dgm:spPr/>
    </dgm:pt>
    <dgm:pt modelId="{DE95DCCB-9EEE-40C4-A2AC-55A120040662}" type="pres">
      <dgm:prSet presAssocID="{25BE3241-A362-4AE6-9CD4-D833527D3A18}" presName="thinLine2b" presStyleLbl="callout" presStyleIdx="1" presStyleCnt="12"/>
      <dgm:spPr/>
    </dgm:pt>
    <dgm:pt modelId="{E0EB7A47-163C-4D61-B151-A8411E31AB58}" type="pres">
      <dgm:prSet presAssocID="{25BE3241-A362-4AE6-9CD4-D833527D3A18}" presName="vertSpace2b" presStyleCnt="0"/>
      <dgm:spPr/>
    </dgm:pt>
    <dgm:pt modelId="{66BEA001-8F60-45F2-B2E9-C4850D889162}" type="pres">
      <dgm:prSet presAssocID="{752B045F-5D7D-4368-8AB2-229A5DE54D2B}" presName="thickLine" presStyleLbl="alignNode1" presStyleIdx="1" presStyleCnt="6"/>
      <dgm:spPr/>
    </dgm:pt>
    <dgm:pt modelId="{AA7C4470-CC18-44CD-86DA-9A7E6EA54660}" type="pres">
      <dgm:prSet presAssocID="{752B045F-5D7D-4368-8AB2-229A5DE54D2B}" presName="horz1" presStyleCnt="0"/>
      <dgm:spPr/>
    </dgm:pt>
    <dgm:pt modelId="{B0F0403D-8B62-4F70-99E5-129A74BB0FD8}" type="pres">
      <dgm:prSet presAssocID="{752B045F-5D7D-4368-8AB2-229A5DE54D2B}" presName="tx1" presStyleLbl="revTx" presStyleIdx="3" presStyleCnt="18"/>
      <dgm:spPr/>
    </dgm:pt>
    <dgm:pt modelId="{6D064F08-3F14-4ED3-A834-80084CE29C1F}" type="pres">
      <dgm:prSet presAssocID="{752B045F-5D7D-4368-8AB2-229A5DE54D2B}" presName="vert1" presStyleCnt="0"/>
      <dgm:spPr/>
    </dgm:pt>
    <dgm:pt modelId="{BF9EB4A0-FB65-4751-B517-C08CE0C5A328}" type="pres">
      <dgm:prSet presAssocID="{50839CCB-E631-4A87-8F65-32B7431D9BE6}" presName="vertSpace2a" presStyleCnt="0"/>
      <dgm:spPr/>
    </dgm:pt>
    <dgm:pt modelId="{3533ABC9-D596-4365-93C3-3135C10BBF1D}" type="pres">
      <dgm:prSet presAssocID="{50839CCB-E631-4A87-8F65-32B7431D9BE6}" presName="horz2" presStyleCnt="0"/>
      <dgm:spPr/>
    </dgm:pt>
    <dgm:pt modelId="{C28C1176-6847-460F-8AA3-13BC21E37092}" type="pres">
      <dgm:prSet presAssocID="{50839CCB-E631-4A87-8F65-32B7431D9BE6}" presName="horzSpace2" presStyleCnt="0"/>
      <dgm:spPr/>
    </dgm:pt>
    <dgm:pt modelId="{21B55EF5-DE80-4766-9E05-A8E28B47EFD4}" type="pres">
      <dgm:prSet presAssocID="{50839CCB-E631-4A87-8F65-32B7431D9BE6}" presName="tx2" presStyleLbl="revTx" presStyleIdx="4" presStyleCnt="18"/>
      <dgm:spPr/>
    </dgm:pt>
    <dgm:pt modelId="{18716AB1-24F3-4E49-878B-BE02A8ACFAB3}" type="pres">
      <dgm:prSet presAssocID="{50839CCB-E631-4A87-8F65-32B7431D9BE6}" presName="vert2" presStyleCnt="0"/>
      <dgm:spPr/>
    </dgm:pt>
    <dgm:pt modelId="{8221BD7C-CD75-4058-8867-C2EF80CB852E}" type="pres">
      <dgm:prSet presAssocID="{50839CCB-E631-4A87-8F65-32B7431D9BE6}" presName="thinLine2b" presStyleLbl="callout" presStyleIdx="2" presStyleCnt="12"/>
      <dgm:spPr/>
    </dgm:pt>
    <dgm:pt modelId="{BB0DF033-1D4A-42E3-BD84-821B1235665A}" type="pres">
      <dgm:prSet presAssocID="{50839CCB-E631-4A87-8F65-32B7431D9BE6}" presName="vertSpace2b" presStyleCnt="0"/>
      <dgm:spPr/>
    </dgm:pt>
    <dgm:pt modelId="{C86EF717-7626-4227-A8D1-9F248AFE6DD7}" type="pres">
      <dgm:prSet presAssocID="{11E43B4D-51EB-45CF-8784-1DB9B01BE46E}" presName="horz2" presStyleCnt="0"/>
      <dgm:spPr/>
    </dgm:pt>
    <dgm:pt modelId="{3643290C-7BC6-4748-84F7-4C2175A4B397}" type="pres">
      <dgm:prSet presAssocID="{11E43B4D-51EB-45CF-8784-1DB9B01BE46E}" presName="horzSpace2" presStyleCnt="0"/>
      <dgm:spPr/>
    </dgm:pt>
    <dgm:pt modelId="{D0381E5F-35D0-43A7-869A-0960A9C28D7D}" type="pres">
      <dgm:prSet presAssocID="{11E43B4D-51EB-45CF-8784-1DB9B01BE46E}" presName="tx2" presStyleLbl="revTx" presStyleIdx="5" presStyleCnt="18"/>
      <dgm:spPr/>
    </dgm:pt>
    <dgm:pt modelId="{3FBFE679-4AF9-42A7-9F06-E8FAEFA6657C}" type="pres">
      <dgm:prSet presAssocID="{11E43B4D-51EB-45CF-8784-1DB9B01BE46E}" presName="vert2" presStyleCnt="0"/>
      <dgm:spPr/>
    </dgm:pt>
    <dgm:pt modelId="{3B22D384-3926-43B6-AE52-F14B71861726}" type="pres">
      <dgm:prSet presAssocID="{11E43B4D-51EB-45CF-8784-1DB9B01BE46E}" presName="thinLine2b" presStyleLbl="callout" presStyleIdx="3" presStyleCnt="12"/>
      <dgm:spPr/>
    </dgm:pt>
    <dgm:pt modelId="{6241CD2F-C7AB-4AC2-9ED9-E21CB6A79FE5}" type="pres">
      <dgm:prSet presAssocID="{11E43B4D-51EB-45CF-8784-1DB9B01BE46E}" presName="vertSpace2b" presStyleCnt="0"/>
      <dgm:spPr/>
    </dgm:pt>
    <dgm:pt modelId="{078242FC-C807-4C04-92B6-03E29010E1C7}" type="pres">
      <dgm:prSet presAssocID="{40FB2405-49FA-47A3-963B-87984D055F3D}" presName="thickLine" presStyleLbl="alignNode1" presStyleIdx="2" presStyleCnt="6"/>
      <dgm:spPr/>
    </dgm:pt>
    <dgm:pt modelId="{1F07239C-AE70-4411-B9D6-8B79C384A0E5}" type="pres">
      <dgm:prSet presAssocID="{40FB2405-49FA-47A3-963B-87984D055F3D}" presName="horz1" presStyleCnt="0"/>
      <dgm:spPr/>
    </dgm:pt>
    <dgm:pt modelId="{DDFDAB81-8A1E-45D5-B97C-319F5F9952B5}" type="pres">
      <dgm:prSet presAssocID="{40FB2405-49FA-47A3-963B-87984D055F3D}" presName="tx1" presStyleLbl="revTx" presStyleIdx="6" presStyleCnt="18"/>
      <dgm:spPr/>
    </dgm:pt>
    <dgm:pt modelId="{07D51336-F351-4F82-ADED-8EE3416F1C5D}" type="pres">
      <dgm:prSet presAssocID="{40FB2405-49FA-47A3-963B-87984D055F3D}" presName="vert1" presStyleCnt="0"/>
      <dgm:spPr/>
    </dgm:pt>
    <dgm:pt modelId="{92F17026-3E1C-44BE-A447-C7D65582A516}" type="pres">
      <dgm:prSet presAssocID="{436DBF6C-1E13-4999-A38B-2E12DE742C1E}" presName="vertSpace2a" presStyleCnt="0"/>
      <dgm:spPr/>
    </dgm:pt>
    <dgm:pt modelId="{003A444D-FA64-4288-A745-AAC6938361F1}" type="pres">
      <dgm:prSet presAssocID="{436DBF6C-1E13-4999-A38B-2E12DE742C1E}" presName="horz2" presStyleCnt="0"/>
      <dgm:spPr/>
    </dgm:pt>
    <dgm:pt modelId="{6785D66A-4984-4838-8B0F-FC834BA59FBA}" type="pres">
      <dgm:prSet presAssocID="{436DBF6C-1E13-4999-A38B-2E12DE742C1E}" presName="horzSpace2" presStyleCnt="0"/>
      <dgm:spPr/>
    </dgm:pt>
    <dgm:pt modelId="{DDAF6655-51BA-4EE3-8A34-2A306D18B94C}" type="pres">
      <dgm:prSet presAssocID="{436DBF6C-1E13-4999-A38B-2E12DE742C1E}" presName="tx2" presStyleLbl="revTx" presStyleIdx="7" presStyleCnt="18"/>
      <dgm:spPr/>
    </dgm:pt>
    <dgm:pt modelId="{F7448079-4897-4DD9-A730-B33F2BEB4B0C}" type="pres">
      <dgm:prSet presAssocID="{436DBF6C-1E13-4999-A38B-2E12DE742C1E}" presName="vert2" presStyleCnt="0"/>
      <dgm:spPr/>
    </dgm:pt>
    <dgm:pt modelId="{F847F716-D095-49F9-9556-1723B4127707}" type="pres">
      <dgm:prSet presAssocID="{436DBF6C-1E13-4999-A38B-2E12DE742C1E}" presName="thinLine2b" presStyleLbl="callout" presStyleIdx="4" presStyleCnt="12"/>
      <dgm:spPr/>
    </dgm:pt>
    <dgm:pt modelId="{9FA0817D-3B5D-4065-941E-5D954A2BE546}" type="pres">
      <dgm:prSet presAssocID="{436DBF6C-1E13-4999-A38B-2E12DE742C1E}" presName="vertSpace2b" presStyleCnt="0"/>
      <dgm:spPr/>
    </dgm:pt>
    <dgm:pt modelId="{DAF8B6C9-C7A2-4A5A-A129-EB6E982BF8A6}" type="pres">
      <dgm:prSet presAssocID="{150E3069-260F-4719-9DB3-5B38A96767DC}" presName="horz2" presStyleCnt="0"/>
      <dgm:spPr/>
    </dgm:pt>
    <dgm:pt modelId="{FC7BCF77-5D9B-4E2D-9891-8BCF86250809}" type="pres">
      <dgm:prSet presAssocID="{150E3069-260F-4719-9DB3-5B38A96767DC}" presName="horzSpace2" presStyleCnt="0"/>
      <dgm:spPr/>
    </dgm:pt>
    <dgm:pt modelId="{35257501-BBA4-49C4-9988-08393E6D2E51}" type="pres">
      <dgm:prSet presAssocID="{150E3069-260F-4719-9DB3-5B38A96767DC}" presName="tx2" presStyleLbl="revTx" presStyleIdx="8" presStyleCnt="18"/>
      <dgm:spPr/>
    </dgm:pt>
    <dgm:pt modelId="{9818CA75-280E-4E13-9F30-83B47C89AACE}" type="pres">
      <dgm:prSet presAssocID="{150E3069-260F-4719-9DB3-5B38A96767DC}" presName="vert2" presStyleCnt="0"/>
      <dgm:spPr/>
    </dgm:pt>
    <dgm:pt modelId="{7CC12C34-6BF1-4D92-AAB0-10A307FAB10E}" type="pres">
      <dgm:prSet presAssocID="{150E3069-260F-4719-9DB3-5B38A96767DC}" presName="thinLine2b" presStyleLbl="callout" presStyleIdx="5" presStyleCnt="12"/>
      <dgm:spPr/>
    </dgm:pt>
    <dgm:pt modelId="{7BD249CE-6E43-40ED-B00B-F02BB2DEB0CC}" type="pres">
      <dgm:prSet presAssocID="{150E3069-260F-4719-9DB3-5B38A96767DC}" presName="vertSpace2b" presStyleCnt="0"/>
      <dgm:spPr/>
    </dgm:pt>
    <dgm:pt modelId="{935661F3-A65E-4887-BC91-7B589880396B}" type="pres">
      <dgm:prSet presAssocID="{246BDAF7-CC41-4285-AC35-A3EA95574B88}" presName="thickLine" presStyleLbl="alignNode1" presStyleIdx="3" presStyleCnt="6"/>
      <dgm:spPr/>
    </dgm:pt>
    <dgm:pt modelId="{83243EA1-2ABC-49F2-9DB6-54B4888534C9}" type="pres">
      <dgm:prSet presAssocID="{246BDAF7-CC41-4285-AC35-A3EA95574B88}" presName="horz1" presStyleCnt="0"/>
      <dgm:spPr/>
    </dgm:pt>
    <dgm:pt modelId="{E8FBA03E-772D-452A-A106-AC400E7AC897}" type="pres">
      <dgm:prSet presAssocID="{246BDAF7-CC41-4285-AC35-A3EA95574B88}" presName="tx1" presStyleLbl="revTx" presStyleIdx="9" presStyleCnt="18"/>
      <dgm:spPr/>
    </dgm:pt>
    <dgm:pt modelId="{AD0FA17C-DAB1-4B40-9C83-E2C0950AA6B8}" type="pres">
      <dgm:prSet presAssocID="{246BDAF7-CC41-4285-AC35-A3EA95574B88}" presName="vert1" presStyleCnt="0"/>
      <dgm:spPr/>
    </dgm:pt>
    <dgm:pt modelId="{C3A76705-609B-42CF-9130-FF09DA6EBFC9}" type="pres">
      <dgm:prSet presAssocID="{5C45A403-345B-40A5-B74C-3F19CD495286}" presName="vertSpace2a" presStyleCnt="0"/>
      <dgm:spPr/>
    </dgm:pt>
    <dgm:pt modelId="{88DCF461-50ED-449F-A425-B78B86FC12C6}" type="pres">
      <dgm:prSet presAssocID="{5C45A403-345B-40A5-B74C-3F19CD495286}" presName="horz2" presStyleCnt="0"/>
      <dgm:spPr/>
    </dgm:pt>
    <dgm:pt modelId="{3BD5DAAC-0D91-4752-ADA0-93F385E76844}" type="pres">
      <dgm:prSet presAssocID="{5C45A403-345B-40A5-B74C-3F19CD495286}" presName="horzSpace2" presStyleCnt="0"/>
      <dgm:spPr/>
    </dgm:pt>
    <dgm:pt modelId="{837DAEA0-DC05-4DCB-8B8B-DEA3943DF2D2}" type="pres">
      <dgm:prSet presAssocID="{5C45A403-345B-40A5-B74C-3F19CD495286}" presName="tx2" presStyleLbl="revTx" presStyleIdx="10" presStyleCnt="18"/>
      <dgm:spPr/>
    </dgm:pt>
    <dgm:pt modelId="{8F27C8E1-D8BE-411D-930C-F8CA3C2623DD}" type="pres">
      <dgm:prSet presAssocID="{5C45A403-345B-40A5-B74C-3F19CD495286}" presName="vert2" presStyleCnt="0"/>
      <dgm:spPr/>
    </dgm:pt>
    <dgm:pt modelId="{24FC4260-67CC-4886-B12D-DF29233B5DE9}" type="pres">
      <dgm:prSet presAssocID="{5C45A403-345B-40A5-B74C-3F19CD495286}" presName="thinLine2b" presStyleLbl="callout" presStyleIdx="6" presStyleCnt="12"/>
      <dgm:spPr/>
    </dgm:pt>
    <dgm:pt modelId="{DBB2A9CD-EEEB-4377-BC3C-D676D7D75A4A}" type="pres">
      <dgm:prSet presAssocID="{5C45A403-345B-40A5-B74C-3F19CD495286}" presName="vertSpace2b" presStyleCnt="0"/>
      <dgm:spPr/>
    </dgm:pt>
    <dgm:pt modelId="{3A3C91D1-D791-48FD-9957-A57D1D67DDBD}" type="pres">
      <dgm:prSet presAssocID="{E896ED5A-5CF6-4BA9-AB4D-B6108B5FEFC2}" presName="horz2" presStyleCnt="0"/>
      <dgm:spPr/>
    </dgm:pt>
    <dgm:pt modelId="{A3F530CB-B5EA-4265-B66E-1CD4065ADC37}" type="pres">
      <dgm:prSet presAssocID="{E896ED5A-5CF6-4BA9-AB4D-B6108B5FEFC2}" presName="horzSpace2" presStyleCnt="0"/>
      <dgm:spPr/>
    </dgm:pt>
    <dgm:pt modelId="{67EC06E0-7A83-48EC-93A1-4D8F3406BCF8}" type="pres">
      <dgm:prSet presAssocID="{E896ED5A-5CF6-4BA9-AB4D-B6108B5FEFC2}" presName="tx2" presStyleLbl="revTx" presStyleIdx="11" presStyleCnt="18"/>
      <dgm:spPr/>
    </dgm:pt>
    <dgm:pt modelId="{FB2216A9-2BEE-4F78-A2CE-45F55141D286}" type="pres">
      <dgm:prSet presAssocID="{E896ED5A-5CF6-4BA9-AB4D-B6108B5FEFC2}" presName="vert2" presStyleCnt="0"/>
      <dgm:spPr/>
    </dgm:pt>
    <dgm:pt modelId="{7540A908-7CED-42CC-83AE-6CA2C4D1073B}" type="pres">
      <dgm:prSet presAssocID="{E896ED5A-5CF6-4BA9-AB4D-B6108B5FEFC2}" presName="thinLine2b" presStyleLbl="callout" presStyleIdx="7" presStyleCnt="12"/>
      <dgm:spPr/>
    </dgm:pt>
    <dgm:pt modelId="{B65E0B1E-BEF4-49A0-B1E7-1971C233E1C4}" type="pres">
      <dgm:prSet presAssocID="{E896ED5A-5CF6-4BA9-AB4D-B6108B5FEFC2}" presName="vertSpace2b" presStyleCnt="0"/>
      <dgm:spPr/>
    </dgm:pt>
    <dgm:pt modelId="{5680B245-6C6F-4E0C-9D5C-76E87C93D9DA}" type="pres">
      <dgm:prSet presAssocID="{27A8E1E5-AC89-48EE-B558-5FBDB9AB5746}" presName="thickLine" presStyleLbl="alignNode1" presStyleIdx="4" presStyleCnt="6"/>
      <dgm:spPr/>
    </dgm:pt>
    <dgm:pt modelId="{0AA46EDE-4D7A-44D7-B304-EF55D455CF66}" type="pres">
      <dgm:prSet presAssocID="{27A8E1E5-AC89-48EE-B558-5FBDB9AB5746}" presName="horz1" presStyleCnt="0"/>
      <dgm:spPr/>
    </dgm:pt>
    <dgm:pt modelId="{D4EFF492-EA58-4263-847F-0DA36A31FFD7}" type="pres">
      <dgm:prSet presAssocID="{27A8E1E5-AC89-48EE-B558-5FBDB9AB5746}" presName="tx1" presStyleLbl="revTx" presStyleIdx="12" presStyleCnt="18"/>
      <dgm:spPr/>
    </dgm:pt>
    <dgm:pt modelId="{32228537-11C7-4EC8-9649-357FFA69B72D}" type="pres">
      <dgm:prSet presAssocID="{27A8E1E5-AC89-48EE-B558-5FBDB9AB5746}" presName="vert1" presStyleCnt="0"/>
      <dgm:spPr/>
    </dgm:pt>
    <dgm:pt modelId="{2F2E940A-8232-4852-A69A-AD3EB6E263FA}" type="pres">
      <dgm:prSet presAssocID="{024C0C17-81F6-41DF-869C-D22BA6D87ED6}" presName="vertSpace2a" presStyleCnt="0"/>
      <dgm:spPr/>
    </dgm:pt>
    <dgm:pt modelId="{CE611391-CC49-4460-881E-92637263D2F2}" type="pres">
      <dgm:prSet presAssocID="{024C0C17-81F6-41DF-869C-D22BA6D87ED6}" presName="horz2" presStyleCnt="0"/>
      <dgm:spPr/>
    </dgm:pt>
    <dgm:pt modelId="{8CACF8DB-9246-44B8-A97A-8D3641C5594E}" type="pres">
      <dgm:prSet presAssocID="{024C0C17-81F6-41DF-869C-D22BA6D87ED6}" presName="horzSpace2" presStyleCnt="0"/>
      <dgm:spPr/>
    </dgm:pt>
    <dgm:pt modelId="{505C1A92-57D6-48A1-83F3-2A90E49A3E32}" type="pres">
      <dgm:prSet presAssocID="{024C0C17-81F6-41DF-869C-D22BA6D87ED6}" presName="tx2" presStyleLbl="revTx" presStyleIdx="13" presStyleCnt="18"/>
      <dgm:spPr/>
    </dgm:pt>
    <dgm:pt modelId="{B30E47ED-BF61-436A-9F3A-F7FAA76FB3A8}" type="pres">
      <dgm:prSet presAssocID="{024C0C17-81F6-41DF-869C-D22BA6D87ED6}" presName="vert2" presStyleCnt="0"/>
      <dgm:spPr/>
    </dgm:pt>
    <dgm:pt modelId="{7E106A7E-0423-4D2C-BA11-92A55176C614}" type="pres">
      <dgm:prSet presAssocID="{024C0C17-81F6-41DF-869C-D22BA6D87ED6}" presName="thinLine2b" presStyleLbl="callout" presStyleIdx="8" presStyleCnt="12"/>
      <dgm:spPr/>
    </dgm:pt>
    <dgm:pt modelId="{4ABACA54-0200-469A-B162-1B7F5F306524}" type="pres">
      <dgm:prSet presAssocID="{024C0C17-81F6-41DF-869C-D22BA6D87ED6}" presName="vertSpace2b" presStyleCnt="0"/>
      <dgm:spPr/>
    </dgm:pt>
    <dgm:pt modelId="{9713D47D-1FCE-4568-BB40-0CD68647A596}" type="pres">
      <dgm:prSet presAssocID="{BECAC5D2-608D-450C-A4DE-BE6272613B48}" presName="horz2" presStyleCnt="0"/>
      <dgm:spPr/>
    </dgm:pt>
    <dgm:pt modelId="{33C629D3-4AAE-46E9-A074-FBC5D58F59DC}" type="pres">
      <dgm:prSet presAssocID="{BECAC5D2-608D-450C-A4DE-BE6272613B48}" presName="horzSpace2" presStyleCnt="0"/>
      <dgm:spPr/>
    </dgm:pt>
    <dgm:pt modelId="{47A2ED46-93CE-46ED-8A64-877FF0989E08}" type="pres">
      <dgm:prSet presAssocID="{BECAC5D2-608D-450C-A4DE-BE6272613B48}" presName="tx2" presStyleLbl="revTx" presStyleIdx="14" presStyleCnt="18"/>
      <dgm:spPr/>
    </dgm:pt>
    <dgm:pt modelId="{EB265569-CC4B-4F4A-8421-6644DF686A04}" type="pres">
      <dgm:prSet presAssocID="{BECAC5D2-608D-450C-A4DE-BE6272613B48}" presName="vert2" presStyleCnt="0"/>
      <dgm:spPr/>
    </dgm:pt>
    <dgm:pt modelId="{C51D00AB-D014-4FF2-9C2C-02BEEF712AE5}" type="pres">
      <dgm:prSet presAssocID="{BECAC5D2-608D-450C-A4DE-BE6272613B48}" presName="thinLine2b" presStyleLbl="callout" presStyleIdx="9" presStyleCnt="12"/>
      <dgm:spPr/>
    </dgm:pt>
    <dgm:pt modelId="{F8398B5C-E882-470B-9E85-173D82F12638}" type="pres">
      <dgm:prSet presAssocID="{BECAC5D2-608D-450C-A4DE-BE6272613B48}" presName="vertSpace2b" presStyleCnt="0"/>
      <dgm:spPr/>
    </dgm:pt>
    <dgm:pt modelId="{60E73099-9B5E-4EA4-8885-ECF0162DFD52}" type="pres">
      <dgm:prSet presAssocID="{7EEF23DF-4357-49C0-85A6-49026D2916F5}" presName="thickLine" presStyleLbl="alignNode1" presStyleIdx="5" presStyleCnt="6"/>
      <dgm:spPr/>
    </dgm:pt>
    <dgm:pt modelId="{B0C929EC-6A4A-4A3C-BF99-C218FD3A64AF}" type="pres">
      <dgm:prSet presAssocID="{7EEF23DF-4357-49C0-85A6-49026D2916F5}" presName="horz1" presStyleCnt="0"/>
      <dgm:spPr/>
    </dgm:pt>
    <dgm:pt modelId="{F422D8D1-B2AC-4000-9A89-AD87CFD5CED8}" type="pres">
      <dgm:prSet presAssocID="{7EEF23DF-4357-49C0-85A6-49026D2916F5}" presName="tx1" presStyleLbl="revTx" presStyleIdx="15" presStyleCnt="18"/>
      <dgm:spPr/>
    </dgm:pt>
    <dgm:pt modelId="{B48B4FC5-B51A-4425-97C5-DB36013F6592}" type="pres">
      <dgm:prSet presAssocID="{7EEF23DF-4357-49C0-85A6-49026D2916F5}" presName="vert1" presStyleCnt="0"/>
      <dgm:spPr/>
    </dgm:pt>
    <dgm:pt modelId="{478061F2-1AC8-40B7-9D24-6F53AE90AB9D}" type="pres">
      <dgm:prSet presAssocID="{4A85D4F5-7D97-498D-8D77-71C6F493106B}" presName="vertSpace2a" presStyleCnt="0"/>
      <dgm:spPr/>
    </dgm:pt>
    <dgm:pt modelId="{CACA8C81-D70C-467D-8388-70E9681C4CC0}" type="pres">
      <dgm:prSet presAssocID="{4A85D4F5-7D97-498D-8D77-71C6F493106B}" presName="horz2" presStyleCnt="0"/>
      <dgm:spPr/>
    </dgm:pt>
    <dgm:pt modelId="{EA47E549-F5E9-4EDC-BD79-4BEEE8B416F2}" type="pres">
      <dgm:prSet presAssocID="{4A85D4F5-7D97-498D-8D77-71C6F493106B}" presName="horzSpace2" presStyleCnt="0"/>
      <dgm:spPr/>
    </dgm:pt>
    <dgm:pt modelId="{8D66C143-9112-4C7E-BF25-0E4C359A38F4}" type="pres">
      <dgm:prSet presAssocID="{4A85D4F5-7D97-498D-8D77-71C6F493106B}" presName="tx2" presStyleLbl="revTx" presStyleIdx="16" presStyleCnt="18"/>
      <dgm:spPr/>
    </dgm:pt>
    <dgm:pt modelId="{70F5B887-D9B6-433E-AFD2-B70CB8504921}" type="pres">
      <dgm:prSet presAssocID="{4A85D4F5-7D97-498D-8D77-71C6F493106B}" presName="vert2" presStyleCnt="0"/>
      <dgm:spPr/>
    </dgm:pt>
    <dgm:pt modelId="{66B8BFEF-E365-40A6-834F-EBA987C9F293}" type="pres">
      <dgm:prSet presAssocID="{4A85D4F5-7D97-498D-8D77-71C6F493106B}" presName="thinLine2b" presStyleLbl="callout" presStyleIdx="10" presStyleCnt="12"/>
      <dgm:spPr/>
    </dgm:pt>
    <dgm:pt modelId="{0220644A-642D-4C98-A46C-1828ACBAA902}" type="pres">
      <dgm:prSet presAssocID="{4A85D4F5-7D97-498D-8D77-71C6F493106B}" presName="vertSpace2b" presStyleCnt="0"/>
      <dgm:spPr/>
    </dgm:pt>
    <dgm:pt modelId="{B70BD57B-F813-4B18-B46B-FB26AB2C34EC}" type="pres">
      <dgm:prSet presAssocID="{82A36F6C-DF9D-407E-9749-1C101761B829}" presName="horz2" presStyleCnt="0"/>
      <dgm:spPr/>
    </dgm:pt>
    <dgm:pt modelId="{DAEA2F6D-46FF-46F6-AA94-2D89190B7EF6}" type="pres">
      <dgm:prSet presAssocID="{82A36F6C-DF9D-407E-9749-1C101761B829}" presName="horzSpace2" presStyleCnt="0"/>
      <dgm:spPr/>
    </dgm:pt>
    <dgm:pt modelId="{E489E2BA-60DB-4BC1-978B-90770537D98A}" type="pres">
      <dgm:prSet presAssocID="{82A36F6C-DF9D-407E-9749-1C101761B829}" presName="tx2" presStyleLbl="revTx" presStyleIdx="17" presStyleCnt="18"/>
      <dgm:spPr/>
    </dgm:pt>
    <dgm:pt modelId="{FA8B1B09-B395-4F16-94B4-63B7E9BCD3DF}" type="pres">
      <dgm:prSet presAssocID="{82A36F6C-DF9D-407E-9749-1C101761B829}" presName="vert2" presStyleCnt="0"/>
      <dgm:spPr/>
    </dgm:pt>
    <dgm:pt modelId="{D72637E4-5078-4CE1-87FA-AF594BD4A158}" type="pres">
      <dgm:prSet presAssocID="{82A36F6C-DF9D-407E-9749-1C101761B829}" presName="thinLine2b" presStyleLbl="callout" presStyleIdx="11" presStyleCnt="12"/>
      <dgm:spPr/>
    </dgm:pt>
    <dgm:pt modelId="{D813009C-A8E7-4F73-AC1F-B4C509CB5EFD}" type="pres">
      <dgm:prSet presAssocID="{82A36F6C-DF9D-407E-9749-1C101761B829}" presName="vertSpace2b" presStyleCnt="0"/>
      <dgm:spPr/>
    </dgm:pt>
  </dgm:ptLst>
  <dgm:cxnLst>
    <dgm:cxn modelId="{531EFA03-EAD7-41BC-B7AC-8F0925722762}" type="presOf" srcId="{752B045F-5D7D-4368-8AB2-229A5DE54D2B}" destId="{B0F0403D-8B62-4F70-99E5-129A74BB0FD8}" srcOrd="0" destOrd="0" presId="urn:microsoft.com/office/officeart/2008/layout/LinedList"/>
    <dgm:cxn modelId="{02583E05-52CD-4E46-BB10-7745664430F6}" type="presOf" srcId="{31D1ED54-ECCC-4394-B186-AD9454C891E5}" destId="{C89A4EAB-76EA-4BAB-AAFF-80F3FE944C2F}" srcOrd="0" destOrd="0" presId="urn:microsoft.com/office/officeart/2008/layout/LinedList"/>
    <dgm:cxn modelId="{0B1A4918-9E62-40EE-98E6-0A1A132FEF99}" srcId="{27A8E1E5-AC89-48EE-B558-5FBDB9AB5746}" destId="{BECAC5D2-608D-450C-A4DE-BE6272613B48}" srcOrd="1" destOrd="0" parTransId="{5F1F1C14-E599-4D0E-B20C-81C66A28276D}" sibTransId="{13BD0E54-AC49-4C97-8D1B-A5111AE27E9A}"/>
    <dgm:cxn modelId="{E4D7DC1A-F49A-47E5-9F30-AAB97A6D437A}" srcId="{246BDAF7-CC41-4285-AC35-A3EA95574B88}" destId="{E896ED5A-5CF6-4BA9-AB4D-B6108B5FEFC2}" srcOrd="1" destOrd="0" parTransId="{34D1F1BE-ED09-42EA-874D-499124C8AF50}" sibTransId="{44F12145-BEC3-4CE3-A863-2406203F6EFF}"/>
    <dgm:cxn modelId="{77B92220-8DF2-4BAF-B59F-94CF070EE6EB}" type="presOf" srcId="{25BE3241-A362-4AE6-9CD4-D833527D3A18}" destId="{B56D6C4F-C85A-405A-AE5B-484C3DF1C385}" srcOrd="0" destOrd="0" presId="urn:microsoft.com/office/officeart/2008/layout/LinedList"/>
    <dgm:cxn modelId="{F8B26F2B-6292-45AA-9AD2-10CA581F8E08}" srcId="{F1851C8B-B50D-4CA3-89F4-5369BED1EBC9}" destId="{27A8E1E5-AC89-48EE-B558-5FBDB9AB5746}" srcOrd="4" destOrd="0" parTransId="{9786F952-EC31-448A-BE37-5C152ACABEBE}" sibTransId="{BEFBBEC4-AFA4-4852-8182-796BDE63F36E}"/>
    <dgm:cxn modelId="{DE7C973A-10AC-4DC1-9113-96BF7BBA2CA9}" type="presOf" srcId="{436DBF6C-1E13-4999-A38B-2E12DE742C1E}" destId="{DDAF6655-51BA-4EE3-8A34-2A306D18B94C}" srcOrd="0" destOrd="0" presId="urn:microsoft.com/office/officeart/2008/layout/LinedList"/>
    <dgm:cxn modelId="{C2D92A3E-13C0-479F-970C-6B2A18C6DD1B}" type="presOf" srcId="{667C225B-69B3-4059-92DF-C7552960C475}" destId="{A87769BE-CB8B-4E5D-A5D3-143508915D66}" srcOrd="0" destOrd="0" presId="urn:microsoft.com/office/officeart/2008/layout/LinedList"/>
    <dgm:cxn modelId="{3CEECC5D-0698-48E6-A855-77F935436857}" type="presOf" srcId="{11E43B4D-51EB-45CF-8784-1DB9B01BE46E}" destId="{D0381E5F-35D0-43A7-869A-0960A9C28D7D}" srcOrd="0" destOrd="0" presId="urn:microsoft.com/office/officeart/2008/layout/LinedList"/>
    <dgm:cxn modelId="{4452C041-A497-4D59-8B6C-3D9843526DBF}" srcId="{7EEF23DF-4357-49C0-85A6-49026D2916F5}" destId="{82A36F6C-DF9D-407E-9749-1C101761B829}" srcOrd="1" destOrd="0" parTransId="{02675883-4FC7-44EF-A816-2C996328AE99}" sibTransId="{9A27DF8A-0628-484D-9180-C5EA37740130}"/>
    <dgm:cxn modelId="{EBBCA542-1F06-43FB-A123-5B743D80CD04}" type="presOf" srcId="{BECAC5D2-608D-450C-A4DE-BE6272613B48}" destId="{47A2ED46-93CE-46ED-8A64-877FF0989E08}" srcOrd="0" destOrd="0" presId="urn:microsoft.com/office/officeart/2008/layout/LinedList"/>
    <dgm:cxn modelId="{AE679043-5FDC-4A63-8BAF-04713728F35E}" type="presOf" srcId="{F1851C8B-B50D-4CA3-89F4-5369BED1EBC9}" destId="{EDDDC135-F04E-4DF2-B578-BFADFE5571C8}" srcOrd="0" destOrd="0" presId="urn:microsoft.com/office/officeart/2008/layout/LinedList"/>
    <dgm:cxn modelId="{4107F067-B129-48CF-BBC7-A9801BFCAF48}" srcId="{40FB2405-49FA-47A3-963B-87984D055F3D}" destId="{436DBF6C-1E13-4999-A38B-2E12DE742C1E}" srcOrd="0" destOrd="0" parTransId="{CCDECBA1-F6A2-4C57-8E90-FDEC244727DE}" sibTransId="{52D440CC-4446-489C-9AD4-1A99B45D47BF}"/>
    <dgm:cxn modelId="{0A2A2C70-5A18-46E3-8F1D-62E003A175C2}" srcId="{40FB2405-49FA-47A3-963B-87984D055F3D}" destId="{150E3069-260F-4719-9DB3-5B38A96767DC}" srcOrd="1" destOrd="0" parTransId="{72BB473B-1ACE-42FC-90D0-E2A6ACD1DC41}" sibTransId="{CFC3C0E5-060D-492C-99FF-CDF066604405}"/>
    <dgm:cxn modelId="{FB050E78-DE62-4760-BE92-6C438D34BCF1}" type="presOf" srcId="{7EEF23DF-4357-49C0-85A6-49026D2916F5}" destId="{F422D8D1-B2AC-4000-9A89-AD87CFD5CED8}" srcOrd="0" destOrd="0" presId="urn:microsoft.com/office/officeart/2008/layout/LinedList"/>
    <dgm:cxn modelId="{7B5DE77B-468B-40F0-B83B-5E3BE8AE6FC3}" srcId="{7EEF23DF-4357-49C0-85A6-49026D2916F5}" destId="{4A85D4F5-7D97-498D-8D77-71C6F493106B}" srcOrd="0" destOrd="0" parTransId="{DA4182D4-1D62-49FD-96CE-73FDDDFBD59F}" sibTransId="{1B4733FF-16DA-4344-A20D-1B0B7C96811B}"/>
    <dgm:cxn modelId="{55E7FB83-14E6-4138-A3AF-8C59ECCF5333}" srcId="{F1851C8B-B50D-4CA3-89F4-5369BED1EBC9}" destId="{7EEF23DF-4357-49C0-85A6-49026D2916F5}" srcOrd="5" destOrd="0" parTransId="{E2C13AB8-CD55-446B-9F67-DEC37D3BCBF3}" sibTransId="{44F0D1F8-EC56-441C-9CD1-EECAA8C6BE73}"/>
    <dgm:cxn modelId="{E088428D-3806-4708-85F2-3B9FF528E0C8}" type="presOf" srcId="{E896ED5A-5CF6-4BA9-AB4D-B6108B5FEFC2}" destId="{67EC06E0-7A83-48EC-93A1-4D8F3406BCF8}" srcOrd="0" destOrd="0" presId="urn:microsoft.com/office/officeart/2008/layout/LinedList"/>
    <dgm:cxn modelId="{1331D496-3D6F-4F13-9044-213EA0BC395A}" type="presOf" srcId="{50839CCB-E631-4A87-8F65-32B7431D9BE6}" destId="{21B55EF5-DE80-4766-9E05-A8E28B47EFD4}" srcOrd="0" destOrd="0" presId="urn:microsoft.com/office/officeart/2008/layout/LinedList"/>
    <dgm:cxn modelId="{37286D9C-D071-47EF-9454-4DA018B744BD}" type="presOf" srcId="{82A36F6C-DF9D-407E-9749-1C101761B829}" destId="{E489E2BA-60DB-4BC1-978B-90770537D98A}" srcOrd="0" destOrd="0" presId="urn:microsoft.com/office/officeart/2008/layout/LinedList"/>
    <dgm:cxn modelId="{E9A8349E-6716-4FF6-9867-EAFB0DC91B80}" type="presOf" srcId="{024C0C17-81F6-41DF-869C-D22BA6D87ED6}" destId="{505C1A92-57D6-48A1-83F3-2A90E49A3E32}" srcOrd="0" destOrd="0" presId="urn:microsoft.com/office/officeart/2008/layout/LinedList"/>
    <dgm:cxn modelId="{DD843C9E-FFDA-422F-B030-665894D486F6}" type="presOf" srcId="{150E3069-260F-4719-9DB3-5B38A96767DC}" destId="{35257501-BBA4-49C4-9988-08393E6D2E51}" srcOrd="0" destOrd="0" presId="urn:microsoft.com/office/officeart/2008/layout/LinedList"/>
    <dgm:cxn modelId="{975477A0-A12F-4AD6-B87D-EE73D05D1F3E}" srcId="{F1851C8B-B50D-4CA3-89F4-5369BED1EBC9}" destId="{31D1ED54-ECCC-4394-B186-AD9454C891E5}" srcOrd="0" destOrd="0" parTransId="{6F216D71-B3EB-426E-BA40-A065AEE01B76}" sibTransId="{50395556-98BD-46C3-99B2-27600F785525}"/>
    <dgm:cxn modelId="{80BA85A1-C92B-409C-B5F1-89953306E42D}" srcId="{752B045F-5D7D-4368-8AB2-229A5DE54D2B}" destId="{11E43B4D-51EB-45CF-8784-1DB9B01BE46E}" srcOrd="1" destOrd="0" parTransId="{77860122-3AD0-499B-8251-2842EFEBC75D}" sibTransId="{F510B58D-FA1C-4810-BD3D-F8F26B18E070}"/>
    <dgm:cxn modelId="{479D73AB-DDE6-486D-925A-2E131688FD4A}" srcId="{F1851C8B-B50D-4CA3-89F4-5369BED1EBC9}" destId="{752B045F-5D7D-4368-8AB2-229A5DE54D2B}" srcOrd="1" destOrd="0" parTransId="{87AB8199-7FA6-4F23-8E03-90F1A5C60FFE}" sibTransId="{0D1F9961-72D3-4EFA-99A3-C4F4BE6C88EB}"/>
    <dgm:cxn modelId="{D947AAAB-6DC9-47CA-9215-9B139B1FBD32}" srcId="{246BDAF7-CC41-4285-AC35-A3EA95574B88}" destId="{5C45A403-345B-40A5-B74C-3F19CD495286}" srcOrd="0" destOrd="0" parTransId="{EE8C503A-00C9-4B7A-852B-6C93E4305B38}" sibTransId="{4DAA7377-307D-4D70-93F5-22FA68905A3B}"/>
    <dgm:cxn modelId="{F19DB7B6-2104-446F-8DC6-631A4CF5FAF9}" type="presOf" srcId="{246BDAF7-CC41-4285-AC35-A3EA95574B88}" destId="{E8FBA03E-772D-452A-A106-AC400E7AC897}" srcOrd="0" destOrd="0" presId="urn:microsoft.com/office/officeart/2008/layout/LinedList"/>
    <dgm:cxn modelId="{6A953AC1-1B3D-4FD2-B9B9-68FB1343A177}" srcId="{31D1ED54-ECCC-4394-B186-AD9454C891E5}" destId="{25BE3241-A362-4AE6-9CD4-D833527D3A18}" srcOrd="1" destOrd="0" parTransId="{11AC0007-DEBE-403A-83B7-78498A939818}" sibTransId="{2CC67037-6DA9-497D-87ED-4B4EE26C2129}"/>
    <dgm:cxn modelId="{4F2F8CC1-CC83-4EB7-BF61-A9A66DF2E69D}" type="presOf" srcId="{5C45A403-345B-40A5-B74C-3F19CD495286}" destId="{837DAEA0-DC05-4DCB-8B8B-DEA3943DF2D2}" srcOrd="0" destOrd="0" presId="urn:microsoft.com/office/officeart/2008/layout/LinedList"/>
    <dgm:cxn modelId="{6AF279C2-1024-489C-91AD-A773F622B0F7}" srcId="{27A8E1E5-AC89-48EE-B558-5FBDB9AB5746}" destId="{024C0C17-81F6-41DF-869C-D22BA6D87ED6}" srcOrd="0" destOrd="0" parTransId="{0E6085EC-09AC-44F3-8197-99F5F6CB794B}" sibTransId="{A8FE124D-745D-4D9C-A3FC-06DB1B53A2FC}"/>
    <dgm:cxn modelId="{8C5E13CC-6C3A-4E78-AC82-A8CFF915A555}" type="presOf" srcId="{40FB2405-49FA-47A3-963B-87984D055F3D}" destId="{DDFDAB81-8A1E-45D5-B97C-319F5F9952B5}" srcOrd="0" destOrd="0" presId="urn:microsoft.com/office/officeart/2008/layout/LinedList"/>
    <dgm:cxn modelId="{850CDDCE-68D3-45BE-A552-D43DE308CE5F}" type="presOf" srcId="{27A8E1E5-AC89-48EE-B558-5FBDB9AB5746}" destId="{D4EFF492-EA58-4263-847F-0DA36A31FFD7}" srcOrd="0" destOrd="0" presId="urn:microsoft.com/office/officeart/2008/layout/LinedList"/>
    <dgm:cxn modelId="{E60F38DA-FBDC-4B0C-99A3-5AEC8C8740F0}" srcId="{752B045F-5D7D-4368-8AB2-229A5DE54D2B}" destId="{50839CCB-E631-4A87-8F65-32B7431D9BE6}" srcOrd="0" destOrd="0" parTransId="{F35D97C5-BA10-4DAA-A758-121DC553D85E}" sibTransId="{12F69F91-FB86-485B-949F-1D67FFE82122}"/>
    <dgm:cxn modelId="{0ABE3FF0-50E3-4396-941C-2477CC8FC4AE}" srcId="{F1851C8B-B50D-4CA3-89F4-5369BED1EBC9}" destId="{40FB2405-49FA-47A3-963B-87984D055F3D}" srcOrd="2" destOrd="0" parTransId="{B8E1E051-C3FF-465E-95B5-561A54646CA3}" sibTransId="{B305DD5D-EF87-42C8-9715-FDEBEAC08E42}"/>
    <dgm:cxn modelId="{43ED5CF0-806B-4BF1-9BC2-BFE836863207}" type="presOf" srcId="{4A85D4F5-7D97-498D-8D77-71C6F493106B}" destId="{8D66C143-9112-4C7E-BF25-0E4C359A38F4}" srcOrd="0" destOrd="0" presId="urn:microsoft.com/office/officeart/2008/layout/LinedList"/>
    <dgm:cxn modelId="{FC72CFF9-DBAE-4B4A-98B3-42ED3270E627}" srcId="{31D1ED54-ECCC-4394-B186-AD9454C891E5}" destId="{667C225B-69B3-4059-92DF-C7552960C475}" srcOrd="0" destOrd="0" parTransId="{07E0D809-1285-43D9-887D-223F2640BCAF}" sibTransId="{52ACB494-ED60-40B7-A96A-530D189DEFF3}"/>
    <dgm:cxn modelId="{0C47CFFB-6456-4B8C-8EAD-099563E71534}" srcId="{F1851C8B-B50D-4CA3-89F4-5369BED1EBC9}" destId="{246BDAF7-CC41-4285-AC35-A3EA95574B88}" srcOrd="3" destOrd="0" parTransId="{82A65E03-8EF2-4063-AA0E-359F8D18C725}" sibTransId="{20CFA816-EE91-454C-9B8E-90F01A6E5734}"/>
    <dgm:cxn modelId="{D33AB199-BCF0-48D3-BEAC-C1C41EE24E64}" type="presParOf" srcId="{EDDDC135-F04E-4DF2-B578-BFADFE5571C8}" destId="{674264FB-7CF8-488F-852C-9CBB73E3796B}" srcOrd="0" destOrd="0" presId="urn:microsoft.com/office/officeart/2008/layout/LinedList"/>
    <dgm:cxn modelId="{96E98C6E-A6C1-4091-87C3-D547FB5F7113}" type="presParOf" srcId="{EDDDC135-F04E-4DF2-B578-BFADFE5571C8}" destId="{44242221-FD8C-4780-BEBA-FB0FB858B61A}" srcOrd="1" destOrd="0" presId="urn:microsoft.com/office/officeart/2008/layout/LinedList"/>
    <dgm:cxn modelId="{AD2BCA34-DBD9-4870-84D9-39CBED8F58FE}" type="presParOf" srcId="{44242221-FD8C-4780-BEBA-FB0FB858B61A}" destId="{C89A4EAB-76EA-4BAB-AAFF-80F3FE944C2F}" srcOrd="0" destOrd="0" presId="urn:microsoft.com/office/officeart/2008/layout/LinedList"/>
    <dgm:cxn modelId="{B58E942B-C1C2-4AAB-900B-C48C9C8EB1B9}" type="presParOf" srcId="{44242221-FD8C-4780-BEBA-FB0FB858B61A}" destId="{A683B940-B275-45BE-B7CA-25CB31DF488F}" srcOrd="1" destOrd="0" presId="urn:microsoft.com/office/officeart/2008/layout/LinedList"/>
    <dgm:cxn modelId="{840A9BBD-3AC2-499A-B761-B4244C0355E8}" type="presParOf" srcId="{A683B940-B275-45BE-B7CA-25CB31DF488F}" destId="{96C5EAC0-EBF1-4DCB-B50E-ADF71126B64A}" srcOrd="0" destOrd="0" presId="urn:microsoft.com/office/officeart/2008/layout/LinedList"/>
    <dgm:cxn modelId="{4F5C67FD-58BB-4E05-A6AC-98037562F495}" type="presParOf" srcId="{A683B940-B275-45BE-B7CA-25CB31DF488F}" destId="{D148012C-143C-433E-A2DF-B02C4743DF0F}" srcOrd="1" destOrd="0" presId="urn:microsoft.com/office/officeart/2008/layout/LinedList"/>
    <dgm:cxn modelId="{09344B63-B352-4B88-BC34-4B8C3B60FDA2}" type="presParOf" srcId="{D148012C-143C-433E-A2DF-B02C4743DF0F}" destId="{1C6B7D04-EB6C-40DC-A0A0-6871B1C544BF}" srcOrd="0" destOrd="0" presId="urn:microsoft.com/office/officeart/2008/layout/LinedList"/>
    <dgm:cxn modelId="{DFE5079C-7E82-4559-B343-F1FADF919599}" type="presParOf" srcId="{D148012C-143C-433E-A2DF-B02C4743DF0F}" destId="{A87769BE-CB8B-4E5D-A5D3-143508915D66}" srcOrd="1" destOrd="0" presId="urn:microsoft.com/office/officeart/2008/layout/LinedList"/>
    <dgm:cxn modelId="{507FF32B-F822-4093-8A00-341215EEA1CC}" type="presParOf" srcId="{D148012C-143C-433E-A2DF-B02C4743DF0F}" destId="{17F058CF-85CB-4A17-99FD-02EB3C9CEBAE}" srcOrd="2" destOrd="0" presId="urn:microsoft.com/office/officeart/2008/layout/LinedList"/>
    <dgm:cxn modelId="{B8B3854B-71C2-4F65-ABF0-9FECD8DC2081}" type="presParOf" srcId="{A683B940-B275-45BE-B7CA-25CB31DF488F}" destId="{4CD5C441-26FC-4494-93C8-3BE124BF98DD}" srcOrd="2" destOrd="0" presId="urn:microsoft.com/office/officeart/2008/layout/LinedList"/>
    <dgm:cxn modelId="{3DA3BF43-0CAE-43DC-940E-73952D57816D}" type="presParOf" srcId="{A683B940-B275-45BE-B7CA-25CB31DF488F}" destId="{B2D3B93E-8A7D-4A49-A10E-AFBAD80033DF}" srcOrd="3" destOrd="0" presId="urn:microsoft.com/office/officeart/2008/layout/LinedList"/>
    <dgm:cxn modelId="{B0C1C160-542C-4500-99DE-C668819FB67D}" type="presParOf" srcId="{A683B940-B275-45BE-B7CA-25CB31DF488F}" destId="{53ACC190-EE50-4201-B3D6-B46DE08D7FA4}" srcOrd="4" destOrd="0" presId="urn:microsoft.com/office/officeart/2008/layout/LinedList"/>
    <dgm:cxn modelId="{659444A4-631A-473B-A67B-FC86FEB77769}" type="presParOf" srcId="{53ACC190-EE50-4201-B3D6-B46DE08D7FA4}" destId="{D2E885BD-F097-4952-8A92-DA605763297F}" srcOrd="0" destOrd="0" presId="urn:microsoft.com/office/officeart/2008/layout/LinedList"/>
    <dgm:cxn modelId="{D0D6A5C1-BE6B-4325-8AD5-093E78B5D9FD}" type="presParOf" srcId="{53ACC190-EE50-4201-B3D6-B46DE08D7FA4}" destId="{B56D6C4F-C85A-405A-AE5B-484C3DF1C385}" srcOrd="1" destOrd="0" presId="urn:microsoft.com/office/officeart/2008/layout/LinedList"/>
    <dgm:cxn modelId="{1FDA1AF8-5F02-44ED-A387-6F78D93ABD35}" type="presParOf" srcId="{53ACC190-EE50-4201-B3D6-B46DE08D7FA4}" destId="{B1B8F501-4F33-442A-915B-399E1716454D}" srcOrd="2" destOrd="0" presId="urn:microsoft.com/office/officeart/2008/layout/LinedList"/>
    <dgm:cxn modelId="{AE44BDCB-C668-42B9-8242-34294BA09858}" type="presParOf" srcId="{A683B940-B275-45BE-B7CA-25CB31DF488F}" destId="{DE95DCCB-9EEE-40C4-A2AC-55A120040662}" srcOrd="5" destOrd="0" presId="urn:microsoft.com/office/officeart/2008/layout/LinedList"/>
    <dgm:cxn modelId="{F91A2BC2-CDD0-4928-9C68-094C132A6800}" type="presParOf" srcId="{A683B940-B275-45BE-B7CA-25CB31DF488F}" destId="{E0EB7A47-163C-4D61-B151-A8411E31AB58}" srcOrd="6" destOrd="0" presId="urn:microsoft.com/office/officeart/2008/layout/LinedList"/>
    <dgm:cxn modelId="{4E707707-4905-43FD-B5E9-2033FA097466}" type="presParOf" srcId="{EDDDC135-F04E-4DF2-B578-BFADFE5571C8}" destId="{66BEA001-8F60-45F2-B2E9-C4850D889162}" srcOrd="2" destOrd="0" presId="urn:microsoft.com/office/officeart/2008/layout/LinedList"/>
    <dgm:cxn modelId="{B310B2B2-B917-4FA8-BA49-C17DDA8845F7}" type="presParOf" srcId="{EDDDC135-F04E-4DF2-B578-BFADFE5571C8}" destId="{AA7C4470-CC18-44CD-86DA-9A7E6EA54660}" srcOrd="3" destOrd="0" presId="urn:microsoft.com/office/officeart/2008/layout/LinedList"/>
    <dgm:cxn modelId="{1B47AC2F-89DF-4A96-9F31-D6CF7845D606}" type="presParOf" srcId="{AA7C4470-CC18-44CD-86DA-9A7E6EA54660}" destId="{B0F0403D-8B62-4F70-99E5-129A74BB0FD8}" srcOrd="0" destOrd="0" presId="urn:microsoft.com/office/officeart/2008/layout/LinedList"/>
    <dgm:cxn modelId="{A624C6D2-8801-4BA5-9B6C-ACA4F7E2DEF2}" type="presParOf" srcId="{AA7C4470-CC18-44CD-86DA-9A7E6EA54660}" destId="{6D064F08-3F14-4ED3-A834-80084CE29C1F}" srcOrd="1" destOrd="0" presId="urn:microsoft.com/office/officeart/2008/layout/LinedList"/>
    <dgm:cxn modelId="{13D557AF-6E55-449B-94B9-0CA51F096FC5}" type="presParOf" srcId="{6D064F08-3F14-4ED3-A834-80084CE29C1F}" destId="{BF9EB4A0-FB65-4751-B517-C08CE0C5A328}" srcOrd="0" destOrd="0" presId="urn:microsoft.com/office/officeart/2008/layout/LinedList"/>
    <dgm:cxn modelId="{CADDFFD7-F456-455A-9987-CECC6BB0255A}" type="presParOf" srcId="{6D064F08-3F14-4ED3-A834-80084CE29C1F}" destId="{3533ABC9-D596-4365-93C3-3135C10BBF1D}" srcOrd="1" destOrd="0" presId="urn:microsoft.com/office/officeart/2008/layout/LinedList"/>
    <dgm:cxn modelId="{AD1E6AD0-8E2C-44D3-8AD6-AA7474F49188}" type="presParOf" srcId="{3533ABC9-D596-4365-93C3-3135C10BBF1D}" destId="{C28C1176-6847-460F-8AA3-13BC21E37092}" srcOrd="0" destOrd="0" presId="urn:microsoft.com/office/officeart/2008/layout/LinedList"/>
    <dgm:cxn modelId="{B86AE86A-4631-42BA-8DAF-C18BB0FB2B29}" type="presParOf" srcId="{3533ABC9-D596-4365-93C3-3135C10BBF1D}" destId="{21B55EF5-DE80-4766-9E05-A8E28B47EFD4}" srcOrd="1" destOrd="0" presId="urn:microsoft.com/office/officeart/2008/layout/LinedList"/>
    <dgm:cxn modelId="{0CF3DF78-678B-4DAA-8C5C-E387EEE3FCD4}" type="presParOf" srcId="{3533ABC9-D596-4365-93C3-3135C10BBF1D}" destId="{18716AB1-24F3-4E49-878B-BE02A8ACFAB3}" srcOrd="2" destOrd="0" presId="urn:microsoft.com/office/officeart/2008/layout/LinedList"/>
    <dgm:cxn modelId="{48147599-4E9D-46B5-9B57-897AE6C9227E}" type="presParOf" srcId="{6D064F08-3F14-4ED3-A834-80084CE29C1F}" destId="{8221BD7C-CD75-4058-8867-C2EF80CB852E}" srcOrd="2" destOrd="0" presId="urn:microsoft.com/office/officeart/2008/layout/LinedList"/>
    <dgm:cxn modelId="{FA0E82F8-BF1E-4217-9894-B374D4908C89}" type="presParOf" srcId="{6D064F08-3F14-4ED3-A834-80084CE29C1F}" destId="{BB0DF033-1D4A-42E3-BD84-821B1235665A}" srcOrd="3" destOrd="0" presId="urn:microsoft.com/office/officeart/2008/layout/LinedList"/>
    <dgm:cxn modelId="{06237C9C-3624-4B6C-9CC3-F10AC2556BE2}" type="presParOf" srcId="{6D064F08-3F14-4ED3-A834-80084CE29C1F}" destId="{C86EF717-7626-4227-A8D1-9F248AFE6DD7}" srcOrd="4" destOrd="0" presId="urn:microsoft.com/office/officeart/2008/layout/LinedList"/>
    <dgm:cxn modelId="{AC5937D2-9B15-4ACD-BC11-44D9E3AC3305}" type="presParOf" srcId="{C86EF717-7626-4227-A8D1-9F248AFE6DD7}" destId="{3643290C-7BC6-4748-84F7-4C2175A4B397}" srcOrd="0" destOrd="0" presId="urn:microsoft.com/office/officeart/2008/layout/LinedList"/>
    <dgm:cxn modelId="{42B3CFF4-55D8-4B9B-9CBB-2A0FAA7EC4FB}" type="presParOf" srcId="{C86EF717-7626-4227-A8D1-9F248AFE6DD7}" destId="{D0381E5F-35D0-43A7-869A-0960A9C28D7D}" srcOrd="1" destOrd="0" presId="urn:microsoft.com/office/officeart/2008/layout/LinedList"/>
    <dgm:cxn modelId="{6AF1D82E-DC16-48BB-8081-C9E17841DCBC}" type="presParOf" srcId="{C86EF717-7626-4227-A8D1-9F248AFE6DD7}" destId="{3FBFE679-4AF9-42A7-9F06-E8FAEFA6657C}" srcOrd="2" destOrd="0" presId="urn:microsoft.com/office/officeart/2008/layout/LinedList"/>
    <dgm:cxn modelId="{DAFC6DB9-8525-40D6-BEC5-E1AC77A24BDC}" type="presParOf" srcId="{6D064F08-3F14-4ED3-A834-80084CE29C1F}" destId="{3B22D384-3926-43B6-AE52-F14B71861726}" srcOrd="5" destOrd="0" presId="urn:microsoft.com/office/officeart/2008/layout/LinedList"/>
    <dgm:cxn modelId="{8EB62CDB-67B5-485C-882E-3CEEEC283A91}" type="presParOf" srcId="{6D064F08-3F14-4ED3-A834-80084CE29C1F}" destId="{6241CD2F-C7AB-4AC2-9ED9-E21CB6A79FE5}" srcOrd="6" destOrd="0" presId="urn:microsoft.com/office/officeart/2008/layout/LinedList"/>
    <dgm:cxn modelId="{06D18278-B097-40A9-9C66-0A0AFB4EB83B}" type="presParOf" srcId="{EDDDC135-F04E-4DF2-B578-BFADFE5571C8}" destId="{078242FC-C807-4C04-92B6-03E29010E1C7}" srcOrd="4" destOrd="0" presId="urn:microsoft.com/office/officeart/2008/layout/LinedList"/>
    <dgm:cxn modelId="{DA2C608A-1459-4AA2-8748-34C8420E3DE2}" type="presParOf" srcId="{EDDDC135-F04E-4DF2-B578-BFADFE5571C8}" destId="{1F07239C-AE70-4411-B9D6-8B79C384A0E5}" srcOrd="5" destOrd="0" presId="urn:microsoft.com/office/officeart/2008/layout/LinedList"/>
    <dgm:cxn modelId="{8B907041-A7EA-4956-BE93-0C2795AC37B0}" type="presParOf" srcId="{1F07239C-AE70-4411-B9D6-8B79C384A0E5}" destId="{DDFDAB81-8A1E-45D5-B97C-319F5F9952B5}" srcOrd="0" destOrd="0" presId="urn:microsoft.com/office/officeart/2008/layout/LinedList"/>
    <dgm:cxn modelId="{E9848BE6-5E86-4E61-A01B-465BAAFE28D3}" type="presParOf" srcId="{1F07239C-AE70-4411-B9D6-8B79C384A0E5}" destId="{07D51336-F351-4F82-ADED-8EE3416F1C5D}" srcOrd="1" destOrd="0" presId="urn:microsoft.com/office/officeart/2008/layout/LinedList"/>
    <dgm:cxn modelId="{A4FCE906-871D-4B32-A352-9B3154E96987}" type="presParOf" srcId="{07D51336-F351-4F82-ADED-8EE3416F1C5D}" destId="{92F17026-3E1C-44BE-A447-C7D65582A516}" srcOrd="0" destOrd="0" presId="urn:microsoft.com/office/officeart/2008/layout/LinedList"/>
    <dgm:cxn modelId="{DD5A482B-F3A3-415A-94A9-36523BA337EF}" type="presParOf" srcId="{07D51336-F351-4F82-ADED-8EE3416F1C5D}" destId="{003A444D-FA64-4288-A745-AAC6938361F1}" srcOrd="1" destOrd="0" presId="urn:microsoft.com/office/officeart/2008/layout/LinedList"/>
    <dgm:cxn modelId="{26DECFFE-8287-45D8-ADD1-7417AF0043B8}" type="presParOf" srcId="{003A444D-FA64-4288-A745-AAC6938361F1}" destId="{6785D66A-4984-4838-8B0F-FC834BA59FBA}" srcOrd="0" destOrd="0" presId="urn:microsoft.com/office/officeart/2008/layout/LinedList"/>
    <dgm:cxn modelId="{F924EF24-6CCC-46A4-B67E-ECF5E2CBFAB1}" type="presParOf" srcId="{003A444D-FA64-4288-A745-AAC6938361F1}" destId="{DDAF6655-51BA-4EE3-8A34-2A306D18B94C}" srcOrd="1" destOrd="0" presId="urn:microsoft.com/office/officeart/2008/layout/LinedList"/>
    <dgm:cxn modelId="{2918E645-1091-422F-865D-E59564FA0C37}" type="presParOf" srcId="{003A444D-FA64-4288-A745-AAC6938361F1}" destId="{F7448079-4897-4DD9-A730-B33F2BEB4B0C}" srcOrd="2" destOrd="0" presId="urn:microsoft.com/office/officeart/2008/layout/LinedList"/>
    <dgm:cxn modelId="{74E91DB7-3BA2-47F2-91CD-230CC7C43F4D}" type="presParOf" srcId="{07D51336-F351-4F82-ADED-8EE3416F1C5D}" destId="{F847F716-D095-49F9-9556-1723B4127707}" srcOrd="2" destOrd="0" presId="urn:microsoft.com/office/officeart/2008/layout/LinedList"/>
    <dgm:cxn modelId="{73A04E15-3AF1-4F87-BC00-F243B95A8089}" type="presParOf" srcId="{07D51336-F351-4F82-ADED-8EE3416F1C5D}" destId="{9FA0817D-3B5D-4065-941E-5D954A2BE546}" srcOrd="3" destOrd="0" presId="urn:microsoft.com/office/officeart/2008/layout/LinedList"/>
    <dgm:cxn modelId="{BB94B4F4-AC1C-4972-8E99-0D77E5D6D141}" type="presParOf" srcId="{07D51336-F351-4F82-ADED-8EE3416F1C5D}" destId="{DAF8B6C9-C7A2-4A5A-A129-EB6E982BF8A6}" srcOrd="4" destOrd="0" presId="urn:microsoft.com/office/officeart/2008/layout/LinedList"/>
    <dgm:cxn modelId="{B4F42C9D-F71D-4304-B9DD-EB09C66D94C4}" type="presParOf" srcId="{DAF8B6C9-C7A2-4A5A-A129-EB6E982BF8A6}" destId="{FC7BCF77-5D9B-4E2D-9891-8BCF86250809}" srcOrd="0" destOrd="0" presId="urn:microsoft.com/office/officeart/2008/layout/LinedList"/>
    <dgm:cxn modelId="{1656CCF2-9DB1-49EF-ADFB-65F17B96A8EE}" type="presParOf" srcId="{DAF8B6C9-C7A2-4A5A-A129-EB6E982BF8A6}" destId="{35257501-BBA4-49C4-9988-08393E6D2E51}" srcOrd="1" destOrd="0" presId="urn:microsoft.com/office/officeart/2008/layout/LinedList"/>
    <dgm:cxn modelId="{51F09EDF-DBB9-4345-8466-1DF6BF9987E5}" type="presParOf" srcId="{DAF8B6C9-C7A2-4A5A-A129-EB6E982BF8A6}" destId="{9818CA75-280E-4E13-9F30-83B47C89AACE}" srcOrd="2" destOrd="0" presId="urn:microsoft.com/office/officeart/2008/layout/LinedList"/>
    <dgm:cxn modelId="{1C1287C3-8B0A-4525-A51D-F6E2420124EA}" type="presParOf" srcId="{07D51336-F351-4F82-ADED-8EE3416F1C5D}" destId="{7CC12C34-6BF1-4D92-AAB0-10A307FAB10E}" srcOrd="5" destOrd="0" presId="urn:microsoft.com/office/officeart/2008/layout/LinedList"/>
    <dgm:cxn modelId="{2C247E85-E392-4657-9655-1A98ACBFA04E}" type="presParOf" srcId="{07D51336-F351-4F82-ADED-8EE3416F1C5D}" destId="{7BD249CE-6E43-40ED-B00B-F02BB2DEB0CC}" srcOrd="6" destOrd="0" presId="urn:microsoft.com/office/officeart/2008/layout/LinedList"/>
    <dgm:cxn modelId="{46A2D238-3071-4E34-BB22-AB1FF80EB2C1}" type="presParOf" srcId="{EDDDC135-F04E-4DF2-B578-BFADFE5571C8}" destId="{935661F3-A65E-4887-BC91-7B589880396B}" srcOrd="6" destOrd="0" presId="urn:microsoft.com/office/officeart/2008/layout/LinedList"/>
    <dgm:cxn modelId="{78B2561A-AA74-4350-A858-DA794AA7A419}" type="presParOf" srcId="{EDDDC135-F04E-4DF2-B578-BFADFE5571C8}" destId="{83243EA1-2ABC-49F2-9DB6-54B4888534C9}" srcOrd="7" destOrd="0" presId="urn:microsoft.com/office/officeart/2008/layout/LinedList"/>
    <dgm:cxn modelId="{71147756-2BCA-45AF-811A-E11504F3C22A}" type="presParOf" srcId="{83243EA1-2ABC-49F2-9DB6-54B4888534C9}" destId="{E8FBA03E-772D-452A-A106-AC400E7AC897}" srcOrd="0" destOrd="0" presId="urn:microsoft.com/office/officeart/2008/layout/LinedList"/>
    <dgm:cxn modelId="{A8E5638A-86C4-447A-9256-2AAB240B5475}" type="presParOf" srcId="{83243EA1-2ABC-49F2-9DB6-54B4888534C9}" destId="{AD0FA17C-DAB1-4B40-9C83-E2C0950AA6B8}" srcOrd="1" destOrd="0" presId="urn:microsoft.com/office/officeart/2008/layout/LinedList"/>
    <dgm:cxn modelId="{9E1D0FCC-F976-45FE-9125-73984146AB07}" type="presParOf" srcId="{AD0FA17C-DAB1-4B40-9C83-E2C0950AA6B8}" destId="{C3A76705-609B-42CF-9130-FF09DA6EBFC9}" srcOrd="0" destOrd="0" presId="urn:microsoft.com/office/officeart/2008/layout/LinedList"/>
    <dgm:cxn modelId="{73776294-7615-42C4-AB77-ACF28632A3A6}" type="presParOf" srcId="{AD0FA17C-DAB1-4B40-9C83-E2C0950AA6B8}" destId="{88DCF461-50ED-449F-A425-B78B86FC12C6}" srcOrd="1" destOrd="0" presId="urn:microsoft.com/office/officeart/2008/layout/LinedList"/>
    <dgm:cxn modelId="{2B0140EA-6486-4C93-B958-49E3ADFC66D8}" type="presParOf" srcId="{88DCF461-50ED-449F-A425-B78B86FC12C6}" destId="{3BD5DAAC-0D91-4752-ADA0-93F385E76844}" srcOrd="0" destOrd="0" presId="urn:microsoft.com/office/officeart/2008/layout/LinedList"/>
    <dgm:cxn modelId="{8D74F48A-789E-4874-9179-8B15E37D1F9C}" type="presParOf" srcId="{88DCF461-50ED-449F-A425-B78B86FC12C6}" destId="{837DAEA0-DC05-4DCB-8B8B-DEA3943DF2D2}" srcOrd="1" destOrd="0" presId="urn:microsoft.com/office/officeart/2008/layout/LinedList"/>
    <dgm:cxn modelId="{F12AFBCB-5DE7-4619-AB50-9BD505520FED}" type="presParOf" srcId="{88DCF461-50ED-449F-A425-B78B86FC12C6}" destId="{8F27C8E1-D8BE-411D-930C-F8CA3C2623DD}" srcOrd="2" destOrd="0" presId="urn:microsoft.com/office/officeart/2008/layout/LinedList"/>
    <dgm:cxn modelId="{27889AA1-4C4A-46EE-91B9-885F7B7246D3}" type="presParOf" srcId="{AD0FA17C-DAB1-4B40-9C83-E2C0950AA6B8}" destId="{24FC4260-67CC-4886-B12D-DF29233B5DE9}" srcOrd="2" destOrd="0" presId="urn:microsoft.com/office/officeart/2008/layout/LinedList"/>
    <dgm:cxn modelId="{A2C84CEF-3F5D-41F0-8289-D48C7ADCF3D8}" type="presParOf" srcId="{AD0FA17C-DAB1-4B40-9C83-E2C0950AA6B8}" destId="{DBB2A9CD-EEEB-4377-BC3C-D676D7D75A4A}" srcOrd="3" destOrd="0" presId="urn:microsoft.com/office/officeart/2008/layout/LinedList"/>
    <dgm:cxn modelId="{1210991E-0F1A-4359-9201-3E9968678D11}" type="presParOf" srcId="{AD0FA17C-DAB1-4B40-9C83-E2C0950AA6B8}" destId="{3A3C91D1-D791-48FD-9957-A57D1D67DDBD}" srcOrd="4" destOrd="0" presId="urn:microsoft.com/office/officeart/2008/layout/LinedList"/>
    <dgm:cxn modelId="{E0328698-5C70-487C-87FA-D00E87F6031D}" type="presParOf" srcId="{3A3C91D1-D791-48FD-9957-A57D1D67DDBD}" destId="{A3F530CB-B5EA-4265-B66E-1CD4065ADC37}" srcOrd="0" destOrd="0" presId="urn:microsoft.com/office/officeart/2008/layout/LinedList"/>
    <dgm:cxn modelId="{5FDFBC14-C836-453C-AA8E-CB99A521F330}" type="presParOf" srcId="{3A3C91D1-D791-48FD-9957-A57D1D67DDBD}" destId="{67EC06E0-7A83-48EC-93A1-4D8F3406BCF8}" srcOrd="1" destOrd="0" presId="urn:microsoft.com/office/officeart/2008/layout/LinedList"/>
    <dgm:cxn modelId="{0B1D1B0C-0D68-4274-B733-9AF8D18E328A}" type="presParOf" srcId="{3A3C91D1-D791-48FD-9957-A57D1D67DDBD}" destId="{FB2216A9-2BEE-4F78-A2CE-45F55141D286}" srcOrd="2" destOrd="0" presId="urn:microsoft.com/office/officeart/2008/layout/LinedList"/>
    <dgm:cxn modelId="{1B1349C8-E058-481A-A616-C7CC7A9BFB23}" type="presParOf" srcId="{AD0FA17C-DAB1-4B40-9C83-E2C0950AA6B8}" destId="{7540A908-7CED-42CC-83AE-6CA2C4D1073B}" srcOrd="5" destOrd="0" presId="urn:microsoft.com/office/officeart/2008/layout/LinedList"/>
    <dgm:cxn modelId="{D1CE8E6A-FF9B-4DC5-8D5D-943498996B47}" type="presParOf" srcId="{AD0FA17C-DAB1-4B40-9C83-E2C0950AA6B8}" destId="{B65E0B1E-BEF4-49A0-B1E7-1971C233E1C4}" srcOrd="6" destOrd="0" presId="urn:microsoft.com/office/officeart/2008/layout/LinedList"/>
    <dgm:cxn modelId="{9A996968-B79A-4DA1-AAAF-CC08EE720E11}" type="presParOf" srcId="{EDDDC135-F04E-4DF2-B578-BFADFE5571C8}" destId="{5680B245-6C6F-4E0C-9D5C-76E87C93D9DA}" srcOrd="8" destOrd="0" presId="urn:microsoft.com/office/officeart/2008/layout/LinedList"/>
    <dgm:cxn modelId="{8F42ACE8-B017-4053-8018-E06C3DF6EEAC}" type="presParOf" srcId="{EDDDC135-F04E-4DF2-B578-BFADFE5571C8}" destId="{0AA46EDE-4D7A-44D7-B304-EF55D455CF66}" srcOrd="9" destOrd="0" presId="urn:microsoft.com/office/officeart/2008/layout/LinedList"/>
    <dgm:cxn modelId="{A91118A6-9E8B-438D-B2AC-F3EFF289BEE0}" type="presParOf" srcId="{0AA46EDE-4D7A-44D7-B304-EF55D455CF66}" destId="{D4EFF492-EA58-4263-847F-0DA36A31FFD7}" srcOrd="0" destOrd="0" presId="urn:microsoft.com/office/officeart/2008/layout/LinedList"/>
    <dgm:cxn modelId="{6A427B04-02BB-4B34-A97A-6EB692E79939}" type="presParOf" srcId="{0AA46EDE-4D7A-44D7-B304-EF55D455CF66}" destId="{32228537-11C7-4EC8-9649-357FFA69B72D}" srcOrd="1" destOrd="0" presId="urn:microsoft.com/office/officeart/2008/layout/LinedList"/>
    <dgm:cxn modelId="{9911EDBB-FE99-4ED5-9727-ADCE8DA719BF}" type="presParOf" srcId="{32228537-11C7-4EC8-9649-357FFA69B72D}" destId="{2F2E940A-8232-4852-A69A-AD3EB6E263FA}" srcOrd="0" destOrd="0" presId="urn:microsoft.com/office/officeart/2008/layout/LinedList"/>
    <dgm:cxn modelId="{D82AB293-0C45-4DD9-BF0A-37D2B9328213}" type="presParOf" srcId="{32228537-11C7-4EC8-9649-357FFA69B72D}" destId="{CE611391-CC49-4460-881E-92637263D2F2}" srcOrd="1" destOrd="0" presId="urn:microsoft.com/office/officeart/2008/layout/LinedList"/>
    <dgm:cxn modelId="{CBFDAC88-AE39-46D0-BCE6-90EFBAF413A6}" type="presParOf" srcId="{CE611391-CC49-4460-881E-92637263D2F2}" destId="{8CACF8DB-9246-44B8-A97A-8D3641C5594E}" srcOrd="0" destOrd="0" presId="urn:microsoft.com/office/officeart/2008/layout/LinedList"/>
    <dgm:cxn modelId="{F9F820F5-13C2-49E5-8708-F6777BA0448F}" type="presParOf" srcId="{CE611391-CC49-4460-881E-92637263D2F2}" destId="{505C1A92-57D6-48A1-83F3-2A90E49A3E32}" srcOrd="1" destOrd="0" presId="urn:microsoft.com/office/officeart/2008/layout/LinedList"/>
    <dgm:cxn modelId="{ADC8701B-0B82-41A1-AB23-4DB5DF1F5A02}" type="presParOf" srcId="{CE611391-CC49-4460-881E-92637263D2F2}" destId="{B30E47ED-BF61-436A-9F3A-F7FAA76FB3A8}" srcOrd="2" destOrd="0" presId="urn:microsoft.com/office/officeart/2008/layout/LinedList"/>
    <dgm:cxn modelId="{D9AFA64F-EDF4-45D5-BB0E-ACE9FFF93F98}" type="presParOf" srcId="{32228537-11C7-4EC8-9649-357FFA69B72D}" destId="{7E106A7E-0423-4D2C-BA11-92A55176C614}" srcOrd="2" destOrd="0" presId="urn:microsoft.com/office/officeart/2008/layout/LinedList"/>
    <dgm:cxn modelId="{77F31ECC-5ABC-4D3D-9199-2F1B54F59DAC}" type="presParOf" srcId="{32228537-11C7-4EC8-9649-357FFA69B72D}" destId="{4ABACA54-0200-469A-B162-1B7F5F306524}" srcOrd="3" destOrd="0" presId="urn:microsoft.com/office/officeart/2008/layout/LinedList"/>
    <dgm:cxn modelId="{C736EFAB-F516-4D58-8EBE-622B46FA8A44}" type="presParOf" srcId="{32228537-11C7-4EC8-9649-357FFA69B72D}" destId="{9713D47D-1FCE-4568-BB40-0CD68647A596}" srcOrd="4" destOrd="0" presId="urn:microsoft.com/office/officeart/2008/layout/LinedList"/>
    <dgm:cxn modelId="{DB66BB4F-7B63-4ECB-8C9C-7B0934BCD8B0}" type="presParOf" srcId="{9713D47D-1FCE-4568-BB40-0CD68647A596}" destId="{33C629D3-4AAE-46E9-A074-FBC5D58F59DC}" srcOrd="0" destOrd="0" presId="urn:microsoft.com/office/officeart/2008/layout/LinedList"/>
    <dgm:cxn modelId="{BE806049-86B4-4ECC-8A29-A6EBC6E0DD6B}" type="presParOf" srcId="{9713D47D-1FCE-4568-BB40-0CD68647A596}" destId="{47A2ED46-93CE-46ED-8A64-877FF0989E08}" srcOrd="1" destOrd="0" presId="urn:microsoft.com/office/officeart/2008/layout/LinedList"/>
    <dgm:cxn modelId="{E869286B-6C40-46A6-BC78-FC8546D061FD}" type="presParOf" srcId="{9713D47D-1FCE-4568-BB40-0CD68647A596}" destId="{EB265569-CC4B-4F4A-8421-6644DF686A04}" srcOrd="2" destOrd="0" presId="urn:microsoft.com/office/officeart/2008/layout/LinedList"/>
    <dgm:cxn modelId="{674F04BA-970E-444F-ABAB-4F0021AC805A}" type="presParOf" srcId="{32228537-11C7-4EC8-9649-357FFA69B72D}" destId="{C51D00AB-D014-4FF2-9C2C-02BEEF712AE5}" srcOrd="5" destOrd="0" presId="urn:microsoft.com/office/officeart/2008/layout/LinedList"/>
    <dgm:cxn modelId="{9D271818-CEA5-49CC-B1D0-3C893C638D7F}" type="presParOf" srcId="{32228537-11C7-4EC8-9649-357FFA69B72D}" destId="{F8398B5C-E882-470B-9E85-173D82F12638}" srcOrd="6" destOrd="0" presId="urn:microsoft.com/office/officeart/2008/layout/LinedList"/>
    <dgm:cxn modelId="{416EEEDF-D72D-4042-A337-F785F005242D}" type="presParOf" srcId="{EDDDC135-F04E-4DF2-B578-BFADFE5571C8}" destId="{60E73099-9B5E-4EA4-8885-ECF0162DFD52}" srcOrd="10" destOrd="0" presId="urn:microsoft.com/office/officeart/2008/layout/LinedList"/>
    <dgm:cxn modelId="{FF4C873B-55EF-48C3-8457-AAE106BB394E}" type="presParOf" srcId="{EDDDC135-F04E-4DF2-B578-BFADFE5571C8}" destId="{B0C929EC-6A4A-4A3C-BF99-C218FD3A64AF}" srcOrd="11" destOrd="0" presId="urn:microsoft.com/office/officeart/2008/layout/LinedList"/>
    <dgm:cxn modelId="{636F28E6-4F5D-4D2B-ACC3-8D1D7287C2F1}" type="presParOf" srcId="{B0C929EC-6A4A-4A3C-BF99-C218FD3A64AF}" destId="{F422D8D1-B2AC-4000-9A89-AD87CFD5CED8}" srcOrd="0" destOrd="0" presId="urn:microsoft.com/office/officeart/2008/layout/LinedList"/>
    <dgm:cxn modelId="{2FAE3EEE-956E-4181-A676-8F95F44CBAAD}" type="presParOf" srcId="{B0C929EC-6A4A-4A3C-BF99-C218FD3A64AF}" destId="{B48B4FC5-B51A-4425-97C5-DB36013F6592}" srcOrd="1" destOrd="0" presId="urn:microsoft.com/office/officeart/2008/layout/LinedList"/>
    <dgm:cxn modelId="{526F81D4-A17E-4F7A-BFC3-56E09E160B08}" type="presParOf" srcId="{B48B4FC5-B51A-4425-97C5-DB36013F6592}" destId="{478061F2-1AC8-40B7-9D24-6F53AE90AB9D}" srcOrd="0" destOrd="0" presId="urn:microsoft.com/office/officeart/2008/layout/LinedList"/>
    <dgm:cxn modelId="{1ED57D8C-863A-40C5-A952-E31B5CD0A8AA}" type="presParOf" srcId="{B48B4FC5-B51A-4425-97C5-DB36013F6592}" destId="{CACA8C81-D70C-467D-8388-70E9681C4CC0}" srcOrd="1" destOrd="0" presId="urn:microsoft.com/office/officeart/2008/layout/LinedList"/>
    <dgm:cxn modelId="{8C6437E7-A336-4A3A-A33E-169284FDE41E}" type="presParOf" srcId="{CACA8C81-D70C-467D-8388-70E9681C4CC0}" destId="{EA47E549-F5E9-4EDC-BD79-4BEEE8B416F2}" srcOrd="0" destOrd="0" presId="urn:microsoft.com/office/officeart/2008/layout/LinedList"/>
    <dgm:cxn modelId="{49D94481-88AA-42BC-AF1F-A1F34F429231}" type="presParOf" srcId="{CACA8C81-D70C-467D-8388-70E9681C4CC0}" destId="{8D66C143-9112-4C7E-BF25-0E4C359A38F4}" srcOrd="1" destOrd="0" presId="urn:microsoft.com/office/officeart/2008/layout/LinedList"/>
    <dgm:cxn modelId="{B7DEBAEA-BCB4-42EA-8E0E-D9202EEC9174}" type="presParOf" srcId="{CACA8C81-D70C-467D-8388-70E9681C4CC0}" destId="{70F5B887-D9B6-433E-AFD2-B70CB8504921}" srcOrd="2" destOrd="0" presId="urn:microsoft.com/office/officeart/2008/layout/LinedList"/>
    <dgm:cxn modelId="{93B90985-FE3A-49AB-A8E9-C22519ACDC14}" type="presParOf" srcId="{B48B4FC5-B51A-4425-97C5-DB36013F6592}" destId="{66B8BFEF-E365-40A6-834F-EBA987C9F293}" srcOrd="2" destOrd="0" presId="urn:microsoft.com/office/officeart/2008/layout/LinedList"/>
    <dgm:cxn modelId="{92D8347B-308E-4FD1-BD5A-C04BCDA65844}" type="presParOf" srcId="{B48B4FC5-B51A-4425-97C5-DB36013F6592}" destId="{0220644A-642D-4C98-A46C-1828ACBAA902}" srcOrd="3" destOrd="0" presId="urn:microsoft.com/office/officeart/2008/layout/LinedList"/>
    <dgm:cxn modelId="{02606513-3E51-4B4B-8EFA-A1710D9BB7B8}" type="presParOf" srcId="{B48B4FC5-B51A-4425-97C5-DB36013F6592}" destId="{B70BD57B-F813-4B18-B46B-FB26AB2C34EC}" srcOrd="4" destOrd="0" presId="urn:microsoft.com/office/officeart/2008/layout/LinedList"/>
    <dgm:cxn modelId="{FC416677-947A-416F-85B1-AC25049318F6}" type="presParOf" srcId="{B70BD57B-F813-4B18-B46B-FB26AB2C34EC}" destId="{DAEA2F6D-46FF-46F6-AA94-2D89190B7EF6}" srcOrd="0" destOrd="0" presId="urn:microsoft.com/office/officeart/2008/layout/LinedList"/>
    <dgm:cxn modelId="{083BDE53-8F3B-46E1-A8F3-8B0D888D7BC0}" type="presParOf" srcId="{B70BD57B-F813-4B18-B46B-FB26AB2C34EC}" destId="{E489E2BA-60DB-4BC1-978B-90770537D98A}" srcOrd="1" destOrd="0" presId="urn:microsoft.com/office/officeart/2008/layout/LinedList"/>
    <dgm:cxn modelId="{2E88DED2-C9B8-498F-B53B-EE504A3310DF}" type="presParOf" srcId="{B70BD57B-F813-4B18-B46B-FB26AB2C34EC}" destId="{FA8B1B09-B395-4F16-94B4-63B7E9BCD3DF}" srcOrd="2" destOrd="0" presId="urn:microsoft.com/office/officeart/2008/layout/LinedList"/>
    <dgm:cxn modelId="{2E1253E4-EDCE-47B1-B101-2CF50C2D6A64}" type="presParOf" srcId="{B48B4FC5-B51A-4425-97C5-DB36013F6592}" destId="{D72637E4-5078-4CE1-87FA-AF594BD4A158}" srcOrd="5" destOrd="0" presId="urn:microsoft.com/office/officeart/2008/layout/LinedList"/>
    <dgm:cxn modelId="{415A006F-96C3-4A1E-9ED4-7269420F6E30}" type="presParOf" srcId="{B48B4FC5-B51A-4425-97C5-DB36013F6592}" destId="{D813009C-A8E7-4F73-AC1F-B4C509CB5EFD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F6E54E-0C24-4E56-B25D-EAF7506E9A4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4E97C6-C2E8-49ED-870E-AABF0E0081A6}">
      <dgm:prSet phldrT="[Text]"/>
      <dgm:spPr/>
      <dgm:t>
        <a:bodyPr/>
        <a:lstStyle/>
        <a:p>
          <a:r>
            <a:rPr lang="en-US" dirty="0"/>
            <a:t>B.14</a:t>
          </a:r>
        </a:p>
      </dgm:t>
    </dgm:pt>
    <dgm:pt modelId="{252C3185-1F12-4D30-8B56-79A8FC1D5EA6}" type="parTrans" cxnId="{2A6A0D6E-5E25-4D11-ADF5-9CA2729AC824}">
      <dgm:prSet/>
      <dgm:spPr/>
      <dgm:t>
        <a:bodyPr/>
        <a:lstStyle/>
        <a:p>
          <a:endParaRPr lang="en-US"/>
        </a:p>
      </dgm:t>
    </dgm:pt>
    <dgm:pt modelId="{0EF95695-1CAC-4920-A879-D990FA483EF2}" type="sibTrans" cxnId="{2A6A0D6E-5E25-4D11-ADF5-9CA2729AC824}">
      <dgm:prSet/>
      <dgm:spPr/>
      <dgm:t>
        <a:bodyPr/>
        <a:lstStyle/>
        <a:p>
          <a:endParaRPr lang="en-US"/>
        </a:p>
      </dgm:t>
    </dgm:pt>
    <dgm:pt modelId="{91242824-61FC-4D61-8C70-A2463FB33374}">
      <dgm:prSet phldrT="[Text]"/>
      <dgm:spPr/>
      <dgm:t>
        <a:bodyPr/>
        <a:lstStyle/>
        <a:p>
          <a:r>
            <a:rPr lang="en-US" dirty="0"/>
            <a:t>B.15 </a:t>
          </a:r>
        </a:p>
        <a:p>
          <a:r>
            <a:rPr lang="en-US" dirty="0"/>
            <a:t>(or B.16?)</a:t>
          </a:r>
        </a:p>
      </dgm:t>
    </dgm:pt>
    <dgm:pt modelId="{414CDB54-D9D2-4FED-8CE7-F7D688A19CE6}" type="parTrans" cxnId="{F528EFA4-E3B4-41E9-8BE6-7D3CE4DD63DE}">
      <dgm:prSet/>
      <dgm:spPr/>
      <dgm:t>
        <a:bodyPr/>
        <a:lstStyle/>
        <a:p>
          <a:endParaRPr lang="en-US"/>
        </a:p>
      </dgm:t>
    </dgm:pt>
    <dgm:pt modelId="{AC498079-83D6-4497-BAA6-869A7A10F37A}" type="sibTrans" cxnId="{F528EFA4-E3B4-41E9-8BE6-7D3CE4DD63DE}">
      <dgm:prSet/>
      <dgm:spPr/>
      <dgm:t>
        <a:bodyPr/>
        <a:lstStyle/>
        <a:p>
          <a:endParaRPr lang="en-US"/>
        </a:p>
      </dgm:t>
    </dgm:pt>
    <dgm:pt modelId="{FDBA4B27-8E66-4283-9D9D-95C02092DB87}">
      <dgm:prSet phldrT="[Text]"/>
      <dgm:spPr/>
      <dgm:t>
        <a:bodyPr/>
        <a:lstStyle/>
        <a:p>
          <a:r>
            <a:rPr lang="en-US" dirty="0"/>
            <a:t>B.17?</a:t>
          </a:r>
        </a:p>
      </dgm:t>
    </dgm:pt>
    <dgm:pt modelId="{632FCE01-7291-40BC-80F3-DB12C3E48D8D}" type="parTrans" cxnId="{43F32D46-A2ED-4631-AEEB-58119518A1AB}">
      <dgm:prSet/>
      <dgm:spPr/>
      <dgm:t>
        <a:bodyPr/>
        <a:lstStyle/>
        <a:p>
          <a:endParaRPr lang="en-US"/>
        </a:p>
      </dgm:t>
    </dgm:pt>
    <dgm:pt modelId="{098ECFD4-0CEC-45FF-846D-D9F4864D5D0F}" type="sibTrans" cxnId="{43F32D46-A2ED-4631-AEEB-58119518A1AB}">
      <dgm:prSet/>
      <dgm:spPr/>
      <dgm:t>
        <a:bodyPr/>
        <a:lstStyle/>
        <a:p>
          <a:endParaRPr lang="en-US"/>
        </a:p>
      </dgm:t>
    </dgm:pt>
    <dgm:pt modelId="{8A72D7D2-EBE8-4848-AA32-E2979E8E412C}">
      <dgm:prSet phldrT="[Text]"/>
      <dgm:spPr/>
      <dgm:t>
        <a:bodyPr/>
        <a:lstStyle/>
        <a:p>
          <a:r>
            <a:rPr lang="en-US" dirty="0"/>
            <a:t>B.19?</a:t>
          </a:r>
        </a:p>
      </dgm:t>
    </dgm:pt>
    <dgm:pt modelId="{44B71D29-5CF6-4098-A3BC-B59197755760}" type="parTrans" cxnId="{8BD21170-8B88-4CB7-8AF9-4CFCCA687732}">
      <dgm:prSet/>
      <dgm:spPr/>
      <dgm:t>
        <a:bodyPr/>
        <a:lstStyle/>
        <a:p>
          <a:endParaRPr lang="en-US"/>
        </a:p>
      </dgm:t>
    </dgm:pt>
    <dgm:pt modelId="{01C9783F-1C4A-4B95-97BD-6AEFEA51B18C}" type="sibTrans" cxnId="{8BD21170-8B88-4CB7-8AF9-4CFCCA687732}">
      <dgm:prSet/>
      <dgm:spPr/>
      <dgm:t>
        <a:bodyPr/>
        <a:lstStyle/>
        <a:p>
          <a:endParaRPr lang="en-US"/>
        </a:p>
      </dgm:t>
    </dgm:pt>
    <dgm:pt modelId="{D9BDA30A-183C-4234-87F0-AF8995A1FF8E}" type="pres">
      <dgm:prSet presAssocID="{67F6E54E-0C24-4E56-B25D-EAF7506E9A4B}" presName="CompostProcess" presStyleCnt="0">
        <dgm:presLayoutVars>
          <dgm:dir/>
          <dgm:resizeHandles val="exact"/>
        </dgm:presLayoutVars>
      </dgm:prSet>
      <dgm:spPr/>
    </dgm:pt>
    <dgm:pt modelId="{CBA3676F-074C-434A-B794-00A10742CA26}" type="pres">
      <dgm:prSet presAssocID="{67F6E54E-0C24-4E56-B25D-EAF7506E9A4B}" presName="arrow" presStyleLbl="bgShp" presStyleIdx="0" presStyleCnt="1"/>
      <dgm:spPr/>
    </dgm:pt>
    <dgm:pt modelId="{E3601E9B-6483-46E4-BBB2-A4C5813BE915}" type="pres">
      <dgm:prSet presAssocID="{67F6E54E-0C24-4E56-B25D-EAF7506E9A4B}" presName="linearProcess" presStyleCnt="0"/>
      <dgm:spPr/>
    </dgm:pt>
    <dgm:pt modelId="{1477B83E-99BE-45FA-AA49-5987C6B46C35}" type="pres">
      <dgm:prSet presAssocID="{174E97C6-C2E8-49ED-870E-AABF0E0081A6}" presName="textNode" presStyleLbl="node1" presStyleIdx="0" presStyleCnt="4">
        <dgm:presLayoutVars>
          <dgm:bulletEnabled val="1"/>
        </dgm:presLayoutVars>
      </dgm:prSet>
      <dgm:spPr/>
    </dgm:pt>
    <dgm:pt modelId="{46BB9E32-F9DC-4162-979D-3492AE508C94}" type="pres">
      <dgm:prSet presAssocID="{0EF95695-1CAC-4920-A879-D990FA483EF2}" presName="sibTrans" presStyleCnt="0"/>
      <dgm:spPr/>
    </dgm:pt>
    <dgm:pt modelId="{CBCD1180-C9E2-46E2-8C74-54A8D5AD9916}" type="pres">
      <dgm:prSet presAssocID="{91242824-61FC-4D61-8C70-A2463FB33374}" presName="textNode" presStyleLbl="node1" presStyleIdx="1" presStyleCnt="4">
        <dgm:presLayoutVars>
          <dgm:bulletEnabled val="1"/>
        </dgm:presLayoutVars>
      </dgm:prSet>
      <dgm:spPr/>
    </dgm:pt>
    <dgm:pt modelId="{B99DEABE-40E9-48DA-A9CA-07D1D7145BC5}" type="pres">
      <dgm:prSet presAssocID="{AC498079-83D6-4497-BAA6-869A7A10F37A}" presName="sibTrans" presStyleCnt="0"/>
      <dgm:spPr/>
    </dgm:pt>
    <dgm:pt modelId="{89B0901C-5F36-4F1C-B172-267074822FC4}" type="pres">
      <dgm:prSet presAssocID="{FDBA4B27-8E66-4283-9D9D-95C02092DB87}" presName="textNode" presStyleLbl="node1" presStyleIdx="2" presStyleCnt="4">
        <dgm:presLayoutVars>
          <dgm:bulletEnabled val="1"/>
        </dgm:presLayoutVars>
      </dgm:prSet>
      <dgm:spPr/>
    </dgm:pt>
    <dgm:pt modelId="{24966564-C2E0-489C-AF1A-8D638ED77062}" type="pres">
      <dgm:prSet presAssocID="{098ECFD4-0CEC-45FF-846D-D9F4864D5D0F}" presName="sibTrans" presStyleCnt="0"/>
      <dgm:spPr/>
    </dgm:pt>
    <dgm:pt modelId="{BBC5898A-2A2F-4741-952C-1BF9DDDFE37F}" type="pres">
      <dgm:prSet presAssocID="{8A72D7D2-EBE8-4848-AA32-E2979E8E412C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548E6B2C-73DC-4D1E-9A58-EE4CCB2A4E1B}" type="presOf" srcId="{91242824-61FC-4D61-8C70-A2463FB33374}" destId="{CBCD1180-C9E2-46E2-8C74-54A8D5AD9916}" srcOrd="0" destOrd="0" presId="urn:microsoft.com/office/officeart/2005/8/layout/hProcess9"/>
    <dgm:cxn modelId="{EC10A033-E043-4A78-A38C-8B14D8FF5A4C}" type="presOf" srcId="{67F6E54E-0C24-4E56-B25D-EAF7506E9A4B}" destId="{D9BDA30A-183C-4234-87F0-AF8995A1FF8E}" srcOrd="0" destOrd="0" presId="urn:microsoft.com/office/officeart/2005/8/layout/hProcess9"/>
    <dgm:cxn modelId="{43F32D46-A2ED-4631-AEEB-58119518A1AB}" srcId="{67F6E54E-0C24-4E56-B25D-EAF7506E9A4B}" destId="{FDBA4B27-8E66-4283-9D9D-95C02092DB87}" srcOrd="2" destOrd="0" parTransId="{632FCE01-7291-40BC-80F3-DB12C3E48D8D}" sibTransId="{098ECFD4-0CEC-45FF-846D-D9F4864D5D0F}"/>
    <dgm:cxn modelId="{2A6A0D6E-5E25-4D11-ADF5-9CA2729AC824}" srcId="{67F6E54E-0C24-4E56-B25D-EAF7506E9A4B}" destId="{174E97C6-C2E8-49ED-870E-AABF0E0081A6}" srcOrd="0" destOrd="0" parTransId="{252C3185-1F12-4D30-8B56-79A8FC1D5EA6}" sibTransId="{0EF95695-1CAC-4920-A879-D990FA483EF2}"/>
    <dgm:cxn modelId="{8BD21170-8B88-4CB7-8AF9-4CFCCA687732}" srcId="{67F6E54E-0C24-4E56-B25D-EAF7506E9A4B}" destId="{8A72D7D2-EBE8-4848-AA32-E2979E8E412C}" srcOrd="3" destOrd="0" parTransId="{44B71D29-5CF6-4098-A3BC-B59197755760}" sibTransId="{01C9783F-1C4A-4B95-97BD-6AEFEA51B18C}"/>
    <dgm:cxn modelId="{2D841F8B-2B5D-4C2C-A8B6-2D3C928E04DF}" type="presOf" srcId="{FDBA4B27-8E66-4283-9D9D-95C02092DB87}" destId="{89B0901C-5F36-4F1C-B172-267074822FC4}" srcOrd="0" destOrd="0" presId="urn:microsoft.com/office/officeart/2005/8/layout/hProcess9"/>
    <dgm:cxn modelId="{1E03FC90-876B-4712-8EEF-F955EA9FB549}" type="presOf" srcId="{8A72D7D2-EBE8-4848-AA32-E2979E8E412C}" destId="{BBC5898A-2A2F-4741-952C-1BF9DDDFE37F}" srcOrd="0" destOrd="0" presId="urn:microsoft.com/office/officeart/2005/8/layout/hProcess9"/>
    <dgm:cxn modelId="{F528EFA4-E3B4-41E9-8BE6-7D3CE4DD63DE}" srcId="{67F6E54E-0C24-4E56-B25D-EAF7506E9A4B}" destId="{91242824-61FC-4D61-8C70-A2463FB33374}" srcOrd="1" destOrd="0" parTransId="{414CDB54-D9D2-4FED-8CE7-F7D688A19CE6}" sibTransId="{AC498079-83D6-4497-BAA6-869A7A10F37A}"/>
    <dgm:cxn modelId="{24DF44F5-E61D-43BC-A44D-6545C97C7563}" type="presOf" srcId="{174E97C6-C2E8-49ED-870E-AABF0E0081A6}" destId="{1477B83E-99BE-45FA-AA49-5987C6B46C35}" srcOrd="0" destOrd="0" presId="urn:microsoft.com/office/officeart/2005/8/layout/hProcess9"/>
    <dgm:cxn modelId="{E8010D25-5CE0-41CE-9C0E-EBAC8E13ED75}" type="presParOf" srcId="{D9BDA30A-183C-4234-87F0-AF8995A1FF8E}" destId="{CBA3676F-074C-434A-B794-00A10742CA26}" srcOrd="0" destOrd="0" presId="urn:microsoft.com/office/officeart/2005/8/layout/hProcess9"/>
    <dgm:cxn modelId="{4394B37D-C561-481D-B901-ECFF91A53AA5}" type="presParOf" srcId="{D9BDA30A-183C-4234-87F0-AF8995A1FF8E}" destId="{E3601E9B-6483-46E4-BBB2-A4C5813BE915}" srcOrd="1" destOrd="0" presId="urn:microsoft.com/office/officeart/2005/8/layout/hProcess9"/>
    <dgm:cxn modelId="{78D8FEC1-AC46-4654-9729-5AAECB7280AE}" type="presParOf" srcId="{E3601E9B-6483-46E4-BBB2-A4C5813BE915}" destId="{1477B83E-99BE-45FA-AA49-5987C6B46C35}" srcOrd="0" destOrd="0" presId="urn:microsoft.com/office/officeart/2005/8/layout/hProcess9"/>
    <dgm:cxn modelId="{855AA84B-39D1-48A5-8368-CC935E2E0238}" type="presParOf" srcId="{E3601E9B-6483-46E4-BBB2-A4C5813BE915}" destId="{46BB9E32-F9DC-4162-979D-3492AE508C94}" srcOrd="1" destOrd="0" presId="urn:microsoft.com/office/officeart/2005/8/layout/hProcess9"/>
    <dgm:cxn modelId="{547CC118-DE64-49BD-867B-8E3978EE7612}" type="presParOf" srcId="{E3601E9B-6483-46E4-BBB2-A4C5813BE915}" destId="{CBCD1180-C9E2-46E2-8C74-54A8D5AD9916}" srcOrd="2" destOrd="0" presId="urn:microsoft.com/office/officeart/2005/8/layout/hProcess9"/>
    <dgm:cxn modelId="{20051D42-56EE-4910-9A4C-A853FD1829D6}" type="presParOf" srcId="{E3601E9B-6483-46E4-BBB2-A4C5813BE915}" destId="{B99DEABE-40E9-48DA-A9CA-07D1D7145BC5}" srcOrd="3" destOrd="0" presId="urn:microsoft.com/office/officeart/2005/8/layout/hProcess9"/>
    <dgm:cxn modelId="{3E8956C4-FD6A-4CA3-9CCE-1936C0D854A5}" type="presParOf" srcId="{E3601E9B-6483-46E4-BBB2-A4C5813BE915}" destId="{89B0901C-5F36-4F1C-B172-267074822FC4}" srcOrd="4" destOrd="0" presId="urn:microsoft.com/office/officeart/2005/8/layout/hProcess9"/>
    <dgm:cxn modelId="{E4BA5D24-7014-42EC-A59D-38AEE805AE77}" type="presParOf" srcId="{E3601E9B-6483-46E4-BBB2-A4C5813BE915}" destId="{24966564-C2E0-489C-AF1A-8D638ED77062}" srcOrd="5" destOrd="0" presId="urn:microsoft.com/office/officeart/2005/8/layout/hProcess9"/>
    <dgm:cxn modelId="{5951ADC8-B2EE-407A-91B4-14E8D134915D}" type="presParOf" srcId="{E3601E9B-6483-46E4-BBB2-A4C5813BE915}" destId="{BBC5898A-2A2F-4741-952C-1BF9DDDFE37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264FB-7CF8-488F-852C-9CBB73E3796B}">
      <dsp:nvSpPr>
        <dsp:cNvPr id="0" name=""/>
        <dsp:cNvSpPr/>
      </dsp:nvSpPr>
      <dsp:spPr>
        <a:xfrm>
          <a:off x="0" y="2690"/>
          <a:ext cx="855601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9A4EAB-76EA-4BAB-AAFF-80F3FE944C2F}">
      <dsp:nvSpPr>
        <dsp:cNvPr id="0" name=""/>
        <dsp:cNvSpPr/>
      </dsp:nvSpPr>
      <dsp:spPr>
        <a:xfrm>
          <a:off x="0" y="2690"/>
          <a:ext cx="1711202" cy="917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Eligibility criteria</a:t>
          </a:r>
        </a:p>
      </dsp:txBody>
      <dsp:txXfrm>
        <a:off x="0" y="2690"/>
        <a:ext cx="1711202" cy="917303"/>
      </dsp:txXfrm>
    </dsp:sp>
    <dsp:sp modelId="{A87769BE-CB8B-4E5D-A5D3-143508915D66}">
      <dsp:nvSpPr>
        <dsp:cNvPr id="0" name=""/>
        <dsp:cNvSpPr/>
      </dsp:nvSpPr>
      <dsp:spPr>
        <a:xfrm>
          <a:off x="1839542" y="24010"/>
          <a:ext cx="6716467" cy="426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safeguard information system in place</a:t>
          </a:r>
        </a:p>
      </dsp:txBody>
      <dsp:txXfrm>
        <a:off x="1839542" y="24010"/>
        <a:ext cx="6716467" cy="426402"/>
      </dsp:txXfrm>
    </dsp:sp>
    <dsp:sp modelId="{4CD5C441-26FC-4494-93C8-3BE124BF98DD}">
      <dsp:nvSpPr>
        <dsp:cNvPr id="0" name=""/>
        <dsp:cNvSpPr/>
      </dsp:nvSpPr>
      <dsp:spPr>
        <a:xfrm>
          <a:off x="1711201" y="450412"/>
          <a:ext cx="68448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6D6C4F-C85A-405A-AE5B-484C3DF1C385}">
      <dsp:nvSpPr>
        <dsp:cNvPr id="0" name=""/>
        <dsp:cNvSpPr/>
      </dsp:nvSpPr>
      <dsp:spPr>
        <a:xfrm>
          <a:off x="1839542" y="471733"/>
          <a:ext cx="6716467" cy="426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summary of information</a:t>
          </a:r>
        </a:p>
      </dsp:txBody>
      <dsp:txXfrm>
        <a:off x="1839542" y="471733"/>
        <a:ext cx="6716467" cy="426402"/>
      </dsp:txXfrm>
    </dsp:sp>
    <dsp:sp modelId="{DE95DCCB-9EEE-40C4-A2AC-55A120040662}">
      <dsp:nvSpPr>
        <dsp:cNvPr id="0" name=""/>
        <dsp:cNvSpPr/>
      </dsp:nvSpPr>
      <dsp:spPr>
        <a:xfrm>
          <a:off x="1711201" y="898135"/>
          <a:ext cx="68448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EA001-8F60-45F2-B2E9-C4850D889162}">
      <dsp:nvSpPr>
        <dsp:cNvPr id="0" name=""/>
        <dsp:cNvSpPr/>
      </dsp:nvSpPr>
      <dsp:spPr>
        <a:xfrm>
          <a:off x="0" y="919993"/>
          <a:ext cx="855601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F0403D-8B62-4F70-99E5-129A74BB0FD8}">
      <dsp:nvSpPr>
        <dsp:cNvPr id="0" name=""/>
        <dsp:cNvSpPr/>
      </dsp:nvSpPr>
      <dsp:spPr>
        <a:xfrm>
          <a:off x="0" y="919993"/>
          <a:ext cx="1711202" cy="917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Information disclosure</a:t>
          </a:r>
          <a:endParaRPr lang="en-GB" sz="1800" kern="1200" dirty="0"/>
        </a:p>
      </dsp:txBody>
      <dsp:txXfrm>
        <a:off x="0" y="919993"/>
        <a:ext cx="1711202" cy="917303"/>
      </dsp:txXfrm>
    </dsp:sp>
    <dsp:sp modelId="{21B55EF5-DE80-4766-9E05-A8E28B47EFD4}">
      <dsp:nvSpPr>
        <dsp:cNvPr id="0" name=""/>
        <dsp:cNvSpPr/>
      </dsp:nvSpPr>
      <dsp:spPr>
        <a:xfrm>
          <a:off x="1839542" y="941313"/>
          <a:ext cx="6716467" cy="426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summary of information, against Cancun, provided by countries </a:t>
          </a:r>
        </a:p>
      </dsp:txBody>
      <dsp:txXfrm>
        <a:off x="1839542" y="941313"/>
        <a:ext cx="6716467" cy="426402"/>
      </dsp:txXfrm>
    </dsp:sp>
    <dsp:sp modelId="{8221BD7C-CD75-4058-8867-C2EF80CB852E}">
      <dsp:nvSpPr>
        <dsp:cNvPr id="0" name=""/>
        <dsp:cNvSpPr/>
      </dsp:nvSpPr>
      <dsp:spPr>
        <a:xfrm>
          <a:off x="1711201" y="1367716"/>
          <a:ext cx="68448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81E5F-35D0-43A7-869A-0960A9C28D7D}">
      <dsp:nvSpPr>
        <dsp:cNvPr id="0" name=""/>
        <dsp:cNvSpPr/>
      </dsp:nvSpPr>
      <dsp:spPr>
        <a:xfrm>
          <a:off x="1839542" y="1389036"/>
          <a:ext cx="6716467" cy="426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env</a:t>
          </a:r>
          <a:r>
            <a:rPr lang="en-GB" sz="1600" kern="1200" dirty="0"/>
            <a:t>./</a:t>
          </a:r>
          <a:r>
            <a:rPr lang="en-GB" sz="1600" kern="1200" dirty="0" err="1"/>
            <a:t>soc.</a:t>
          </a:r>
          <a:r>
            <a:rPr lang="en-GB" sz="1600" kern="1200" dirty="0"/>
            <a:t> assessment, against GCF ESS, provided by Accredited Entities</a:t>
          </a:r>
        </a:p>
      </dsp:txBody>
      <dsp:txXfrm>
        <a:off x="1839542" y="1389036"/>
        <a:ext cx="6716467" cy="426402"/>
      </dsp:txXfrm>
    </dsp:sp>
    <dsp:sp modelId="{3B22D384-3926-43B6-AE52-F14B71861726}">
      <dsp:nvSpPr>
        <dsp:cNvPr id="0" name=""/>
        <dsp:cNvSpPr/>
      </dsp:nvSpPr>
      <dsp:spPr>
        <a:xfrm>
          <a:off x="1711201" y="1815439"/>
          <a:ext cx="68448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242FC-C807-4C04-92B6-03E29010E1C7}">
      <dsp:nvSpPr>
        <dsp:cNvPr id="0" name=""/>
        <dsp:cNvSpPr/>
      </dsp:nvSpPr>
      <dsp:spPr>
        <a:xfrm>
          <a:off x="0" y="1837296"/>
          <a:ext cx="855601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FDAB81-8A1E-45D5-B97C-319F5F9952B5}">
      <dsp:nvSpPr>
        <dsp:cNvPr id="0" name=""/>
        <dsp:cNvSpPr/>
      </dsp:nvSpPr>
      <dsp:spPr>
        <a:xfrm>
          <a:off x="0" y="1837296"/>
          <a:ext cx="1711202" cy="917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Assessment</a:t>
          </a:r>
        </a:p>
      </dsp:txBody>
      <dsp:txXfrm>
        <a:off x="0" y="1837296"/>
        <a:ext cx="1711202" cy="917303"/>
      </dsp:txXfrm>
    </dsp:sp>
    <dsp:sp modelId="{DDAF6655-51BA-4EE3-8A34-2A306D18B94C}">
      <dsp:nvSpPr>
        <dsp:cNvPr id="0" name=""/>
        <dsp:cNvSpPr/>
      </dsp:nvSpPr>
      <dsp:spPr>
        <a:xfrm>
          <a:off x="1839542" y="1858616"/>
          <a:ext cx="6716467" cy="426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concept note scorecard (SIS in place and recent summary submitted)</a:t>
          </a:r>
        </a:p>
      </dsp:txBody>
      <dsp:txXfrm>
        <a:off x="1839542" y="1858616"/>
        <a:ext cx="6716467" cy="426402"/>
      </dsp:txXfrm>
    </dsp:sp>
    <dsp:sp modelId="{F847F716-D095-49F9-9556-1723B4127707}">
      <dsp:nvSpPr>
        <dsp:cNvPr id="0" name=""/>
        <dsp:cNvSpPr/>
      </dsp:nvSpPr>
      <dsp:spPr>
        <a:xfrm>
          <a:off x="1711201" y="2285019"/>
          <a:ext cx="68448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57501-BBA4-49C4-9988-08393E6D2E51}">
      <dsp:nvSpPr>
        <dsp:cNvPr id="0" name=""/>
        <dsp:cNvSpPr/>
      </dsp:nvSpPr>
      <dsp:spPr>
        <a:xfrm>
          <a:off x="1839542" y="2306339"/>
          <a:ext cx="6716467" cy="426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RBP proposal scorecard sections 2-5 (how RBAs comply with ESS)</a:t>
          </a:r>
        </a:p>
      </dsp:txBody>
      <dsp:txXfrm>
        <a:off x="1839542" y="2306339"/>
        <a:ext cx="6716467" cy="426402"/>
      </dsp:txXfrm>
    </dsp:sp>
    <dsp:sp modelId="{7CC12C34-6BF1-4D92-AAB0-10A307FAB10E}">
      <dsp:nvSpPr>
        <dsp:cNvPr id="0" name=""/>
        <dsp:cNvSpPr/>
      </dsp:nvSpPr>
      <dsp:spPr>
        <a:xfrm>
          <a:off x="1711201" y="2732742"/>
          <a:ext cx="68448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661F3-A65E-4887-BC91-7B589880396B}">
      <dsp:nvSpPr>
        <dsp:cNvPr id="0" name=""/>
        <dsp:cNvSpPr/>
      </dsp:nvSpPr>
      <dsp:spPr>
        <a:xfrm>
          <a:off x="0" y="2754600"/>
          <a:ext cx="855601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FBA03E-772D-452A-A106-AC400E7AC897}">
      <dsp:nvSpPr>
        <dsp:cNvPr id="0" name=""/>
        <dsp:cNvSpPr/>
      </dsp:nvSpPr>
      <dsp:spPr>
        <a:xfrm>
          <a:off x="0" y="2754600"/>
          <a:ext cx="1711202" cy="917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Use of proceeds</a:t>
          </a:r>
        </a:p>
      </dsp:txBody>
      <dsp:txXfrm>
        <a:off x="0" y="2754600"/>
        <a:ext cx="1711202" cy="917303"/>
      </dsp:txXfrm>
    </dsp:sp>
    <dsp:sp modelId="{837DAEA0-DC05-4DCB-8B8B-DEA3943DF2D2}">
      <dsp:nvSpPr>
        <dsp:cNvPr id="0" name=""/>
        <dsp:cNvSpPr/>
      </dsp:nvSpPr>
      <dsp:spPr>
        <a:xfrm>
          <a:off x="1839542" y="2775920"/>
          <a:ext cx="6716467" cy="426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RBPs reinvested in line with GCF goals and safeguards assessment process</a:t>
          </a:r>
        </a:p>
      </dsp:txBody>
      <dsp:txXfrm>
        <a:off x="1839542" y="2775920"/>
        <a:ext cx="6716467" cy="426402"/>
      </dsp:txXfrm>
    </dsp:sp>
    <dsp:sp modelId="{24FC4260-67CC-4886-B12D-DF29233B5DE9}">
      <dsp:nvSpPr>
        <dsp:cNvPr id="0" name=""/>
        <dsp:cNvSpPr/>
      </dsp:nvSpPr>
      <dsp:spPr>
        <a:xfrm>
          <a:off x="1711201" y="3202322"/>
          <a:ext cx="68448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C06E0-7A83-48EC-93A1-4D8F3406BCF8}">
      <dsp:nvSpPr>
        <dsp:cNvPr id="0" name=""/>
        <dsp:cNvSpPr/>
      </dsp:nvSpPr>
      <dsp:spPr>
        <a:xfrm>
          <a:off x="1839542" y="3223642"/>
          <a:ext cx="6716467" cy="426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compliance with GCF policies; annual reporting required</a:t>
          </a:r>
        </a:p>
      </dsp:txBody>
      <dsp:txXfrm>
        <a:off x="1839542" y="3223642"/>
        <a:ext cx="6716467" cy="426402"/>
      </dsp:txXfrm>
    </dsp:sp>
    <dsp:sp modelId="{7540A908-7CED-42CC-83AE-6CA2C4D1073B}">
      <dsp:nvSpPr>
        <dsp:cNvPr id="0" name=""/>
        <dsp:cNvSpPr/>
      </dsp:nvSpPr>
      <dsp:spPr>
        <a:xfrm>
          <a:off x="1711201" y="3650045"/>
          <a:ext cx="68448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0B245-6C6F-4E0C-9D5C-76E87C93D9DA}">
      <dsp:nvSpPr>
        <dsp:cNvPr id="0" name=""/>
        <dsp:cNvSpPr/>
      </dsp:nvSpPr>
      <dsp:spPr>
        <a:xfrm>
          <a:off x="0" y="3671903"/>
          <a:ext cx="855601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EFF492-EA58-4263-847F-0DA36A31FFD7}">
      <dsp:nvSpPr>
        <dsp:cNvPr id="0" name=""/>
        <dsp:cNvSpPr/>
      </dsp:nvSpPr>
      <dsp:spPr>
        <a:xfrm>
          <a:off x="0" y="3671903"/>
          <a:ext cx="1711202" cy="917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Grievance redress</a:t>
          </a:r>
        </a:p>
      </dsp:txBody>
      <dsp:txXfrm>
        <a:off x="0" y="3671903"/>
        <a:ext cx="1711202" cy="917303"/>
      </dsp:txXfrm>
    </dsp:sp>
    <dsp:sp modelId="{505C1A92-57D6-48A1-83F3-2A90E49A3E32}">
      <dsp:nvSpPr>
        <dsp:cNvPr id="0" name=""/>
        <dsp:cNvSpPr/>
      </dsp:nvSpPr>
      <dsp:spPr>
        <a:xfrm>
          <a:off x="1839542" y="3693223"/>
          <a:ext cx="6716467" cy="426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operational mechanism to receive and address complaints effectively</a:t>
          </a:r>
        </a:p>
      </dsp:txBody>
      <dsp:txXfrm>
        <a:off x="1839542" y="3693223"/>
        <a:ext cx="6716467" cy="426402"/>
      </dsp:txXfrm>
    </dsp:sp>
    <dsp:sp modelId="{7E106A7E-0423-4D2C-BA11-92A55176C614}">
      <dsp:nvSpPr>
        <dsp:cNvPr id="0" name=""/>
        <dsp:cNvSpPr/>
      </dsp:nvSpPr>
      <dsp:spPr>
        <a:xfrm>
          <a:off x="1711201" y="4119626"/>
          <a:ext cx="68448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2ED46-93CE-46ED-8A64-877FF0989E08}">
      <dsp:nvSpPr>
        <dsp:cNvPr id="0" name=""/>
        <dsp:cNvSpPr/>
      </dsp:nvSpPr>
      <dsp:spPr>
        <a:xfrm>
          <a:off x="1839542" y="4140946"/>
          <a:ext cx="6716467" cy="426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ESA will include a description grievance redress mechanism(s)</a:t>
          </a:r>
        </a:p>
      </dsp:txBody>
      <dsp:txXfrm>
        <a:off x="1839542" y="4140946"/>
        <a:ext cx="6716467" cy="426402"/>
      </dsp:txXfrm>
    </dsp:sp>
    <dsp:sp modelId="{C51D00AB-D014-4FF2-9C2C-02BEEF712AE5}">
      <dsp:nvSpPr>
        <dsp:cNvPr id="0" name=""/>
        <dsp:cNvSpPr/>
      </dsp:nvSpPr>
      <dsp:spPr>
        <a:xfrm>
          <a:off x="1711201" y="4567349"/>
          <a:ext cx="68448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73099-9B5E-4EA4-8885-ECF0162DFD52}">
      <dsp:nvSpPr>
        <dsp:cNvPr id="0" name=""/>
        <dsp:cNvSpPr/>
      </dsp:nvSpPr>
      <dsp:spPr>
        <a:xfrm>
          <a:off x="0" y="4589206"/>
          <a:ext cx="855601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22D8D1-B2AC-4000-9A89-AD87CFD5CED8}">
      <dsp:nvSpPr>
        <dsp:cNvPr id="0" name=""/>
        <dsp:cNvSpPr/>
      </dsp:nvSpPr>
      <dsp:spPr>
        <a:xfrm>
          <a:off x="0" y="4589206"/>
          <a:ext cx="1711202" cy="917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Non-carbon benefits</a:t>
          </a:r>
        </a:p>
      </dsp:txBody>
      <dsp:txXfrm>
        <a:off x="0" y="4589206"/>
        <a:ext cx="1711202" cy="917303"/>
      </dsp:txXfrm>
    </dsp:sp>
    <dsp:sp modelId="{8D66C143-9112-4C7E-BF25-0E4C359A38F4}">
      <dsp:nvSpPr>
        <dsp:cNvPr id="0" name=""/>
        <dsp:cNvSpPr/>
      </dsp:nvSpPr>
      <dsp:spPr>
        <a:xfrm>
          <a:off x="1839542" y="4610526"/>
          <a:ext cx="6716467" cy="426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evidence non-carbon benefits provided on a voluntary basis</a:t>
          </a:r>
        </a:p>
      </dsp:txBody>
      <dsp:txXfrm>
        <a:off x="1839542" y="4610526"/>
        <a:ext cx="6716467" cy="426402"/>
      </dsp:txXfrm>
    </dsp:sp>
    <dsp:sp modelId="{66B8BFEF-E365-40A6-834F-EBA987C9F293}">
      <dsp:nvSpPr>
        <dsp:cNvPr id="0" name=""/>
        <dsp:cNvSpPr/>
      </dsp:nvSpPr>
      <dsp:spPr>
        <a:xfrm>
          <a:off x="1711201" y="5036929"/>
          <a:ext cx="68448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9E2BA-60DB-4BC1-978B-90770537D98A}">
      <dsp:nvSpPr>
        <dsp:cNvPr id="0" name=""/>
        <dsp:cNvSpPr/>
      </dsp:nvSpPr>
      <dsp:spPr>
        <a:xfrm>
          <a:off x="1839542" y="5058249"/>
          <a:ext cx="6716467" cy="426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But…information on non-carbon benefits scored during assessment…</a:t>
          </a:r>
        </a:p>
      </dsp:txBody>
      <dsp:txXfrm>
        <a:off x="1839542" y="5058249"/>
        <a:ext cx="6716467" cy="426402"/>
      </dsp:txXfrm>
    </dsp:sp>
    <dsp:sp modelId="{D72637E4-5078-4CE1-87FA-AF594BD4A158}">
      <dsp:nvSpPr>
        <dsp:cNvPr id="0" name=""/>
        <dsp:cNvSpPr/>
      </dsp:nvSpPr>
      <dsp:spPr>
        <a:xfrm>
          <a:off x="1711201" y="5484652"/>
          <a:ext cx="68448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3676F-074C-434A-B794-00A10742CA26}">
      <dsp:nvSpPr>
        <dsp:cNvPr id="0" name=""/>
        <dsp:cNvSpPr/>
      </dsp:nvSpPr>
      <dsp:spPr>
        <a:xfrm>
          <a:off x="612114" y="0"/>
          <a:ext cx="6937298" cy="34194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7B83E-99BE-45FA-AA49-5987C6B46C35}">
      <dsp:nvSpPr>
        <dsp:cNvPr id="0" name=""/>
        <dsp:cNvSpPr/>
      </dsp:nvSpPr>
      <dsp:spPr>
        <a:xfrm>
          <a:off x="996" y="1025842"/>
          <a:ext cx="1876693" cy="1367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B.14</a:t>
          </a:r>
        </a:p>
      </dsp:txBody>
      <dsp:txXfrm>
        <a:off x="67766" y="1092612"/>
        <a:ext cx="1743153" cy="1234250"/>
      </dsp:txXfrm>
    </dsp:sp>
    <dsp:sp modelId="{CBCD1180-C9E2-46E2-8C74-54A8D5AD9916}">
      <dsp:nvSpPr>
        <dsp:cNvPr id="0" name=""/>
        <dsp:cNvSpPr/>
      </dsp:nvSpPr>
      <dsp:spPr>
        <a:xfrm>
          <a:off x="2095277" y="1025842"/>
          <a:ext cx="1876693" cy="1367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B.15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(or B.16?)</a:t>
          </a:r>
        </a:p>
      </dsp:txBody>
      <dsp:txXfrm>
        <a:off x="2162047" y="1092612"/>
        <a:ext cx="1743153" cy="1234250"/>
      </dsp:txXfrm>
    </dsp:sp>
    <dsp:sp modelId="{89B0901C-5F36-4F1C-B172-267074822FC4}">
      <dsp:nvSpPr>
        <dsp:cNvPr id="0" name=""/>
        <dsp:cNvSpPr/>
      </dsp:nvSpPr>
      <dsp:spPr>
        <a:xfrm>
          <a:off x="4189557" y="1025842"/>
          <a:ext cx="1876693" cy="1367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B.17?</a:t>
          </a:r>
        </a:p>
      </dsp:txBody>
      <dsp:txXfrm>
        <a:off x="4256327" y="1092612"/>
        <a:ext cx="1743153" cy="1234250"/>
      </dsp:txXfrm>
    </dsp:sp>
    <dsp:sp modelId="{BBC5898A-2A2F-4741-952C-1BF9DDDFE37F}">
      <dsp:nvSpPr>
        <dsp:cNvPr id="0" name=""/>
        <dsp:cNvSpPr/>
      </dsp:nvSpPr>
      <dsp:spPr>
        <a:xfrm>
          <a:off x="6283838" y="1025842"/>
          <a:ext cx="1876693" cy="1367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B.19?</a:t>
          </a:r>
        </a:p>
      </dsp:txBody>
      <dsp:txXfrm>
        <a:off x="6350608" y="1092612"/>
        <a:ext cx="1743153" cy="1234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D9343D-33DA-4C49-A237-757209E01DA3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3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3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73B31B-17DA-434B-819D-2107DE59C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95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3" y="0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A4A00-80F6-49A4-8D10-F8D75EBD7EC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1023938"/>
            <a:ext cx="4849813" cy="3638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42567" y="4943338"/>
            <a:ext cx="4403844" cy="33500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781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3" y="9429781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0D89C-1D6D-4027-ABB8-1D42A5C60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2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20775" y="1023938"/>
            <a:ext cx="4849813" cy="3638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2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1F993B8-BC0C-430E-A244-9A9CBB032CB3}" type="slidenum">
              <a:rPr lang="de-DE">
                <a:latin typeface="Corbel"/>
                <a:cs typeface="Corbel"/>
              </a:rPr>
              <a:pPr eaLnBrk="1" hangingPunct="1"/>
              <a:t>1</a:t>
            </a:fld>
            <a:endParaRPr lang="de-DE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387714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D89C-1D6D-4027-ABB8-1D42A5C607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71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Past/future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CEE87-B0BC-413B-9B46-4B922B8D7A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59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CEE87-B0BC-413B-9B46-4B922B8D7A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73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CEE87-B0BC-413B-9B46-4B922B8D7A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4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Cancun Agreement,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Doc FCCC/CP/2010/7/Add.1, app I para 2 (a-g)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0D89C-1D6D-4027-ABB8-1D42A5C607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07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CEE87-B0BC-413B-9B46-4B922B8D7A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88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CEE87-B0BC-413B-9B46-4B922B8D7A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6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CEE87-B0BC-413B-9B46-4B922B8D7A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73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ESA = environmental and social assessment</a:t>
            </a:r>
          </a:p>
          <a:p>
            <a:r>
              <a:rPr lang="en-GB" dirty="0"/>
              <a:t>RBP</a:t>
            </a:r>
            <a:r>
              <a:rPr lang="en-GB" baseline="0" dirty="0"/>
              <a:t> = results-based payments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6979E-2B7D-7A4A-B633-373DC72BFE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17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CF - PPT B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82" y="-47616"/>
            <a:ext cx="9302765" cy="6953232"/>
          </a:xfrm>
          <a:prstGeom prst="rect">
            <a:avLst/>
          </a:prstGeom>
        </p:spPr>
      </p:pic>
      <p:pic>
        <p:nvPicPr>
          <p:cNvPr id="3" name="Picture 2" descr="GCFblgrnLogo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86" y="559834"/>
            <a:ext cx="2785974" cy="197093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 userDrawn="1"/>
        </p:nvSpPr>
        <p:spPr>
          <a:xfrm>
            <a:off x="1777956" y="2909888"/>
            <a:ext cx="7126608" cy="672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3600" b="1" dirty="0">
                <a:solidFill>
                  <a:prstClr val="black"/>
                </a:solidFill>
                <a:latin typeface="Corbel"/>
                <a:cs typeface="Corbel"/>
              </a:rPr>
              <a:t>Title of </a:t>
            </a:r>
            <a:r>
              <a:rPr lang="en-US" sz="4000" b="1" dirty="0">
                <a:solidFill>
                  <a:prstClr val="black"/>
                </a:solidFill>
                <a:latin typeface="Corbel"/>
                <a:cs typeface="Corbel"/>
              </a:rPr>
              <a:t>Presentation</a:t>
            </a:r>
            <a:endParaRPr lang="en-US" sz="3600" b="1" i="1" dirty="0">
              <a:solidFill>
                <a:prstClr val="black"/>
              </a:solidFill>
              <a:latin typeface="Corbel"/>
              <a:cs typeface="Corbel"/>
            </a:endParaRP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1772575" y="4445343"/>
            <a:ext cx="6653110" cy="16037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246B52"/>
                </a:solidFill>
                <a:latin typeface="Corbel"/>
                <a:ea typeface="Corbel"/>
                <a:cs typeface="Corbel"/>
              </a:rPr>
              <a:t>Name of Presenter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rgbClr val="246B52"/>
              </a:solidFill>
              <a:latin typeface="Corbel"/>
              <a:ea typeface="Corbel"/>
              <a:cs typeface="Corbe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246B52"/>
                </a:solidFill>
                <a:latin typeface="Corbel"/>
                <a:ea typeface="Corbel"/>
                <a:cs typeface="Corbel"/>
              </a:rPr>
              <a:t>Event Name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246B52"/>
                </a:solidFill>
                <a:latin typeface="Corbel"/>
                <a:ea typeface="Corbel"/>
                <a:cs typeface="Corbel"/>
              </a:rPr>
              <a:t>Month Year | Location</a:t>
            </a:r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1772575" y="2549331"/>
            <a:ext cx="7126608" cy="402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prstClr val="black"/>
                </a:solidFill>
                <a:latin typeface="Corbel"/>
                <a:cs typeface="Corbel"/>
              </a:rPr>
              <a:t>Subtitle/Agenda Item/Etc. (optional)</a:t>
            </a:r>
          </a:p>
          <a:p>
            <a:pPr algn="l">
              <a:lnSpc>
                <a:spcPct val="90000"/>
              </a:lnSpc>
            </a:pPr>
            <a:endParaRPr lang="en-US" sz="2000" dirty="0">
              <a:solidFill>
                <a:prstClr val="black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96702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5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463" y="589068"/>
            <a:ext cx="6643924" cy="566632"/>
          </a:xfrm>
          <a:prstGeom prst="rect">
            <a:avLst/>
          </a:prstGeom>
        </p:spPr>
        <p:txBody>
          <a:bodyPr vert="horz"/>
          <a:lstStyle>
            <a:lvl1pPr algn="r">
              <a:defRPr sz="40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2325" y="2127250"/>
            <a:ext cx="7524750" cy="39449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Corbel"/>
                <a:cs typeface="Corbel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5343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2325" y="2127250"/>
            <a:ext cx="7524750" cy="3944938"/>
          </a:xfrm>
          <a:prstGeom prst="rect">
            <a:avLst/>
          </a:prstGeom>
        </p:spPr>
        <p:txBody>
          <a:bodyPr vert="horz"/>
          <a:lstStyle>
            <a:lvl1pPr marL="457200" indent="-457200">
              <a:buClr>
                <a:srgbClr val="24634F"/>
              </a:buClr>
              <a:buFont typeface="Arial"/>
              <a:buChar char="•"/>
              <a:defRPr sz="2800">
                <a:latin typeface="Corbel"/>
                <a:cs typeface="Corbel"/>
              </a:defRPr>
            </a:lvl1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795463" y="589068"/>
            <a:ext cx="6643924" cy="566632"/>
          </a:xfrm>
          <a:prstGeom prst="rect">
            <a:avLst/>
          </a:prstGeom>
        </p:spPr>
        <p:txBody>
          <a:bodyPr vert="horz"/>
          <a:lstStyle>
            <a:lvl1pPr algn="r">
              <a:defRPr sz="40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68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2325" y="2127250"/>
            <a:ext cx="7524750" cy="3944938"/>
          </a:xfrm>
          <a:prstGeom prst="rect">
            <a:avLst/>
          </a:prstGeom>
        </p:spPr>
        <p:txBody>
          <a:bodyPr vert="horz"/>
          <a:lstStyle>
            <a:lvl1pPr marL="514350" indent="-514350">
              <a:buClr>
                <a:srgbClr val="24634F"/>
              </a:buClr>
              <a:buFont typeface="+mj-lt"/>
              <a:buAutoNum type="arabicPeriod"/>
              <a:defRPr sz="2800">
                <a:latin typeface="Corbel"/>
                <a:cs typeface="Corbel"/>
              </a:defRPr>
            </a:lvl1pPr>
          </a:lstStyle>
          <a:p>
            <a:pPr lvl="0"/>
            <a:r>
              <a:rPr lang="en-US" dirty="0"/>
              <a:t>Numbered List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795463" y="589068"/>
            <a:ext cx="6643924" cy="566632"/>
          </a:xfrm>
          <a:prstGeom prst="rect">
            <a:avLst/>
          </a:prstGeom>
        </p:spPr>
        <p:txBody>
          <a:bodyPr vert="horz"/>
          <a:lstStyle>
            <a:lvl1pPr algn="r">
              <a:defRPr sz="40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2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81163"/>
            <a:ext cx="9144000" cy="517683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latin typeface="Corbel"/>
                <a:cs typeface="Corbel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795463" y="589068"/>
            <a:ext cx="6643924" cy="566632"/>
          </a:xfrm>
          <a:prstGeom prst="rect">
            <a:avLst/>
          </a:prstGeom>
        </p:spPr>
        <p:txBody>
          <a:bodyPr vert="horz"/>
          <a:lstStyle>
            <a:lvl1pPr algn="r">
              <a:defRPr sz="400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7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17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F - PPT B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82" y="-47616"/>
            <a:ext cx="9302765" cy="6953232"/>
          </a:xfrm>
          <a:prstGeom prst="rect">
            <a:avLst/>
          </a:prstGeom>
        </p:spPr>
      </p:pic>
      <p:pic>
        <p:nvPicPr>
          <p:cNvPr id="6" name="Picture 5" descr="GCFblgrnLogo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986" y="2652713"/>
            <a:ext cx="2785974" cy="197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8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CF - PPT B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82" y="-47616"/>
            <a:ext cx="9302765" cy="6953232"/>
          </a:xfrm>
          <a:prstGeom prst="rect">
            <a:avLst/>
          </a:prstGeom>
        </p:spPr>
      </p:pic>
      <p:pic>
        <p:nvPicPr>
          <p:cNvPr id="3" name="Picture 2" descr="GCFblgrnLogo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86" y="559834"/>
            <a:ext cx="2785974" cy="197093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 userDrawn="1"/>
        </p:nvSpPr>
        <p:spPr>
          <a:xfrm>
            <a:off x="1777956" y="2909888"/>
            <a:ext cx="7126608" cy="672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3600" b="1" dirty="0">
                <a:solidFill>
                  <a:prstClr val="black"/>
                </a:solidFill>
                <a:latin typeface="Corbel"/>
                <a:cs typeface="Corbel"/>
              </a:rPr>
              <a:t>Title of </a:t>
            </a:r>
            <a:r>
              <a:rPr lang="en-US" sz="4000" b="1" dirty="0">
                <a:solidFill>
                  <a:prstClr val="black"/>
                </a:solidFill>
                <a:latin typeface="Corbel"/>
                <a:cs typeface="Corbel"/>
              </a:rPr>
              <a:t>Presentation</a:t>
            </a:r>
            <a:endParaRPr lang="en-US" sz="3600" b="1" i="1" dirty="0">
              <a:solidFill>
                <a:prstClr val="black"/>
              </a:solidFill>
              <a:latin typeface="Corbel"/>
              <a:cs typeface="Corbel"/>
            </a:endParaRP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1772575" y="4445343"/>
            <a:ext cx="6653110" cy="16037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246B52"/>
                </a:solidFill>
                <a:latin typeface="Corbel"/>
                <a:ea typeface="Corbel"/>
                <a:cs typeface="Corbel"/>
              </a:rPr>
              <a:t>Name of Presenter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rgbClr val="246B52"/>
              </a:solidFill>
              <a:latin typeface="Corbel"/>
              <a:ea typeface="Corbel"/>
              <a:cs typeface="Corbe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246B52"/>
                </a:solidFill>
                <a:latin typeface="Corbel"/>
                <a:ea typeface="Corbel"/>
                <a:cs typeface="Corbel"/>
              </a:rPr>
              <a:t>Event Name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246B52"/>
                </a:solidFill>
                <a:latin typeface="Corbel"/>
                <a:ea typeface="Corbel"/>
                <a:cs typeface="Corbel"/>
              </a:rPr>
              <a:t>Month Year | Location</a:t>
            </a:r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1772575" y="2549331"/>
            <a:ext cx="7126608" cy="402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prstClr val="black"/>
                </a:solidFill>
                <a:latin typeface="Corbel"/>
                <a:cs typeface="Corbel"/>
              </a:rPr>
              <a:t>Subtitle/Agenda Item/Etc. (optional)</a:t>
            </a:r>
          </a:p>
          <a:p>
            <a:pPr algn="l">
              <a:lnSpc>
                <a:spcPct val="90000"/>
              </a:lnSpc>
            </a:pPr>
            <a:endParaRPr lang="en-US" sz="2000" dirty="0">
              <a:solidFill>
                <a:prstClr val="black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73283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40088" y="1558572"/>
            <a:ext cx="67781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orbel"/>
                <a:cs typeface="Corbel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  <a:cs typeface="Calibri"/>
              </a:rPr>
              <a:t> STABILIZING THE BIOSPHERE</a:t>
            </a:r>
            <a:endParaRPr lang="en-US" sz="36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40088" y="2705925"/>
            <a:ext cx="6778191" cy="342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Corbel"/>
                <a:cs typeface="Corbel"/>
              </a:defRPr>
            </a:lvl1pPr>
          </a:lstStyle>
          <a:p>
            <a:pPr marL="53975" indent="0"/>
            <a:r>
              <a:rPr lang="en-US" sz="2800" dirty="0">
                <a:latin typeface="Calibri Light"/>
                <a:cs typeface="Calibri Light"/>
              </a:rPr>
              <a:t> This is a typical text slide with upper and lower case text and no images</a:t>
            </a:r>
          </a:p>
          <a:p>
            <a:pPr marL="53975" indent="0"/>
            <a:r>
              <a:rPr lang="en-US" sz="2800" dirty="0">
                <a:latin typeface="Calibri Light"/>
                <a:cs typeface="Calibri Light"/>
              </a:rPr>
              <a:t> Written in Calibri Light, 20-28 pt. size, depending on text volume</a:t>
            </a:r>
          </a:p>
          <a:p>
            <a:pPr marL="53975" indent="0"/>
            <a:r>
              <a:rPr lang="en-US" sz="2800" dirty="0">
                <a:latin typeface="Calibri Light"/>
                <a:cs typeface="Calibri Light"/>
              </a:rPr>
              <a:t> Show a maximum of five bullet points per page</a:t>
            </a:r>
          </a:p>
        </p:txBody>
      </p:sp>
    </p:spTree>
    <p:extLst>
      <p:ext uri="{BB962C8B-B14F-4D97-AF65-F5344CB8AC3E}">
        <p14:creationId xmlns:p14="http://schemas.microsoft.com/office/powerpoint/2010/main" val="27424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CFlogoCMYKbrochCover.eps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15" y="372818"/>
            <a:ext cx="1350882" cy="92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4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3" r:id="rId2"/>
    <p:sldLayoutId id="2147483744" r:id="rId3"/>
    <p:sldLayoutId id="2147483746" r:id="rId4"/>
    <p:sldLayoutId id="2147483745" r:id="rId5"/>
    <p:sldLayoutId id="2147483741" r:id="rId6"/>
    <p:sldLayoutId id="2147483742" r:id="rId7"/>
    <p:sldLayoutId id="2147483747" r:id="rId8"/>
    <p:sldLayoutId id="2147483753" r:id="rId9"/>
    <p:sldLayoutId id="2147483754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.emf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75356" cy="6858002"/>
          </a:xfrm>
          <a:prstGeom prst="rect">
            <a:avLst/>
          </a:prstGeom>
        </p:spPr>
      </p:pic>
      <p:pic>
        <p:nvPicPr>
          <p:cNvPr id="10" name="Picture 9" descr="GCFblgrnLogoRGB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117" y="548111"/>
            <a:ext cx="2785974" cy="197093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350220" y="2939414"/>
            <a:ext cx="6590132" cy="914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prstClr val="black"/>
                </a:solidFill>
                <a:cs typeface="Corbel"/>
              </a:rPr>
              <a:t>GCF REDD+ RBP and safeguards </a:t>
            </a:r>
            <a:r>
              <a:rPr lang="en-US" sz="3600" b="1" dirty="0">
                <a:solidFill>
                  <a:prstClr val="black"/>
                </a:solidFill>
                <a:latin typeface="Corbel"/>
                <a:cs typeface="Corbel"/>
              </a:rPr>
              <a:t>		</a:t>
            </a:r>
            <a:endParaRPr lang="en-US" sz="3600" b="1" i="1" dirty="0">
              <a:solidFill>
                <a:prstClr val="black"/>
              </a:solidFill>
              <a:latin typeface="Corbel"/>
              <a:cs typeface="Corbel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92285" y="4598830"/>
            <a:ext cx="8035871" cy="3490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>
                <a:solidFill>
                  <a:srgbClr val="246B52"/>
                </a:solidFill>
                <a:latin typeface="Corbel"/>
                <a:ea typeface="Corbel"/>
                <a:cs typeface="Corbel"/>
              </a:rPr>
              <a:t>Hanoi, </a:t>
            </a:r>
            <a:r>
              <a:rPr lang="en-US" sz="2400" b="1" dirty="0">
                <a:solidFill>
                  <a:srgbClr val="246B52"/>
                </a:solidFill>
                <a:latin typeface="Corbel"/>
                <a:ea typeface="Corbel"/>
                <a:cs typeface="Corbel"/>
              </a:rPr>
              <a:t>26 October 2017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400" b="1" dirty="0">
              <a:solidFill>
                <a:srgbClr val="246B52"/>
              </a:solidFill>
              <a:latin typeface="Corbel"/>
              <a:ea typeface="Corbel"/>
              <a:cs typeface="Corbel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600" dirty="0">
                <a:solidFill>
                  <a:schemeClr val="tx2"/>
                </a:solidFill>
                <a:ea typeface="Corbel"/>
                <a:cs typeface="Corbel"/>
              </a:rPr>
              <a:t>Juan Chang –Senior Forestry and Land Use Specialist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600" dirty="0">
                <a:solidFill>
                  <a:schemeClr val="tx2"/>
                </a:solidFill>
                <a:ea typeface="Corbel"/>
                <a:cs typeface="Corbel"/>
              </a:rPr>
              <a:t>jchang@gcfund.org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400" dirty="0">
              <a:solidFill>
                <a:srgbClr val="246B52"/>
              </a:solidFill>
              <a:latin typeface="Corbel"/>
              <a:ea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5112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9D9E1-E80A-46E6-A5C7-67A0261C3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488" y="284248"/>
            <a:ext cx="6778191" cy="1143000"/>
          </a:xfrm>
        </p:spPr>
        <p:txBody>
          <a:bodyPr/>
          <a:lstStyle/>
          <a:p>
            <a:r>
              <a:rPr lang="en-US" dirty="0"/>
              <a:t>Past and Future: Role of AEs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27112-53C4-45DE-A4A3-917B1D15D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088" y="2034717"/>
            <a:ext cx="6778191" cy="34202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AEs will: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Agree to Funded Activity Agreement with GCF</a:t>
            </a:r>
          </a:p>
          <a:p>
            <a:r>
              <a:rPr lang="en-US" u="sng" dirty="0"/>
              <a:t>Provide: </a:t>
            </a:r>
          </a:p>
          <a:p>
            <a:pPr lvl="1"/>
            <a:r>
              <a:rPr lang="en-US" u="sng" dirty="0"/>
              <a:t>Due Diligence Reports</a:t>
            </a:r>
            <a:r>
              <a:rPr lang="en-US" dirty="0"/>
              <a:t> on how the ESS were complied with in the process of creating the ERs</a:t>
            </a:r>
          </a:p>
          <a:p>
            <a:pPr lvl="1"/>
            <a:r>
              <a:rPr lang="en-US" dirty="0"/>
              <a:t>Evidence of </a:t>
            </a:r>
            <a:r>
              <a:rPr lang="en-US" u="sng" dirty="0"/>
              <a:t>stakeholder engagement</a:t>
            </a:r>
          </a:p>
          <a:p>
            <a:pPr lvl="1"/>
            <a:r>
              <a:rPr lang="en-US" dirty="0"/>
              <a:t>Information about </a:t>
            </a:r>
            <a:r>
              <a:rPr lang="en-US" u="sng" dirty="0"/>
              <a:t>grievance redress mechanism(s)</a:t>
            </a:r>
            <a:r>
              <a:rPr lang="en-US" dirty="0"/>
              <a:t> and outcomes</a:t>
            </a:r>
          </a:p>
        </p:txBody>
      </p:sp>
      <p:pic>
        <p:nvPicPr>
          <p:cNvPr id="4" name="Graphic 3" descr="Checkmark">
            <a:extLst>
              <a:ext uri="{FF2B5EF4-FFF2-40B4-BE49-F238E27FC236}">
                <a16:creationId xmlns:a16="http://schemas.microsoft.com/office/drawing/2014/main" id="{223D5E66-B5BF-44A7-B2FD-50AECA8A9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4911" y="4610910"/>
            <a:ext cx="2018659" cy="201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32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945" y="284018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latin typeface="Myriad Pro" pitchFamily="34" charset="0"/>
              </a:rPr>
              <a:t>Summary of Safeguards requirements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72754189"/>
              </p:ext>
            </p:extLst>
          </p:nvPr>
        </p:nvGraphicFramePr>
        <p:xfrm>
          <a:off x="408295" y="1368255"/>
          <a:ext cx="8556010" cy="550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1261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9872" y="349684"/>
            <a:ext cx="6778191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/>
              <a:t>Potential timeframe considerations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58368" y="1680852"/>
          <a:ext cx="8161528" cy="3419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own Arrow 4"/>
          <p:cNvSpPr/>
          <p:nvPr/>
        </p:nvSpPr>
        <p:spPr>
          <a:xfrm>
            <a:off x="1181799" y="4318994"/>
            <a:ext cx="740664" cy="132588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45814" y="5644874"/>
            <a:ext cx="123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Approach decided?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5572" y="5644874"/>
            <a:ext cx="1813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ToR</a:t>
            </a:r>
            <a:r>
              <a:rPr lang="en-US" dirty="0"/>
              <a:t> for RFP and modalities presented?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4401" y="5599092"/>
            <a:ext cx="1813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RFP call launched; and review process organized?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30440" y="5657292"/>
            <a:ext cx="1813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proposals received for review?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7568565" y="4271772"/>
            <a:ext cx="740664" cy="132588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5410517" y="4271772"/>
            <a:ext cx="740664" cy="132588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213100" y="4271772"/>
            <a:ext cx="740664" cy="132588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8689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17" descr="GCFblgrnLogoRGB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432" y="2761733"/>
            <a:ext cx="2785974" cy="197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21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7565" y="1491683"/>
            <a:ext cx="8438322" cy="1655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349" y="348683"/>
            <a:ext cx="6560288" cy="760270"/>
          </a:xfrm>
        </p:spPr>
        <p:txBody>
          <a:bodyPr>
            <a:noAutofit/>
          </a:bodyPr>
          <a:lstStyle/>
          <a:p>
            <a:r>
              <a:rPr lang="en-US" sz="3600" b="1" dirty="0"/>
              <a:t>Request for proposals for REDD+ Results-based payments</a:t>
            </a:r>
            <a:endParaRPr lang="x-none" sz="3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6688" y="1651997"/>
            <a:ext cx="8016949" cy="1323439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The objective of the RFP pilot </a:t>
            </a:r>
            <a:r>
              <a:rPr lang="en-US" sz="2000" b="1" dirty="0" err="1">
                <a:solidFill>
                  <a:schemeClr val="bg1"/>
                </a:solidFill>
              </a:rPr>
              <a:t>programme</a:t>
            </a:r>
            <a:r>
              <a:rPr lang="en-US" sz="2000" b="1" dirty="0">
                <a:solidFill>
                  <a:schemeClr val="bg1"/>
                </a:solidFill>
              </a:rPr>
              <a:t> for REDD-plus RBPs is to operationalize REDD-plus results-based payments and gather experience to further improve the procedural and technical elements of RBPs using the GCF resources in the learning stage </a:t>
            </a:r>
          </a:p>
        </p:txBody>
      </p:sp>
      <p:sp>
        <p:nvSpPr>
          <p:cNvPr id="8" name="Rectangle 7"/>
          <p:cNvSpPr/>
          <p:nvPr/>
        </p:nvSpPr>
        <p:spPr>
          <a:xfrm>
            <a:off x="271689" y="3307551"/>
            <a:ext cx="8706946" cy="323021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anchor="ctr" anchorCtr="0">
            <a:noAutofit/>
          </a:bodyPr>
          <a:lstStyle/>
          <a:p>
            <a:pPr marL="138113"/>
            <a:r>
              <a:rPr lang="en-US" sz="1600" b="1" u="sng" dirty="0">
                <a:solidFill>
                  <a:schemeClr val="tx2"/>
                </a:solidFill>
              </a:rPr>
              <a:t>Main features: </a:t>
            </a:r>
            <a:endParaRPr lang="en-US" sz="1600" b="1" dirty="0">
              <a:solidFill>
                <a:schemeClr val="tx2"/>
              </a:solidFill>
            </a:endParaRPr>
          </a:p>
          <a:p>
            <a:pPr marL="401638" indent="-263525">
              <a:buFont typeface="Arial" panose="020B0604020202020204" pitchFamily="34" charset="0"/>
              <a:buChar char="•"/>
            </a:pPr>
            <a:r>
              <a:rPr lang="en-US" sz="1600" dirty="0"/>
              <a:t>It will run from October 2017 until 2022 ( 5 years)</a:t>
            </a:r>
          </a:p>
          <a:p>
            <a:pPr marL="401638" indent="-263525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01638" indent="-263525">
              <a:buFont typeface="Arial" panose="020B0604020202020204" pitchFamily="34" charset="0"/>
              <a:buChar char="•"/>
            </a:pPr>
            <a:r>
              <a:rPr lang="en-US" sz="1600" dirty="0"/>
              <a:t>USD 5 /</a:t>
            </a:r>
            <a:r>
              <a:rPr lang="en-US" sz="1600" dirty="0" err="1"/>
              <a:t>tCOeq</a:t>
            </a:r>
            <a:r>
              <a:rPr lang="en-US" sz="1600" dirty="0"/>
              <a:t>.</a:t>
            </a:r>
          </a:p>
          <a:p>
            <a:pPr marL="401638" indent="-263525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01638" indent="-263525">
              <a:buFont typeface="Arial" panose="020B0604020202020204" pitchFamily="34" charset="0"/>
              <a:buChar char="•"/>
            </a:pPr>
            <a:r>
              <a:rPr lang="en-US" sz="1600" dirty="0"/>
              <a:t>Up to USD 500 million   </a:t>
            </a:r>
          </a:p>
          <a:p>
            <a:pPr marL="401638" indent="-263525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01638" indent="-263525">
              <a:buFont typeface="Arial" panose="020B0604020202020204" pitchFamily="34" charset="0"/>
              <a:buChar char="•"/>
            </a:pPr>
            <a:r>
              <a:rPr lang="en-US" sz="1600" dirty="0"/>
              <a:t>Accredited Entities will be the access modality</a:t>
            </a:r>
          </a:p>
          <a:p>
            <a:pPr marL="401638" indent="-263525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01638" indent="-263525">
              <a:buFont typeface="Arial" panose="020B0604020202020204" pitchFamily="34" charset="0"/>
              <a:buChar char="•"/>
            </a:pPr>
            <a:r>
              <a:rPr lang="en-US" sz="1600" dirty="0"/>
              <a:t>Results eligible from 31/12/2013 (approval of Warsaw </a:t>
            </a:r>
            <a:r>
              <a:rPr lang="en-US" sz="1600" dirty="0" err="1"/>
              <a:t>Fmwk</a:t>
            </a:r>
            <a:r>
              <a:rPr lang="en-US" sz="1600" dirty="0"/>
              <a:t>) to 31/12/2018</a:t>
            </a:r>
          </a:p>
          <a:p>
            <a:pPr marL="401638" indent="-263525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01638" indent="-263525">
              <a:buFont typeface="Arial" panose="020B0604020202020204" pitchFamily="34" charset="0"/>
              <a:buChar char="•"/>
            </a:pPr>
            <a:r>
              <a:rPr lang="en-US" sz="1600" dirty="0"/>
              <a:t>All proposals must be national or subnational scale</a:t>
            </a:r>
          </a:p>
          <a:p>
            <a:pPr marL="401638" indent="-263525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01638" indent="-263525">
              <a:buFont typeface="Arial" panose="020B0604020202020204" pitchFamily="34" charset="0"/>
              <a:buChar char="•"/>
            </a:pPr>
            <a:r>
              <a:rPr lang="en-US" sz="1600" dirty="0"/>
              <a:t>No transfer of title</a:t>
            </a:r>
          </a:p>
        </p:txBody>
      </p:sp>
    </p:spTree>
    <p:extLst>
      <p:ext uri="{BB962C8B-B14F-4D97-AF65-F5344CB8AC3E}">
        <p14:creationId xmlns:p14="http://schemas.microsoft.com/office/powerpoint/2010/main" val="1687803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5786" y="702364"/>
            <a:ext cx="6390757" cy="61607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3500" b="1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Scorecard structure</a:t>
            </a:r>
          </a:p>
          <a:p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25303" y="1361584"/>
          <a:ext cx="8399721" cy="547041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69056">
                  <a:extLst>
                    <a:ext uri="{9D8B030D-6E8A-4147-A177-3AD203B41FA5}">
                      <a16:colId xmlns:a16="http://schemas.microsoft.com/office/drawing/2014/main" val="1382763127"/>
                    </a:ext>
                  </a:extLst>
                </a:gridCol>
                <a:gridCol w="5374337">
                  <a:extLst>
                    <a:ext uri="{9D8B030D-6E8A-4147-A177-3AD203B41FA5}">
                      <a16:colId xmlns:a16="http://schemas.microsoft.com/office/drawing/2014/main" val="9319229"/>
                    </a:ext>
                  </a:extLst>
                </a:gridCol>
                <a:gridCol w="1059330">
                  <a:extLst>
                    <a:ext uri="{9D8B030D-6E8A-4147-A177-3AD203B41FA5}">
                      <a16:colId xmlns:a16="http://schemas.microsoft.com/office/drawing/2014/main" val="2857654882"/>
                    </a:ext>
                  </a:extLst>
                </a:gridCol>
                <a:gridCol w="896998">
                  <a:extLst>
                    <a:ext uri="{9D8B030D-6E8A-4147-A177-3AD203B41FA5}">
                      <a16:colId xmlns:a16="http://schemas.microsoft.com/office/drawing/2014/main" val="1754414425"/>
                    </a:ext>
                  </a:extLst>
                </a:gridCol>
              </a:tblGrid>
              <a:tr h="4867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b="1">
                          <a:effectLst/>
                        </a:rPr>
                        <a:t>Document</a:t>
                      </a:r>
                      <a:endParaRPr lang="en-US" sz="1300" b="1">
                        <a:effectLst/>
                        <a:latin typeface="Cambria" panose="020405030504060302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b="1">
                          <a:effectLst/>
                        </a:rPr>
                        <a:t>Scorecard sections</a:t>
                      </a:r>
                      <a:endParaRPr lang="en-US" sz="1300" b="1">
                        <a:effectLst/>
                        <a:latin typeface="Cambria" panose="020405030504060302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b="1">
                          <a:effectLst/>
                        </a:rPr>
                        <a:t>Type of assessment</a:t>
                      </a:r>
                      <a:endParaRPr lang="en-US" sz="1300" b="1">
                        <a:effectLst/>
                        <a:latin typeface="Cambria" panose="020405030504060302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b="1" dirty="0">
                          <a:effectLst/>
                        </a:rPr>
                        <a:t>Compliance with</a:t>
                      </a:r>
                      <a:endParaRPr lang="en-US" sz="1300" b="1" dirty="0">
                        <a:effectLst/>
                        <a:latin typeface="Cambria" panose="020405030504060302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0237" marR="60237" marT="0" marB="0"/>
                </a:tc>
                <a:extLst>
                  <a:ext uri="{0D108BD9-81ED-4DB2-BD59-A6C34878D82A}">
                    <a16:rowId xmlns:a16="http://schemas.microsoft.com/office/drawing/2014/main" val="3775578901"/>
                  </a:ext>
                </a:extLst>
              </a:tr>
              <a:tr h="9119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Concept Note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(Stage 1)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b="1" dirty="0">
                          <a:effectLst/>
                        </a:rPr>
                        <a:t>Section 1</a:t>
                      </a:r>
                      <a:r>
                        <a:rPr lang="en-US" sz="1300" b="1" dirty="0">
                          <a:effectLst/>
                          <a:highlight>
                            <a:srgbClr val="FFFF00"/>
                          </a:highlight>
                        </a:rPr>
                        <a:t>: Eligibility criteria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It is required that all mandatory criteria qualify as “pass” for a proposal to be eligible for the pilot </a:t>
                      </a:r>
                      <a:r>
                        <a:rPr lang="en-US" sz="1300" dirty="0" err="1">
                          <a:effectLst/>
                        </a:rPr>
                        <a:t>programme</a:t>
                      </a:r>
                      <a:r>
                        <a:rPr lang="en-US" sz="1300" dirty="0">
                          <a:effectLst/>
                        </a:rPr>
                        <a:t>.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Pass/fail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UNFCCC &amp; GCF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0237" marR="60237" marT="0" marB="0"/>
                </a:tc>
                <a:extLst>
                  <a:ext uri="{0D108BD9-81ED-4DB2-BD59-A6C34878D82A}">
                    <a16:rowId xmlns:a16="http://schemas.microsoft.com/office/drawing/2014/main" val="437384421"/>
                  </a:ext>
                </a:extLst>
              </a:tr>
              <a:tr h="1191774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Funding Proposal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(Stage 2)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b="1" dirty="0">
                          <a:effectLst/>
                        </a:rPr>
                        <a:t>Section 2: Carbon elements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>
                          <a:srgbClr val="1F497D"/>
                        </a:buClr>
                        <a:buSzPts val="1100"/>
                        <a:buFont typeface="+mj-lt"/>
                        <a:buAutoNum type="alphaLcPeriod"/>
                      </a:pPr>
                      <a:r>
                        <a:rPr lang="en-US" sz="1300" dirty="0">
                          <a:effectLst/>
                        </a:rPr>
                        <a:t>Forest Reference Emission Level or Forest Reference Level (FREL/FRL)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>
                          <a:srgbClr val="1F497D"/>
                        </a:buClr>
                        <a:buSzPts val="1100"/>
                        <a:buFont typeface="+mj-lt"/>
                        <a:buAutoNum type="alphaLcPeriod"/>
                      </a:pPr>
                      <a:r>
                        <a:rPr lang="en-US" sz="1300" dirty="0">
                          <a:effectLst/>
                        </a:rPr>
                        <a:t>REDD-plus results reporting (BUR Annex)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Quantitative 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UNFCCC &amp; GCF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0237" marR="60237" marT="0" marB="0"/>
                </a:tc>
                <a:extLst>
                  <a:ext uri="{0D108BD9-81ED-4DB2-BD59-A6C34878D82A}">
                    <a16:rowId xmlns:a16="http://schemas.microsoft.com/office/drawing/2014/main" val="4208639191"/>
                  </a:ext>
                </a:extLst>
              </a:tr>
              <a:tr h="9522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300" b="1" dirty="0">
                          <a:effectLst/>
                        </a:rPr>
                        <a:t>Section 3:  Non-carbon elements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>
                          <a:srgbClr val="1F497D"/>
                        </a:buClr>
                        <a:buSzPts val="1100"/>
                        <a:buFont typeface="+mj-lt"/>
                        <a:buAutoNum type="alphaLcPeriod"/>
                      </a:pPr>
                      <a:r>
                        <a:rPr lang="en-US" sz="1300" dirty="0">
                          <a:effectLst/>
                          <a:highlight>
                            <a:srgbClr val="FFFF00"/>
                          </a:highlight>
                        </a:rPr>
                        <a:t>Cancun Safeguards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>
                          <a:srgbClr val="1F497D"/>
                        </a:buClr>
                        <a:buSzPts val="1100"/>
                        <a:buFont typeface="+mj-lt"/>
                        <a:buAutoNum type="alphaLcPeriod"/>
                      </a:pPr>
                      <a:r>
                        <a:rPr lang="en-US" sz="1300" dirty="0">
                          <a:effectLst/>
                          <a:highlight>
                            <a:srgbClr val="FFFF00"/>
                          </a:highlight>
                        </a:rPr>
                        <a:t>Use of proceeds and non-carbon benefits</a:t>
                      </a:r>
                      <a:endParaRPr lang="en-US" sz="1300" dirty="0">
                        <a:effectLst/>
                        <a:highlight>
                          <a:srgbClr val="FFFF00"/>
                        </a:highlight>
                        <a:latin typeface="Cambria" panose="020405030504060302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0237" marR="6023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Qualitative 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UNFCCC &amp; GCF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0237" marR="60237" marT="0" marB="0"/>
                </a:tc>
                <a:extLst>
                  <a:ext uri="{0D108BD9-81ED-4DB2-BD59-A6C34878D82A}">
                    <a16:rowId xmlns:a16="http://schemas.microsoft.com/office/drawing/2014/main" val="1298050946"/>
                  </a:ext>
                </a:extLst>
              </a:tr>
              <a:tr h="896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b="1" dirty="0">
                          <a:effectLst/>
                        </a:rPr>
                        <a:t>Section 4: GCF Investment Framework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The criteria of the </a:t>
                      </a:r>
                      <a:r>
                        <a:rPr lang="en-US" sz="1300" dirty="0">
                          <a:effectLst/>
                          <a:highlight>
                            <a:srgbClr val="FFFF00"/>
                          </a:highlight>
                        </a:rPr>
                        <a:t>Investment Framework will be applied to inform on past </a:t>
                      </a:r>
                      <a:r>
                        <a:rPr lang="en-US" sz="1300" dirty="0">
                          <a:effectLst/>
                        </a:rPr>
                        <a:t>actions towards achieving results.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Qualitative 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GCF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0237" marR="60237" marT="0" marB="0"/>
                </a:tc>
                <a:extLst>
                  <a:ext uri="{0D108BD9-81ED-4DB2-BD59-A6C34878D82A}">
                    <a16:rowId xmlns:a16="http://schemas.microsoft.com/office/drawing/2014/main" val="3718106201"/>
                  </a:ext>
                </a:extLst>
              </a:tr>
              <a:tr h="9190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b="1" dirty="0">
                          <a:effectLst/>
                        </a:rPr>
                        <a:t>Section 5: GCF Policies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Policies related to </a:t>
                      </a:r>
                      <a:r>
                        <a:rPr lang="en-US" sz="1300" dirty="0">
                          <a:effectLst/>
                          <a:highlight>
                            <a:srgbClr val="FFFF00"/>
                          </a:highlight>
                        </a:rPr>
                        <a:t>ESS,</a:t>
                      </a:r>
                      <a:r>
                        <a:rPr lang="en-US" sz="1300" dirty="0">
                          <a:effectLst/>
                        </a:rPr>
                        <a:t> Risks, Gender and Monitoring and Evaluation would be considered for past and future actions where applicable.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>
                          <a:effectLst/>
                        </a:rPr>
                        <a:t>Qualitative</a:t>
                      </a:r>
                      <a:endParaRPr lang="en-US" sz="1300">
                        <a:effectLst/>
                        <a:latin typeface="Cambria" panose="020405030504060302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0237" marR="602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</a:rPr>
                        <a:t>GCF</a:t>
                      </a:r>
                      <a:endParaRPr lang="en-US" sz="1300" dirty="0">
                        <a:effectLst/>
                        <a:latin typeface="Cambria" panose="020405030504060302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0237" marR="60237" marT="0" marB="0"/>
                </a:tc>
                <a:extLst>
                  <a:ext uri="{0D108BD9-81ED-4DB2-BD59-A6C34878D82A}">
                    <a16:rowId xmlns:a16="http://schemas.microsoft.com/office/drawing/2014/main" val="3782616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59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5786" y="515566"/>
            <a:ext cx="6390757" cy="80287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3500" b="1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Safeguards for RBP: past and future</a:t>
            </a:r>
          </a:p>
          <a:p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542881" y="1450359"/>
            <a:ext cx="7553739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/>
            <a:r>
              <a:rPr lang="en-US" sz="2000" b="1" u="sng" dirty="0">
                <a:solidFill>
                  <a:schemeClr val="tx2"/>
                </a:solidFill>
              </a:rPr>
              <a:t>Application of GCF policies and procedures to activities undertaken </a:t>
            </a:r>
            <a:r>
              <a:rPr lang="en-US" sz="2000" b="1" u="sng" dirty="0">
                <a:solidFill>
                  <a:schemeClr val="tx2"/>
                </a:solidFill>
                <a:highlight>
                  <a:srgbClr val="FFFF00"/>
                </a:highlight>
              </a:rPr>
              <a:t>in the past</a:t>
            </a:r>
            <a:r>
              <a:rPr lang="en-US" sz="2000" b="1" dirty="0">
                <a:solidFill>
                  <a:schemeClr val="tx2"/>
                </a:solidFill>
              </a:rPr>
              <a:t>:</a:t>
            </a:r>
          </a:p>
          <a:p>
            <a:pPr marL="401638" indent="-263525">
              <a:buFont typeface="Arial" panose="020B0604020202020204" pitchFamily="34" charset="0"/>
              <a:buChar char="•"/>
            </a:pPr>
            <a:r>
              <a:rPr lang="en-US" sz="2000" dirty="0"/>
              <a:t>GCF Environmental and Social Safeguards</a:t>
            </a:r>
          </a:p>
          <a:p>
            <a:pPr marL="401638" indent="-263525">
              <a:buFont typeface="Arial" panose="020B0604020202020204" pitchFamily="34" charset="0"/>
              <a:buChar char="•"/>
            </a:pPr>
            <a:r>
              <a:rPr lang="en-US" sz="2000" dirty="0"/>
              <a:t>Gender policy </a:t>
            </a:r>
          </a:p>
          <a:p>
            <a:pPr marL="401638" indent="-263525">
              <a:buFont typeface="Arial" panose="020B0604020202020204" pitchFamily="34" charset="0"/>
              <a:buChar char="•"/>
            </a:pPr>
            <a:r>
              <a:rPr lang="en-US" sz="2000" dirty="0"/>
              <a:t>Interim policy on prohibited practices </a:t>
            </a:r>
          </a:p>
          <a:p>
            <a:pPr marL="138113"/>
            <a:endParaRPr lang="en-US" sz="2000" dirty="0"/>
          </a:p>
          <a:p>
            <a:pPr marL="138113"/>
            <a:r>
              <a:rPr lang="en-US" sz="2000" b="1" u="sng" dirty="0">
                <a:solidFill>
                  <a:schemeClr val="tx2"/>
                </a:solidFill>
              </a:rPr>
              <a:t>Application of GCF policies and procedures to the </a:t>
            </a:r>
            <a:r>
              <a:rPr lang="en-US" sz="2000" b="1" u="sng" dirty="0">
                <a:solidFill>
                  <a:schemeClr val="tx2"/>
                </a:solidFill>
                <a:highlight>
                  <a:srgbClr val="FFFF00"/>
                </a:highlight>
              </a:rPr>
              <a:t>use of RBPs (in the future):</a:t>
            </a:r>
          </a:p>
          <a:p>
            <a:pPr marL="401638" indent="-263525">
              <a:buFont typeface="Arial" panose="020B0604020202020204" pitchFamily="34" charset="0"/>
              <a:buChar char="•"/>
            </a:pPr>
            <a:r>
              <a:rPr lang="en-US" sz="2000" dirty="0"/>
              <a:t>GCF Environmental and Social Safeguards</a:t>
            </a:r>
            <a:endParaRPr lang="en-US" sz="2000" dirty="0">
              <a:solidFill>
                <a:srgbClr val="FF0000"/>
              </a:solidFill>
            </a:endParaRPr>
          </a:p>
          <a:p>
            <a:pPr marL="401638" indent="-263525">
              <a:buFont typeface="Arial" panose="020B0604020202020204" pitchFamily="34" charset="0"/>
              <a:buChar char="•"/>
            </a:pPr>
            <a:r>
              <a:rPr lang="en-US" sz="2000" dirty="0"/>
              <a:t>Gender policy </a:t>
            </a:r>
          </a:p>
          <a:p>
            <a:pPr marL="401638" indent="-263525">
              <a:buFont typeface="Arial" panose="020B0604020202020204" pitchFamily="34" charset="0"/>
              <a:buChar char="•"/>
            </a:pPr>
            <a:r>
              <a:rPr lang="en-US" sz="2000" dirty="0"/>
              <a:t>Interim policy on prohibited practices </a:t>
            </a:r>
          </a:p>
          <a:p>
            <a:pPr marL="401638" indent="-263525">
              <a:buFont typeface="Arial" panose="020B0604020202020204" pitchFamily="34" charset="0"/>
              <a:buChar char="•"/>
            </a:pPr>
            <a:r>
              <a:rPr lang="en-US" sz="2000" dirty="0"/>
              <a:t>Indigenous Peoples’ Policy </a:t>
            </a:r>
          </a:p>
          <a:p>
            <a:pPr marL="401638" indent="-263525">
              <a:buFont typeface="Arial" panose="020B0604020202020204" pitchFamily="34" charset="0"/>
              <a:buChar char="•"/>
            </a:pPr>
            <a:r>
              <a:rPr lang="en-US" sz="2000" dirty="0"/>
              <a:t>Monitoring and Accountability Framework </a:t>
            </a:r>
          </a:p>
          <a:p>
            <a:pPr marL="401638" indent="-263525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38113"/>
            <a:r>
              <a:rPr lang="en-US" sz="2000" b="1" u="sng" dirty="0">
                <a:solidFill>
                  <a:schemeClr val="tx2"/>
                </a:solidFill>
              </a:rPr>
              <a:t>Other relevant policies</a:t>
            </a:r>
          </a:p>
          <a:p>
            <a:pPr marL="423863" indent="-285750">
              <a:buFont typeface="Arial" panose="020B0604020202020204" pitchFamily="34" charset="0"/>
              <a:buChar char="•"/>
            </a:pPr>
            <a:r>
              <a:rPr lang="en-US" sz="2000" dirty="0"/>
              <a:t>Interim Policy on Fees for Accredited Entities </a:t>
            </a:r>
          </a:p>
          <a:p>
            <a:pPr marL="401638" indent="-263525">
              <a:buFont typeface="Arial" panose="020B0604020202020204" pitchFamily="34" charset="0"/>
              <a:buChar char="•"/>
            </a:pPr>
            <a:r>
              <a:rPr lang="en-US" sz="2000" dirty="0"/>
              <a:t>Accreditation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u="sng" dirty="0"/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29495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B711E-BB21-4DEA-9F38-4D1B4A4F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858" y="354389"/>
            <a:ext cx="677819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Past Actions: Cancun and GCF 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A1958-7461-4A16-886A-CAB27EC80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5302" y="2013626"/>
            <a:ext cx="5972747" cy="454281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Cancun: </a:t>
            </a:r>
          </a:p>
          <a:p>
            <a:pPr lvl="1"/>
            <a:r>
              <a:rPr lang="en-US" dirty="0"/>
              <a:t>consistent with national objectives and international agreements, </a:t>
            </a:r>
          </a:p>
          <a:p>
            <a:pPr lvl="1"/>
            <a:r>
              <a:rPr lang="en-US" dirty="0"/>
              <a:t>flexibility for interpretation, </a:t>
            </a:r>
          </a:p>
          <a:p>
            <a:pPr lvl="1"/>
            <a:r>
              <a:rPr lang="en-US" dirty="0"/>
              <a:t>prepared by countries.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Assessed in scorecard section 1 and 3</a:t>
            </a:r>
          </a:p>
          <a:p>
            <a:r>
              <a:rPr lang="en-US" dirty="0"/>
              <a:t>GCF ESS: </a:t>
            </a:r>
          </a:p>
          <a:p>
            <a:pPr lvl="1"/>
            <a:r>
              <a:rPr lang="en-US" dirty="0"/>
              <a:t>more specific </a:t>
            </a:r>
          </a:p>
          <a:p>
            <a:pPr lvl="1"/>
            <a:r>
              <a:rPr lang="en-US" dirty="0"/>
              <a:t>with guidance for interpretation. </a:t>
            </a:r>
          </a:p>
          <a:p>
            <a:pPr lvl="1"/>
            <a:r>
              <a:rPr lang="en-US" dirty="0"/>
              <a:t>Applied to all GCF-funded activities,</a:t>
            </a:r>
          </a:p>
          <a:p>
            <a:pPr lvl="1"/>
            <a:r>
              <a:rPr lang="en-US" dirty="0"/>
              <a:t>prepared by AEs.</a:t>
            </a:r>
          </a:p>
          <a:p>
            <a:pPr marL="57150" indent="0">
              <a:buNone/>
            </a:pPr>
            <a:r>
              <a:rPr lang="en-GB" b="1" dirty="0">
                <a:solidFill>
                  <a:srgbClr val="FF0000"/>
                </a:solidFill>
              </a:rPr>
              <a:t>Assessed in scorecard sections 3-5</a:t>
            </a:r>
            <a:endParaRPr lang="en-US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2" descr="image001">
            <a:extLst>
              <a:ext uri="{FF2B5EF4-FFF2-40B4-BE49-F238E27FC236}">
                <a16:creationId xmlns:a16="http://schemas.microsoft.com/office/drawing/2014/main" id="{80084103-AC1B-4148-87B8-06095EE3FA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01" t="26649"/>
          <a:stretch/>
        </p:blipFill>
        <p:spPr bwMode="auto">
          <a:xfrm>
            <a:off x="484547" y="2098027"/>
            <a:ext cx="2192511" cy="387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52EFBEA-73FC-4B18-A873-5AC95527DF2E}"/>
              </a:ext>
            </a:extLst>
          </p:cNvPr>
          <p:cNvSpPr/>
          <p:nvPr/>
        </p:nvSpPr>
        <p:spPr>
          <a:xfrm>
            <a:off x="727051" y="2484854"/>
            <a:ext cx="1707502" cy="309776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70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87" y="1546898"/>
            <a:ext cx="8959874" cy="4396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5786" y="702364"/>
            <a:ext cx="6390757" cy="61607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3500" b="1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Scorecard – Stage I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449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5786" y="702364"/>
            <a:ext cx="6390757" cy="61607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3500" b="1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Scorecard – Stage II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38" y="1407694"/>
            <a:ext cx="8914405" cy="487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79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5786" y="702364"/>
            <a:ext cx="6390757" cy="61607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3500" b="1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Scorecard – Stage II</a:t>
            </a:r>
          </a:p>
          <a:p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56" y="1318437"/>
            <a:ext cx="8855972" cy="4494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21" y="5664998"/>
            <a:ext cx="8798795" cy="92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93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Arrow: Slight curve">
            <a:extLst>
              <a:ext uri="{FF2B5EF4-FFF2-40B4-BE49-F238E27FC236}">
                <a16:creationId xmlns:a16="http://schemas.microsoft.com/office/drawing/2014/main" id="{522E555B-A109-403C-ACCE-9F06DFAD7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8313" y="4523048"/>
            <a:ext cx="2859932" cy="2859932"/>
          </a:xfrm>
          <a:prstGeom prst="rect">
            <a:avLst/>
          </a:prstGeom>
          <a:scene3d>
            <a:camera prst="orthographicFront">
              <a:rot lat="0" lon="0" rev="2100000"/>
            </a:camera>
            <a:lightRig rig="threePt" dir="t"/>
          </a:scene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5F7935-60A7-4916-8A0F-2195E7472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Future Actions: Use of Proceeds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C1590-6843-4493-A1EF-711BFEE0E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Simpler application as follows the same logic as normal investments</a:t>
            </a:r>
          </a:p>
          <a:p>
            <a:r>
              <a:rPr lang="en-US" dirty="0"/>
              <a:t>GCF policies to be followed:</a:t>
            </a:r>
          </a:p>
          <a:p>
            <a:pPr lvl="1"/>
            <a:r>
              <a:rPr lang="en-US" dirty="0"/>
              <a:t>Gender Policy</a:t>
            </a:r>
          </a:p>
          <a:p>
            <a:pPr lvl="1"/>
            <a:r>
              <a:rPr lang="en-US" dirty="0"/>
              <a:t>Indigenous People’s policy </a:t>
            </a:r>
            <a:r>
              <a:rPr lang="en-US" dirty="0">
                <a:solidFill>
                  <a:srgbClr val="FF0000"/>
                </a:solidFill>
              </a:rPr>
              <a:t>(prospective)</a:t>
            </a:r>
          </a:p>
          <a:p>
            <a:pPr lvl="1"/>
            <a:r>
              <a:rPr lang="en-US" dirty="0"/>
              <a:t>Interim policy on Prohibited Practices </a:t>
            </a:r>
          </a:p>
          <a:p>
            <a:pPr lvl="1"/>
            <a:r>
              <a:rPr lang="en-US" dirty="0"/>
              <a:t>Monitoring and Evaluation framework (simplified reporting)</a:t>
            </a:r>
          </a:p>
          <a:p>
            <a:pPr lvl="1"/>
            <a:r>
              <a:rPr lang="en-US" dirty="0"/>
              <a:t>ESS:</a:t>
            </a:r>
          </a:p>
          <a:p>
            <a:pPr lvl="2"/>
            <a:r>
              <a:rPr lang="en-US" dirty="0"/>
              <a:t>Due Diligence</a:t>
            </a:r>
          </a:p>
          <a:p>
            <a:pPr lvl="2"/>
            <a:r>
              <a:rPr lang="en-US" dirty="0"/>
              <a:t>Risk Category</a:t>
            </a:r>
          </a:p>
          <a:p>
            <a:pPr lvl="2"/>
            <a:r>
              <a:rPr lang="en-US" dirty="0"/>
              <a:t>Stakeholder Engagement</a:t>
            </a:r>
          </a:p>
          <a:p>
            <a:pPr lvl="2"/>
            <a:r>
              <a:rPr lang="en-US" dirty="0"/>
              <a:t>Grievance Redress</a:t>
            </a:r>
          </a:p>
          <a:p>
            <a:endParaRPr lang="en-US" dirty="0"/>
          </a:p>
        </p:txBody>
      </p:sp>
      <p:pic>
        <p:nvPicPr>
          <p:cNvPr id="7" name="Graphic 6" descr="Lock">
            <a:extLst>
              <a:ext uri="{FF2B5EF4-FFF2-40B4-BE49-F238E27FC236}">
                <a16:creationId xmlns:a16="http://schemas.microsoft.com/office/drawing/2014/main" id="{5D515D54-3138-47EE-84A0-F99E490FC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18279" y="56689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667"/>
      </p:ext>
    </p:extLst>
  </p:cSld>
  <p:clrMapOvr>
    <a:masterClrMapping/>
  </p:clrMapOvr>
</p:sld>
</file>

<file path=ppt/theme/theme1.xml><?xml version="1.0" encoding="utf-8"?>
<a:theme xmlns:a="http://schemas.openxmlformats.org/drawingml/2006/main" name="5_Custom Design">
  <a:themeElements>
    <a:clrScheme name="GCF">
      <a:dk1>
        <a:sysClr val="windowText" lastClr="000000"/>
      </a:dk1>
      <a:lt1>
        <a:sysClr val="window" lastClr="FFFFFF"/>
      </a:lt1>
      <a:dk2>
        <a:srgbClr val="24634F"/>
      </a:dk2>
      <a:lt2>
        <a:srgbClr val="DFDFDF"/>
      </a:lt2>
      <a:accent1>
        <a:srgbClr val="4AA9A7"/>
      </a:accent1>
      <a:accent2>
        <a:srgbClr val="257281"/>
      </a:accent2>
      <a:accent3>
        <a:srgbClr val="346B4C"/>
      </a:accent3>
      <a:accent4>
        <a:srgbClr val="427B3D"/>
      </a:accent4>
      <a:accent5>
        <a:srgbClr val="6E9952"/>
      </a:accent5>
      <a:accent6>
        <a:srgbClr val="8BB85C"/>
      </a:accent6>
      <a:hlink>
        <a:srgbClr val="24634F"/>
      </a:hlink>
      <a:folHlink>
        <a:srgbClr val="304836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PersistId xmlns="a11e0906-e994-4d89-90f1-ce2e1734611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17A5E193D3BE43B115A6BF326D5451" ma:contentTypeVersion="17" ma:contentTypeDescription="Create a new document." ma:contentTypeScope="" ma:versionID="f58bf1d9393ecff5d6862e038e67c995">
  <xsd:schema xmlns:xsd="http://www.w3.org/2001/XMLSchema" xmlns:xs="http://www.w3.org/2001/XMLSchema" xmlns:p="http://schemas.microsoft.com/office/2006/metadata/properties" xmlns:ns2="a11e0906-e994-4d89-90f1-ce2e17346112" targetNamespace="http://schemas.microsoft.com/office/2006/metadata/properties" ma:root="true" ma:fieldsID="2b5c8b015f639fc54fb2ae186cde621c" ns2:_="">
    <xsd:import namespace="a11e0906-e994-4d89-90f1-ce2e1734611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1e0906-e994-4d89-90f1-ce2e1734611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3FBFF236-5F33-4B41-9793-DB92505F91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3FCBD8-EAAE-4ABB-97F6-733A315EA385}">
  <ds:schemaRefs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a11e0906-e994-4d89-90f1-ce2e1734611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5A6096A-C5E2-44A3-A613-0F4DF0E605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1e0906-e994-4d89-90f1-ce2e173461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7FAAD33-9A71-4A25-BA42-61CE3CBC920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51171</TotalTime>
  <Words>757</Words>
  <Application>Microsoft Office PowerPoint</Application>
  <PresentationFormat>On-screen Show (4:3)</PresentationFormat>
  <Paragraphs>150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Malgun Gothic</vt:lpstr>
      <vt:lpstr>Arial</vt:lpstr>
      <vt:lpstr>Calibri</vt:lpstr>
      <vt:lpstr>Calibri Light</vt:lpstr>
      <vt:lpstr>Cambria</vt:lpstr>
      <vt:lpstr>Corbel</vt:lpstr>
      <vt:lpstr>Myriad Pro</vt:lpstr>
      <vt:lpstr>5_Custom Design</vt:lpstr>
      <vt:lpstr>PowerPoint Presentation</vt:lpstr>
      <vt:lpstr>Request for proposals for REDD+ Results-based payments</vt:lpstr>
      <vt:lpstr>PowerPoint Presentation</vt:lpstr>
      <vt:lpstr>PowerPoint Presentation</vt:lpstr>
      <vt:lpstr>Past Actions: Cancun and GCF ESS</vt:lpstr>
      <vt:lpstr>PowerPoint Presentation</vt:lpstr>
      <vt:lpstr>PowerPoint Presentation</vt:lpstr>
      <vt:lpstr>PowerPoint Presentation</vt:lpstr>
      <vt:lpstr>Future Actions: Use of Proceeds</vt:lpstr>
      <vt:lpstr>Past and Future: Role of AEs</vt:lpstr>
      <vt:lpstr>PowerPoint Presentation</vt:lpstr>
      <vt:lpstr>Potential timeframe considerations</vt:lpstr>
    </vt:vector>
  </TitlesOfParts>
  <Company>RDA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Jurgen Riehle;hjeong</dc:creator>
  <cp:lastModifiedBy>Juan Chang</cp:lastModifiedBy>
  <cp:revision>646</cp:revision>
  <cp:lastPrinted>2017-06-29T00:24:53Z</cp:lastPrinted>
  <dcterms:created xsi:type="dcterms:W3CDTF">2014-10-02T15:22:29Z</dcterms:created>
  <dcterms:modified xsi:type="dcterms:W3CDTF">2017-10-24T11:40:48Z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0x010100F217A5E193D3BE43B115A6BF326D5451</vt:lpwstr>
  </property>
</Properties>
</file>