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2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8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9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88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6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4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4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1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6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9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22AD-DB26-4E25-A56C-42439BA65E1A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C5F7-D6D3-438F-948D-FE58201F7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3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9734"/>
            <a:ext cx="5229476" cy="3421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096" y="404664"/>
            <a:ext cx="3553660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Reducing deforestation can be done without reducing food production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2805127" y="-215261"/>
            <a:ext cx="6338873" cy="3548446"/>
            <a:chOff x="2805127" y="-215261"/>
            <a:chExt cx="6338873" cy="3548446"/>
          </a:xfrm>
        </p:grpSpPr>
        <p:sp>
          <p:nvSpPr>
            <p:cNvPr id="7" name="Arc 6"/>
            <p:cNvSpPr/>
            <p:nvPr/>
          </p:nvSpPr>
          <p:spPr>
            <a:xfrm rot="10640884">
              <a:off x="2805127" y="-215261"/>
              <a:ext cx="4399429" cy="3030091"/>
            </a:xfrm>
            <a:prstGeom prst="arc">
              <a:avLst/>
            </a:prstGeom>
            <a:noFill/>
            <a:ln w="1016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64088" y="2132856"/>
              <a:ext cx="3779912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/>
                <a:t>Brazil has dramatically reduced deforestation between 2004-2013</a:t>
              </a:r>
              <a:endParaRPr lang="en-US" sz="2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64088" y="4653136"/>
            <a:ext cx="3779912" cy="2113325"/>
            <a:chOff x="5364088" y="4653136"/>
            <a:chExt cx="3779912" cy="2113325"/>
          </a:xfrm>
        </p:grpSpPr>
        <p:sp>
          <p:nvSpPr>
            <p:cNvPr id="11" name="Rectangle 10"/>
            <p:cNvSpPr/>
            <p:nvPr/>
          </p:nvSpPr>
          <p:spPr>
            <a:xfrm>
              <a:off x="5364088" y="4653136"/>
              <a:ext cx="3635896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Brazil’s </a:t>
              </a:r>
              <a:r>
                <a:rPr lang="en-US" dirty="0" smtClean="0"/>
                <a:t>approaches</a:t>
              </a:r>
              <a:r>
                <a:rPr lang="en-US" dirty="0" smtClean="0"/>
                <a:t> </a:t>
              </a:r>
              <a:r>
                <a:rPr lang="en-US" dirty="0" smtClean="0"/>
                <a:t>include </a:t>
              </a:r>
              <a:r>
                <a:rPr lang="en-US" b="1" dirty="0" smtClean="0"/>
                <a:t>enforcement of laws, interventions in soy and beef supply chains, restrictions on access to </a:t>
              </a:r>
              <a:r>
                <a:rPr lang="en-US" b="1" dirty="0" smtClean="0"/>
                <a:t>credit… </a:t>
              </a:r>
              <a:r>
                <a:rPr lang="en-US" b="1" dirty="0" smtClean="0"/>
                <a:t>(Nepstad et al, </a:t>
              </a:r>
              <a:r>
                <a:rPr lang="en-US" b="1" dirty="0" smtClean="0"/>
                <a:t>2014)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74673" y="6120130"/>
              <a:ext cx="376932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Nepstad, D., et al. (2014). "Slowing Amazon deforestation through public policy and interventions in beef and soy supply chains." </a:t>
              </a:r>
              <a:r>
                <a:rPr lang="en-US" sz="1200" u="sng" dirty="0"/>
                <a:t>Science </a:t>
              </a:r>
              <a:r>
                <a:rPr lang="en-US" sz="1200" b="1" u="sng" dirty="0"/>
                <a:t>344(6188): 1118-1123</a:t>
              </a:r>
              <a:r>
                <a:rPr lang="en-US" sz="1200" b="1" u="sng" dirty="0" smtClean="0"/>
                <a:t>.</a:t>
              </a:r>
              <a:endParaRPr lang="en-US" sz="1200" b="1" u="sng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5495" y="3356992"/>
            <a:ext cx="8964488" cy="3382115"/>
            <a:chOff x="35495" y="3356992"/>
            <a:chExt cx="8964488" cy="3382115"/>
          </a:xfrm>
        </p:grpSpPr>
        <p:sp>
          <p:nvSpPr>
            <p:cNvPr id="4" name="Rectangle 3"/>
            <p:cNvSpPr/>
            <p:nvPr/>
          </p:nvSpPr>
          <p:spPr>
            <a:xfrm>
              <a:off x="5374672" y="3356992"/>
              <a:ext cx="3625311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/>
                <a:t>At the same time they have been </a:t>
              </a:r>
              <a:r>
                <a:rPr lang="en-US" sz="2400" b="1" i="1" dirty="0" smtClean="0"/>
                <a:t>increasing </a:t>
              </a:r>
              <a:r>
                <a:rPr lang="en-US" sz="2400" b="1" i="1" dirty="0" smtClean="0"/>
                <a:t>food </a:t>
              </a:r>
              <a:r>
                <a:rPr lang="en-US" sz="2400" dirty="0" smtClean="0"/>
                <a:t>production. </a:t>
              </a:r>
              <a:endParaRPr lang="en-US" sz="2400" dirty="0" smtClean="0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5" y="3717032"/>
              <a:ext cx="5328395" cy="30220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319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Reducing deforestation can be done without reducing food production</vt:lpstr>
    </vt:vector>
  </TitlesOfParts>
  <Company>FAO of the 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deforestation can be done without reducing food production</dc:title>
  <dc:creator>Gerrand, Adam (FAORAP)</dc:creator>
  <cp:lastModifiedBy>Gerrand, Adam (FAORAP)</cp:lastModifiedBy>
  <cp:revision>4</cp:revision>
  <dcterms:created xsi:type="dcterms:W3CDTF">2016-03-11T09:40:11Z</dcterms:created>
  <dcterms:modified xsi:type="dcterms:W3CDTF">2016-03-11T10:06:20Z</dcterms:modified>
</cp:coreProperties>
</file>