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532" r:id="rId2"/>
    <p:sldId id="493" r:id="rId3"/>
    <p:sldId id="521" r:id="rId4"/>
    <p:sldId id="523" r:id="rId5"/>
    <p:sldId id="522" r:id="rId6"/>
    <p:sldId id="525" r:id="rId7"/>
    <p:sldId id="513" r:id="rId8"/>
    <p:sldId id="526" r:id="rId9"/>
    <p:sldId id="514" r:id="rId10"/>
    <p:sldId id="529" r:id="rId11"/>
    <p:sldId id="516" r:id="rId12"/>
    <p:sldId id="530" r:id="rId13"/>
    <p:sldId id="518" r:id="rId14"/>
    <p:sldId id="519" r:id="rId15"/>
    <p:sldId id="496"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a rey" initials="dr [3]" lastIdx="1" clrIdx="0"/>
  <p:cmAuthor id="2" name="daniela rey" initials="dr"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p:restoredTop sz="89912"/>
  </p:normalViewPr>
  <p:slideViewPr>
    <p:cSldViewPr snapToGrid="0" snapToObjects="1">
      <p:cViewPr varScale="1">
        <p:scale>
          <a:sx n="86" d="100"/>
          <a:sy n="86" d="100"/>
        </p:scale>
        <p:origin x="488" y="200"/>
      </p:cViewPr>
      <p:guideLst>
        <p:guide orient="horz" pos="2160"/>
        <p:guide pos="2880"/>
      </p:guideLst>
    </p:cSldViewPr>
  </p:slideViewPr>
  <p:outlineViewPr>
    <p:cViewPr>
      <p:scale>
        <a:sx n="33" d="100"/>
        <a:sy n="33" d="100"/>
      </p:scale>
      <p:origin x="0" y="-115928"/>
    </p:cViewPr>
  </p:outlineViewPr>
  <p:notesTextViewPr>
    <p:cViewPr>
      <p:scale>
        <a:sx n="100" d="100"/>
        <a:sy n="100" d="100"/>
      </p:scale>
      <p:origin x="0" y="0"/>
    </p:cViewPr>
  </p:notesTextViewPr>
  <p:sorterViewPr>
    <p:cViewPr>
      <p:scale>
        <a:sx n="79" d="100"/>
        <a:sy n="79" d="100"/>
      </p:scale>
      <p:origin x="0" y="0"/>
    </p:cViewPr>
  </p:sorterViewPr>
  <p:notesViewPr>
    <p:cSldViewPr snapToGrid="0" snapToObjects="1">
      <p:cViewPr varScale="1">
        <p:scale>
          <a:sx n="72" d="100"/>
          <a:sy n="72" d="100"/>
        </p:scale>
        <p:origin x="3592" y="2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6-05T17:47:48.049" idx="5">
    <p:pos x="5145" y="918"/>
    <p:text>I would instead say is the 'language' used by them, not an approach. Most countries have management plans in forestry sector, so it might be confusing to say its an approach.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6-05T17:47:48.049" idx="5">
    <p:pos x="5145" y="918"/>
    <p:text>I would instead say is the 'language' used by them, not an approach. Most countries have management plans in forestry sector, so it might be confusing to say its an approach.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A7D0D-C941-8D47-81EA-53AE55AE96D4}"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CAD79727-9BD6-4341-A8CB-08F2D7FD2E1F}">
      <dgm:prSet phldrT="[Text]"/>
      <dgm:spPr>
        <a:solidFill>
          <a:schemeClr val="bg2"/>
        </a:solidFill>
        <a:ln>
          <a:solidFill>
            <a:schemeClr val="tx2"/>
          </a:solidFill>
        </a:ln>
      </dgm:spPr>
      <dgm:t>
        <a:bodyPr/>
        <a:lstStyle/>
        <a:p>
          <a:r>
            <a:rPr lang="fr-FR" b="1" noProof="0" dirty="0">
              <a:solidFill>
                <a:schemeClr val="tx1"/>
              </a:solidFill>
              <a:latin typeface="+mn-lt"/>
            </a:rPr>
            <a:t>1.Définition de l’approche REDD+ du pays</a:t>
          </a:r>
          <a:endParaRPr lang="fr-FR" b="1" noProof="0" dirty="0"/>
        </a:p>
      </dgm:t>
    </dgm:pt>
    <dgm:pt modelId="{04ED9D6C-4645-5340-9C19-E64477D08A89}" type="parTrans" cxnId="{5D89DCB7-E41D-D94E-A0F5-701700C331A4}">
      <dgm:prSet/>
      <dgm:spPr/>
      <dgm:t>
        <a:bodyPr/>
        <a:lstStyle/>
        <a:p>
          <a:endParaRPr lang="fr-FR" noProof="0" dirty="0"/>
        </a:p>
      </dgm:t>
    </dgm:pt>
    <dgm:pt modelId="{7A9A5731-A238-7747-AEEA-005B9F36C602}" type="sibTrans" cxnId="{5D89DCB7-E41D-D94E-A0F5-701700C331A4}">
      <dgm:prSet/>
      <dgm:spPr/>
      <dgm:t>
        <a:bodyPr/>
        <a:lstStyle/>
        <a:p>
          <a:endParaRPr lang="fr-FR" noProof="0" dirty="0"/>
        </a:p>
      </dgm:t>
    </dgm:pt>
    <dgm:pt modelId="{32DC81E1-7EF0-0646-8C55-B541D506C06D}">
      <dgm:prSet/>
      <dgm:spPr>
        <a:solidFill>
          <a:schemeClr val="bg2"/>
        </a:solidFill>
        <a:ln>
          <a:solidFill>
            <a:schemeClr val="tx2"/>
          </a:solidFill>
        </a:ln>
      </dgm:spPr>
      <dgm:t>
        <a:bodyPr/>
        <a:lstStyle/>
        <a:p>
          <a:r>
            <a:rPr lang="fr-FR" b="1" noProof="0" dirty="0">
              <a:solidFill>
                <a:schemeClr val="tx1"/>
              </a:solidFill>
              <a:latin typeface="+mn-lt"/>
            </a:rPr>
            <a:t>2. Les différents types d’interventions  REDD+ et leurs  implications  pour les garanties REDD+</a:t>
          </a:r>
        </a:p>
      </dgm:t>
    </dgm:pt>
    <dgm:pt modelId="{10EEBEDF-603E-544D-BCF1-FDBB4BB6DC3C}" type="parTrans" cxnId="{4F7FBE46-C97F-B945-9FC5-8FC47CE3A317}">
      <dgm:prSet/>
      <dgm:spPr/>
      <dgm:t>
        <a:bodyPr/>
        <a:lstStyle/>
        <a:p>
          <a:endParaRPr lang="fr-FR" noProof="0" dirty="0"/>
        </a:p>
      </dgm:t>
    </dgm:pt>
    <dgm:pt modelId="{B46B72BB-679F-894E-8F58-8E2FB5005208}" type="sibTrans" cxnId="{4F7FBE46-C97F-B945-9FC5-8FC47CE3A317}">
      <dgm:prSet/>
      <dgm:spPr/>
      <dgm:t>
        <a:bodyPr/>
        <a:lstStyle/>
        <a:p>
          <a:endParaRPr lang="fr-FR" noProof="0" dirty="0"/>
        </a:p>
      </dgm:t>
    </dgm:pt>
    <dgm:pt modelId="{BF03FB41-7156-8345-A724-D4D9C3BD61A0}">
      <dgm:prSet/>
      <dgm:spPr>
        <a:solidFill>
          <a:schemeClr val="bg2"/>
        </a:solidFill>
        <a:ln>
          <a:solidFill>
            <a:schemeClr val="tx2"/>
          </a:solidFill>
        </a:ln>
      </dgm:spPr>
      <dgm:t>
        <a:bodyPr/>
        <a:lstStyle/>
        <a:p>
          <a:r>
            <a:rPr lang="fr-FR" b="1" noProof="0" dirty="0" smtClean="0">
              <a:solidFill>
                <a:schemeClr val="tx1"/>
              </a:solidFill>
              <a:latin typeface="+mn-lt"/>
            </a:rPr>
            <a:t>3. </a:t>
          </a:r>
          <a:r>
            <a:rPr lang="fr-FR" b="1" noProof="0" dirty="0">
              <a:solidFill>
                <a:schemeClr val="tx1"/>
              </a:solidFill>
              <a:latin typeface="+mn-lt"/>
            </a:rPr>
            <a:t>Les liens entre les  exigences de garanties de la CCNUCC et  du FCPF</a:t>
          </a:r>
        </a:p>
      </dgm:t>
    </dgm:pt>
    <dgm:pt modelId="{1FB2E3A0-4F7F-2144-85AE-C5CBF9F5CCC2}" type="parTrans" cxnId="{1DCEF052-820F-CF4D-AEAD-2AB5E1351626}">
      <dgm:prSet/>
      <dgm:spPr/>
      <dgm:t>
        <a:bodyPr/>
        <a:lstStyle/>
        <a:p>
          <a:endParaRPr lang="fr-FR" noProof="0" dirty="0"/>
        </a:p>
      </dgm:t>
    </dgm:pt>
    <dgm:pt modelId="{BBC9B0B1-5495-1C42-A3EE-B2217A16239F}" type="sibTrans" cxnId="{1DCEF052-820F-CF4D-AEAD-2AB5E1351626}">
      <dgm:prSet/>
      <dgm:spPr/>
      <dgm:t>
        <a:bodyPr/>
        <a:lstStyle/>
        <a:p>
          <a:endParaRPr lang="fr-FR" noProof="0" dirty="0"/>
        </a:p>
      </dgm:t>
    </dgm:pt>
    <dgm:pt modelId="{2E52698A-FA3C-5C4B-98B8-7A88961E98A5}">
      <dgm:prSet/>
      <dgm:spPr>
        <a:solidFill>
          <a:schemeClr val="bg2"/>
        </a:solidFill>
        <a:ln>
          <a:solidFill>
            <a:schemeClr val="tx2"/>
          </a:solidFill>
        </a:ln>
      </dgm:spPr>
      <dgm:t>
        <a:bodyPr/>
        <a:lstStyle/>
        <a:p>
          <a:r>
            <a:rPr lang="fr-FR" b="1" noProof="0" dirty="0" smtClean="0">
              <a:solidFill>
                <a:schemeClr val="tx1"/>
              </a:solidFill>
              <a:latin typeface="+mn-lt"/>
            </a:rPr>
            <a:t>4. </a:t>
          </a:r>
          <a:r>
            <a:rPr lang="fr-FR" b="1" noProof="0" dirty="0">
              <a:solidFill>
                <a:schemeClr val="tx1"/>
              </a:solidFill>
              <a:latin typeface="+mn-lt"/>
            </a:rPr>
            <a:t>Les meilleures pratiques pour assurer la conformité  avec les sauvegardes pendant la mise en œuvre de REDD+ </a:t>
          </a:r>
        </a:p>
      </dgm:t>
    </dgm:pt>
    <dgm:pt modelId="{08121AEC-BD72-0546-911A-5E69C53C24B1}" type="parTrans" cxnId="{6CBF483E-7399-1C40-BE39-79DF35C57CA2}">
      <dgm:prSet/>
      <dgm:spPr/>
      <dgm:t>
        <a:bodyPr/>
        <a:lstStyle/>
        <a:p>
          <a:endParaRPr lang="fr-FR" noProof="0" dirty="0"/>
        </a:p>
      </dgm:t>
    </dgm:pt>
    <dgm:pt modelId="{A7A37670-E8A7-F64D-BD89-34FF15FCDF12}" type="sibTrans" cxnId="{6CBF483E-7399-1C40-BE39-79DF35C57CA2}">
      <dgm:prSet/>
      <dgm:spPr/>
      <dgm:t>
        <a:bodyPr/>
        <a:lstStyle/>
        <a:p>
          <a:endParaRPr lang="fr-FR" noProof="0" dirty="0"/>
        </a:p>
      </dgm:t>
    </dgm:pt>
    <dgm:pt modelId="{5FEAD358-ED2D-F341-BB29-727FD99C0D29}">
      <dgm:prSet/>
      <dgm:spPr>
        <a:solidFill>
          <a:schemeClr val="bg2"/>
        </a:solidFill>
        <a:ln>
          <a:solidFill>
            <a:schemeClr val="tx2"/>
          </a:solidFill>
        </a:ln>
      </dgm:spPr>
      <dgm:t>
        <a:bodyPr/>
        <a:lstStyle/>
        <a:p>
          <a:r>
            <a:rPr lang="fr-FR" b="1" noProof="0" smtClean="0">
              <a:solidFill>
                <a:schemeClr val="tx1"/>
              </a:solidFill>
              <a:latin typeface="+mn-lt"/>
            </a:rPr>
            <a:t>5. </a:t>
          </a:r>
          <a:r>
            <a:rPr lang="fr-FR" b="1" noProof="0" dirty="0">
              <a:solidFill>
                <a:schemeClr val="tx1"/>
              </a:solidFill>
              <a:latin typeface="+mn-lt"/>
            </a:rPr>
            <a:t>Considérations finales</a:t>
          </a:r>
        </a:p>
      </dgm:t>
    </dgm:pt>
    <dgm:pt modelId="{7A4D27AA-5EDF-2246-827E-CA3D824267D5}" type="parTrans" cxnId="{F020A6C4-68EA-7448-8AFB-2A8B9BA3D30F}">
      <dgm:prSet/>
      <dgm:spPr/>
      <dgm:t>
        <a:bodyPr/>
        <a:lstStyle/>
        <a:p>
          <a:endParaRPr lang="fr-FR" noProof="0" dirty="0"/>
        </a:p>
      </dgm:t>
    </dgm:pt>
    <dgm:pt modelId="{91F4ADD3-9D9C-E547-82BE-41C75F49E461}" type="sibTrans" cxnId="{F020A6C4-68EA-7448-8AFB-2A8B9BA3D30F}">
      <dgm:prSet/>
      <dgm:spPr/>
      <dgm:t>
        <a:bodyPr/>
        <a:lstStyle/>
        <a:p>
          <a:endParaRPr lang="fr-FR" noProof="0" dirty="0"/>
        </a:p>
      </dgm:t>
    </dgm:pt>
    <dgm:pt modelId="{390D8A79-EEF9-1F46-BEF8-324D26DFED24}" type="pres">
      <dgm:prSet presAssocID="{993A7D0D-C941-8D47-81EA-53AE55AE96D4}" presName="linear" presStyleCnt="0">
        <dgm:presLayoutVars>
          <dgm:animLvl val="lvl"/>
          <dgm:resizeHandles val="exact"/>
        </dgm:presLayoutVars>
      </dgm:prSet>
      <dgm:spPr/>
      <dgm:t>
        <a:bodyPr/>
        <a:lstStyle/>
        <a:p>
          <a:endParaRPr lang="fr-FR"/>
        </a:p>
      </dgm:t>
    </dgm:pt>
    <dgm:pt modelId="{621E6217-9564-C549-A43F-AB92033D29D2}" type="pres">
      <dgm:prSet presAssocID="{CAD79727-9BD6-4341-A8CB-08F2D7FD2E1F}" presName="parentText" presStyleLbl="node1" presStyleIdx="0" presStyleCnt="5">
        <dgm:presLayoutVars>
          <dgm:chMax val="0"/>
          <dgm:bulletEnabled val="1"/>
        </dgm:presLayoutVars>
      </dgm:prSet>
      <dgm:spPr/>
      <dgm:t>
        <a:bodyPr/>
        <a:lstStyle/>
        <a:p>
          <a:endParaRPr lang="fr-FR"/>
        </a:p>
      </dgm:t>
    </dgm:pt>
    <dgm:pt modelId="{52436580-DE0F-0249-82D0-A63DC423F0D5}" type="pres">
      <dgm:prSet presAssocID="{7A9A5731-A238-7747-AEEA-005B9F36C602}" presName="spacer" presStyleCnt="0"/>
      <dgm:spPr/>
    </dgm:pt>
    <dgm:pt modelId="{15AE0891-D579-7F46-947F-729403A2319F}" type="pres">
      <dgm:prSet presAssocID="{32DC81E1-7EF0-0646-8C55-B541D506C06D}" presName="parentText" presStyleLbl="node1" presStyleIdx="1" presStyleCnt="5">
        <dgm:presLayoutVars>
          <dgm:chMax val="0"/>
          <dgm:bulletEnabled val="1"/>
        </dgm:presLayoutVars>
      </dgm:prSet>
      <dgm:spPr/>
      <dgm:t>
        <a:bodyPr/>
        <a:lstStyle/>
        <a:p>
          <a:endParaRPr lang="fr-FR"/>
        </a:p>
      </dgm:t>
    </dgm:pt>
    <dgm:pt modelId="{FA4F39A1-624E-BB45-B8E8-2C3FF7355DC5}" type="pres">
      <dgm:prSet presAssocID="{B46B72BB-679F-894E-8F58-8E2FB5005208}" presName="spacer" presStyleCnt="0"/>
      <dgm:spPr/>
    </dgm:pt>
    <dgm:pt modelId="{3CF8D11B-E1C8-A34C-A84C-C01364D4F570}" type="pres">
      <dgm:prSet presAssocID="{BF03FB41-7156-8345-A724-D4D9C3BD61A0}" presName="parentText" presStyleLbl="node1" presStyleIdx="2" presStyleCnt="5">
        <dgm:presLayoutVars>
          <dgm:chMax val="0"/>
          <dgm:bulletEnabled val="1"/>
        </dgm:presLayoutVars>
      </dgm:prSet>
      <dgm:spPr/>
      <dgm:t>
        <a:bodyPr/>
        <a:lstStyle/>
        <a:p>
          <a:endParaRPr lang="fr-FR"/>
        </a:p>
      </dgm:t>
    </dgm:pt>
    <dgm:pt modelId="{4E7F3461-C942-7D4E-9B7C-F4C37B1E0E0A}" type="pres">
      <dgm:prSet presAssocID="{BBC9B0B1-5495-1C42-A3EE-B2217A16239F}" presName="spacer" presStyleCnt="0"/>
      <dgm:spPr/>
    </dgm:pt>
    <dgm:pt modelId="{5AD3AFE1-42C7-C546-9F67-59E1771AA2C7}" type="pres">
      <dgm:prSet presAssocID="{2E52698A-FA3C-5C4B-98B8-7A88961E98A5}" presName="parentText" presStyleLbl="node1" presStyleIdx="3" presStyleCnt="5">
        <dgm:presLayoutVars>
          <dgm:chMax val="0"/>
          <dgm:bulletEnabled val="1"/>
        </dgm:presLayoutVars>
      </dgm:prSet>
      <dgm:spPr/>
      <dgm:t>
        <a:bodyPr/>
        <a:lstStyle/>
        <a:p>
          <a:endParaRPr lang="fr-FR"/>
        </a:p>
      </dgm:t>
    </dgm:pt>
    <dgm:pt modelId="{7D13D5DE-C574-4F4E-916F-E056A380653F}" type="pres">
      <dgm:prSet presAssocID="{A7A37670-E8A7-F64D-BD89-34FF15FCDF12}" presName="spacer" presStyleCnt="0"/>
      <dgm:spPr/>
    </dgm:pt>
    <dgm:pt modelId="{B37B8DC5-2BC8-0C44-8D86-B3E35021E244}" type="pres">
      <dgm:prSet presAssocID="{5FEAD358-ED2D-F341-BB29-727FD99C0D29}" presName="parentText" presStyleLbl="node1" presStyleIdx="4" presStyleCnt="5">
        <dgm:presLayoutVars>
          <dgm:chMax val="0"/>
          <dgm:bulletEnabled val="1"/>
        </dgm:presLayoutVars>
      </dgm:prSet>
      <dgm:spPr/>
      <dgm:t>
        <a:bodyPr/>
        <a:lstStyle/>
        <a:p>
          <a:endParaRPr lang="fr-FR"/>
        </a:p>
      </dgm:t>
    </dgm:pt>
  </dgm:ptLst>
  <dgm:cxnLst>
    <dgm:cxn modelId="{17BEE336-D140-724C-A419-2E8E25C6A742}" type="presOf" srcId="{993A7D0D-C941-8D47-81EA-53AE55AE96D4}" destId="{390D8A79-EEF9-1F46-BEF8-324D26DFED24}" srcOrd="0" destOrd="0" presId="urn:microsoft.com/office/officeart/2005/8/layout/vList2"/>
    <dgm:cxn modelId="{F020A6C4-68EA-7448-8AFB-2A8B9BA3D30F}" srcId="{993A7D0D-C941-8D47-81EA-53AE55AE96D4}" destId="{5FEAD358-ED2D-F341-BB29-727FD99C0D29}" srcOrd="4" destOrd="0" parTransId="{7A4D27AA-5EDF-2246-827E-CA3D824267D5}" sibTransId="{91F4ADD3-9D9C-E547-82BE-41C75F49E461}"/>
    <dgm:cxn modelId="{A28E5AED-F7A1-FA43-8BDC-31DC7CA125A3}" type="presOf" srcId="{2E52698A-FA3C-5C4B-98B8-7A88961E98A5}" destId="{5AD3AFE1-42C7-C546-9F67-59E1771AA2C7}" srcOrd="0" destOrd="0" presId="urn:microsoft.com/office/officeart/2005/8/layout/vList2"/>
    <dgm:cxn modelId="{5D89DCB7-E41D-D94E-A0F5-701700C331A4}" srcId="{993A7D0D-C941-8D47-81EA-53AE55AE96D4}" destId="{CAD79727-9BD6-4341-A8CB-08F2D7FD2E1F}" srcOrd="0" destOrd="0" parTransId="{04ED9D6C-4645-5340-9C19-E64477D08A89}" sibTransId="{7A9A5731-A238-7747-AEEA-005B9F36C602}"/>
    <dgm:cxn modelId="{1DCEF052-820F-CF4D-AEAD-2AB5E1351626}" srcId="{993A7D0D-C941-8D47-81EA-53AE55AE96D4}" destId="{BF03FB41-7156-8345-A724-D4D9C3BD61A0}" srcOrd="2" destOrd="0" parTransId="{1FB2E3A0-4F7F-2144-85AE-C5CBF9F5CCC2}" sibTransId="{BBC9B0B1-5495-1C42-A3EE-B2217A16239F}"/>
    <dgm:cxn modelId="{97AE1D7B-08C4-0640-979D-824370A9FD5A}" type="presOf" srcId="{BF03FB41-7156-8345-A724-D4D9C3BD61A0}" destId="{3CF8D11B-E1C8-A34C-A84C-C01364D4F570}" srcOrd="0" destOrd="0" presId="urn:microsoft.com/office/officeart/2005/8/layout/vList2"/>
    <dgm:cxn modelId="{BF056006-FFE5-3545-9899-F52433CB5953}" type="presOf" srcId="{5FEAD358-ED2D-F341-BB29-727FD99C0D29}" destId="{B37B8DC5-2BC8-0C44-8D86-B3E35021E244}" srcOrd="0" destOrd="0" presId="urn:microsoft.com/office/officeart/2005/8/layout/vList2"/>
    <dgm:cxn modelId="{6CBF483E-7399-1C40-BE39-79DF35C57CA2}" srcId="{993A7D0D-C941-8D47-81EA-53AE55AE96D4}" destId="{2E52698A-FA3C-5C4B-98B8-7A88961E98A5}" srcOrd="3" destOrd="0" parTransId="{08121AEC-BD72-0546-911A-5E69C53C24B1}" sibTransId="{A7A37670-E8A7-F64D-BD89-34FF15FCDF12}"/>
    <dgm:cxn modelId="{372A3820-6841-864B-A7B5-11EE1664F43F}" type="presOf" srcId="{32DC81E1-7EF0-0646-8C55-B541D506C06D}" destId="{15AE0891-D579-7F46-947F-729403A2319F}" srcOrd="0" destOrd="0" presId="urn:microsoft.com/office/officeart/2005/8/layout/vList2"/>
    <dgm:cxn modelId="{0663FC96-CDC9-884E-9561-0CC5767AFEA9}" type="presOf" srcId="{CAD79727-9BD6-4341-A8CB-08F2D7FD2E1F}" destId="{621E6217-9564-C549-A43F-AB92033D29D2}" srcOrd="0" destOrd="0" presId="urn:microsoft.com/office/officeart/2005/8/layout/vList2"/>
    <dgm:cxn modelId="{4F7FBE46-C97F-B945-9FC5-8FC47CE3A317}" srcId="{993A7D0D-C941-8D47-81EA-53AE55AE96D4}" destId="{32DC81E1-7EF0-0646-8C55-B541D506C06D}" srcOrd="1" destOrd="0" parTransId="{10EEBEDF-603E-544D-BCF1-FDBB4BB6DC3C}" sibTransId="{B46B72BB-679F-894E-8F58-8E2FB5005208}"/>
    <dgm:cxn modelId="{E20D450C-803E-FB41-88B4-C33887F2A9A4}" type="presParOf" srcId="{390D8A79-EEF9-1F46-BEF8-324D26DFED24}" destId="{621E6217-9564-C549-A43F-AB92033D29D2}" srcOrd="0" destOrd="0" presId="urn:microsoft.com/office/officeart/2005/8/layout/vList2"/>
    <dgm:cxn modelId="{9EB39F4D-1372-2445-A7A3-27C08CE45D06}" type="presParOf" srcId="{390D8A79-EEF9-1F46-BEF8-324D26DFED24}" destId="{52436580-DE0F-0249-82D0-A63DC423F0D5}" srcOrd="1" destOrd="0" presId="urn:microsoft.com/office/officeart/2005/8/layout/vList2"/>
    <dgm:cxn modelId="{9CA5BFF3-7C52-794D-BD5F-AEAFBC764351}" type="presParOf" srcId="{390D8A79-EEF9-1F46-BEF8-324D26DFED24}" destId="{15AE0891-D579-7F46-947F-729403A2319F}" srcOrd="2" destOrd="0" presId="urn:microsoft.com/office/officeart/2005/8/layout/vList2"/>
    <dgm:cxn modelId="{315C4FBA-0D23-8348-AEE9-81F32BCA562A}" type="presParOf" srcId="{390D8A79-EEF9-1F46-BEF8-324D26DFED24}" destId="{FA4F39A1-624E-BB45-B8E8-2C3FF7355DC5}" srcOrd="3" destOrd="0" presId="urn:microsoft.com/office/officeart/2005/8/layout/vList2"/>
    <dgm:cxn modelId="{2B89A44B-F095-DC43-8ED1-5AEC516E06D4}" type="presParOf" srcId="{390D8A79-EEF9-1F46-BEF8-324D26DFED24}" destId="{3CF8D11B-E1C8-A34C-A84C-C01364D4F570}" srcOrd="4" destOrd="0" presId="urn:microsoft.com/office/officeart/2005/8/layout/vList2"/>
    <dgm:cxn modelId="{D286C77A-DB45-614E-B02D-4D8880DFA799}" type="presParOf" srcId="{390D8A79-EEF9-1F46-BEF8-324D26DFED24}" destId="{4E7F3461-C942-7D4E-9B7C-F4C37B1E0E0A}" srcOrd="5" destOrd="0" presId="urn:microsoft.com/office/officeart/2005/8/layout/vList2"/>
    <dgm:cxn modelId="{87C0296B-A256-4846-ADB1-7748CABF6B51}" type="presParOf" srcId="{390D8A79-EEF9-1F46-BEF8-324D26DFED24}" destId="{5AD3AFE1-42C7-C546-9F67-59E1771AA2C7}" srcOrd="6" destOrd="0" presId="urn:microsoft.com/office/officeart/2005/8/layout/vList2"/>
    <dgm:cxn modelId="{58964B11-FCDC-CB42-B1E7-6D1D88B03470}" type="presParOf" srcId="{390D8A79-EEF9-1F46-BEF8-324D26DFED24}" destId="{7D13D5DE-C574-4F4E-916F-E056A380653F}" srcOrd="7" destOrd="0" presId="urn:microsoft.com/office/officeart/2005/8/layout/vList2"/>
    <dgm:cxn modelId="{90040654-304D-894B-BCE0-8C14CB340643}" type="presParOf" srcId="{390D8A79-EEF9-1F46-BEF8-324D26DFED24}" destId="{B37B8DC5-2BC8-0C44-8D86-B3E35021E24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A27C0-AEEA-574E-BE79-DDEFD2422614}"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03F93029-0626-CC4D-B7A0-1979350389FA}">
      <dgm:prSet phldrT="[Text]"/>
      <dgm:spPr>
        <a:solidFill>
          <a:srgbClr val="FFC000"/>
        </a:solidFill>
        <a:ln>
          <a:solidFill>
            <a:srgbClr val="FFC000"/>
          </a:solidFill>
        </a:ln>
      </dgm:spPr>
      <dgm:t>
        <a:bodyPr/>
        <a:lstStyle/>
        <a:p>
          <a:r>
            <a:rPr lang="fr-FR" b="1" noProof="0" dirty="0">
              <a:solidFill>
                <a:schemeClr val="bg2"/>
              </a:solidFill>
            </a:rPr>
            <a:t>Les interventions d’ordre politique</a:t>
          </a:r>
        </a:p>
      </dgm:t>
    </dgm:pt>
    <dgm:pt modelId="{353F9FCE-D7FC-4944-8CDF-00A6DBDE7F8E}" type="parTrans" cxnId="{333ECDF3-05C6-934A-8EA4-BC7AB5554C53}">
      <dgm:prSet/>
      <dgm:spPr/>
      <dgm:t>
        <a:bodyPr/>
        <a:lstStyle/>
        <a:p>
          <a:endParaRPr lang="en-US"/>
        </a:p>
      </dgm:t>
    </dgm:pt>
    <dgm:pt modelId="{C66A04ED-695D-4E4A-9353-C8755F0364A1}" type="sibTrans" cxnId="{333ECDF3-05C6-934A-8EA4-BC7AB5554C53}">
      <dgm:prSet/>
      <dgm:spPr/>
      <dgm:t>
        <a:bodyPr/>
        <a:lstStyle/>
        <a:p>
          <a:endParaRPr lang="en-US"/>
        </a:p>
      </dgm:t>
    </dgm:pt>
    <dgm:pt modelId="{20A10391-3361-1245-B1EF-023633A8F879}">
      <dgm:prSet phldrT="[Text]" custT="1"/>
      <dgm:spPr>
        <a:solidFill>
          <a:schemeClr val="accent5"/>
        </a:solidFill>
      </dgm:spPr>
      <dgm:t>
        <a:bodyPr/>
        <a:lstStyle/>
        <a:p>
          <a:pPr>
            <a:buFont typeface="Wingdings" charset="2"/>
            <a:buChar char="Ø"/>
          </a:pPr>
          <a:r>
            <a:rPr lang="fr-FR" sz="1400" b="1" noProof="0" dirty="0">
              <a:solidFill>
                <a:schemeClr val="tx1"/>
              </a:solidFill>
              <a:latin typeface="+mn-lt"/>
            </a:rPr>
            <a:t>A l’échelle nationale ou  infranationale</a:t>
          </a:r>
          <a:r>
            <a:rPr lang="fr-FR" sz="1400" noProof="0" dirty="0">
              <a:solidFill>
                <a:schemeClr val="tx1"/>
              </a:solidFill>
              <a:latin typeface="+mn-lt"/>
            </a:rPr>
            <a:t>. </a:t>
          </a:r>
          <a:endParaRPr lang="fr-FR" sz="1400" noProof="0" dirty="0"/>
        </a:p>
      </dgm:t>
    </dgm:pt>
    <dgm:pt modelId="{EDFAD66C-DAE5-204E-A68A-F383F0A15D91}" type="parTrans" cxnId="{8A68B849-C761-7B44-88DB-69A5090ED17D}">
      <dgm:prSet/>
      <dgm:spPr/>
      <dgm:t>
        <a:bodyPr/>
        <a:lstStyle/>
        <a:p>
          <a:endParaRPr lang="en-US"/>
        </a:p>
      </dgm:t>
    </dgm:pt>
    <dgm:pt modelId="{EED0AFA7-EACF-0047-9AE1-512BC3683965}" type="sibTrans" cxnId="{8A68B849-C761-7B44-88DB-69A5090ED17D}">
      <dgm:prSet/>
      <dgm:spPr/>
      <dgm:t>
        <a:bodyPr/>
        <a:lstStyle/>
        <a:p>
          <a:endParaRPr lang="en-US"/>
        </a:p>
      </dgm:t>
    </dgm:pt>
    <dgm:pt modelId="{B2F9F576-935F-9C43-B2A0-F8A1D746AAEE}">
      <dgm:prSet phldrT="[Text]"/>
      <dgm:spPr>
        <a:solidFill>
          <a:schemeClr val="accent1"/>
        </a:solidFill>
      </dgm:spPr>
      <dgm:t>
        <a:bodyPr/>
        <a:lstStyle/>
        <a:p>
          <a:r>
            <a:rPr lang="fr-FR" b="1" noProof="0" dirty="0">
              <a:solidFill>
                <a:schemeClr val="bg2"/>
              </a:solidFill>
            </a:rPr>
            <a:t>Les interventions directes sous forme de Projets</a:t>
          </a:r>
        </a:p>
      </dgm:t>
    </dgm:pt>
    <dgm:pt modelId="{5B812E8D-9BAA-9942-9F72-82EF61CCF136}" type="parTrans" cxnId="{6C461CEE-75F4-B044-8C09-12C449428F75}">
      <dgm:prSet/>
      <dgm:spPr/>
      <dgm:t>
        <a:bodyPr/>
        <a:lstStyle/>
        <a:p>
          <a:endParaRPr lang="en-US"/>
        </a:p>
      </dgm:t>
    </dgm:pt>
    <dgm:pt modelId="{54431621-7086-664B-A8BA-A2926A28E40D}" type="sibTrans" cxnId="{6C461CEE-75F4-B044-8C09-12C449428F75}">
      <dgm:prSet/>
      <dgm:spPr/>
      <dgm:t>
        <a:bodyPr/>
        <a:lstStyle/>
        <a:p>
          <a:endParaRPr lang="en-US"/>
        </a:p>
      </dgm:t>
    </dgm:pt>
    <dgm:pt modelId="{9C66D6D2-86B0-1349-A56B-10D2D56BB4ED}">
      <dgm:prSet phldrT="[Text]" custT="1"/>
      <dgm:spPr>
        <a:solidFill>
          <a:schemeClr val="bg1"/>
        </a:solidFill>
      </dgm:spPr>
      <dgm:t>
        <a:bodyPr/>
        <a:lstStyle/>
        <a:p>
          <a:pPr>
            <a:buFont typeface="Wingdings" charset="2"/>
            <a:buChar char="Ø"/>
          </a:pPr>
          <a:r>
            <a:rPr lang="fr-FR" sz="1400" b="1" noProof="0" dirty="0">
              <a:solidFill>
                <a:schemeClr val="tx1"/>
              </a:solidFill>
              <a:latin typeface="+mn-lt"/>
            </a:rPr>
            <a:t>A l’échelle infranationale </a:t>
          </a:r>
          <a:r>
            <a:rPr lang="fr-FR" sz="1400" noProof="0" dirty="0">
              <a:solidFill>
                <a:schemeClr val="tx1"/>
              </a:solidFill>
              <a:latin typeface="+mn-lt"/>
            </a:rPr>
            <a:t>. </a:t>
          </a:r>
          <a:endParaRPr lang="fr-FR" sz="1400" noProof="0" dirty="0"/>
        </a:p>
      </dgm:t>
    </dgm:pt>
    <dgm:pt modelId="{B24CA680-F725-5046-91C4-8B24FAEFA005}" type="parTrans" cxnId="{6FA08ABA-0901-2D47-BF92-1092037D8240}">
      <dgm:prSet/>
      <dgm:spPr/>
      <dgm:t>
        <a:bodyPr/>
        <a:lstStyle/>
        <a:p>
          <a:endParaRPr lang="en-US"/>
        </a:p>
      </dgm:t>
    </dgm:pt>
    <dgm:pt modelId="{04FD6B5B-35C1-2A46-BC2B-0947DB2F26AE}" type="sibTrans" cxnId="{6FA08ABA-0901-2D47-BF92-1092037D8240}">
      <dgm:prSet/>
      <dgm:spPr/>
      <dgm:t>
        <a:bodyPr/>
        <a:lstStyle/>
        <a:p>
          <a:endParaRPr lang="en-US"/>
        </a:p>
      </dgm:t>
    </dgm:pt>
    <dgm:pt modelId="{A1AF6C0A-5816-6546-A4C9-1303825C12C8}">
      <dgm:prSet custT="1"/>
      <dgm:spPr>
        <a:solidFill>
          <a:schemeClr val="accent5"/>
        </a:solidFill>
      </dgm:spPr>
      <dgm:t>
        <a:bodyPr/>
        <a:lstStyle/>
        <a:p>
          <a:r>
            <a:rPr lang="fr-FR" sz="1400" noProof="0" dirty="0">
              <a:solidFill>
                <a:schemeClr val="tx1"/>
              </a:solidFill>
              <a:latin typeface="+mn-lt"/>
            </a:rPr>
            <a:t>Définies et exécutées par le   </a:t>
          </a:r>
          <a:r>
            <a:rPr lang="fr-FR" sz="1400" b="1" noProof="0" dirty="0">
              <a:solidFill>
                <a:schemeClr val="tx1"/>
              </a:solidFill>
              <a:latin typeface="+mn-lt"/>
            </a:rPr>
            <a:t>gouvernement. </a:t>
          </a:r>
        </a:p>
      </dgm:t>
    </dgm:pt>
    <dgm:pt modelId="{62753AA9-AE00-674F-8C86-C1BEE996C7A0}" type="parTrans" cxnId="{7B205882-E0E6-4D44-947F-BDE84A34F552}">
      <dgm:prSet/>
      <dgm:spPr/>
      <dgm:t>
        <a:bodyPr/>
        <a:lstStyle/>
        <a:p>
          <a:endParaRPr lang="en-US"/>
        </a:p>
      </dgm:t>
    </dgm:pt>
    <dgm:pt modelId="{E1D33D76-FF9C-5047-8EB0-CA43133CE953}" type="sibTrans" cxnId="{7B205882-E0E6-4D44-947F-BDE84A34F552}">
      <dgm:prSet/>
      <dgm:spPr/>
      <dgm:t>
        <a:bodyPr/>
        <a:lstStyle/>
        <a:p>
          <a:endParaRPr lang="en-US"/>
        </a:p>
      </dgm:t>
    </dgm:pt>
    <dgm:pt modelId="{78F3611B-4EB9-214B-B133-433A962D767F}">
      <dgm:prSet custT="1"/>
      <dgm:spPr>
        <a:solidFill>
          <a:schemeClr val="accent5"/>
        </a:solidFill>
      </dgm:spPr>
      <dgm:t>
        <a:bodyPr/>
        <a:lstStyle/>
        <a:p>
          <a:r>
            <a:rPr lang="fr-FR" sz="1400" b="1" u="none" noProof="0" dirty="0">
              <a:solidFill>
                <a:schemeClr val="tx1"/>
              </a:solidFill>
              <a:latin typeface="+mn-lt"/>
            </a:rPr>
            <a:t>Exemples: </a:t>
          </a:r>
          <a:r>
            <a:rPr lang="fr-FR" sz="1400" b="0" u="none" noProof="0" dirty="0">
              <a:solidFill>
                <a:schemeClr val="tx1"/>
              </a:solidFill>
              <a:latin typeface="+mn-lt"/>
            </a:rPr>
            <a:t>reforme de planification de l’utilisation des terres</a:t>
          </a:r>
          <a:r>
            <a:rPr lang="fr-FR" sz="1400" noProof="0" dirty="0">
              <a:solidFill>
                <a:schemeClr val="tx1"/>
              </a:solidFill>
              <a:latin typeface="+mn-lt"/>
            </a:rPr>
            <a:t>, création d’un l’environnement  propice pour l’agroforesterie (formation,  crédit), PES. </a:t>
          </a:r>
        </a:p>
      </dgm:t>
    </dgm:pt>
    <dgm:pt modelId="{5B78E55A-8F01-5B42-A17F-BBE309C7B7B6}" type="parTrans" cxnId="{85E04033-BF70-6D4F-BD03-F5B1C268430B}">
      <dgm:prSet/>
      <dgm:spPr/>
      <dgm:t>
        <a:bodyPr/>
        <a:lstStyle/>
        <a:p>
          <a:endParaRPr lang="en-US"/>
        </a:p>
      </dgm:t>
    </dgm:pt>
    <dgm:pt modelId="{3E97EE6C-894C-4048-B084-A03790DA2444}" type="sibTrans" cxnId="{85E04033-BF70-6D4F-BD03-F5B1C268430B}">
      <dgm:prSet/>
      <dgm:spPr/>
      <dgm:t>
        <a:bodyPr/>
        <a:lstStyle/>
        <a:p>
          <a:endParaRPr lang="en-US"/>
        </a:p>
      </dgm:t>
    </dgm:pt>
    <dgm:pt modelId="{E41025C8-293E-9449-ACB2-4F25F140090E}">
      <dgm:prSet custT="1"/>
      <dgm:spPr>
        <a:solidFill>
          <a:schemeClr val="bg1"/>
        </a:solidFill>
      </dgm:spPr>
      <dgm:t>
        <a:bodyPr/>
        <a:lstStyle/>
        <a:p>
          <a:r>
            <a:rPr lang="fr-FR" sz="1400" noProof="0" dirty="0">
              <a:solidFill>
                <a:schemeClr val="tx1"/>
              </a:solidFill>
              <a:latin typeface="+mn-lt"/>
            </a:rPr>
            <a:t>Peuvent être conçues et exécutées  par des acteurs des secteurs public, privé ou tertiaire . </a:t>
          </a:r>
        </a:p>
      </dgm:t>
    </dgm:pt>
    <dgm:pt modelId="{7844AE51-45FB-8941-BC93-A827BFFFC928}" type="parTrans" cxnId="{EA75248E-14C8-B449-8AF6-D594B595A54C}">
      <dgm:prSet/>
      <dgm:spPr/>
      <dgm:t>
        <a:bodyPr/>
        <a:lstStyle/>
        <a:p>
          <a:endParaRPr lang="en-US"/>
        </a:p>
      </dgm:t>
    </dgm:pt>
    <dgm:pt modelId="{CD5BCC72-77B4-0B4B-BFE9-0318C68CE7FD}" type="sibTrans" cxnId="{EA75248E-14C8-B449-8AF6-D594B595A54C}">
      <dgm:prSet/>
      <dgm:spPr/>
      <dgm:t>
        <a:bodyPr/>
        <a:lstStyle/>
        <a:p>
          <a:endParaRPr lang="en-US"/>
        </a:p>
      </dgm:t>
    </dgm:pt>
    <dgm:pt modelId="{6B97E7B0-B702-174D-A29A-329EF3B24008}">
      <dgm:prSet custT="1"/>
      <dgm:spPr>
        <a:solidFill>
          <a:schemeClr val="bg1"/>
        </a:solidFill>
      </dgm:spPr>
      <dgm:t>
        <a:bodyPr/>
        <a:lstStyle/>
        <a:p>
          <a:r>
            <a:rPr lang="fr-FR" sz="1400" b="1" u="none" noProof="0" dirty="0">
              <a:solidFill>
                <a:schemeClr val="tx1"/>
              </a:solidFill>
              <a:latin typeface="+mn-lt"/>
            </a:rPr>
            <a:t>Exemples: les projets d’aménagement  des forets communautaires, projets agroforestiers , projets  d’écotourisme</a:t>
          </a:r>
          <a:r>
            <a:rPr lang="fr-FR" sz="1400" noProof="0" dirty="0">
              <a:solidFill>
                <a:schemeClr val="tx1"/>
              </a:solidFill>
              <a:latin typeface="+mn-lt"/>
            </a:rPr>
            <a:t> </a:t>
          </a:r>
        </a:p>
      </dgm:t>
    </dgm:pt>
    <dgm:pt modelId="{30490A1A-B038-F84F-9524-B53F6BB46DF7}" type="parTrans" cxnId="{2DB6B17F-1CFB-B04B-ADE8-6B638CADDD0C}">
      <dgm:prSet/>
      <dgm:spPr/>
      <dgm:t>
        <a:bodyPr/>
        <a:lstStyle/>
        <a:p>
          <a:endParaRPr lang="en-US"/>
        </a:p>
      </dgm:t>
    </dgm:pt>
    <dgm:pt modelId="{C16B9709-3A88-7D47-B50C-EFE8B2CCA908}" type="sibTrans" cxnId="{2DB6B17F-1CFB-B04B-ADE8-6B638CADDD0C}">
      <dgm:prSet/>
      <dgm:spPr/>
      <dgm:t>
        <a:bodyPr/>
        <a:lstStyle/>
        <a:p>
          <a:endParaRPr lang="en-US"/>
        </a:p>
      </dgm:t>
    </dgm:pt>
    <dgm:pt modelId="{C9301A9B-D676-2741-9325-FCF91A2C1F55}" type="pres">
      <dgm:prSet presAssocID="{950A27C0-AEEA-574E-BE79-DDEFD2422614}" presName="theList" presStyleCnt="0">
        <dgm:presLayoutVars>
          <dgm:dir/>
          <dgm:animLvl val="lvl"/>
          <dgm:resizeHandles val="exact"/>
        </dgm:presLayoutVars>
      </dgm:prSet>
      <dgm:spPr/>
      <dgm:t>
        <a:bodyPr/>
        <a:lstStyle/>
        <a:p>
          <a:endParaRPr lang="fr-FR"/>
        </a:p>
      </dgm:t>
    </dgm:pt>
    <dgm:pt modelId="{7E12D5AF-BEFD-8F41-949E-CDAD2D1D4197}" type="pres">
      <dgm:prSet presAssocID="{03F93029-0626-CC4D-B7A0-1979350389FA}" presName="compNode" presStyleCnt="0"/>
      <dgm:spPr/>
    </dgm:pt>
    <dgm:pt modelId="{C48CB362-09C0-EF4F-9E24-CBAF273B9140}" type="pres">
      <dgm:prSet presAssocID="{03F93029-0626-CC4D-B7A0-1979350389FA}" presName="aNode" presStyleLbl="bgShp" presStyleIdx="0" presStyleCnt="2"/>
      <dgm:spPr/>
      <dgm:t>
        <a:bodyPr/>
        <a:lstStyle/>
        <a:p>
          <a:endParaRPr lang="fr-FR"/>
        </a:p>
      </dgm:t>
    </dgm:pt>
    <dgm:pt modelId="{06E9C260-AF46-D949-81D6-B3B49696E9F3}" type="pres">
      <dgm:prSet presAssocID="{03F93029-0626-CC4D-B7A0-1979350389FA}" presName="textNode" presStyleLbl="bgShp" presStyleIdx="0" presStyleCnt="2"/>
      <dgm:spPr/>
      <dgm:t>
        <a:bodyPr/>
        <a:lstStyle/>
        <a:p>
          <a:endParaRPr lang="fr-FR"/>
        </a:p>
      </dgm:t>
    </dgm:pt>
    <dgm:pt modelId="{EA85E908-0474-514B-B4BB-FCD848D7F4DE}" type="pres">
      <dgm:prSet presAssocID="{03F93029-0626-CC4D-B7A0-1979350389FA}" presName="compChildNode" presStyleCnt="0"/>
      <dgm:spPr/>
    </dgm:pt>
    <dgm:pt modelId="{1BDCCB95-F3F7-DA47-8BAF-1674D81755C6}" type="pres">
      <dgm:prSet presAssocID="{03F93029-0626-CC4D-B7A0-1979350389FA}" presName="theInnerList" presStyleCnt="0"/>
      <dgm:spPr/>
    </dgm:pt>
    <dgm:pt modelId="{EA37FD2C-DC60-4D45-BC8C-5C01EC340F25}" type="pres">
      <dgm:prSet presAssocID="{20A10391-3361-1245-B1EF-023633A8F879}" presName="childNode" presStyleLbl="node1" presStyleIdx="0" presStyleCnt="6">
        <dgm:presLayoutVars>
          <dgm:bulletEnabled val="1"/>
        </dgm:presLayoutVars>
      </dgm:prSet>
      <dgm:spPr/>
      <dgm:t>
        <a:bodyPr/>
        <a:lstStyle/>
        <a:p>
          <a:endParaRPr lang="fr-FR"/>
        </a:p>
      </dgm:t>
    </dgm:pt>
    <dgm:pt modelId="{53D0B859-F181-5846-8DA8-2A3FDA9624A6}" type="pres">
      <dgm:prSet presAssocID="{20A10391-3361-1245-B1EF-023633A8F879}" presName="aSpace2" presStyleCnt="0"/>
      <dgm:spPr/>
    </dgm:pt>
    <dgm:pt modelId="{CDFE908D-B519-5E46-8050-B99A3578C7D3}" type="pres">
      <dgm:prSet presAssocID="{A1AF6C0A-5816-6546-A4C9-1303825C12C8}" presName="childNode" presStyleLbl="node1" presStyleIdx="1" presStyleCnt="6">
        <dgm:presLayoutVars>
          <dgm:bulletEnabled val="1"/>
        </dgm:presLayoutVars>
      </dgm:prSet>
      <dgm:spPr/>
      <dgm:t>
        <a:bodyPr/>
        <a:lstStyle/>
        <a:p>
          <a:endParaRPr lang="fr-FR"/>
        </a:p>
      </dgm:t>
    </dgm:pt>
    <dgm:pt modelId="{2F4523FF-E604-6048-8CC3-9258C2580C9D}" type="pres">
      <dgm:prSet presAssocID="{A1AF6C0A-5816-6546-A4C9-1303825C12C8}" presName="aSpace2" presStyleCnt="0"/>
      <dgm:spPr/>
    </dgm:pt>
    <dgm:pt modelId="{71982932-FE98-9E4D-AC4E-5BF65A2CA2EC}" type="pres">
      <dgm:prSet presAssocID="{78F3611B-4EB9-214B-B133-433A962D767F}" presName="childNode" presStyleLbl="node1" presStyleIdx="2" presStyleCnt="6">
        <dgm:presLayoutVars>
          <dgm:bulletEnabled val="1"/>
        </dgm:presLayoutVars>
      </dgm:prSet>
      <dgm:spPr/>
      <dgm:t>
        <a:bodyPr/>
        <a:lstStyle/>
        <a:p>
          <a:endParaRPr lang="fr-FR"/>
        </a:p>
      </dgm:t>
    </dgm:pt>
    <dgm:pt modelId="{3A73A90A-4457-DE44-BA3E-D88546576CC6}" type="pres">
      <dgm:prSet presAssocID="{03F93029-0626-CC4D-B7A0-1979350389FA}" presName="aSpace" presStyleCnt="0"/>
      <dgm:spPr/>
    </dgm:pt>
    <dgm:pt modelId="{7A674FA6-8F5F-D248-8395-8AF3590636BD}" type="pres">
      <dgm:prSet presAssocID="{B2F9F576-935F-9C43-B2A0-F8A1D746AAEE}" presName="compNode" presStyleCnt="0"/>
      <dgm:spPr/>
    </dgm:pt>
    <dgm:pt modelId="{C75A78FB-175B-C441-B3B4-1E1820595F8E}" type="pres">
      <dgm:prSet presAssocID="{B2F9F576-935F-9C43-B2A0-F8A1D746AAEE}" presName="aNode" presStyleLbl="bgShp" presStyleIdx="1" presStyleCnt="2"/>
      <dgm:spPr/>
      <dgm:t>
        <a:bodyPr/>
        <a:lstStyle/>
        <a:p>
          <a:endParaRPr lang="fr-FR"/>
        </a:p>
      </dgm:t>
    </dgm:pt>
    <dgm:pt modelId="{6D061B63-1752-AC4D-845B-CF8BEB5B571B}" type="pres">
      <dgm:prSet presAssocID="{B2F9F576-935F-9C43-B2A0-F8A1D746AAEE}" presName="textNode" presStyleLbl="bgShp" presStyleIdx="1" presStyleCnt="2"/>
      <dgm:spPr/>
      <dgm:t>
        <a:bodyPr/>
        <a:lstStyle/>
        <a:p>
          <a:endParaRPr lang="fr-FR"/>
        </a:p>
      </dgm:t>
    </dgm:pt>
    <dgm:pt modelId="{CD6D7058-BBBF-0944-91C5-10916107FFC1}" type="pres">
      <dgm:prSet presAssocID="{B2F9F576-935F-9C43-B2A0-F8A1D746AAEE}" presName="compChildNode" presStyleCnt="0"/>
      <dgm:spPr/>
    </dgm:pt>
    <dgm:pt modelId="{FE9712CC-EE2E-1C48-A2B8-9D632590D6B2}" type="pres">
      <dgm:prSet presAssocID="{B2F9F576-935F-9C43-B2A0-F8A1D746AAEE}" presName="theInnerList" presStyleCnt="0"/>
      <dgm:spPr/>
    </dgm:pt>
    <dgm:pt modelId="{8B7C28C3-C499-8349-9E4E-A1EE644CAEA3}" type="pres">
      <dgm:prSet presAssocID="{9C66D6D2-86B0-1349-A56B-10D2D56BB4ED}" presName="childNode" presStyleLbl="node1" presStyleIdx="3" presStyleCnt="6">
        <dgm:presLayoutVars>
          <dgm:bulletEnabled val="1"/>
        </dgm:presLayoutVars>
      </dgm:prSet>
      <dgm:spPr/>
      <dgm:t>
        <a:bodyPr/>
        <a:lstStyle/>
        <a:p>
          <a:endParaRPr lang="fr-FR"/>
        </a:p>
      </dgm:t>
    </dgm:pt>
    <dgm:pt modelId="{430DB137-5537-1243-A54A-EB011E74E96C}" type="pres">
      <dgm:prSet presAssocID="{9C66D6D2-86B0-1349-A56B-10D2D56BB4ED}" presName="aSpace2" presStyleCnt="0"/>
      <dgm:spPr/>
    </dgm:pt>
    <dgm:pt modelId="{1F365084-74A4-334F-A43A-597347A5DF6F}" type="pres">
      <dgm:prSet presAssocID="{E41025C8-293E-9449-ACB2-4F25F140090E}" presName="childNode" presStyleLbl="node1" presStyleIdx="4" presStyleCnt="6">
        <dgm:presLayoutVars>
          <dgm:bulletEnabled val="1"/>
        </dgm:presLayoutVars>
      </dgm:prSet>
      <dgm:spPr/>
      <dgm:t>
        <a:bodyPr/>
        <a:lstStyle/>
        <a:p>
          <a:endParaRPr lang="fr-FR"/>
        </a:p>
      </dgm:t>
    </dgm:pt>
    <dgm:pt modelId="{4DF3A56A-FE74-3D41-B84B-049CE90005AF}" type="pres">
      <dgm:prSet presAssocID="{E41025C8-293E-9449-ACB2-4F25F140090E}" presName="aSpace2" presStyleCnt="0"/>
      <dgm:spPr/>
    </dgm:pt>
    <dgm:pt modelId="{8FFB68C9-22F5-A246-B210-3CA4BB855260}" type="pres">
      <dgm:prSet presAssocID="{6B97E7B0-B702-174D-A29A-329EF3B24008}" presName="childNode" presStyleLbl="node1" presStyleIdx="5" presStyleCnt="6">
        <dgm:presLayoutVars>
          <dgm:bulletEnabled val="1"/>
        </dgm:presLayoutVars>
      </dgm:prSet>
      <dgm:spPr/>
      <dgm:t>
        <a:bodyPr/>
        <a:lstStyle/>
        <a:p>
          <a:endParaRPr lang="fr-FR"/>
        </a:p>
      </dgm:t>
    </dgm:pt>
  </dgm:ptLst>
  <dgm:cxnLst>
    <dgm:cxn modelId="{6FA08ABA-0901-2D47-BF92-1092037D8240}" srcId="{B2F9F576-935F-9C43-B2A0-F8A1D746AAEE}" destId="{9C66D6D2-86B0-1349-A56B-10D2D56BB4ED}" srcOrd="0" destOrd="0" parTransId="{B24CA680-F725-5046-91C4-8B24FAEFA005}" sibTransId="{04FD6B5B-35C1-2A46-BC2B-0947DB2F26AE}"/>
    <dgm:cxn modelId="{79F851D8-79D0-1849-B1D6-29BD96D8E301}" type="presOf" srcId="{20A10391-3361-1245-B1EF-023633A8F879}" destId="{EA37FD2C-DC60-4D45-BC8C-5C01EC340F25}" srcOrd="0" destOrd="0" presId="urn:microsoft.com/office/officeart/2005/8/layout/lProcess2"/>
    <dgm:cxn modelId="{85E04033-BF70-6D4F-BD03-F5B1C268430B}" srcId="{03F93029-0626-CC4D-B7A0-1979350389FA}" destId="{78F3611B-4EB9-214B-B133-433A962D767F}" srcOrd="2" destOrd="0" parTransId="{5B78E55A-8F01-5B42-A17F-BBE309C7B7B6}" sibTransId="{3E97EE6C-894C-4048-B084-A03790DA2444}"/>
    <dgm:cxn modelId="{7B205882-E0E6-4D44-947F-BDE84A34F552}" srcId="{03F93029-0626-CC4D-B7A0-1979350389FA}" destId="{A1AF6C0A-5816-6546-A4C9-1303825C12C8}" srcOrd="1" destOrd="0" parTransId="{62753AA9-AE00-674F-8C86-C1BEE996C7A0}" sibTransId="{E1D33D76-FF9C-5047-8EB0-CA43133CE953}"/>
    <dgm:cxn modelId="{FF0DA9BD-07A7-7040-BE6B-EA202172952C}" type="presOf" srcId="{03F93029-0626-CC4D-B7A0-1979350389FA}" destId="{06E9C260-AF46-D949-81D6-B3B49696E9F3}" srcOrd="1" destOrd="0" presId="urn:microsoft.com/office/officeart/2005/8/layout/lProcess2"/>
    <dgm:cxn modelId="{6C461CEE-75F4-B044-8C09-12C449428F75}" srcId="{950A27C0-AEEA-574E-BE79-DDEFD2422614}" destId="{B2F9F576-935F-9C43-B2A0-F8A1D746AAEE}" srcOrd="1" destOrd="0" parTransId="{5B812E8D-9BAA-9942-9F72-82EF61CCF136}" sibTransId="{54431621-7086-664B-A8BA-A2926A28E40D}"/>
    <dgm:cxn modelId="{BC4EB633-96D2-A14F-9F6C-C4F108EFEA93}" type="presOf" srcId="{950A27C0-AEEA-574E-BE79-DDEFD2422614}" destId="{C9301A9B-D676-2741-9325-FCF91A2C1F55}" srcOrd="0" destOrd="0" presId="urn:microsoft.com/office/officeart/2005/8/layout/lProcess2"/>
    <dgm:cxn modelId="{7FA58017-011E-A64A-99A3-3C51FC6A3F34}" type="presOf" srcId="{03F93029-0626-CC4D-B7A0-1979350389FA}" destId="{C48CB362-09C0-EF4F-9E24-CBAF273B9140}" srcOrd="0" destOrd="0" presId="urn:microsoft.com/office/officeart/2005/8/layout/lProcess2"/>
    <dgm:cxn modelId="{1A236E3E-3AB0-0C45-AB3F-C2EF280D6413}" type="presOf" srcId="{B2F9F576-935F-9C43-B2A0-F8A1D746AAEE}" destId="{6D061B63-1752-AC4D-845B-CF8BEB5B571B}" srcOrd="1" destOrd="0" presId="urn:microsoft.com/office/officeart/2005/8/layout/lProcess2"/>
    <dgm:cxn modelId="{E6CBE17F-CF63-BE4C-B501-7874CC9C468A}" type="presOf" srcId="{78F3611B-4EB9-214B-B133-433A962D767F}" destId="{71982932-FE98-9E4D-AC4E-5BF65A2CA2EC}" srcOrd="0" destOrd="0" presId="urn:microsoft.com/office/officeart/2005/8/layout/lProcess2"/>
    <dgm:cxn modelId="{5DDAA6EE-5360-4A42-9825-2E4C2F6C257F}" type="presOf" srcId="{9C66D6D2-86B0-1349-A56B-10D2D56BB4ED}" destId="{8B7C28C3-C499-8349-9E4E-A1EE644CAEA3}" srcOrd="0" destOrd="0" presId="urn:microsoft.com/office/officeart/2005/8/layout/lProcess2"/>
    <dgm:cxn modelId="{EA75248E-14C8-B449-8AF6-D594B595A54C}" srcId="{B2F9F576-935F-9C43-B2A0-F8A1D746AAEE}" destId="{E41025C8-293E-9449-ACB2-4F25F140090E}" srcOrd="1" destOrd="0" parTransId="{7844AE51-45FB-8941-BC93-A827BFFFC928}" sibTransId="{CD5BCC72-77B4-0B4B-BFE9-0318C68CE7FD}"/>
    <dgm:cxn modelId="{333ECDF3-05C6-934A-8EA4-BC7AB5554C53}" srcId="{950A27C0-AEEA-574E-BE79-DDEFD2422614}" destId="{03F93029-0626-CC4D-B7A0-1979350389FA}" srcOrd="0" destOrd="0" parTransId="{353F9FCE-D7FC-4944-8CDF-00A6DBDE7F8E}" sibTransId="{C66A04ED-695D-4E4A-9353-C8755F0364A1}"/>
    <dgm:cxn modelId="{1E3E9458-8EEE-9442-B55F-A804E58E5D2B}" type="presOf" srcId="{B2F9F576-935F-9C43-B2A0-F8A1D746AAEE}" destId="{C75A78FB-175B-C441-B3B4-1E1820595F8E}" srcOrd="0" destOrd="0" presId="urn:microsoft.com/office/officeart/2005/8/layout/lProcess2"/>
    <dgm:cxn modelId="{B98BB8AB-3BAD-9A42-8AB7-FF20E24365BA}" type="presOf" srcId="{6B97E7B0-B702-174D-A29A-329EF3B24008}" destId="{8FFB68C9-22F5-A246-B210-3CA4BB855260}" srcOrd="0" destOrd="0" presId="urn:microsoft.com/office/officeart/2005/8/layout/lProcess2"/>
    <dgm:cxn modelId="{2DB6B17F-1CFB-B04B-ADE8-6B638CADDD0C}" srcId="{B2F9F576-935F-9C43-B2A0-F8A1D746AAEE}" destId="{6B97E7B0-B702-174D-A29A-329EF3B24008}" srcOrd="2" destOrd="0" parTransId="{30490A1A-B038-F84F-9524-B53F6BB46DF7}" sibTransId="{C16B9709-3A88-7D47-B50C-EFE8B2CCA908}"/>
    <dgm:cxn modelId="{C1905583-847B-2A4F-8307-A8D0C425001D}" type="presOf" srcId="{A1AF6C0A-5816-6546-A4C9-1303825C12C8}" destId="{CDFE908D-B519-5E46-8050-B99A3578C7D3}" srcOrd="0" destOrd="0" presId="urn:microsoft.com/office/officeart/2005/8/layout/lProcess2"/>
    <dgm:cxn modelId="{71AC0718-647F-0E44-ACAF-DFC8DEDCF4ED}" type="presOf" srcId="{E41025C8-293E-9449-ACB2-4F25F140090E}" destId="{1F365084-74A4-334F-A43A-597347A5DF6F}" srcOrd="0" destOrd="0" presId="urn:microsoft.com/office/officeart/2005/8/layout/lProcess2"/>
    <dgm:cxn modelId="{8A68B849-C761-7B44-88DB-69A5090ED17D}" srcId="{03F93029-0626-CC4D-B7A0-1979350389FA}" destId="{20A10391-3361-1245-B1EF-023633A8F879}" srcOrd="0" destOrd="0" parTransId="{EDFAD66C-DAE5-204E-A68A-F383F0A15D91}" sibTransId="{EED0AFA7-EACF-0047-9AE1-512BC3683965}"/>
    <dgm:cxn modelId="{56A54CB3-3FEF-3D46-90D5-AFF67CC9C68B}" type="presParOf" srcId="{C9301A9B-D676-2741-9325-FCF91A2C1F55}" destId="{7E12D5AF-BEFD-8F41-949E-CDAD2D1D4197}" srcOrd="0" destOrd="0" presId="urn:microsoft.com/office/officeart/2005/8/layout/lProcess2"/>
    <dgm:cxn modelId="{594FDD1A-E08E-3B42-A11F-CF714448DBCD}" type="presParOf" srcId="{7E12D5AF-BEFD-8F41-949E-CDAD2D1D4197}" destId="{C48CB362-09C0-EF4F-9E24-CBAF273B9140}" srcOrd="0" destOrd="0" presId="urn:microsoft.com/office/officeart/2005/8/layout/lProcess2"/>
    <dgm:cxn modelId="{9E3AE7B7-7024-1043-A4F5-5B6CBFD609B1}" type="presParOf" srcId="{7E12D5AF-BEFD-8F41-949E-CDAD2D1D4197}" destId="{06E9C260-AF46-D949-81D6-B3B49696E9F3}" srcOrd="1" destOrd="0" presId="urn:microsoft.com/office/officeart/2005/8/layout/lProcess2"/>
    <dgm:cxn modelId="{515CC954-0B20-7440-9A6C-63EDCC82E504}" type="presParOf" srcId="{7E12D5AF-BEFD-8F41-949E-CDAD2D1D4197}" destId="{EA85E908-0474-514B-B4BB-FCD848D7F4DE}" srcOrd="2" destOrd="0" presId="urn:microsoft.com/office/officeart/2005/8/layout/lProcess2"/>
    <dgm:cxn modelId="{7A38E64F-8C41-9946-978F-433332199069}" type="presParOf" srcId="{EA85E908-0474-514B-B4BB-FCD848D7F4DE}" destId="{1BDCCB95-F3F7-DA47-8BAF-1674D81755C6}" srcOrd="0" destOrd="0" presId="urn:microsoft.com/office/officeart/2005/8/layout/lProcess2"/>
    <dgm:cxn modelId="{CDDC3FCD-A886-C649-B7E3-B7BCB174EF51}" type="presParOf" srcId="{1BDCCB95-F3F7-DA47-8BAF-1674D81755C6}" destId="{EA37FD2C-DC60-4D45-BC8C-5C01EC340F25}" srcOrd="0" destOrd="0" presId="urn:microsoft.com/office/officeart/2005/8/layout/lProcess2"/>
    <dgm:cxn modelId="{889FF937-2028-0F4B-BCEE-43F7E8CB8CB6}" type="presParOf" srcId="{1BDCCB95-F3F7-DA47-8BAF-1674D81755C6}" destId="{53D0B859-F181-5846-8DA8-2A3FDA9624A6}" srcOrd="1" destOrd="0" presId="urn:microsoft.com/office/officeart/2005/8/layout/lProcess2"/>
    <dgm:cxn modelId="{62F2972B-2468-314F-A59C-F620E979C018}" type="presParOf" srcId="{1BDCCB95-F3F7-DA47-8BAF-1674D81755C6}" destId="{CDFE908D-B519-5E46-8050-B99A3578C7D3}" srcOrd="2" destOrd="0" presId="urn:microsoft.com/office/officeart/2005/8/layout/lProcess2"/>
    <dgm:cxn modelId="{DF9EE199-712C-7142-AE3F-48170B1D7915}" type="presParOf" srcId="{1BDCCB95-F3F7-DA47-8BAF-1674D81755C6}" destId="{2F4523FF-E604-6048-8CC3-9258C2580C9D}" srcOrd="3" destOrd="0" presId="urn:microsoft.com/office/officeart/2005/8/layout/lProcess2"/>
    <dgm:cxn modelId="{C3E40359-7E51-0849-B5AA-BF548EEEBEDD}" type="presParOf" srcId="{1BDCCB95-F3F7-DA47-8BAF-1674D81755C6}" destId="{71982932-FE98-9E4D-AC4E-5BF65A2CA2EC}" srcOrd="4" destOrd="0" presId="urn:microsoft.com/office/officeart/2005/8/layout/lProcess2"/>
    <dgm:cxn modelId="{DC0468AB-0F1A-CB4D-AAF3-53453E80BEBA}" type="presParOf" srcId="{C9301A9B-D676-2741-9325-FCF91A2C1F55}" destId="{3A73A90A-4457-DE44-BA3E-D88546576CC6}" srcOrd="1" destOrd="0" presId="urn:microsoft.com/office/officeart/2005/8/layout/lProcess2"/>
    <dgm:cxn modelId="{5F9D441C-FA0E-2B41-AA51-9EECBEB4426F}" type="presParOf" srcId="{C9301A9B-D676-2741-9325-FCF91A2C1F55}" destId="{7A674FA6-8F5F-D248-8395-8AF3590636BD}" srcOrd="2" destOrd="0" presId="urn:microsoft.com/office/officeart/2005/8/layout/lProcess2"/>
    <dgm:cxn modelId="{D6ACA7A5-E930-B84B-919D-4E7D93D55BFC}" type="presParOf" srcId="{7A674FA6-8F5F-D248-8395-8AF3590636BD}" destId="{C75A78FB-175B-C441-B3B4-1E1820595F8E}" srcOrd="0" destOrd="0" presId="urn:microsoft.com/office/officeart/2005/8/layout/lProcess2"/>
    <dgm:cxn modelId="{0F03196D-317F-1F49-ADB8-4FC97FC71E34}" type="presParOf" srcId="{7A674FA6-8F5F-D248-8395-8AF3590636BD}" destId="{6D061B63-1752-AC4D-845B-CF8BEB5B571B}" srcOrd="1" destOrd="0" presId="urn:microsoft.com/office/officeart/2005/8/layout/lProcess2"/>
    <dgm:cxn modelId="{237380C4-EC4C-094D-9E23-624DC7877226}" type="presParOf" srcId="{7A674FA6-8F5F-D248-8395-8AF3590636BD}" destId="{CD6D7058-BBBF-0944-91C5-10916107FFC1}" srcOrd="2" destOrd="0" presId="urn:microsoft.com/office/officeart/2005/8/layout/lProcess2"/>
    <dgm:cxn modelId="{BB6EE166-F756-5941-9F1E-45051718B61A}" type="presParOf" srcId="{CD6D7058-BBBF-0944-91C5-10916107FFC1}" destId="{FE9712CC-EE2E-1C48-A2B8-9D632590D6B2}" srcOrd="0" destOrd="0" presId="urn:microsoft.com/office/officeart/2005/8/layout/lProcess2"/>
    <dgm:cxn modelId="{4446B11B-0C4F-5840-A32A-7C560E2E5B0E}" type="presParOf" srcId="{FE9712CC-EE2E-1C48-A2B8-9D632590D6B2}" destId="{8B7C28C3-C499-8349-9E4E-A1EE644CAEA3}" srcOrd="0" destOrd="0" presId="urn:microsoft.com/office/officeart/2005/8/layout/lProcess2"/>
    <dgm:cxn modelId="{93A768E4-39E6-DA42-B732-29ACAEE7CC97}" type="presParOf" srcId="{FE9712CC-EE2E-1C48-A2B8-9D632590D6B2}" destId="{430DB137-5537-1243-A54A-EB011E74E96C}" srcOrd="1" destOrd="0" presId="urn:microsoft.com/office/officeart/2005/8/layout/lProcess2"/>
    <dgm:cxn modelId="{C28D95C6-1F18-7246-B6AA-26E8E9ECCBED}" type="presParOf" srcId="{FE9712CC-EE2E-1C48-A2B8-9D632590D6B2}" destId="{1F365084-74A4-334F-A43A-597347A5DF6F}" srcOrd="2" destOrd="0" presId="urn:microsoft.com/office/officeart/2005/8/layout/lProcess2"/>
    <dgm:cxn modelId="{1DFFC9B3-D131-784E-B0C4-6C8F8FE98386}" type="presParOf" srcId="{FE9712CC-EE2E-1C48-A2B8-9D632590D6B2}" destId="{4DF3A56A-FE74-3D41-B84B-049CE90005AF}" srcOrd="3" destOrd="0" presId="urn:microsoft.com/office/officeart/2005/8/layout/lProcess2"/>
    <dgm:cxn modelId="{8291CD36-649B-174E-83AD-378D6C4AEA3A}" type="presParOf" srcId="{FE9712CC-EE2E-1C48-A2B8-9D632590D6B2}" destId="{8FFB68C9-22F5-A246-B210-3CA4BB85526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029BDB-0F4E-A24B-91B2-393A286A5008}"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en-US"/>
        </a:p>
      </dgm:t>
    </dgm:pt>
    <dgm:pt modelId="{AA5D8742-BDDB-534C-BEC3-20E00C131120}">
      <dgm:prSet/>
      <dgm:spPr>
        <a:solidFill>
          <a:srgbClr val="00B0F0"/>
        </a:solidFill>
        <a:ln>
          <a:solidFill>
            <a:schemeClr val="accent3"/>
          </a:solidFill>
        </a:ln>
      </dgm:spPr>
      <dgm:t>
        <a:bodyPr/>
        <a:lstStyle/>
        <a:p>
          <a:pPr rtl="0"/>
          <a:r>
            <a:rPr lang="fr-FR" b="1" noProof="0" dirty="0" smtClean="0"/>
            <a:t>Assurer la conformité avec les garanties  de Cancun </a:t>
          </a:r>
          <a:endParaRPr lang="fr-FR" noProof="0" dirty="0"/>
        </a:p>
      </dgm:t>
    </dgm:pt>
    <dgm:pt modelId="{817652D4-6BDF-FA46-BBA9-BB716F430001}" type="parTrans" cxnId="{D7467BE6-EF8A-2B49-BDD5-3E17E8BC2D05}">
      <dgm:prSet/>
      <dgm:spPr/>
      <dgm:t>
        <a:bodyPr/>
        <a:lstStyle/>
        <a:p>
          <a:endParaRPr lang="en-US"/>
        </a:p>
      </dgm:t>
    </dgm:pt>
    <dgm:pt modelId="{6E588E79-0939-4544-900F-74D65D9E5677}" type="sibTrans" cxnId="{D7467BE6-EF8A-2B49-BDD5-3E17E8BC2D05}">
      <dgm:prSet/>
      <dgm:spPr/>
      <dgm:t>
        <a:bodyPr/>
        <a:lstStyle/>
        <a:p>
          <a:endParaRPr lang="en-US"/>
        </a:p>
      </dgm:t>
    </dgm:pt>
    <dgm:pt modelId="{11A56837-F500-2343-A2BA-AD67B7AD6C61}">
      <dgm:prSet custT="1"/>
      <dgm:spPr>
        <a:solidFill>
          <a:srgbClr val="92D050">
            <a:alpha val="90000"/>
          </a:srgbClr>
        </a:solidFill>
        <a:ln>
          <a:solidFill>
            <a:srgbClr val="92D050">
              <a:alpha val="90000"/>
            </a:srgbClr>
          </a:solidFill>
        </a:ln>
      </dgm:spPr>
      <dgm:t>
        <a:bodyPr/>
        <a:lstStyle/>
        <a:p>
          <a:pPr rtl="0"/>
          <a:r>
            <a:rPr lang="fr-FR" sz="1800" b="1" noProof="0" dirty="0" smtClean="0"/>
            <a:t>Mettre au point  un EESS  et CGES (</a:t>
          </a:r>
          <a:r>
            <a:rPr lang="fr-FR" sz="1800" b="0" noProof="0" dirty="0" smtClean="0"/>
            <a:t>définir comment s’assurer que les activités de la REDD+ seront conformes aux sauvegardes )</a:t>
          </a:r>
          <a:endParaRPr lang="fr-FR" sz="1800" b="0" noProof="0" dirty="0"/>
        </a:p>
      </dgm:t>
    </dgm:pt>
    <dgm:pt modelId="{7B12D019-FBFE-BB45-978F-3D0825DA137C}" type="parTrans" cxnId="{1CB44867-C165-4641-A250-E4ADF79E9A02}">
      <dgm:prSet/>
      <dgm:spPr/>
      <dgm:t>
        <a:bodyPr/>
        <a:lstStyle/>
        <a:p>
          <a:endParaRPr lang="en-US"/>
        </a:p>
      </dgm:t>
    </dgm:pt>
    <dgm:pt modelId="{E4749E97-41B8-B746-8FE2-25E4550D9993}" type="sibTrans" cxnId="{1CB44867-C165-4641-A250-E4ADF79E9A02}">
      <dgm:prSet/>
      <dgm:spPr/>
      <dgm:t>
        <a:bodyPr/>
        <a:lstStyle/>
        <a:p>
          <a:endParaRPr lang="en-US"/>
        </a:p>
      </dgm:t>
    </dgm:pt>
    <dgm:pt modelId="{C7B3122B-F3D7-1C40-A095-AD9BCD65C5A1}">
      <dgm:prSet custT="1"/>
      <dgm:spPr>
        <a:solidFill>
          <a:srgbClr val="92D050">
            <a:alpha val="90000"/>
          </a:srgbClr>
        </a:solidFill>
        <a:ln>
          <a:solidFill>
            <a:srgbClr val="92D050">
              <a:alpha val="90000"/>
            </a:srgbClr>
          </a:solidFill>
        </a:ln>
      </dgm:spPr>
      <dgm:t>
        <a:bodyPr/>
        <a:lstStyle/>
        <a:p>
          <a:pPr rtl="0"/>
          <a:r>
            <a:rPr lang="fr-FR" sz="1800" noProof="0" dirty="0" smtClean="0"/>
            <a:t>Le FPCF exige également la mise au point d’un SIS</a:t>
          </a:r>
          <a:endParaRPr lang="fr-FR" sz="1800" noProof="0" dirty="0"/>
        </a:p>
      </dgm:t>
    </dgm:pt>
    <dgm:pt modelId="{298CB282-F17D-A546-9FA0-ECFA246398A8}" type="parTrans" cxnId="{DA9C8A4E-0788-CD47-AB49-B245ED457FAF}">
      <dgm:prSet/>
      <dgm:spPr/>
      <dgm:t>
        <a:bodyPr/>
        <a:lstStyle/>
        <a:p>
          <a:endParaRPr lang="en-US"/>
        </a:p>
      </dgm:t>
    </dgm:pt>
    <dgm:pt modelId="{D39FCE01-7929-CA4E-8B1C-90859240B0C2}" type="sibTrans" cxnId="{DA9C8A4E-0788-CD47-AB49-B245ED457FAF}">
      <dgm:prSet/>
      <dgm:spPr/>
      <dgm:t>
        <a:bodyPr/>
        <a:lstStyle/>
        <a:p>
          <a:endParaRPr lang="en-US"/>
        </a:p>
      </dgm:t>
    </dgm:pt>
    <dgm:pt modelId="{57CFFA3F-3EE4-F845-8B6F-9766A2FE1623}">
      <dgm:prSet custT="1"/>
      <dgm:spPr>
        <a:solidFill>
          <a:srgbClr val="92D050">
            <a:alpha val="90000"/>
          </a:srgbClr>
        </a:solidFill>
        <a:ln>
          <a:solidFill>
            <a:srgbClr val="92D050">
              <a:alpha val="90000"/>
            </a:srgbClr>
          </a:solidFill>
        </a:ln>
      </dgm:spPr>
      <dgm:t>
        <a:bodyPr/>
        <a:lstStyle/>
        <a:p>
          <a:pPr rtl="0"/>
          <a:r>
            <a:rPr lang="fr-FR" sz="1800" noProof="0" dirty="0" smtClean="0"/>
            <a:t>Fournir des informations /reportage dans le cadre du CGES et du  MRR  peut servir a compléter le résumé</a:t>
          </a:r>
          <a:endParaRPr lang="fr-FR" sz="1800" noProof="0" dirty="0"/>
        </a:p>
      </dgm:t>
    </dgm:pt>
    <dgm:pt modelId="{9FCEF4B1-A09E-6B45-8ED2-FF9BA1E3D23C}" type="parTrans" cxnId="{47D7A351-B617-3749-8110-AFA55B5065AE}">
      <dgm:prSet/>
      <dgm:spPr/>
      <dgm:t>
        <a:bodyPr/>
        <a:lstStyle/>
        <a:p>
          <a:endParaRPr lang="en-US"/>
        </a:p>
      </dgm:t>
    </dgm:pt>
    <dgm:pt modelId="{808FE63D-3EA0-4748-920A-41197FA31717}" type="sibTrans" cxnId="{47D7A351-B617-3749-8110-AFA55B5065AE}">
      <dgm:prSet/>
      <dgm:spPr/>
      <dgm:t>
        <a:bodyPr/>
        <a:lstStyle/>
        <a:p>
          <a:endParaRPr lang="en-US"/>
        </a:p>
      </dgm:t>
    </dgm:pt>
    <dgm:pt modelId="{38CA1C95-FE75-C745-A704-96C3E51FEE53}">
      <dgm:prSet/>
      <dgm:spPr>
        <a:solidFill>
          <a:srgbClr val="00B0F0"/>
        </a:solidFill>
      </dgm:spPr>
      <dgm:t>
        <a:bodyPr/>
        <a:lstStyle/>
        <a:p>
          <a:pPr rtl="0"/>
          <a:r>
            <a:rPr lang="fr-FR" b="1" noProof="0" dirty="0" smtClean="0"/>
            <a:t>Mettre au point un Système d’information sur les sauvegardes</a:t>
          </a:r>
          <a:endParaRPr lang="fr-FR" noProof="0" dirty="0"/>
        </a:p>
      </dgm:t>
    </dgm:pt>
    <dgm:pt modelId="{0632C025-ACCD-D349-95FF-52337A24F61F}" type="parTrans" cxnId="{0EFF4DF6-FEE4-254A-84FF-79B668A598C3}">
      <dgm:prSet/>
      <dgm:spPr/>
      <dgm:t>
        <a:bodyPr/>
        <a:lstStyle/>
        <a:p>
          <a:endParaRPr lang="en-US"/>
        </a:p>
      </dgm:t>
    </dgm:pt>
    <dgm:pt modelId="{5F4AA55D-17A2-FA4A-8D19-2F42279ABB26}" type="sibTrans" cxnId="{0EFF4DF6-FEE4-254A-84FF-79B668A598C3}">
      <dgm:prSet/>
      <dgm:spPr/>
      <dgm:t>
        <a:bodyPr/>
        <a:lstStyle/>
        <a:p>
          <a:endParaRPr lang="en-US"/>
        </a:p>
      </dgm:t>
    </dgm:pt>
    <dgm:pt modelId="{3FA44E50-2F19-F14B-8684-84F91A442BB5}">
      <dgm:prSet/>
      <dgm:spPr>
        <a:solidFill>
          <a:srgbClr val="00B0F0"/>
        </a:solidFill>
      </dgm:spPr>
      <dgm:t>
        <a:bodyPr/>
        <a:lstStyle/>
        <a:p>
          <a:pPr rtl="0"/>
          <a:r>
            <a:rPr lang="fr-FR" b="1" noProof="0" dirty="0" smtClean="0"/>
            <a:t>Fournir un résumé   des informations  </a:t>
          </a:r>
          <a:endParaRPr lang="fr-FR" noProof="0" dirty="0"/>
        </a:p>
      </dgm:t>
    </dgm:pt>
    <dgm:pt modelId="{7E2CBD52-9710-FA48-8F47-2EBEAAD5A71B}" type="parTrans" cxnId="{63B71318-0328-4346-B8A9-A21B5FF20D57}">
      <dgm:prSet/>
      <dgm:spPr/>
      <dgm:t>
        <a:bodyPr/>
        <a:lstStyle/>
        <a:p>
          <a:endParaRPr lang="en-US"/>
        </a:p>
      </dgm:t>
    </dgm:pt>
    <dgm:pt modelId="{13C0FC15-3BB5-FB46-854E-AE41A1731204}" type="sibTrans" cxnId="{63B71318-0328-4346-B8A9-A21B5FF20D57}">
      <dgm:prSet/>
      <dgm:spPr/>
      <dgm:t>
        <a:bodyPr/>
        <a:lstStyle/>
        <a:p>
          <a:endParaRPr lang="en-US"/>
        </a:p>
      </dgm:t>
    </dgm:pt>
    <dgm:pt modelId="{271F7F1A-494A-4845-B931-66D83EB334CC}">
      <dgm:prSet custT="1"/>
      <dgm:spPr>
        <a:solidFill>
          <a:srgbClr val="92D050">
            <a:alpha val="90000"/>
          </a:srgbClr>
        </a:solidFill>
        <a:ln>
          <a:solidFill>
            <a:srgbClr val="92D050">
              <a:alpha val="90000"/>
            </a:srgbClr>
          </a:solidFill>
        </a:ln>
      </dgm:spPr>
      <dgm:t>
        <a:bodyPr/>
        <a:lstStyle/>
        <a:p>
          <a:pPr rtl="0"/>
          <a:r>
            <a:rPr lang="fr-FR" sz="1800" b="1" noProof="0" dirty="0" smtClean="0"/>
            <a:t>Mettre au point un  MRR </a:t>
          </a:r>
          <a:r>
            <a:rPr lang="fr-FR" sz="1800" b="0" noProof="0" dirty="0" smtClean="0"/>
            <a:t>(garantissant leur  application)</a:t>
          </a:r>
          <a:endParaRPr lang="fr-FR" sz="1800" b="0" noProof="0" dirty="0"/>
        </a:p>
      </dgm:t>
    </dgm:pt>
    <dgm:pt modelId="{8A9D37E5-9E2B-F742-9713-D52D74F86333}" type="parTrans" cxnId="{52D89ECF-DA26-3F4C-B7E6-36DC62D4ED8A}">
      <dgm:prSet/>
      <dgm:spPr/>
      <dgm:t>
        <a:bodyPr/>
        <a:lstStyle/>
        <a:p>
          <a:endParaRPr lang="en-US"/>
        </a:p>
      </dgm:t>
    </dgm:pt>
    <dgm:pt modelId="{EE75634F-7707-294A-8211-E2A37E5DFC56}" type="sibTrans" cxnId="{52D89ECF-DA26-3F4C-B7E6-36DC62D4ED8A}">
      <dgm:prSet/>
      <dgm:spPr/>
      <dgm:t>
        <a:bodyPr/>
        <a:lstStyle/>
        <a:p>
          <a:endParaRPr lang="en-US"/>
        </a:p>
      </dgm:t>
    </dgm:pt>
    <dgm:pt modelId="{DBFE4ECC-2923-CE40-BB72-EF4DC7FF9E20}" type="pres">
      <dgm:prSet presAssocID="{AE029BDB-0F4E-A24B-91B2-393A286A5008}" presName="Name0" presStyleCnt="0">
        <dgm:presLayoutVars>
          <dgm:dir/>
          <dgm:animLvl val="lvl"/>
          <dgm:resizeHandles val="exact"/>
        </dgm:presLayoutVars>
      </dgm:prSet>
      <dgm:spPr/>
      <dgm:t>
        <a:bodyPr/>
        <a:lstStyle/>
        <a:p>
          <a:endParaRPr lang="fr-FR"/>
        </a:p>
      </dgm:t>
    </dgm:pt>
    <dgm:pt modelId="{D0F1C0E5-DE5E-704F-B3E4-9AECA35F35DD}" type="pres">
      <dgm:prSet presAssocID="{AA5D8742-BDDB-534C-BEC3-20E00C131120}" presName="linNode" presStyleCnt="0"/>
      <dgm:spPr/>
    </dgm:pt>
    <dgm:pt modelId="{166202F5-5C84-1049-9C1F-CF3FC6B46654}" type="pres">
      <dgm:prSet presAssocID="{AA5D8742-BDDB-534C-BEC3-20E00C131120}" presName="parentText" presStyleLbl="node1" presStyleIdx="0" presStyleCnt="3">
        <dgm:presLayoutVars>
          <dgm:chMax val="1"/>
          <dgm:bulletEnabled val="1"/>
        </dgm:presLayoutVars>
      </dgm:prSet>
      <dgm:spPr/>
      <dgm:t>
        <a:bodyPr/>
        <a:lstStyle/>
        <a:p>
          <a:endParaRPr lang="fr-FR"/>
        </a:p>
      </dgm:t>
    </dgm:pt>
    <dgm:pt modelId="{655FE54A-9DA1-9447-A1E9-3BF8D4F50E7A}" type="pres">
      <dgm:prSet presAssocID="{AA5D8742-BDDB-534C-BEC3-20E00C131120}" presName="descendantText" presStyleLbl="alignAccFollowNode1" presStyleIdx="0" presStyleCnt="3" custScaleY="118628">
        <dgm:presLayoutVars>
          <dgm:bulletEnabled val="1"/>
        </dgm:presLayoutVars>
      </dgm:prSet>
      <dgm:spPr/>
      <dgm:t>
        <a:bodyPr/>
        <a:lstStyle/>
        <a:p>
          <a:endParaRPr lang="fr-FR"/>
        </a:p>
      </dgm:t>
    </dgm:pt>
    <dgm:pt modelId="{38442660-359B-614F-967C-3C03069189DE}" type="pres">
      <dgm:prSet presAssocID="{6E588E79-0939-4544-900F-74D65D9E5677}" presName="sp" presStyleCnt="0"/>
      <dgm:spPr/>
    </dgm:pt>
    <dgm:pt modelId="{82EBE181-9A45-5E47-8445-E930E2935D92}" type="pres">
      <dgm:prSet presAssocID="{38CA1C95-FE75-C745-A704-96C3E51FEE53}" presName="linNode" presStyleCnt="0"/>
      <dgm:spPr/>
    </dgm:pt>
    <dgm:pt modelId="{1C831D54-E2F9-8E48-8B10-5D4545054EAD}" type="pres">
      <dgm:prSet presAssocID="{38CA1C95-FE75-C745-A704-96C3E51FEE53}" presName="parentText" presStyleLbl="node1" presStyleIdx="1" presStyleCnt="3">
        <dgm:presLayoutVars>
          <dgm:chMax val="1"/>
          <dgm:bulletEnabled val="1"/>
        </dgm:presLayoutVars>
      </dgm:prSet>
      <dgm:spPr/>
      <dgm:t>
        <a:bodyPr/>
        <a:lstStyle/>
        <a:p>
          <a:endParaRPr lang="fr-FR"/>
        </a:p>
      </dgm:t>
    </dgm:pt>
    <dgm:pt modelId="{94B82833-F8A0-F042-8A91-A020B87B14B8}" type="pres">
      <dgm:prSet presAssocID="{38CA1C95-FE75-C745-A704-96C3E51FEE53}" presName="descendantText" presStyleLbl="alignAccFollowNode1" presStyleIdx="1" presStyleCnt="3">
        <dgm:presLayoutVars>
          <dgm:bulletEnabled val="1"/>
        </dgm:presLayoutVars>
      </dgm:prSet>
      <dgm:spPr/>
      <dgm:t>
        <a:bodyPr/>
        <a:lstStyle/>
        <a:p>
          <a:endParaRPr lang="fr-FR"/>
        </a:p>
      </dgm:t>
    </dgm:pt>
    <dgm:pt modelId="{3585AB47-DC2C-F146-8D0F-882F174B86A9}" type="pres">
      <dgm:prSet presAssocID="{5F4AA55D-17A2-FA4A-8D19-2F42279ABB26}" presName="sp" presStyleCnt="0"/>
      <dgm:spPr/>
    </dgm:pt>
    <dgm:pt modelId="{E143FA63-1B7B-F448-A046-B1252B1B9CC4}" type="pres">
      <dgm:prSet presAssocID="{3FA44E50-2F19-F14B-8684-84F91A442BB5}" presName="linNode" presStyleCnt="0"/>
      <dgm:spPr/>
    </dgm:pt>
    <dgm:pt modelId="{665FD657-D775-2D48-AB6F-51B38A023288}" type="pres">
      <dgm:prSet presAssocID="{3FA44E50-2F19-F14B-8684-84F91A442BB5}" presName="parentText" presStyleLbl="node1" presStyleIdx="2" presStyleCnt="3">
        <dgm:presLayoutVars>
          <dgm:chMax val="1"/>
          <dgm:bulletEnabled val="1"/>
        </dgm:presLayoutVars>
      </dgm:prSet>
      <dgm:spPr/>
      <dgm:t>
        <a:bodyPr/>
        <a:lstStyle/>
        <a:p>
          <a:endParaRPr lang="fr-FR"/>
        </a:p>
      </dgm:t>
    </dgm:pt>
    <dgm:pt modelId="{7AD3F741-B204-F24B-9369-ADB852325A1D}" type="pres">
      <dgm:prSet presAssocID="{3FA44E50-2F19-F14B-8684-84F91A442BB5}" presName="descendantText" presStyleLbl="alignAccFollowNode1" presStyleIdx="2" presStyleCnt="3">
        <dgm:presLayoutVars>
          <dgm:bulletEnabled val="1"/>
        </dgm:presLayoutVars>
      </dgm:prSet>
      <dgm:spPr/>
      <dgm:t>
        <a:bodyPr/>
        <a:lstStyle/>
        <a:p>
          <a:endParaRPr lang="fr-FR"/>
        </a:p>
      </dgm:t>
    </dgm:pt>
  </dgm:ptLst>
  <dgm:cxnLst>
    <dgm:cxn modelId="{47D7A351-B617-3749-8110-AFA55B5065AE}" srcId="{3FA44E50-2F19-F14B-8684-84F91A442BB5}" destId="{57CFFA3F-3EE4-F845-8B6F-9766A2FE1623}" srcOrd="0" destOrd="0" parTransId="{9FCEF4B1-A09E-6B45-8ED2-FF9BA1E3D23C}" sibTransId="{808FE63D-3EA0-4748-920A-41197FA31717}"/>
    <dgm:cxn modelId="{D7467BE6-EF8A-2B49-BDD5-3E17E8BC2D05}" srcId="{AE029BDB-0F4E-A24B-91B2-393A286A5008}" destId="{AA5D8742-BDDB-534C-BEC3-20E00C131120}" srcOrd="0" destOrd="0" parTransId="{817652D4-6BDF-FA46-BBA9-BB716F430001}" sibTransId="{6E588E79-0939-4544-900F-74D65D9E5677}"/>
    <dgm:cxn modelId="{43357C6C-7F86-6545-BED0-BA3E45F86FAD}" type="presOf" srcId="{3FA44E50-2F19-F14B-8684-84F91A442BB5}" destId="{665FD657-D775-2D48-AB6F-51B38A023288}" srcOrd="0" destOrd="0" presId="urn:microsoft.com/office/officeart/2005/8/layout/vList5"/>
    <dgm:cxn modelId="{556AB443-53E4-F94B-8DBB-F952904FFEA4}" type="presOf" srcId="{C7B3122B-F3D7-1C40-A095-AD9BCD65C5A1}" destId="{94B82833-F8A0-F042-8A91-A020B87B14B8}" srcOrd="0" destOrd="0" presId="urn:microsoft.com/office/officeart/2005/8/layout/vList5"/>
    <dgm:cxn modelId="{CCFE9139-3771-4140-9C77-F409179D248C}" type="presOf" srcId="{271F7F1A-494A-4845-B931-66D83EB334CC}" destId="{655FE54A-9DA1-9447-A1E9-3BF8D4F50E7A}" srcOrd="0" destOrd="1" presId="urn:microsoft.com/office/officeart/2005/8/layout/vList5"/>
    <dgm:cxn modelId="{0EFF4DF6-FEE4-254A-84FF-79B668A598C3}" srcId="{AE029BDB-0F4E-A24B-91B2-393A286A5008}" destId="{38CA1C95-FE75-C745-A704-96C3E51FEE53}" srcOrd="1" destOrd="0" parTransId="{0632C025-ACCD-D349-95FF-52337A24F61F}" sibTransId="{5F4AA55D-17A2-FA4A-8D19-2F42279ABB26}"/>
    <dgm:cxn modelId="{BE96A40D-426D-0946-9B80-D23283B25C82}" type="presOf" srcId="{11A56837-F500-2343-A2BA-AD67B7AD6C61}" destId="{655FE54A-9DA1-9447-A1E9-3BF8D4F50E7A}" srcOrd="0" destOrd="0" presId="urn:microsoft.com/office/officeart/2005/8/layout/vList5"/>
    <dgm:cxn modelId="{63B71318-0328-4346-B8A9-A21B5FF20D57}" srcId="{AE029BDB-0F4E-A24B-91B2-393A286A5008}" destId="{3FA44E50-2F19-F14B-8684-84F91A442BB5}" srcOrd="2" destOrd="0" parTransId="{7E2CBD52-9710-FA48-8F47-2EBEAAD5A71B}" sibTransId="{13C0FC15-3BB5-FB46-854E-AE41A1731204}"/>
    <dgm:cxn modelId="{52D89ECF-DA26-3F4C-B7E6-36DC62D4ED8A}" srcId="{AA5D8742-BDDB-534C-BEC3-20E00C131120}" destId="{271F7F1A-494A-4845-B931-66D83EB334CC}" srcOrd="1" destOrd="0" parTransId="{8A9D37E5-9E2B-F742-9713-D52D74F86333}" sibTransId="{EE75634F-7707-294A-8211-E2A37E5DFC56}"/>
    <dgm:cxn modelId="{8CCECB48-8C63-B443-88C9-AD479FF953E7}" type="presOf" srcId="{38CA1C95-FE75-C745-A704-96C3E51FEE53}" destId="{1C831D54-E2F9-8E48-8B10-5D4545054EAD}" srcOrd="0" destOrd="0" presId="urn:microsoft.com/office/officeart/2005/8/layout/vList5"/>
    <dgm:cxn modelId="{DA9C8A4E-0788-CD47-AB49-B245ED457FAF}" srcId="{38CA1C95-FE75-C745-A704-96C3E51FEE53}" destId="{C7B3122B-F3D7-1C40-A095-AD9BCD65C5A1}" srcOrd="0" destOrd="0" parTransId="{298CB282-F17D-A546-9FA0-ECFA246398A8}" sibTransId="{D39FCE01-7929-CA4E-8B1C-90859240B0C2}"/>
    <dgm:cxn modelId="{1CB44867-C165-4641-A250-E4ADF79E9A02}" srcId="{AA5D8742-BDDB-534C-BEC3-20E00C131120}" destId="{11A56837-F500-2343-A2BA-AD67B7AD6C61}" srcOrd="0" destOrd="0" parTransId="{7B12D019-FBFE-BB45-978F-3D0825DA137C}" sibTransId="{E4749E97-41B8-B746-8FE2-25E4550D9993}"/>
    <dgm:cxn modelId="{4B74B4EC-636D-7245-BF80-8ADB85641249}" type="presOf" srcId="{AE029BDB-0F4E-A24B-91B2-393A286A5008}" destId="{DBFE4ECC-2923-CE40-BB72-EF4DC7FF9E20}" srcOrd="0" destOrd="0" presId="urn:microsoft.com/office/officeart/2005/8/layout/vList5"/>
    <dgm:cxn modelId="{CFD3B893-1B94-7340-9F52-BFD4F46E9D30}" type="presOf" srcId="{57CFFA3F-3EE4-F845-8B6F-9766A2FE1623}" destId="{7AD3F741-B204-F24B-9369-ADB852325A1D}" srcOrd="0" destOrd="0" presId="urn:microsoft.com/office/officeart/2005/8/layout/vList5"/>
    <dgm:cxn modelId="{5AEEEC6E-71D8-3048-A1DB-A84EE07AC54B}" type="presOf" srcId="{AA5D8742-BDDB-534C-BEC3-20E00C131120}" destId="{166202F5-5C84-1049-9C1F-CF3FC6B46654}" srcOrd="0" destOrd="0" presId="urn:microsoft.com/office/officeart/2005/8/layout/vList5"/>
    <dgm:cxn modelId="{B43680FF-F340-7C44-8E37-B3DAB2698E80}" type="presParOf" srcId="{DBFE4ECC-2923-CE40-BB72-EF4DC7FF9E20}" destId="{D0F1C0E5-DE5E-704F-B3E4-9AECA35F35DD}" srcOrd="0" destOrd="0" presId="urn:microsoft.com/office/officeart/2005/8/layout/vList5"/>
    <dgm:cxn modelId="{7D1BF22B-EF6D-3849-BE69-CC429A74A0B6}" type="presParOf" srcId="{D0F1C0E5-DE5E-704F-B3E4-9AECA35F35DD}" destId="{166202F5-5C84-1049-9C1F-CF3FC6B46654}" srcOrd="0" destOrd="0" presId="urn:microsoft.com/office/officeart/2005/8/layout/vList5"/>
    <dgm:cxn modelId="{C1280F09-2190-C94F-B3F8-494C1C61F14D}" type="presParOf" srcId="{D0F1C0E5-DE5E-704F-B3E4-9AECA35F35DD}" destId="{655FE54A-9DA1-9447-A1E9-3BF8D4F50E7A}" srcOrd="1" destOrd="0" presId="urn:microsoft.com/office/officeart/2005/8/layout/vList5"/>
    <dgm:cxn modelId="{0F9EBD1E-D095-204B-BE58-BE71AC12791E}" type="presParOf" srcId="{DBFE4ECC-2923-CE40-BB72-EF4DC7FF9E20}" destId="{38442660-359B-614F-967C-3C03069189DE}" srcOrd="1" destOrd="0" presId="urn:microsoft.com/office/officeart/2005/8/layout/vList5"/>
    <dgm:cxn modelId="{F275FCC8-C027-DA42-BB78-62D677095C20}" type="presParOf" srcId="{DBFE4ECC-2923-CE40-BB72-EF4DC7FF9E20}" destId="{82EBE181-9A45-5E47-8445-E930E2935D92}" srcOrd="2" destOrd="0" presId="urn:microsoft.com/office/officeart/2005/8/layout/vList5"/>
    <dgm:cxn modelId="{62166334-45A9-C44A-9531-381DA18CE29C}" type="presParOf" srcId="{82EBE181-9A45-5E47-8445-E930E2935D92}" destId="{1C831D54-E2F9-8E48-8B10-5D4545054EAD}" srcOrd="0" destOrd="0" presId="urn:microsoft.com/office/officeart/2005/8/layout/vList5"/>
    <dgm:cxn modelId="{E3BCA334-BE6C-0E4B-A3DF-7EEC4ED98C29}" type="presParOf" srcId="{82EBE181-9A45-5E47-8445-E930E2935D92}" destId="{94B82833-F8A0-F042-8A91-A020B87B14B8}" srcOrd="1" destOrd="0" presId="urn:microsoft.com/office/officeart/2005/8/layout/vList5"/>
    <dgm:cxn modelId="{BC522FC9-A1ED-D949-8E0B-C15D227E5C2E}" type="presParOf" srcId="{DBFE4ECC-2923-CE40-BB72-EF4DC7FF9E20}" destId="{3585AB47-DC2C-F146-8D0F-882F174B86A9}" srcOrd="3" destOrd="0" presId="urn:microsoft.com/office/officeart/2005/8/layout/vList5"/>
    <dgm:cxn modelId="{D47C0214-F831-874F-9B44-A2E9FC2D0C02}" type="presParOf" srcId="{DBFE4ECC-2923-CE40-BB72-EF4DC7FF9E20}" destId="{E143FA63-1B7B-F448-A046-B1252B1B9CC4}" srcOrd="4" destOrd="0" presId="urn:microsoft.com/office/officeart/2005/8/layout/vList5"/>
    <dgm:cxn modelId="{1D9386A6-2702-8F42-982B-61659E50ED55}" type="presParOf" srcId="{E143FA63-1B7B-F448-A046-B1252B1B9CC4}" destId="{665FD657-D775-2D48-AB6F-51B38A023288}" srcOrd="0" destOrd="0" presId="urn:microsoft.com/office/officeart/2005/8/layout/vList5"/>
    <dgm:cxn modelId="{EF02A28A-1080-2D47-8402-E829F8E3CF1D}" type="presParOf" srcId="{E143FA63-1B7B-F448-A046-B1252B1B9CC4}" destId="{7AD3F741-B204-F24B-9369-ADB852325A1D}"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E6217-9564-C549-A43F-AB92033D29D2}">
      <dsp:nvSpPr>
        <dsp:cNvPr id="0" name=""/>
        <dsp:cNvSpPr/>
      </dsp:nvSpPr>
      <dsp:spPr>
        <a:xfrm>
          <a:off x="0" y="485175"/>
          <a:ext cx="7001814" cy="722474"/>
        </a:xfrm>
        <a:prstGeom prst="roundRect">
          <a:avLst/>
        </a:prstGeom>
        <a:solidFill>
          <a:schemeClr val="bg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tx1"/>
              </a:solidFill>
              <a:latin typeface="+mn-lt"/>
            </a:rPr>
            <a:t>1.Définition de l’approche REDD+ du pays</a:t>
          </a:r>
          <a:endParaRPr lang="fr-FR" sz="1900" b="1" kern="1200" noProof="0" dirty="0"/>
        </a:p>
      </dsp:txBody>
      <dsp:txXfrm>
        <a:off x="35268" y="520443"/>
        <a:ext cx="6931278" cy="651938"/>
      </dsp:txXfrm>
    </dsp:sp>
    <dsp:sp modelId="{15AE0891-D579-7F46-947F-729403A2319F}">
      <dsp:nvSpPr>
        <dsp:cNvPr id="0" name=""/>
        <dsp:cNvSpPr/>
      </dsp:nvSpPr>
      <dsp:spPr>
        <a:xfrm>
          <a:off x="0" y="1262370"/>
          <a:ext cx="7001814" cy="722474"/>
        </a:xfrm>
        <a:prstGeom prst="roundRect">
          <a:avLst/>
        </a:prstGeom>
        <a:solidFill>
          <a:schemeClr val="bg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tx1"/>
              </a:solidFill>
              <a:latin typeface="+mn-lt"/>
            </a:rPr>
            <a:t>2. Les différents types d’interventions  REDD+ et leurs  implications  pour les garanties REDD+</a:t>
          </a:r>
        </a:p>
      </dsp:txBody>
      <dsp:txXfrm>
        <a:off x="35268" y="1297638"/>
        <a:ext cx="6931278" cy="651938"/>
      </dsp:txXfrm>
    </dsp:sp>
    <dsp:sp modelId="{3CF8D11B-E1C8-A34C-A84C-C01364D4F570}">
      <dsp:nvSpPr>
        <dsp:cNvPr id="0" name=""/>
        <dsp:cNvSpPr/>
      </dsp:nvSpPr>
      <dsp:spPr>
        <a:xfrm>
          <a:off x="0" y="2039565"/>
          <a:ext cx="7001814" cy="722474"/>
        </a:xfrm>
        <a:prstGeom prst="roundRect">
          <a:avLst/>
        </a:prstGeom>
        <a:solidFill>
          <a:schemeClr val="bg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smtClean="0">
              <a:solidFill>
                <a:schemeClr val="tx1"/>
              </a:solidFill>
              <a:latin typeface="+mn-lt"/>
            </a:rPr>
            <a:t>3. </a:t>
          </a:r>
          <a:r>
            <a:rPr lang="fr-FR" sz="1900" b="1" kern="1200" noProof="0" dirty="0">
              <a:solidFill>
                <a:schemeClr val="tx1"/>
              </a:solidFill>
              <a:latin typeface="+mn-lt"/>
            </a:rPr>
            <a:t>Les liens entre les  exigences de garanties de la CCNUCC et  du FCPF</a:t>
          </a:r>
        </a:p>
      </dsp:txBody>
      <dsp:txXfrm>
        <a:off x="35268" y="2074833"/>
        <a:ext cx="6931278" cy="651938"/>
      </dsp:txXfrm>
    </dsp:sp>
    <dsp:sp modelId="{5AD3AFE1-42C7-C546-9F67-59E1771AA2C7}">
      <dsp:nvSpPr>
        <dsp:cNvPr id="0" name=""/>
        <dsp:cNvSpPr/>
      </dsp:nvSpPr>
      <dsp:spPr>
        <a:xfrm>
          <a:off x="0" y="2816760"/>
          <a:ext cx="7001814" cy="722474"/>
        </a:xfrm>
        <a:prstGeom prst="roundRect">
          <a:avLst/>
        </a:prstGeom>
        <a:solidFill>
          <a:schemeClr val="bg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smtClean="0">
              <a:solidFill>
                <a:schemeClr val="tx1"/>
              </a:solidFill>
              <a:latin typeface="+mn-lt"/>
            </a:rPr>
            <a:t>4. </a:t>
          </a:r>
          <a:r>
            <a:rPr lang="fr-FR" sz="1900" b="1" kern="1200" noProof="0" dirty="0">
              <a:solidFill>
                <a:schemeClr val="tx1"/>
              </a:solidFill>
              <a:latin typeface="+mn-lt"/>
            </a:rPr>
            <a:t>Les meilleures pratiques pour assurer la conformité  avec les sauvegardes pendant la mise en œuvre de REDD+ </a:t>
          </a:r>
        </a:p>
      </dsp:txBody>
      <dsp:txXfrm>
        <a:off x="35268" y="2852028"/>
        <a:ext cx="6931278" cy="651938"/>
      </dsp:txXfrm>
    </dsp:sp>
    <dsp:sp modelId="{B37B8DC5-2BC8-0C44-8D86-B3E35021E244}">
      <dsp:nvSpPr>
        <dsp:cNvPr id="0" name=""/>
        <dsp:cNvSpPr/>
      </dsp:nvSpPr>
      <dsp:spPr>
        <a:xfrm>
          <a:off x="0" y="3593955"/>
          <a:ext cx="7001814" cy="722474"/>
        </a:xfrm>
        <a:prstGeom prst="roundRect">
          <a:avLst/>
        </a:prstGeom>
        <a:solidFill>
          <a:schemeClr val="bg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kern="1200" noProof="0" smtClean="0">
              <a:solidFill>
                <a:schemeClr val="tx1"/>
              </a:solidFill>
              <a:latin typeface="+mn-lt"/>
            </a:rPr>
            <a:t>5. </a:t>
          </a:r>
          <a:r>
            <a:rPr lang="fr-FR" sz="1900" b="1" kern="1200" noProof="0" dirty="0">
              <a:solidFill>
                <a:schemeClr val="tx1"/>
              </a:solidFill>
              <a:latin typeface="+mn-lt"/>
            </a:rPr>
            <a:t>Considérations finales</a:t>
          </a:r>
        </a:p>
      </dsp:txBody>
      <dsp:txXfrm>
        <a:off x="35268" y="3629223"/>
        <a:ext cx="6931278" cy="651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CB362-09C0-EF4F-9E24-CBAF273B9140}">
      <dsp:nvSpPr>
        <dsp:cNvPr id="0" name=""/>
        <dsp:cNvSpPr/>
      </dsp:nvSpPr>
      <dsp:spPr>
        <a:xfrm>
          <a:off x="4234" y="0"/>
          <a:ext cx="4073711" cy="4778061"/>
        </a:xfrm>
        <a:prstGeom prst="roundRect">
          <a:avLst>
            <a:gd name="adj" fmla="val 10000"/>
          </a:avLst>
        </a:prstGeom>
        <a:solidFill>
          <a:srgbClr val="FFC000"/>
        </a:solidFill>
        <a:ln>
          <a:solidFill>
            <a:srgbClr val="FFC000"/>
          </a:solid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b="1" kern="1200" noProof="0" dirty="0">
              <a:solidFill>
                <a:schemeClr val="bg2"/>
              </a:solidFill>
            </a:rPr>
            <a:t>Les interventions d’ordre politique</a:t>
          </a:r>
        </a:p>
      </dsp:txBody>
      <dsp:txXfrm>
        <a:off x="4234" y="0"/>
        <a:ext cx="4073711" cy="1433418"/>
      </dsp:txXfrm>
    </dsp:sp>
    <dsp:sp modelId="{EA37FD2C-DC60-4D45-BC8C-5C01EC340F25}">
      <dsp:nvSpPr>
        <dsp:cNvPr id="0" name=""/>
        <dsp:cNvSpPr/>
      </dsp:nvSpPr>
      <dsp:spPr>
        <a:xfrm>
          <a:off x="411605" y="1433826"/>
          <a:ext cx="3258969" cy="93869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buFont typeface="Wingdings" charset="2"/>
            <a:buChar char="Ø"/>
          </a:pPr>
          <a:r>
            <a:rPr lang="fr-FR" sz="1400" b="1" kern="1200" noProof="0" dirty="0">
              <a:solidFill>
                <a:schemeClr val="tx1"/>
              </a:solidFill>
              <a:latin typeface="+mn-lt"/>
            </a:rPr>
            <a:t>A l’échelle nationale ou  infranationale</a:t>
          </a:r>
          <a:r>
            <a:rPr lang="fr-FR" sz="1400" kern="1200" noProof="0" dirty="0">
              <a:solidFill>
                <a:schemeClr val="tx1"/>
              </a:solidFill>
              <a:latin typeface="+mn-lt"/>
            </a:rPr>
            <a:t>. </a:t>
          </a:r>
          <a:endParaRPr lang="fr-FR" sz="1400" kern="1200" noProof="0" dirty="0"/>
        </a:p>
      </dsp:txBody>
      <dsp:txXfrm>
        <a:off x="439098" y="1461319"/>
        <a:ext cx="3203983" cy="883711"/>
      </dsp:txXfrm>
    </dsp:sp>
    <dsp:sp modelId="{CDFE908D-B519-5E46-8050-B99A3578C7D3}">
      <dsp:nvSpPr>
        <dsp:cNvPr id="0" name=""/>
        <dsp:cNvSpPr/>
      </dsp:nvSpPr>
      <dsp:spPr>
        <a:xfrm>
          <a:off x="411605" y="2516939"/>
          <a:ext cx="3258969" cy="93869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fr-FR" sz="1400" kern="1200" noProof="0" dirty="0">
              <a:solidFill>
                <a:schemeClr val="tx1"/>
              </a:solidFill>
              <a:latin typeface="+mn-lt"/>
            </a:rPr>
            <a:t>Définies et exécutées par le   </a:t>
          </a:r>
          <a:r>
            <a:rPr lang="fr-FR" sz="1400" b="1" kern="1200" noProof="0" dirty="0">
              <a:solidFill>
                <a:schemeClr val="tx1"/>
              </a:solidFill>
              <a:latin typeface="+mn-lt"/>
            </a:rPr>
            <a:t>gouvernement. </a:t>
          </a:r>
        </a:p>
      </dsp:txBody>
      <dsp:txXfrm>
        <a:off x="439098" y="2544432"/>
        <a:ext cx="3203983" cy="883711"/>
      </dsp:txXfrm>
    </dsp:sp>
    <dsp:sp modelId="{71982932-FE98-9E4D-AC4E-5BF65A2CA2EC}">
      <dsp:nvSpPr>
        <dsp:cNvPr id="0" name=""/>
        <dsp:cNvSpPr/>
      </dsp:nvSpPr>
      <dsp:spPr>
        <a:xfrm>
          <a:off x="411605" y="3600051"/>
          <a:ext cx="3258969" cy="93869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fr-FR" sz="1400" b="1" u="none" kern="1200" noProof="0" dirty="0">
              <a:solidFill>
                <a:schemeClr val="tx1"/>
              </a:solidFill>
              <a:latin typeface="+mn-lt"/>
            </a:rPr>
            <a:t>Exemples: </a:t>
          </a:r>
          <a:r>
            <a:rPr lang="fr-FR" sz="1400" b="0" u="none" kern="1200" noProof="0" dirty="0">
              <a:solidFill>
                <a:schemeClr val="tx1"/>
              </a:solidFill>
              <a:latin typeface="+mn-lt"/>
            </a:rPr>
            <a:t>reforme de planification de l’utilisation des terres</a:t>
          </a:r>
          <a:r>
            <a:rPr lang="fr-FR" sz="1400" kern="1200" noProof="0" dirty="0">
              <a:solidFill>
                <a:schemeClr val="tx1"/>
              </a:solidFill>
              <a:latin typeface="+mn-lt"/>
            </a:rPr>
            <a:t>, création d’un l’environnement  propice pour l’agroforesterie (formation,  crédit), PES. </a:t>
          </a:r>
        </a:p>
      </dsp:txBody>
      <dsp:txXfrm>
        <a:off x="439098" y="3627544"/>
        <a:ext cx="3203983" cy="883711"/>
      </dsp:txXfrm>
    </dsp:sp>
    <dsp:sp modelId="{C75A78FB-175B-C441-B3B4-1E1820595F8E}">
      <dsp:nvSpPr>
        <dsp:cNvPr id="0" name=""/>
        <dsp:cNvSpPr/>
      </dsp:nvSpPr>
      <dsp:spPr>
        <a:xfrm>
          <a:off x="4383474" y="0"/>
          <a:ext cx="4073711" cy="4778061"/>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b="1" kern="1200" noProof="0" dirty="0">
              <a:solidFill>
                <a:schemeClr val="bg2"/>
              </a:solidFill>
            </a:rPr>
            <a:t>Les interventions directes sous forme de Projets</a:t>
          </a:r>
        </a:p>
      </dsp:txBody>
      <dsp:txXfrm>
        <a:off x="4383474" y="0"/>
        <a:ext cx="4073711" cy="1433418"/>
      </dsp:txXfrm>
    </dsp:sp>
    <dsp:sp modelId="{8B7C28C3-C499-8349-9E4E-A1EE644CAEA3}">
      <dsp:nvSpPr>
        <dsp:cNvPr id="0" name=""/>
        <dsp:cNvSpPr/>
      </dsp:nvSpPr>
      <dsp:spPr>
        <a:xfrm>
          <a:off x="4790845" y="1433826"/>
          <a:ext cx="3258969" cy="938697"/>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buFont typeface="Wingdings" charset="2"/>
            <a:buChar char="Ø"/>
          </a:pPr>
          <a:r>
            <a:rPr lang="fr-FR" sz="1400" b="1" kern="1200" noProof="0" dirty="0">
              <a:solidFill>
                <a:schemeClr val="tx1"/>
              </a:solidFill>
              <a:latin typeface="+mn-lt"/>
            </a:rPr>
            <a:t>A l’échelle infranationale </a:t>
          </a:r>
          <a:r>
            <a:rPr lang="fr-FR" sz="1400" kern="1200" noProof="0" dirty="0">
              <a:solidFill>
                <a:schemeClr val="tx1"/>
              </a:solidFill>
              <a:latin typeface="+mn-lt"/>
            </a:rPr>
            <a:t>. </a:t>
          </a:r>
          <a:endParaRPr lang="fr-FR" sz="1400" kern="1200" noProof="0" dirty="0"/>
        </a:p>
      </dsp:txBody>
      <dsp:txXfrm>
        <a:off x="4818338" y="1461319"/>
        <a:ext cx="3203983" cy="883711"/>
      </dsp:txXfrm>
    </dsp:sp>
    <dsp:sp modelId="{1F365084-74A4-334F-A43A-597347A5DF6F}">
      <dsp:nvSpPr>
        <dsp:cNvPr id="0" name=""/>
        <dsp:cNvSpPr/>
      </dsp:nvSpPr>
      <dsp:spPr>
        <a:xfrm>
          <a:off x="4790845" y="2516939"/>
          <a:ext cx="3258969" cy="938697"/>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fr-FR" sz="1400" kern="1200" noProof="0" dirty="0">
              <a:solidFill>
                <a:schemeClr val="tx1"/>
              </a:solidFill>
              <a:latin typeface="+mn-lt"/>
            </a:rPr>
            <a:t>Peuvent être conçues et exécutées  par des acteurs des secteurs public, privé ou tertiaire . </a:t>
          </a:r>
        </a:p>
      </dsp:txBody>
      <dsp:txXfrm>
        <a:off x="4818338" y="2544432"/>
        <a:ext cx="3203983" cy="883711"/>
      </dsp:txXfrm>
    </dsp:sp>
    <dsp:sp modelId="{8FFB68C9-22F5-A246-B210-3CA4BB855260}">
      <dsp:nvSpPr>
        <dsp:cNvPr id="0" name=""/>
        <dsp:cNvSpPr/>
      </dsp:nvSpPr>
      <dsp:spPr>
        <a:xfrm>
          <a:off x="4790845" y="3600051"/>
          <a:ext cx="3258969" cy="938697"/>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fr-FR" sz="1400" b="1" u="none" kern="1200" noProof="0" dirty="0">
              <a:solidFill>
                <a:schemeClr val="tx1"/>
              </a:solidFill>
              <a:latin typeface="+mn-lt"/>
            </a:rPr>
            <a:t>Exemples: les projets d’aménagement  des forets communautaires, projets agroforestiers , projets  d’écotourisme</a:t>
          </a:r>
          <a:r>
            <a:rPr lang="fr-FR" sz="1400" kern="1200" noProof="0" dirty="0">
              <a:solidFill>
                <a:schemeClr val="tx1"/>
              </a:solidFill>
              <a:latin typeface="+mn-lt"/>
            </a:rPr>
            <a:t> </a:t>
          </a:r>
        </a:p>
      </dsp:txBody>
      <dsp:txXfrm>
        <a:off x="4818338" y="3627544"/>
        <a:ext cx="3203983" cy="883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FE54A-9DA1-9447-A1E9-3BF8D4F50E7A}">
      <dsp:nvSpPr>
        <dsp:cNvPr id="0" name=""/>
        <dsp:cNvSpPr/>
      </dsp:nvSpPr>
      <dsp:spPr>
        <a:xfrm rot="5400000">
          <a:off x="5026062" y="-1981473"/>
          <a:ext cx="1308955" cy="5346391"/>
        </a:xfrm>
        <a:prstGeom prst="round2SameRect">
          <a:avLst/>
        </a:prstGeom>
        <a:solidFill>
          <a:srgbClr val="92D050">
            <a:alpha val="90000"/>
          </a:srgbClr>
        </a:solidFill>
        <a:ln w="9525" cap="flat" cmpd="sng" algn="ctr">
          <a:solidFill>
            <a:srgbClr val="92D05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fr-FR" sz="1800" b="1" kern="1200" noProof="0" dirty="0" smtClean="0"/>
            <a:t>Mettre au point  un EESS  et CGES (</a:t>
          </a:r>
          <a:r>
            <a:rPr lang="fr-FR" sz="1800" b="0" kern="1200" noProof="0" dirty="0" smtClean="0"/>
            <a:t>définir comment s’assurer que les activités de la REDD+ seront conformes aux sauvegardes )</a:t>
          </a:r>
          <a:endParaRPr lang="fr-FR" sz="1800" b="0" kern="1200" noProof="0" dirty="0"/>
        </a:p>
        <a:p>
          <a:pPr marL="171450" lvl="1" indent="-171450" algn="l" defTabSz="800100" rtl="0">
            <a:lnSpc>
              <a:spcPct val="90000"/>
            </a:lnSpc>
            <a:spcBef>
              <a:spcPct val="0"/>
            </a:spcBef>
            <a:spcAft>
              <a:spcPct val="15000"/>
            </a:spcAft>
            <a:buChar char="•"/>
          </a:pPr>
          <a:r>
            <a:rPr lang="fr-FR" sz="1800" b="1" kern="1200" noProof="0" dirty="0" smtClean="0"/>
            <a:t>Mettre au point un  MRR </a:t>
          </a:r>
          <a:r>
            <a:rPr lang="fr-FR" sz="1800" b="0" kern="1200" noProof="0" dirty="0" smtClean="0"/>
            <a:t>(garantissant leur  application)</a:t>
          </a:r>
          <a:endParaRPr lang="fr-FR" sz="1800" b="0" kern="1200" noProof="0" dirty="0"/>
        </a:p>
      </dsp:txBody>
      <dsp:txXfrm rot="-5400000">
        <a:off x="3007344" y="101143"/>
        <a:ext cx="5282493" cy="1181159"/>
      </dsp:txXfrm>
    </dsp:sp>
    <dsp:sp modelId="{166202F5-5C84-1049-9C1F-CF3FC6B46654}">
      <dsp:nvSpPr>
        <dsp:cNvPr id="0" name=""/>
        <dsp:cNvSpPr/>
      </dsp:nvSpPr>
      <dsp:spPr>
        <a:xfrm>
          <a:off x="0" y="2089"/>
          <a:ext cx="3007344" cy="1379264"/>
        </a:xfrm>
        <a:prstGeom prst="roundRect">
          <a:avLst/>
        </a:prstGeom>
        <a:solidFill>
          <a:srgbClr val="00B0F0"/>
        </a:solidFill>
        <a:ln>
          <a:solidFill>
            <a:schemeClr val="accent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fr-FR" sz="2200" b="1" kern="1200" noProof="0" dirty="0" smtClean="0"/>
            <a:t>Assurer la conformité avec les garanties  de Cancun </a:t>
          </a:r>
          <a:endParaRPr lang="fr-FR" sz="2200" kern="1200" noProof="0" dirty="0"/>
        </a:p>
      </dsp:txBody>
      <dsp:txXfrm>
        <a:off x="67330" y="69419"/>
        <a:ext cx="2872684" cy="1244604"/>
      </dsp:txXfrm>
    </dsp:sp>
    <dsp:sp modelId="{94B82833-F8A0-F042-8A91-A020B87B14B8}">
      <dsp:nvSpPr>
        <dsp:cNvPr id="0" name=""/>
        <dsp:cNvSpPr/>
      </dsp:nvSpPr>
      <dsp:spPr>
        <a:xfrm rot="5400000">
          <a:off x="5128834" y="-533245"/>
          <a:ext cx="1103411" cy="5346391"/>
        </a:xfrm>
        <a:prstGeom prst="round2SameRect">
          <a:avLst/>
        </a:prstGeom>
        <a:solidFill>
          <a:srgbClr val="92D050">
            <a:alpha val="90000"/>
          </a:srgbClr>
        </a:solidFill>
        <a:ln w="9525" cap="flat" cmpd="sng" algn="ctr">
          <a:solidFill>
            <a:srgbClr val="92D05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fr-FR" sz="1800" kern="1200" noProof="0" dirty="0" smtClean="0"/>
            <a:t>Le FPCF exige également la mise au point d’un SIS</a:t>
          </a:r>
          <a:endParaRPr lang="fr-FR" sz="1800" kern="1200" noProof="0" dirty="0"/>
        </a:p>
      </dsp:txBody>
      <dsp:txXfrm rot="-5400000">
        <a:off x="3007344" y="1642109"/>
        <a:ext cx="5292527" cy="995683"/>
      </dsp:txXfrm>
    </dsp:sp>
    <dsp:sp modelId="{1C831D54-E2F9-8E48-8B10-5D4545054EAD}">
      <dsp:nvSpPr>
        <dsp:cNvPr id="0" name=""/>
        <dsp:cNvSpPr/>
      </dsp:nvSpPr>
      <dsp:spPr>
        <a:xfrm>
          <a:off x="0" y="1450318"/>
          <a:ext cx="3007344" cy="1379264"/>
        </a:xfrm>
        <a:prstGeom prst="round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fr-FR" sz="2200" b="1" kern="1200" noProof="0" dirty="0" smtClean="0"/>
            <a:t>Mettre au point un Système d’information sur les sauvegardes</a:t>
          </a:r>
          <a:endParaRPr lang="fr-FR" sz="2200" kern="1200" noProof="0" dirty="0"/>
        </a:p>
      </dsp:txBody>
      <dsp:txXfrm>
        <a:off x="67330" y="1517648"/>
        <a:ext cx="2872684" cy="1244604"/>
      </dsp:txXfrm>
    </dsp:sp>
    <dsp:sp modelId="{7AD3F741-B204-F24B-9369-ADB852325A1D}">
      <dsp:nvSpPr>
        <dsp:cNvPr id="0" name=""/>
        <dsp:cNvSpPr/>
      </dsp:nvSpPr>
      <dsp:spPr>
        <a:xfrm rot="5400000">
          <a:off x="5128834" y="914983"/>
          <a:ext cx="1103411" cy="5346391"/>
        </a:xfrm>
        <a:prstGeom prst="round2SameRect">
          <a:avLst/>
        </a:prstGeom>
        <a:solidFill>
          <a:srgbClr val="92D050">
            <a:alpha val="90000"/>
          </a:srgbClr>
        </a:solidFill>
        <a:ln w="9525" cap="flat" cmpd="sng" algn="ctr">
          <a:solidFill>
            <a:srgbClr val="92D05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fr-FR" sz="1800" kern="1200" noProof="0" dirty="0" smtClean="0"/>
            <a:t>Fournir des informations /reportage dans le cadre du CGES et du  MRR  peut servir a compléter le résumé</a:t>
          </a:r>
          <a:endParaRPr lang="fr-FR" sz="1800" kern="1200" noProof="0" dirty="0"/>
        </a:p>
      </dsp:txBody>
      <dsp:txXfrm rot="-5400000">
        <a:off x="3007344" y="3090337"/>
        <a:ext cx="5292527" cy="995683"/>
      </dsp:txXfrm>
    </dsp:sp>
    <dsp:sp modelId="{665FD657-D775-2D48-AB6F-51B38A023288}">
      <dsp:nvSpPr>
        <dsp:cNvPr id="0" name=""/>
        <dsp:cNvSpPr/>
      </dsp:nvSpPr>
      <dsp:spPr>
        <a:xfrm>
          <a:off x="0" y="2898546"/>
          <a:ext cx="3007344" cy="1379264"/>
        </a:xfrm>
        <a:prstGeom prst="round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fr-FR" sz="2200" b="1" kern="1200" noProof="0" dirty="0" smtClean="0"/>
            <a:t>Fournir un résumé   des informations  </a:t>
          </a:r>
          <a:endParaRPr lang="fr-FR" sz="2200" kern="1200" noProof="0" dirty="0"/>
        </a:p>
      </dsp:txBody>
      <dsp:txXfrm>
        <a:off x="67330" y="2965876"/>
        <a:ext cx="2872684" cy="12446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851788F-5A92-2C41-8D50-BA5613FE115E}" type="datetimeFigureOut">
              <a:rPr lang="en-US" altLang="en-US"/>
              <a:pPr>
                <a:defRPr/>
              </a:pPr>
              <a:t>6/11/18</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DDCA95-4454-F34E-BFC6-F1B029ED236A}" type="slidenum">
              <a:rPr lang="en-US" altLang="en-US"/>
              <a:pPr>
                <a:defRPr/>
              </a:pPr>
              <a:t>‹#›</a:t>
            </a:fld>
            <a:endParaRPr lang="en-US" altLang="en-US" dirty="0"/>
          </a:p>
        </p:txBody>
      </p:sp>
    </p:spTree>
    <p:extLst>
      <p:ext uri="{BB962C8B-B14F-4D97-AF65-F5344CB8AC3E}">
        <p14:creationId xmlns:p14="http://schemas.microsoft.com/office/powerpoint/2010/main" val="7857637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image" Target="../media/image1.png"/></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lgn="just">
              <a:buFontTx/>
              <a:buAutoNum type="arabicPeriod"/>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1</a:t>
            </a:fld>
            <a:endParaRPr lang="en-US" altLang="en-US"/>
          </a:p>
        </p:txBody>
      </p:sp>
    </p:spTree>
    <p:extLst>
      <p:ext uri="{BB962C8B-B14F-4D97-AF65-F5344CB8AC3E}">
        <p14:creationId xmlns:p14="http://schemas.microsoft.com/office/powerpoint/2010/main" val="2043543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just" defTabSz="457200" rtl="0" eaLnBrk="0" fontAlgn="base" latinLnBrk="0" hangingPunct="0">
              <a:lnSpc>
                <a:spcPct val="100000"/>
              </a:lnSpc>
              <a:spcBef>
                <a:spcPct val="30000"/>
              </a:spcBef>
              <a:spcAft>
                <a:spcPct val="0"/>
              </a:spcAft>
              <a:buClrTx/>
              <a:buSzTx/>
              <a:buFontTx/>
              <a:buNone/>
              <a:tabLst/>
              <a:defRPr/>
            </a:pPr>
            <a:r>
              <a:rPr lang="en-US" dirty="0"/>
              <a:t>En</a:t>
            </a:r>
            <a:r>
              <a:rPr lang="en-US" baseline="0" dirty="0"/>
              <a:t> </a:t>
            </a:r>
            <a:r>
              <a:rPr lang="en-US" baseline="0" dirty="0" err="1"/>
              <a:t>vue</a:t>
            </a:r>
            <a:r>
              <a:rPr lang="en-US" baseline="0" dirty="0"/>
              <a:t> </a:t>
            </a:r>
            <a:r>
              <a:rPr lang="en-US" baseline="0" dirty="0" err="1"/>
              <a:t>d’assurer</a:t>
            </a:r>
            <a:r>
              <a:rPr lang="en-US" baseline="0" dirty="0"/>
              <a:t> </a:t>
            </a:r>
            <a:r>
              <a:rPr lang="en-US" baseline="0" dirty="0" err="1"/>
              <a:t>l’effectivité</a:t>
            </a:r>
            <a:r>
              <a:rPr lang="en-US" baseline="0" dirty="0"/>
              <a:t> des </a:t>
            </a:r>
            <a:r>
              <a:rPr lang="en-US" baseline="0" dirty="0" err="1"/>
              <a:t>activités</a:t>
            </a:r>
            <a:r>
              <a:rPr lang="en-US" baseline="0" dirty="0"/>
              <a:t> du </a:t>
            </a:r>
            <a:r>
              <a:rPr lang="en-US" dirty="0"/>
              <a:t>REDD+, les pays </a:t>
            </a:r>
            <a:r>
              <a:rPr lang="en-US" dirty="0" err="1"/>
              <a:t>devront</a:t>
            </a:r>
            <a:r>
              <a:rPr lang="en-US" dirty="0"/>
              <a:t> tout faire pour identifier,</a:t>
            </a:r>
            <a:r>
              <a:rPr lang="en-US" baseline="0" dirty="0"/>
              <a:t> </a:t>
            </a:r>
            <a:r>
              <a:rPr lang="en-US" dirty="0" err="1"/>
              <a:t>comprendre</a:t>
            </a:r>
            <a:r>
              <a:rPr lang="en-US" dirty="0"/>
              <a:t> et </a:t>
            </a:r>
            <a:r>
              <a:rPr lang="en-US" dirty="0" err="1"/>
              <a:t>aborder</a:t>
            </a:r>
            <a:r>
              <a:rPr lang="en-US" dirty="0"/>
              <a:t> les causes </a:t>
            </a:r>
            <a:r>
              <a:rPr lang="en-US" dirty="0" err="1"/>
              <a:t>directes</a:t>
            </a:r>
            <a:r>
              <a:rPr lang="en-US" dirty="0"/>
              <a:t> et </a:t>
            </a:r>
            <a:r>
              <a:rPr lang="en-US" dirty="0" err="1"/>
              <a:t>indirectes</a:t>
            </a:r>
            <a:r>
              <a:rPr lang="en-US" dirty="0"/>
              <a:t>  des </a:t>
            </a:r>
            <a:r>
              <a:rPr lang="en-US" dirty="0" err="1"/>
              <a:t>problèmes</a:t>
            </a:r>
            <a:r>
              <a:rPr lang="en-US" dirty="0"/>
              <a:t>,</a:t>
            </a: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10</a:t>
            </a:fld>
            <a:endParaRPr lang="en-US" altLang="en-US"/>
          </a:p>
        </p:txBody>
      </p:sp>
    </p:spTree>
    <p:extLst>
      <p:ext uri="{BB962C8B-B14F-4D97-AF65-F5344CB8AC3E}">
        <p14:creationId xmlns:p14="http://schemas.microsoft.com/office/powerpoint/2010/main" val="185694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just" defTabSz="457200" rtl="0" eaLnBrk="0" fontAlgn="base" latinLnBrk="0" hangingPunct="0">
              <a:lnSpc>
                <a:spcPct val="100000"/>
              </a:lnSpc>
              <a:spcBef>
                <a:spcPct val="30000"/>
              </a:spcBef>
              <a:spcAft>
                <a:spcPct val="0"/>
              </a:spcAft>
              <a:buClrTx/>
              <a:buSzTx/>
              <a:buFontTx/>
              <a:buNone/>
              <a:tabLst/>
              <a:defRPr/>
            </a:pPr>
            <a:r>
              <a:rPr lang="en-US" dirty="0"/>
              <a:t>En </a:t>
            </a:r>
            <a:r>
              <a:rPr lang="en-US" dirty="0" err="1"/>
              <a:t>vue</a:t>
            </a:r>
            <a:r>
              <a:rPr lang="en-US" dirty="0"/>
              <a:t> </a:t>
            </a:r>
            <a:r>
              <a:rPr lang="en-US" dirty="0" err="1"/>
              <a:t>d’une</a:t>
            </a:r>
            <a:r>
              <a:rPr lang="en-US" dirty="0"/>
              <a:t> </a:t>
            </a:r>
            <a:r>
              <a:rPr lang="en-US" dirty="0" err="1"/>
              <a:t>exécution</a:t>
            </a:r>
            <a:r>
              <a:rPr lang="en-US" dirty="0"/>
              <a:t> effective des </a:t>
            </a:r>
            <a:r>
              <a:rPr lang="en-US" dirty="0" err="1"/>
              <a:t>activités</a:t>
            </a:r>
            <a:r>
              <a:rPr lang="en-US" baseline="0" dirty="0"/>
              <a:t> </a:t>
            </a:r>
            <a:r>
              <a:rPr lang="en-US" dirty="0"/>
              <a:t>du REDD+, les pays </a:t>
            </a:r>
            <a:r>
              <a:rPr lang="en-US" dirty="0" err="1"/>
              <a:t>doivent</a:t>
            </a:r>
            <a:r>
              <a:rPr lang="en-US" dirty="0"/>
              <a:t> </a:t>
            </a:r>
            <a:r>
              <a:rPr lang="en-US" dirty="0" err="1"/>
              <a:t>chercher</a:t>
            </a:r>
            <a:r>
              <a:rPr lang="en-US" dirty="0"/>
              <a:t> à </a:t>
            </a:r>
            <a:r>
              <a:rPr lang="en-US" dirty="0" err="1"/>
              <a:t>comprendre</a:t>
            </a:r>
            <a:r>
              <a:rPr lang="en-US" baseline="0" dirty="0"/>
              <a:t> et à </a:t>
            </a:r>
            <a:r>
              <a:rPr lang="en-US" baseline="0" dirty="0" err="1"/>
              <a:t>aborder</a:t>
            </a:r>
            <a:r>
              <a:rPr lang="en-US" baseline="0" dirty="0"/>
              <a:t> les causes </a:t>
            </a:r>
            <a:r>
              <a:rPr lang="en-US" baseline="0" dirty="0" err="1"/>
              <a:t>directes</a:t>
            </a:r>
            <a:r>
              <a:rPr lang="en-US" baseline="0" dirty="0"/>
              <a:t> et </a:t>
            </a:r>
            <a:r>
              <a:rPr lang="en-US" baseline="0" dirty="0" err="1"/>
              <a:t>indirectes</a:t>
            </a:r>
            <a:r>
              <a:rPr lang="en-US" baseline="0" dirty="0"/>
              <a:t> des  </a:t>
            </a:r>
            <a:r>
              <a:rPr lang="en-US" baseline="0" dirty="0" err="1"/>
              <a:t>problèmes</a:t>
            </a:r>
            <a:r>
              <a:rPr lang="en-US" dirty="0"/>
              <a:t>,</a:t>
            </a: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11</a:t>
            </a:fld>
            <a:endParaRPr lang="en-US" altLang="en-US"/>
          </a:p>
        </p:txBody>
      </p:sp>
    </p:spTree>
    <p:extLst>
      <p:ext uri="{BB962C8B-B14F-4D97-AF65-F5344CB8AC3E}">
        <p14:creationId xmlns:p14="http://schemas.microsoft.com/office/powerpoint/2010/main" val="102587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just" defTabSz="457200" rtl="0" eaLnBrk="0" fontAlgn="base" latinLnBrk="0" hangingPunct="0">
              <a:lnSpc>
                <a:spcPct val="100000"/>
              </a:lnSpc>
              <a:spcBef>
                <a:spcPct val="30000"/>
              </a:spcBef>
              <a:spcAft>
                <a:spcPct val="0"/>
              </a:spcAft>
              <a:buClrTx/>
              <a:buSzTx/>
              <a:buFontTx/>
              <a:buNone/>
              <a:tabLst/>
              <a:defRPr/>
            </a:pPr>
            <a:r>
              <a:rPr lang="en-US" dirty="0"/>
              <a:t>En </a:t>
            </a:r>
            <a:r>
              <a:rPr lang="en-US" dirty="0" err="1"/>
              <a:t>vue</a:t>
            </a:r>
            <a:r>
              <a:rPr lang="en-US" dirty="0"/>
              <a:t> </a:t>
            </a:r>
            <a:r>
              <a:rPr lang="en-US" dirty="0" err="1"/>
              <a:t>d’une</a:t>
            </a:r>
            <a:r>
              <a:rPr lang="en-US" dirty="0"/>
              <a:t> </a:t>
            </a:r>
            <a:r>
              <a:rPr lang="en-US" dirty="0" err="1"/>
              <a:t>exécution</a:t>
            </a:r>
            <a:r>
              <a:rPr lang="en-US" dirty="0"/>
              <a:t> effective des </a:t>
            </a:r>
            <a:r>
              <a:rPr lang="en-US" dirty="0" err="1"/>
              <a:t>activités</a:t>
            </a:r>
            <a:r>
              <a:rPr lang="en-US" baseline="0" dirty="0"/>
              <a:t> </a:t>
            </a:r>
            <a:r>
              <a:rPr lang="en-US" dirty="0"/>
              <a:t>du REDD+, les pays </a:t>
            </a:r>
            <a:r>
              <a:rPr lang="en-US" dirty="0" err="1"/>
              <a:t>doivent</a:t>
            </a:r>
            <a:r>
              <a:rPr lang="en-US" dirty="0"/>
              <a:t> </a:t>
            </a:r>
            <a:r>
              <a:rPr lang="en-US" dirty="0" err="1"/>
              <a:t>chercher</a:t>
            </a:r>
            <a:r>
              <a:rPr lang="en-US" dirty="0"/>
              <a:t> à </a:t>
            </a:r>
            <a:r>
              <a:rPr lang="en-US" dirty="0" err="1"/>
              <a:t>comprendre</a:t>
            </a:r>
            <a:r>
              <a:rPr lang="en-US" baseline="0" dirty="0"/>
              <a:t> et à </a:t>
            </a:r>
            <a:r>
              <a:rPr lang="en-US" baseline="0" dirty="0" err="1"/>
              <a:t>aborder</a:t>
            </a:r>
            <a:r>
              <a:rPr lang="en-US" baseline="0" dirty="0"/>
              <a:t> les causes </a:t>
            </a:r>
            <a:r>
              <a:rPr lang="en-US" baseline="0" dirty="0" err="1"/>
              <a:t>directes</a:t>
            </a:r>
            <a:r>
              <a:rPr lang="en-US" baseline="0" dirty="0"/>
              <a:t> et </a:t>
            </a:r>
            <a:r>
              <a:rPr lang="en-US" baseline="0" dirty="0" err="1"/>
              <a:t>indirectes</a:t>
            </a:r>
            <a:r>
              <a:rPr lang="en-US" baseline="0" dirty="0"/>
              <a:t> des  </a:t>
            </a:r>
            <a:r>
              <a:rPr lang="en-US" baseline="0" dirty="0" err="1"/>
              <a:t>problèmes</a:t>
            </a:r>
            <a:r>
              <a:rPr lang="en-US" dirty="0"/>
              <a:t>,</a:t>
            </a: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12</a:t>
            </a:fld>
            <a:endParaRPr lang="en-US" altLang="en-US"/>
          </a:p>
        </p:txBody>
      </p:sp>
    </p:spTree>
    <p:extLst>
      <p:ext uri="{BB962C8B-B14F-4D97-AF65-F5344CB8AC3E}">
        <p14:creationId xmlns:p14="http://schemas.microsoft.com/office/powerpoint/2010/main" val="107743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just" defTabSz="457200" rtl="0" eaLnBrk="0" fontAlgn="base" latinLnBrk="0" hangingPunct="0">
              <a:lnSpc>
                <a:spcPct val="100000"/>
              </a:lnSpc>
              <a:spcBef>
                <a:spcPct val="30000"/>
              </a:spcBef>
              <a:spcAft>
                <a:spcPct val="0"/>
              </a:spcAft>
              <a:buClrTx/>
              <a:buSzTx/>
              <a:buFontTx/>
              <a:buNone/>
              <a:tabLst/>
              <a:defRPr/>
            </a:pPr>
            <a:r>
              <a:rPr lang="en-US" dirty="0"/>
              <a:t>En </a:t>
            </a:r>
            <a:r>
              <a:rPr lang="en-US" dirty="0" err="1"/>
              <a:t>vue</a:t>
            </a:r>
            <a:r>
              <a:rPr lang="en-US" dirty="0"/>
              <a:t> </a:t>
            </a:r>
            <a:r>
              <a:rPr lang="en-US" dirty="0" err="1"/>
              <a:t>d’une</a:t>
            </a:r>
            <a:r>
              <a:rPr lang="en-US" dirty="0"/>
              <a:t> </a:t>
            </a:r>
            <a:r>
              <a:rPr lang="en-US" dirty="0" err="1"/>
              <a:t>exécution</a:t>
            </a:r>
            <a:r>
              <a:rPr lang="en-US" dirty="0"/>
              <a:t> effective des </a:t>
            </a:r>
            <a:r>
              <a:rPr lang="en-US" dirty="0" err="1"/>
              <a:t>activités</a:t>
            </a:r>
            <a:r>
              <a:rPr lang="en-US" baseline="0" dirty="0"/>
              <a:t> </a:t>
            </a:r>
            <a:r>
              <a:rPr lang="en-US" dirty="0"/>
              <a:t>du REDD+, les pays </a:t>
            </a:r>
            <a:r>
              <a:rPr lang="en-US" dirty="0" err="1"/>
              <a:t>doivent</a:t>
            </a:r>
            <a:r>
              <a:rPr lang="en-US" dirty="0"/>
              <a:t> </a:t>
            </a:r>
            <a:r>
              <a:rPr lang="en-US" dirty="0" err="1"/>
              <a:t>chercher</a:t>
            </a:r>
            <a:r>
              <a:rPr lang="en-US" dirty="0"/>
              <a:t> à </a:t>
            </a:r>
            <a:r>
              <a:rPr lang="en-US" dirty="0" err="1"/>
              <a:t>comprendre</a:t>
            </a:r>
            <a:r>
              <a:rPr lang="en-US" baseline="0" dirty="0"/>
              <a:t> et à </a:t>
            </a:r>
            <a:r>
              <a:rPr lang="en-US" baseline="0" dirty="0" err="1"/>
              <a:t>aborder</a:t>
            </a:r>
            <a:r>
              <a:rPr lang="en-US" baseline="0" dirty="0"/>
              <a:t> les causes </a:t>
            </a:r>
            <a:r>
              <a:rPr lang="en-US" baseline="0" dirty="0" err="1"/>
              <a:t>directes</a:t>
            </a:r>
            <a:r>
              <a:rPr lang="en-US" baseline="0" dirty="0"/>
              <a:t> et </a:t>
            </a:r>
            <a:r>
              <a:rPr lang="en-US" baseline="0" dirty="0" err="1"/>
              <a:t>indirectes</a:t>
            </a:r>
            <a:r>
              <a:rPr lang="en-US" baseline="0" dirty="0"/>
              <a:t> des  </a:t>
            </a:r>
            <a:r>
              <a:rPr lang="en-US" baseline="0" dirty="0" err="1"/>
              <a:t>problèmes</a:t>
            </a:r>
            <a:r>
              <a:rPr lang="en-US" dirty="0"/>
              <a:t>,</a:t>
            </a: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13</a:t>
            </a:fld>
            <a:endParaRPr lang="en-US" altLang="en-US"/>
          </a:p>
        </p:txBody>
      </p:sp>
    </p:spTree>
    <p:extLst>
      <p:ext uri="{BB962C8B-B14F-4D97-AF65-F5344CB8AC3E}">
        <p14:creationId xmlns:p14="http://schemas.microsoft.com/office/powerpoint/2010/main" val="207876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just" defTabSz="457200" rtl="0" eaLnBrk="0" fontAlgn="base" latinLnBrk="0" hangingPunct="0">
              <a:lnSpc>
                <a:spcPct val="100000"/>
              </a:lnSpc>
              <a:spcBef>
                <a:spcPct val="30000"/>
              </a:spcBef>
              <a:spcAft>
                <a:spcPct val="0"/>
              </a:spcAft>
              <a:buClrTx/>
              <a:buSzTx/>
              <a:buFontTx/>
              <a:buNone/>
              <a:tabLst/>
              <a:defRPr/>
            </a:pPr>
            <a:r>
              <a:rPr lang="en-US" dirty="0"/>
              <a:t>En </a:t>
            </a:r>
            <a:r>
              <a:rPr lang="en-US" dirty="0" err="1"/>
              <a:t>vue</a:t>
            </a:r>
            <a:r>
              <a:rPr lang="en-US" dirty="0"/>
              <a:t> </a:t>
            </a:r>
            <a:r>
              <a:rPr lang="en-US" dirty="0" err="1"/>
              <a:t>d’une</a:t>
            </a:r>
            <a:r>
              <a:rPr lang="en-US" dirty="0"/>
              <a:t> </a:t>
            </a:r>
            <a:r>
              <a:rPr lang="en-US" dirty="0" err="1"/>
              <a:t>exécution</a:t>
            </a:r>
            <a:r>
              <a:rPr lang="en-US" dirty="0"/>
              <a:t> effective des </a:t>
            </a:r>
            <a:r>
              <a:rPr lang="en-US" dirty="0" err="1"/>
              <a:t>activités</a:t>
            </a:r>
            <a:r>
              <a:rPr lang="en-US" baseline="0" dirty="0"/>
              <a:t> </a:t>
            </a:r>
            <a:r>
              <a:rPr lang="en-US" dirty="0"/>
              <a:t>du REDD+, les pays </a:t>
            </a:r>
            <a:r>
              <a:rPr lang="en-US" dirty="0" err="1"/>
              <a:t>doivent</a:t>
            </a:r>
            <a:r>
              <a:rPr lang="en-US" dirty="0"/>
              <a:t> </a:t>
            </a:r>
            <a:r>
              <a:rPr lang="en-US" dirty="0" err="1"/>
              <a:t>chercher</a:t>
            </a:r>
            <a:r>
              <a:rPr lang="en-US" dirty="0"/>
              <a:t> à </a:t>
            </a:r>
            <a:r>
              <a:rPr lang="en-US" dirty="0" err="1"/>
              <a:t>comprendre</a:t>
            </a:r>
            <a:r>
              <a:rPr lang="en-US" baseline="0" dirty="0"/>
              <a:t> et à </a:t>
            </a:r>
            <a:r>
              <a:rPr lang="en-US" baseline="0" dirty="0" err="1"/>
              <a:t>aborder</a:t>
            </a:r>
            <a:r>
              <a:rPr lang="en-US" baseline="0" dirty="0"/>
              <a:t> les causes </a:t>
            </a:r>
            <a:r>
              <a:rPr lang="en-US" baseline="0" dirty="0" err="1"/>
              <a:t>directes</a:t>
            </a:r>
            <a:r>
              <a:rPr lang="en-US" baseline="0" dirty="0"/>
              <a:t> et </a:t>
            </a:r>
            <a:r>
              <a:rPr lang="en-US" baseline="0" dirty="0" err="1"/>
              <a:t>indirectes</a:t>
            </a:r>
            <a:r>
              <a:rPr lang="en-US" baseline="0" dirty="0"/>
              <a:t> des  </a:t>
            </a:r>
            <a:r>
              <a:rPr lang="en-US" baseline="0" dirty="0" err="1"/>
              <a:t>problèmes</a:t>
            </a:r>
            <a:r>
              <a:rPr lang="en-US" dirty="0"/>
              <a:t>,</a:t>
            </a: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14</a:t>
            </a:fld>
            <a:endParaRPr lang="en-US" altLang="en-US"/>
          </a:p>
        </p:txBody>
      </p:sp>
    </p:spTree>
    <p:extLst>
      <p:ext uri="{BB962C8B-B14F-4D97-AF65-F5344CB8AC3E}">
        <p14:creationId xmlns:p14="http://schemas.microsoft.com/office/powerpoint/2010/main" val="1317611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buFontTx/>
              <a:buBlip>
                <a:blip r:embed="rId3"/>
              </a:buBlip>
            </a:pPr>
            <a:endParaRPr lang="en-US" altLang="en-US" dirty="0">
              <a:ea typeface="ＭＳ Ｐゴシック" charset="-128"/>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789243F7-3FE9-2B4B-831F-D5EBAD29FB95}" type="slidenum">
              <a:rPr lang="en-US" altLang="en-US"/>
              <a:pPr/>
              <a:t>15</a:t>
            </a:fld>
            <a:endParaRPr lang="en-US" altLang="en-US"/>
          </a:p>
        </p:txBody>
      </p:sp>
    </p:spTree>
    <p:extLst>
      <p:ext uri="{BB962C8B-B14F-4D97-AF65-F5344CB8AC3E}">
        <p14:creationId xmlns:p14="http://schemas.microsoft.com/office/powerpoint/2010/main" val="332473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lgn="just">
              <a:buFontTx/>
              <a:buAutoNum type="arabicPeriod"/>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2</a:t>
            </a:fld>
            <a:endParaRPr lang="en-US" altLang="en-US"/>
          </a:p>
        </p:txBody>
      </p:sp>
    </p:spTree>
    <p:extLst>
      <p:ext uri="{BB962C8B-B14F-4D97-AF65-F5344CB8AC3E}">
        <p14:creationId xmlns:p14="http://schemas.microsoft.com/office/powerpoint/2010/main" val="53425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3</a:t>
            </a:fld>
            <a:endParaRPr lang="en-US" altLang="en-US"/>
          </a:p>
        </p:txBody>
      </p:sp>
    </p:spTree>
    <p:extLst>
      <p:ext uri="{BB962C8B-B14F-4D97-AF65-F5344CB8AC3E}">
        <p14:creationId xmlns:p14="http://schemas.microsoft.com/office/powerpoint/2010/main" val="130610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sz="1800" dirty="0">
                <a:solidFill>
                  <a:schemeClr val="tx1"/>
                </a:solidFill>
                <a:latin typeface="+mn-lt"/>
              </a:rPr>
              <a:t>La </a:t>
            </a:r>
            <a:r>
              <a:rPr lang="en-US" sz="1800" dirty="0" err="1">
                <a:solidFill>
                  <a:schemeClr val="tx1"/>
                </a:solidFill>
                <a:latin typeface="+mn-lt"/>
              </a:rPr>
              <a:t>plupart</a:t>
            </a:r>
            <a:r>
              <a:rPr lang="en-US" sz="1800" baseline="0" dirty="0">
                <a:solidFill>
                  <a:schemeClr val="tx1"/>
                </a:solidFill>
                <a:latin typeface="+mn-lt"/>
              </a:rPr>
              <a:t> </a:t>
            </a:r>
            <a:r>
              <a:rPr lang="en-US" sz="1800" dirty="0">
                <a:solidFill>
                  <a:schemeClr val="tx1"/>
                </a:solidFill>
                <a:latin typeface="+mn-lt"/>
              </a:rPr>
              <a:t>des pays du</a:t>
            </a:r>
            <a:r>
              <a:rPr lang="en-US" sz="1800" baseline="0" dirty="0">
                <a:solidFill>
                  <a:schemeClr val="tx1"/>
                </a:solidFill>
                <a:latin typeface="+mn-lt"/>
              </a:rPr>
              <a:t> </a:t>
            </a:r>
            <a:r>
              <a:rPr lang="en-US" sz="1800" baseline="0" dirty="0" err="1">
                <a:solidFill>
                  <a:schemeClr val="tx1"/>
                </a:solidFill>
                <a:latin typeface="+mn-lt"/>
              </a:rPr>
              <a:t>mécanisme</a:t>
            </a:r>
            <a:r>
              <a:rPr lang="en-US" sz="1800" baseline="0" dirty="0">
                <a:solidFill>
                  <a:schemeClr val="tx1"/>
                </a:solidFill>
                <a:latin typeface="+mn-lt"/>
              </a:rPr>
              <a:t> </a:t>
            </a:r>
            <a:r>
              <a:rPr lang="en-US" sz="1800" dirty="0">
                <a:solidFill>
                  <a:schemeClr val="tx1"/>
                </a:solidFill>
                <a:latin typeface="+mn-lt"/>
              </a:rPr>
              <a:t>REDD+ </a:t>
            </a:r>
            <a:r>
              <a:rPr lang="en-US" sz="1800" dirty="0" err="1">
                <a:solidFill>
                  <a:schemeClr val="tx1"/>
                </a:solidFill>
                <a:latin typeface="+mn-lt"/>
              </a:rPr>
              <a:t>adoptent</a:t>
            </a:r>
            <a:r>
              <a:rPr lang="en-US" sz="1800" baseline="0" dirty="0">
                <a:solidFill>
                  <a:schemeClr val="tx1"/>
                </a:solidFill>
                <a:latin typeface="+mn-lt"/>
              </a:rPr>
              <a:t> des </a:t>
            </a:r>
            <a:r>
              <a:rPr lang="en-US" sz="1800" baseline="0" dirty="0" err="1">
                <a:solidFill>
                  <a:schemeClr val="tx1"/>
                </a:solidFill>
                <a:latin typeface="+mn-lt"/>
              </a:rPr>
              <a:t>approches</a:t>
            </a:r>
            <a:r>
              <a:rPr lang="en-US" sz="1800" baseline="0" dirty="0">
                <a:solidFill>
                  <a:schemeClr val="tx1"/>
                </a:solidFill>
                <a:latin typeface="+mn-lt"/>
              </a:rPr>
              <a:t> </a:t>
            </a:r>
            <a:r>
              <a:rPr lang="en-US" sz="1800" b="1" dirty="0" err="1">
                <a:solidFill>
                  <a:schemeClr val="tx1"/>
                </a:solidFill>
                <a:latin typeface="+mn-lt"/>
              </a:rPr>
              <a:t>hybrides</a:t>
            </a:r>
            <a:r>
              <a:rPr lang="en-US" sz="1800" dirty="0">
                <a:solidFill>
                  <a:schemeClr val="tx1"/>
                </a:solidFill>
                <a:latin typeface="+mn-lt"/>
              </a:rPr>
              <a:t> , avec </a:t>
            </a:r>
            <a:r>
              <a:rPr lang="en-US" sz="1800" dirty="0" err="1">
                <a:solidFill>
                  <a:schemeClr val="tx1"/>
                </a:solidFill>
                <a:latin typeface="+mn-lt"/>
              </a:rPr>
              <a:t>une</a:t>
            </a:r>
            <a:r>
              <a:rPr lang="en-US" sz="1800" baseline="0" dirty="0">
                <a:solidFill>
                  <a:schemeClr val="tx1"/>
                </a:solidFill>
                <a:latin typeface="+mn-lt"/>
              </a:rPr>
              <a:t> </a:t>
            </a:r>
            <a:r>
              <a:rPr lang="en-US" sz="1800" baseline="0" dirty="0" err="1">
                <a:solidFill>
                  <a:schemeClr val="tx1"/>
                </a:solidFill>
                <a:latin typeface="+mn-lt"/>
              </a:rPr>
              <a:t>combinaison</a:t>
            </a:r>
            <a:r>
              <a:rPr lang="en-US" sz="1800" baseline="0" dirty="0">
                <a:solidFill>
                  <a:schemeClr val="tx1"/>
                </a:solidFill>
                <a:latin typeface="+mn-lt"/>
              </a:rPr>
              <a:t> </a:t>
            </a:r>
            <a:r>
              <a:rPr lang="en-US" sz="1800" baseline="0" dirty="0" err="1">
                <a:solidFill>
                  <a:schemeClr val="tx1"/>
                </a:solidFill>
                <a:latin typeface="+mn-lt"/>
              </a:rPr>
              <a:t>d’interventions</a:t>
            </a:r>
            <a:r>
              <a:rPr lang="en-US" sz="1800" baseline="0" dirty="0">
                <a:solidFill>
                  <a:schemeClr val="tx1"/>
                </a:solidFill>
                <a:latin typeface="+mn-lt"/>
              </a:rPr>
              <a:t> </a:t>
            </a:r>
            <a:r>
              <a:rPr lang="en-US" sz="1800" baseline="0" dirty="0" err="1">
                <a:solidFill>
                  <a:schemeClr val="tx1"/>
                </a:solidFill>
                <a:latin typeface="+mn-lt"/>
              </a:rPr>
              <a:t>sous</a:t>
            </a:r>
            <a:r>
              <a:rPr lang="en-US" sz="1800" baseline="0" dirty="0">
                <a:solidFill>
                  <a:schemeClr val="tx1"/>
                </a:solidFill>
                <a:latin typeface="+mn-lt"/>
              </a:rPr>
              <a:t> </a:t>
            </a:r>
            <a:r>
              <a:rPr lang="en-US" sz="1800" baseline="0" dirty="0" err="1">
                <a:solidFill>
                  <a:schemeClr val="tx1"/>
                </a:solidFill>
                <a:latin typeface="+mn-lt"/>
              </a:rPr>
              <a:t>forme</a:t>
            </a:r>
            <a:r>
              <a:rPr lang="en-US" sz="1800" baseline="0" dirty="0">
                <a:solidFill>
                  <a:schemeClr val="tx1"/>
                </a:solidFill>
                <a:latin typeface="+mn-lt"/>
              </a:rPr>
              <a:t> de </a:t>
            </a:r>
            <a:r>
              <a:rPr lang="en-US" sz="1800" baseline="0" dirty="0" err="1">
                <a:solidFill>
                  <a:schemeClr val="tx1"/>
                </a:solidFill>
                <a:latin typeface="+mn-lt"/>
              </a:rPr>
              <a:t>politiques</a:t>
            </a:r>
            <a:r>
              <a:rPr lang="en-US" sz="1800" baseline="0" dirty="0">
                <a:solidFill>
                  <a:schemeClr val="tx1"/>
                </a:solidFill>
                <a:latin typeface="+mn-lt"/>
              </a:rPr>
              <a:t> et de </a:t>
            </a:r>
            <a:r>
              <a:rPr lang="en-US" sz="1800" baseline="0" dirty="0" err="1">
                <a:solidFill>
                  <a:schemeClr val="tx1"/>
                </a:solidFill>
                <a:latin typeface="+mn-lt"/>
              </a:rPr>
              <a:t>projets</a:t>
            </a:r>
            <a:r>
              <a:rPr lang="en-US" sz="1800" baseline="0" dirty="0">
                <a:solidFill>
                  <a:schemeClr val="tx1"/>
                </a:solidFill>
                <a:latin typeface="+mn-lt"/>
              </a:rPr>
              <a:t> </a:t>
            </a:r>
            <a:r>
              <a:rPr lang="en-US" sz="1800" baseline="0" dirty="0" err="1">
                <a:solidFill>
                  <a:schemeClr val="tx1"/>
                </a:solidFill>
                <a:latin typeface="+mn-lt"/>
              </a:rPr>
              <a:t>concrets</a:t>
            </a:r>
            <a:r>
              <a:rPr lang="en-US" sz="1800" baseline="0" dirty="0">
                <a:solidFill>
                  <a:schemeClr val="tx1"/>
                </a:solidFill>
                <a:latin typeface="+mn-lt"/>
              </a:rPr>
              <a:t>.</a:t>
            </a:r>
            <a:endParaRPr lang="en-US" sz="1800" dirty="0">
              <a:solidFill>
                <a:schemeClr val="tx1"/>
              </a:solidFill>
              <a:latin typeface="+mn-lt"/>
            </a:endParaRPr>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4</a:t>
            </a:fld>
            <a:endParaRPr lang="en-US" altLang="en-US"/>
          </a:p>
        </p:txBody>
      </p:sp>
    </p:spTree>
    <p:extLst>
      <p:ext uri="{BB962C8B-B14F-4D97-AF65-F5344CB8AC3E}">
        <p14:creationId xmlns:p14="http://schemas.microsoft.com/office/powerpoint/2010/main" val="104368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800" dirty="0">
                <a:solidFill>
                  <a:schemeClr val="tx1"/>
                </a:solidFill>
                <a:latin typeface="+mn-lt"/>
              </a:rPr>
              <a:t>La </a:t>
            </a:r>
            <a:r>
              <a:rPr lang="en-US" sz="1800" dirty="0" err="1">
                <a:solidFill>
                  <a:schemeClr val="tx1"/>
                </a:solidFill>
                <a:latin typeface="+mn-lt"/>
              </a:rPr>
              <a:t>plupart</a:t>
            </a:r>
            <a:r>
              <a:rPr lang="en-US" sz="1800" baseline="0" dirty="0">
                <a:solidFill>
                  <a:schemeClr val="tx1"/>
                </a:solidFill>
                <a:latin typeface="+mn-lt"/>
              </a:rPr>
              <a:t> </a:t>
            </a:r>
            <a:r>
              <a:rPr lang="en-US" sz="1800" dirty="0">
                <a:solidFill>
                  <a:schemeClr val="tx1"/>
                </a:solidFill>
                <a:latin typeface="+mn-lt"/>
              </a:rPr>
              <a:t>des pays du</a:t>
            </a:r>
            <a:r>
              <a:rPr lang="en-US" sz="1800" baseline="0" dirty="0">
                <a:solidFill>
                  <a:schemeClr val="tx1"/>
                </a:solidFill>
                <a:latin typeface="+mn-lt"/>
              </a:rPr>
              <a:t> </a:t>
            </a:r>
            <a:r>
              <a:rPr lang="en-US" sz="1800" baseline="0" dirty="0" err="1">
                <a:solidFill>
                  <a:schemeClr val="tx1"/>
                </a:solidFill>
                <a:latin typeface="+mn-lt"/>
              </a:rPr>
              <a:t>mécanisme</a:t>
            </a:r>
            <a:r>
              <a:rPr lang="en-US" sz="1800" baseline="0" dirty="0">
                <a:solidFill>
                  <a:schemeClr val="tx1"/>
                </a:solidFill>
                <a:latin typeface="+mn-lt"/>
              </a:rPr>
              <a:t> </a:t>
            </a:r>
            <a:r>
              <a:rPr lang="en-US" sz="1800" dirty="0">
                <a:solidFill>
                  <a:schemeClr val="tx1"/>
                </a:solidFill>
                <a:latin typeface="+mn-lt"/>
              </a:rPr>
              <a:t>REDD+ </a:t>
            </a:r>
            <a:r>
              <a:rPr lang="en-US" sz="1800" dirty="0" err="1">
                <a:solidFill>
                  <a:schemeClr val="tx1"/>
                </a:solidFill>
                <a:latin typeface="+mn-lt"/>
              </a:rPr>
              <a:t>adoptent</a:t>
            </a:r>
            <a:r>
              <a:rPr lang="en-US" sz="1800" baseline="0" dirty="0">
                <a:solidFill>
                  <a:schemeClr val="tx1"/>
                </a:solidFill>
                <a:latin typeface="+mn-lt"/>
              </a:rPr>
              <a:t> des </a:t>
            </a:r>
            <a:r>
              <a:rPr lang="en-US" sz="1800" baseline="0" dirty="0" err="1">
                <a:solidFill>
                  <a:schemeClr val="tx1"/>
                </a:solidFill>
                <a:latin typeface="+mn-lt"/>
              </a:rPr>
              <a:t>approches</a:t>
            </a:r>
            <a:r>
              <a:rPr lang="en-US" sz="1800" baseline="0" dirty="0">
                <a:solidFill>
                  <a:schemeClr val="tx1"/>
                </a:solidFill>
                <a:latin typeface="+mn-lt"/>
              </a:rPr>
              <a:t> </a:t>
            </a:r>
            <a:r>
              <a:rPr lang="en-US" sz="1800" b="1" dirty="0" err="1">
                <a:solidFill>
                  <a:schemeClr val="tx1"/>
                </a:solidFill>
                <a:latin typeface="+mn-lt"/>
              </a:rPr>
              <a:t>hybrides</a:t>
            </a:r>
            <a:r>
              <a:rPr lang="en-US" sz="1800" dirty="0">
                <a:solidFill>
                  <a:schemeClr val="tx1"/>
                </a:solidFill>
                <a:latin typeface="+mn-lt"/>
              </a:rPr>
              <a:t> , avec </a:t>
            </a:r>
            <a:r>
              <a:rPr lang="en-US" sz="1800" dirty="0" err="1">
                <a:solidFill>
                  <a:schemeClr val="tx1"/>
                </a:solidFill>
                <a:latin typeface="+mn-lt"/>
              </a:rPr>
              <a:t>une</a:t>
            </a:r>
            <a:r>
              <a:rPr lang="en-US" sz="1800" baseline="0" dirty="0">
                <a:solidFill>
                  <a:schemeClr val="tx1"/>
                </a:solidFill>
                <a:latin typeface="+mn-lt"/>
              </a:rPr>
              <a:t> </a:t>
            </a:r>
            <a:r>
              <a:rPr lang="en-US" sz="1800" baseline="0" dirty="0" err="1">
                <a:solidFill>
                  <a:schemeClr val="tx1"/>
                </a:solidFill>
                <a:latin typeface="+mn-lt"/>
              </a:rPr>
              <a:t>combinaison</a:t>
            </a:r>
            <a:r>
              <a:rPr lang="en-US" sz="1800" baseline="0" dirty="0">
                <a:solidFill>
                  <a:schemeClr val="tx1"/>
                </a:solidFill>
                <a:latin typeface="+mn-lt"/>
              </a:rPr>
              <a:t> </a:t>
            </a:r>
            <a:r>
              <a:rPr lang="en-US" sz="1800" baseline="0" dirty="0" err="1">
                <a:solidFill>
                  <a:schemeClr val="tx1"/>
                </a:solidFill>
                <a:latin typeface="+mn-lt"/>
              </a:rPr>
              <a:t>d’interventions</a:t>
            </a:r>
            <a:r>
              <a:rPr lang="en-US" sz="1800" baseline="0" dirty="0">
                <a:solidFill>
                  <a:schemeClr val="tx1"/>
                </a:solidFill>
                <a:latin typeface="+mn-lt"/>
              </a:rPr>
              <a:t> </a:t>
            </a:r>
            <a:r>
              <a:rPr lang="en-US" sz="1800" baseline="0" dirty="0" err="1">
                <a:solidFill>
                  <a:schemeClr val="tx1"/>
                </a:solidFill>
                <a:latin typeface="+mn-lt"/>
              </a:rPr>
              <a:t>sous</a:t>
            </a:r>
            <a:r>
              <a:rPr lang="en-US" sz="1800" baseline="0" dirty="0">
                <a:solidFill>
                  <a:schemeClr val="tx1"/>
                </a:solidFill>
                <a:latin typeface="+mn-lt"/>
              </a:rPr>
              <a:t> </a:t>
            </a:r>
            <a:r>
              <a:rPr lang="en-US" sz="1800" baseline="0" dirty="0" err="1">
                <a:solidFill>
                  <a:schemeClr val="tx1"/>
                </a:solidFill>
                <a:latin typeface="+mn-lt"/>
              </a:rPr>
              <a:t>forme</a:t>
            </a:r>
            <a:r>
              <a:rPr lang="en-US" sz="1800" baseline="0" dirty="0">
                <a:solidFill>
                  <a:schemeClr val="tx1"/>
                </a:solidFill>
                <a:latin typeface="+mn-lt"/>
              </a:rPr>
              <a:t> de </a:t>
            </a:r>
            <a:r>
              <a:rPr lang="en-US" sz="1800" baseline="0" dirty="0" err="1">
                <a:solidFill>
                  <a:schemeClr val="tx1"/>
                </a:solidFill>
                <a:latin typeface="+mn-lt"/>
              </a:rPr>
              <a:t>politiques</a:t>
            </a:r>
            <a:r>
              <a:rPr lang="en-US" sz="1800" baseline="0" dirty="0">
                <a:solidFill>
                  <a:schemeClr val="tx1"/>
                </a:solidFill>
                <a:latin typeface="+mn-lt"/>
              </a:rPr>
              <a:t> et de </a:t>
            </a:r>
            <a:r>
              <a:rPr lang="en-US" sz="1800" baseline="0" dirty="0" err="1">
                <a:solidFill>
                  <a:schemeClr val="tx1"/>
                </a:solidFill>
                <a:latin typeface="+mn-lt"/>
              </a:rPr>
              <a:t>projets</a:t>
            </a:r>
            <a:r>
              <a:rPr lang="en-US" sz="1800" baseline="0" dirty="0">
                <a:solidFill>
                  <a:schemeClr val="tx1"/>
                </a:solidFill>
                <a:latin typeface="+mn-lt"/>
              </a:rPr>
              <a:t> </a:t>
            </a:r>
            <a:r>
              <a:rPr lang="en-US" sz="1800" baseline="0" dirty="0" err="1">
                <a:solidFill>
                  <a:schemeClr val="tx1"/>
                </a:solidFill>
                <a:latin typeface="+mn-lt"/>
              </a:rPr>
              <a:t>concrets</a:t>
            </a:r>
            <a:r>
              <a:rPr lang="en-US" sz="1800" baseline="0" dirty="0">
                <a:solidFill>
                  <a:schemeClr val="tx1"/>
                </a:solidFill>
                <a:latin typeface="+mn-lt"/>
              </a:rPr>
              <a:t>.</a:t>
            </a:r>
            <a:endParaRPr lang="en-US" sz="1800" dirty="0">
              <a:solidFill>
                <a:schemeClr val="tx1"/>
              </a:solidFill>
              <a:latin typeface="+mn-lt"/>
            </a:endParaRPr>
          </a:p>
          <a:p>
            <a:pPr lvl="1"/>
            <a:endParaRPr lang="en-US" sz="1800" dirty="0">
              <a:solidFill>
                <a:schemeClr val="tx1"/>
              </a:solidFill>
              <a:latin typeface="+mn-lt"/>
            </a:endParaRPr>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5</a:t>
            </a:fld>
            <a:endParaRPr lang="en-US" altLang="en-US"/>
          </a:p>
        </p:txBody>
      </p:sp>
    </p:spTree>
    <p:extLst>
      <p:ext uri="{BB962C8B-B14F-4D97-AF65-F5344CB8AC3E}">
        <p14:creationId xmlns:p14="http://schemas.microsoft.com/office/powerpoint/2010/main" val="102043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DDCA95-4454-F34E-BFC6-F1B029ED236A}" type="slidenum">
              <a:rPr lang="en-US" altLang="en-US" smtClean="0"/>
              <a:pPr>
                <a:defRPr/>
              </a:pPr>
              <a:t>6</a:t>
            </a:fld>
            <a:endParaRPr lang="en-US" altLang="en-US" dirty="0"/>
          </a:p>
        </p:txBody>
      </p:sp>
    </p:spTree>
    <p:extLst>
      <p:ext uri="{BB962C8B-B14F-4D97-AF65-F5344CB8AC3E}">
        <p14:creationId xmlns:p14="http://schemas.microsoft.com/office/powerpoint/2010/main" val="154425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just" defTabSz="457200" rtl="0" eaLnBrk="0" fontAlgn="base" latinLnBrk="0" hangingPunct="0">
              <a:lnSpc>
                <a:spcPct val="100000"/>
              </a:lnSpc>
              <a:spcBef>
                <a:spcPct val="30000"/>
              </a:spcBef>
              <a:spcAft>
                <a:spcPct val="0"/>
              </a:spcAft>
              <a:buClrTx/>
              <a:buSzTx/>
              <a:buFontTx/>
              <a:buNone/>
              <a:tabLst/>
              <a:defRPr/>
            </a:pPr>
            <a:r>
              <a:rPr lang="en-US" dirty="0"/>
              <a:t>En</a:t>
            </a:r>
            <a:r>
              <a:rPr lang="en-US" baseline="0" dirty="0"/>
              <a:t> </a:t>
            </a:r>
            <a:r>
              <a:rPr lang="en-US" baseline="0" dirty="0" err="1"/>
              <a:t>vue</a:t>
            </a:r>
            <a:r>
              <a:rPr lang="en-US" baseline="0" dirty="0"/>
              <a:t> </a:t>
            </a:r>
            <a:r>
              <a:rPr lang="en-US" baseline="0" dirty="0" err="1"/>
              <a:t>d’assurer</a:t>
            </a:r>
            <a:r>
              <a:rPr lang="en-US" baseline="0" dirty="0"/>
              <a:t> </a:t>
            </a:r>
            <a:r>
              <a:rPr lang="en-US" baseline="0" dirty="0" err="1"/>
              <a:t>l’effectivité</a:t>
            </a:r>
            <a:r>
              <a:rPr lang="en-US" baseline="0" dirty="0"/>
              <a:t> des </a:t>
            </a:r>
            <a:r>
              <a:rPr lang="en-US" baseline="0" dirty="0" err="1"/>
              <a:t>activités</a:t>
            </a:r>
            <a:r>
              <a:rPr lang="en-US" baseline="0" dirty="0"/>
              <a:t> du </a:t>
            </a:r>
            <a:r>
              <a:rPr lang="en-US" dirty="0"/>
              <a:t>REDD+, les pays </a:t>
            </a:r>
            <a:r>
              <a:rPr lang="en-US" dirty="0" err="1"/>
              <a:t>devront</a:t>
            </a:r>
            <a:r>
              <a:rPr lang="en-US" dirty="0"/>
              <a:t> tout faire pour identifier,</a:t>
            </a:r>
            <a:r>
              <a:rPr lang="en-US" baseline="0" dirty="0"/>
              <a:t> </a:t>
            </a:r>
            <a:r>
              <a:rPr lang="en-US" dirty="0" err="1"/>
              <a:t>comprendre</a:t>
            </a:r>
            <a:r>
              <a:rPr lang="en-US" dirty="0"/>
              <a:t> et </a:t>
            </a:r>
            <a:r>
              <a:rPr lang="en-US" dirty="0" err="1"/>
              <a:t>aborder</a:t>
            </a:r>
            <a:r>
              <a:rPr lang="en-US" dirty="0"/>
              <a:t> les causes </a:t>
            </a:r>
            <a:r>
              <a:rPr lang="en-US" dirty="0" err="1"/>
              <a:t>directes</a:t>
            </a:r>
            <a:r>
              <a:rPr lang="en-US" dirty="0"/>
              <a:t> et </a:t>
            </a:r>
            <a:r>
              <a:rPr lang="en-US" dirty="0" err="1"/>
              <a:t>indirectes</a:t>
            </a:r>
            <a:r>
              <a:rPr lang="en-US" dirty="0"/>
              <a:t>  des </a:t>
            </a:r>
            <a:r>
              <a:rPr lang="en-US" dirty="0" err="1"/>
              <a:t>problèmes</a:t>
            </a:r>
            <a:r>
              <a:rPr lang="en-US" dirty="0"/>
              <a:t>,</a:t>
            </a: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7</a:t>
            </a:fld>
            <a:endParaRPr lang="en-US" altLang="en-US"/>
          </a:p>
        </p:txBody>
      </p:sp>
    </p:spTree>
    <p:extLst>
      <p:ext uri="{BB962C8B-B14F-4D97-AF65-F5344CB8AC3E}">
        <p14:creationId xmlns:p14="http://schemas.microsoft.com/office/powerpoint/2010/main" val="43843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just" defTabSz="457200" rtl="0" eaLnBrk="0" fontAlgn="base" latinLnBrk="0" hangingPunct="0">
              <a:lnSpc>
                <a:spcPct val="100000"/>
              </a:lnSpc>
              <a:spcBef>
                <a:spcPct val="30000"/>
              </a:spcBef>
              <a:spcAft>
                <a:spcPct val="0"/>
              </a:spcAft>
              <a:buClrTx/>
              <a:buSzTx/>
              <a:buFontTx/>
              <a:buNone/>
              <a:tabLst/>
              <a:defRPr/>
            </a:pPr>
            <a:r>
              <a:rPr lang="en-US" dirty="0"/>
              <a:t>En</a:t>
            </a:r>
            <a:r>
              <a:rPr lang="en-US" baseline="0" dirty="0"/>
              <a:t> </a:t>
            </a:r>
            <a:r>
              <a:rPr lang="en-US" baseline="0" dirty="0" err="1"/>
              <a:t>vue</a:t>
            </a:r>
            <a:r>
              <a:rPr lang="en-US" baseline="0" dirty="0"/>
              <a:t> </a:t>
            </a:r>
            <a:r>
              <a:rPr lang="en-US" baseline="0" dirty="0" err="1"/>
              <a:t>d’assurer</a:t>
            </a:r>
            <a:r>
              <a:rPr lang="en-US" baseline="0" dirty="0"/>
              <a:t> </a:t>
            </a:r>
            <a:r>
              <a:rPr lang="en-US" baseline="0" dirty="0" err="1"/>
              <a:t>l’effectivité</a:t>
            </a:r>
            <a:r>
              <a:rPr lang="en-US" baseline="0" dirty="0"/>
              <a:t> des </a:t>
            </a:r>
            <a:r>
              <a:rPr lang="en-US" baseline="0" dirty="0" err="1"/>
              <a:t>activités</a:t>
            </a:r>
            <a:r>
              <a:rPr lang="en-US" baseline="0" dirty="0"/>
              <a:t> du </a:t>
            </a:r>
            <a:r>
              <a:rPr lang="en-US" dirty="0"/>
              <a:t>REDD+, les pays </a:t>
            </a:r>
            <a:r>
              <a:rPr lang="en-US" dirty="0" err="1"/>
              <a:t>devront</a:t>
            </a:r>
            <a:r>
              <a:rPr lang="en-US" dirty="0"/>
              <a:t> tout faire pour identifier,</a:t>
            </a:r>
            <a:r>
              <a:rPr lang="en-US" baseline="0" dirty="0"/>
              <a:t> </a:t>
            </a:r>
            <a:r>
              <a:rPr lang="en-US" dirty="0" err="1"/>
              <a:t>comprendre</a:t>
            </a:r>
            <a:r>
              <a:rPr lang="en-US" dirty="0"/>
              <a:t> et </a:t>
            </a:r>
            <a:r>
              <a:rPr lang="en-US" dirty="0" err="1"/>
              <a:t>aborder</a:t>
            </a:r>
            <a:r>
              <a:rPr lang="en-US" dirty="0"/>
              <a:t> les causes </a:t>
            </a:r>
            <a:r>
              <a:rPr lang="en-US" dirty="0" err="1"/>
              <a:t>directes</a:t>
            </a:r>
            <a:r>
              <a:rPr lang="en-US" dirty="0"/>
              <a:t> et </a:t>
            </a:r>
            <a:r>
              <a:rPr lang="en-US" dirty="0" err="1"/>
              <a:t>indirectes</a:t>
            </a:r>
            <a:r>
              <a:rPr lang="en-US" dirty="0"/>
              <a:t>  des </a:t>
            </a:r>
            <a:r>
              <a:rPr lang="en-US" dirty="0" err="1"/>
              <a:t>problèmes</a:t>
            </a:r>
            <a:r>
              <a:rPr lang="en-US" dirty="0"/>
              <a:t>.</a:t>
            </a: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8</a:t>
            </a:fld>
            <a:endParaRPr lang="en-US" altLang="en-US"/>
          </a:p>
        </p:txBody>
      </p:sp>
    </p:spTree>
    <p:extLst>
      <p:ext uri="{BB962C8B-B14F-4D97-AF65-F5344CB8AC3E}">
        <p14:creationId xmlns:p14="http://schemas.microsoft.com/office/powerpoint/2010/main" val="1251482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just" defTabSz="457200" rtl="0" eaLnBrk="0" fontAlgn="base" latinLnBrk="0" hangingPunct="0">
              <a:lnSpc>
                <a:spcPct val="100000"/>
              </a:lnSpc>
              <a:spcBef>
                <a:spcPct val="30000"/>
              </a:spcBef>
              <a:spcAft>
                <a:spcPct val="0"/>
              </a:spcAft>
              <a:buClrTx/>
              <a:buSzTx/>
              <a:buFontTx/>
              <a:buNone/>
              <a:tabLst/>
              <a:defRPr/>
            </a:pPr>
            <a:r>
              <a:rPr lang="en-US" dirty="0"/>
              <a:t>En</a:t>
            </a:r>
            <a:r>
              <a:rPr lang="en-US" baseline="0" dirty="0"/>
              <a:t> </a:t>
            </a:r>
            <a:r>
              <a:rPr lang="en-US" baseline="0" dirty="0" err="1"/>
              <a:t>vue</a:t>
            </a:r>
            <a:r>
              <a:rPr lang="en-US" baseline="0" dirty="0"/>
              <a:t> </a:t>
            </a:r>
            <a:r>
              <a:rPr lang="en-US" baseline="0" dirty="0" err="1"/>
              <a:t>d’assurer</a:t>
            </a:r>
            <a:r>
              <a:rPr lang="en-US" baseline="0" dirty="0"/>
              <a:t> </a:t>
            </a:r>
            <a:r>
              <a:rPr lang="en-US" baseline="0" dirty="0" err="1"/>
              <a:t>l’effectivité</a:t>
            </a:r>
            <a:r>
              <a:rPr lang="en-US" baseline="0" dirty="0"/>
              <a:t> des </a:t>
            </a:r>
            <a:r>
              <a:rPr lang="en-US" baseline="0" dirty="0" err="1"/>
              <a:t>activités</a:t>
            </a:r>
            <a:r>
              <a:rPr lang="en-US" baseline="0" dirty="0"/>
              <a:t> du </a:t>
            </a:r>
            <a:r>
              <a:rPr lang="en-US" dirty="0"/>
              <a:t>REDD+, les pays </a:t>
            </a:r>
            <a:r>
              <a:rPr lang="en-US" dirty="0" err="1"/>
              <a:t>devront</a:t>
            </a:r>
            <a:r>
              <a:rPr lang="en-US" dirty="0"/>
              <a:t> tout faire pour identifier,</a:t>
            </a:r>
            <a:r>
              <a:rPr lang="en-US" baseline="0" dirty="0"/>
              <a:t> </a:t>
            </a:r>
            <a:r>
              <a:rPr lang="en-US" dirty="0" err="1"/>
              <a:t>comprendre</a:t>
            </a:r>
            <a:r>
              <a:rPr lang="en-US" dirty="0"/>
              <a:t> et </a:t>
            </a:r>
            <a:r>
              <a:rPr lang="en-US" dirty="0" err="1"/>
              <a:t>aborder</a:t>
            </a:r>
            <a:r>
              <a:rPr lang="en-US" dirty="0"/>
              <a:t> les causes </a:t>
            </a:r>
            <a:r>
              <a:rPr lang="en-US" dirty="0" err="1"/>
              <a:t>directes</a:t>
            </a:r>
            <a:r>
              <a:rPr lang="en-US" dirty="0"/>
              <a:t> et </a:t>
            </a:r>
            <a:r>
              <a:rPr lang="en-US" dirty="0" err="1"/>
              <a:t>indirectes</a:t>
            </a:r>
            <a:r>
              <a:rPr lang="en-US" dirty="0"/>
              <a:t>  des </a:t>
            </a:r>
            <a:r>
              <a:rPr lang="en-US" dirty="0" err="1"/>
              <a:t>problèmes</a:t>
            </a:r>
            <a:r>
              <a:rPr lang="en-US" dirty="0"/>
              <a:t>,</a:t>
            </a:r>
            <a:endParaRPr lang="en-US" baseline="0" dirty="0"/>
          </a:p>
          <a:p>
            <a:pPr marL="171450" marR="0" lvl="0" indent="-171450" algn="just"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4C221F3-161C-9B46-85F3-9ADBE58604B6}" type="slidenum">
              <a:rPr lang="en-US" altLang="en-US"/>
              <a:pPr/>
              <a:t>9</a:t>
            </a:fld>
            <a:endParaRPr lang="en-US" altLang="en-US"/>
          </a:p>
        </p:txBody>
      </p:sp>
    </p:spTree>
    <p:extLst>
      <p:ext uri="{BB962C8B-B14F-4D97-AF65-F5344CB8AC3E}">
        <p14:creationId xmlns:p14="http://schemas.microsoft.com/office/powerpoint/2010/main" val="100971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567985" y="715027"/>
            <a:ext cx="3804444" cy="375931"/>
          </a:xfrm>
        </p:spPr>
        <p:txBody>
          <a:bodyPr anchor="ctr">
            <a:normAutofit/>
          </a:bodyPr>
          <a:lstStyle>
            <a:lvl1pPr marL="0" indent="0" algn="l">
              <a:buNone/>
              <a:defRPr sz="19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1" name="Text Placeholder 3"/>
          <p:cNvSpPr>
            <a:spLocks noGrp="1"/>
          </p:cNvSpPr>
          <p:nvPr>
            <p:ph type="body" sz="half" idx="2"/>
          </p:nvPr>
        </p:nvSpPr>
        <p:spPr>
          <a:xfrm>
            <a:off x="522630" y="3110030"/>
            <a:ext cx="4090162" cy="594017"/>
          </a:xfrm>
        </p:spPr>
        <p:txBody>
          <a:bodyPr>
            <a:normAutofit/>
          </a:bodyPr>
          <a:lstStyle>
            <a:lvl1pPr marL="0" indent="0">
              <a:buNone/>
              <a:defRPr sz="13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12" name="Title 1"/>
          <p:cNvSpPr>
            <a:spLocks noGrp="1"/>
          </p:cNvSpPr>
          <p:nvPr>
            <p:ph type="title"/>
          </p:nvPr>
        </p:nvSpPr>
        <p:spPr>
          <a:xfrm>
            <a:off x="522630" y="1126959"/>
            <a:ext cx="3505084" cy="1884753"/>
          </a:xfrm>
        </p:spPr>
        <p:txBody>
          <a:bodyPr tIns="0" anchor="t">
            <a:normAutofit/>
          </a:bodyPr>
          <a:lstStyle>
            <a:lvl1pPr algn="l">
              <a:defRPr sz="2300" b="1">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18974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522276"/>
            <a:ext cx="8229600" cy="1869665"/>
          </a:xfrm>
          <a:prstGeom prst="rect">
            <a:avLst/>
          </a:prstGeom>
        </p:spPr>
        <p:txBody>
          <a:bodyPr rtlCol="0" anchor="t">
            <a:normAutofit/>
          </a:bodyPr>
          <a:lstStyle/>
          <a:p>
            <a:r>
              <a:rPr lang="en-GB" dirty="0"/>
              <a:t>Click to edit Master title style</a:t>
            </a:r>
            <a:endParaRPr lang="en-US" dirty="0"/>
          </a:p>
        </p:txBody>
      </p:sp>
    </p:spTree>
    <p:extLst>
      <p:ext uri="{BB962C8B-B14F-4D97-AF65-F5344CB8AC3E}">
        <p14:creationId xmlns:p14="http://schemas.microsoft.com/office/powerpoint/2010/main" val="82789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898" y="2583270"/>
            <a:ext cx="6585901" cy="12796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ubtitle 2"/>
          <p:cNvSpPr>
            <a:spLocks noGrp="1"/>
          </p:cNvSpPr>
          <p:nvPr>
            <p:ph type="subTitle" idx="12"/>
          </p:nvPr>
        </p:nvSpPr>
        <p:spPr>
          <a:xfrm>
            <a:off x="522368" y="679076"/>
            <a:ext cx="6427690" cy="1225863"/>
          </a:xfrm>
        </p:spPr>
        <p:txBody>
          <a:bodyPr>
            <a:normAutofit/>
          </a:bodyPr>
          <a:lstStyle>
            <a:lvl1pPr marL="0" indent="0" algn="l">
              <a:buNone/>
              <a:defRPr sz="23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5" name="Content Placeholder 2"/>
          <p:cNvSpPr>
            <a:spLocks noGrp="1"/>
          </p:cNvSpPr>
          <p:nvPr>
            <p:ph idx="13"/>
          </p:nvPr>
        </p:nvSpPr>
        <p:spPr>
          <a:xfrm>
            <a:off x="2100898" y="3927934"/>
            <a:ext cx="6585901" cy="12796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6478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67B260F-7B19-7D4D-B5F9-44D906DA11AD}" type="datetimeFigureOut">
              <a:rPr lang="en-US" altLang="en-US"/>
              <a:pPr>
                <a:defRPr/>
              </a:pPr>
              <a:t>6/11/18</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3651C65-0D8E-2340-84F2-E98DA07A522D}" type="slidenum">
              <a:rPr lang="en-US" altLang="en-US"/>
              <a:pPr>
                <a:defRPr/>
              </a:pPr>
              <a:t>‹#›</a:t>
            </a:fld>
            <a:endParaRPr lang="en-US" altLang="en-US" dirty="0"/>
          </a:p>
        </p:txBody>
      </p:sp>
    </p:spTree>
    <p:extLst>
      <p:ext uri="{BB962C8B-B14F-4D97-AF65-F5344CB8AC3E}">
        <p14:creationId xmlns:p14="http://schemas.microsoft.com/office/powerpoint/2010/main" val="23830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3" descr="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13425"/>
            <a:ext cx="9144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1629843" y="2094898"/>
            <a:ext cx="6585901" cy="12796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p:cNvSpPr>
            <a:spLocks noGrp="1"/>
          </p:cNvSpPr>
          <p:nvPr>
            <p:ph idx="10"/>
          </p:nvPr>
        </p:nvSpPr>
        <p:spPr>
          <a:xfrm>
            <a:off x="1629842" y="3622360"/>
            <a:ext cx="6585901" cy="12796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53732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4" r:id="rId5"/>
  </p:sldLayoutIdLst>
  <p:txStyles>
    <p:titleStyle>
      <a:lvl1pPr algn="ctr" defTabSz="457200" rtl="0" eaLnBrk="0" fontAlgn="base" hangingPunct="0">
        <a:spcBef>
          <a:spcPct val="0"/>
        </a:spcBef>
        <a:spcAft>
          <a:spcPct val="0"/>
        </a:spcAft>
        <a:defRPr sz="4000" b="1" kern="1200">
          <a:solidFill>
            <a:srgbClr val="662382"/>
          </a:solidFill>
          <a:latin typeface="Futura Book"/>
          <a:ea typeface="ＭＳ Ｐゴシック" charset="0"/>
          <a:cs typeface="Futura Book"/>
        </a:defRPr>
      </a:lvl1pPr>
      <a:lvl2pPr algn="ctr" defTabSz="457200" rtl="0" eaLnBrk="0" fontAlgn="base" hangingPunct="0">
        <a:spcBef>
          <a:spcPct val="0"/>
        </a:spcBef>
        <a:spcAft>
          <a:spcPct val="0"/>
        </a:spcAft>
        <a:defRPr sz="4000" b="1">
          <a:solidFill>
            <a:srgbClr val="662382"/>
          </a:solidFill>
          <a:latin typeface="Futura Book" charset="0"/>
          <a:ea typeface="ＭＳ Ｐゴシック" charset="0"/>
          <a:cs typeface="Futura Book" charset="0"/>
        </a:defRPr>
      </a:lvl2pPr>
      <a:lvl3pPr algn="ctr" defTabSz="457200" rtl="0" eaLnBrk="0" fontAlgn="base" hangingPunct="0">
        <a:spcBef>
          <a:spcPct val="0"/>
        </a:spcBef>
        <a:spcAft>
          <a:spcPct val="0"/>
        </a:spcAft>
        <a:defRPr sz="4000" b="1">
          <a:solidFill>
            <a:srgbClr val="662382"/>
          </a:solidFill>
          <a:latin typeface="Futura Book" charset="0"/>
          <a:ea typeface="ＭＳ Ｐゴシック" charset="0"/>
          <a:cs typeface="Futura Book" charset="0"/>
        </a:defRPr>
      </a:lvl3pPr>
      <a:lvl4pPr algn="ctr" defTabSz="457200" rtl="0" eaLnBrk="0" fontAlgn="base" hangingPunct="0">
        <a:spcBef>
          <a:spcPct val="0"/>
        </a:spcBef>
        <a:spcAft>
          <a:spcPct val="0"/>
        </a:spcAft>
        <a:defRPr sz="4000" b="1">
          <a:solidFill>
            <a:srgbClr val="662382"/>
          </a:solidFill>
          <a:latin typeface="Futura Book" charset="0"/>
          <a:ea typeface="ＭＳ Ｐゴシック" charset="0"/>
          <a:cs typeface="Futura Book" charset="0"/>
        </a:defRPr>
      </a:lvl4pPr>
      <a:lvl5pPr algn="ctr" defTabSz="457200" rtl="0" eaLnBrk="0" fontAlgn="base" hangingPunct="0">
        <a:spcBef>
          <a:spcPct val="0"/>
        </a:spcBef>
        <a:spcAft>
          <a:spcPct val="0"/>
        </a:spcAft>
        <a:defRPr sz="4000" b="1">
          <a:solidFill>
            <a:srgbClr val="662382"/>
          </a:solidFill>
          <a:latin typeface="Futura Book" charset="0"/>
          <a:ea typeface="ＭＳ Ｐゴシック" charset="0"/>
          <a:cs typeface="Futura Book" charset="0"/>
        </a:defRPr>
      </a:lvl5pPr>
      <a:lvl6pPr marL="457200" algn="ctr" defTabSz="457200" rtl="0" fontAlgn="base">
        <a:spcBef>
          <a:spcPct val="0"/>
        </a:spcBef>
        <a:spcAft>
          <a:spcPct val="0"/>
        </a:spcAft>
        <a:defRPr sz="4000" b="1">
          <a:solidFill>
            <a:srgbClr val="662382"/>
          </a:solidFill>
          <a:latin typeface="Futura Book" charset="0"/>
          <a:ea typeface="ＭＳ Ｐゴシック" charset="0"/>
        </a:defRPr>
      </a:lvl6pPr>
      <a:lvl7pPr marL="914400" algn="ctr" defTabSz="457200" rtl="0" fontAlgn="base">
        <a:spcBef>
          <a:spcPct val="0"/>
        </a:spcBef>
        <a:spcAft>
          <a:spcPct val="0"/>
        </a:spcAft>
        <a:defRPr sz="4000" b="1">
          <a:solidFill>
            <a:srgbClr val="662382"/>
          </a:solidFill>
          <a:latin typeface="Futura Book" charset="0"/>
          <a:ea typeface="ＭＳ Ｐゴシック" charset="0"/>
        </a:defRPr>
      </a:lvl7pPr>
      <a:lvl8pPr marL="1371600" algn="ctr" defTabSz="457200" rtl="0" fontAlgn="base">
        <a:spcBef>
          <a:spcPct val="0"/>
        </a:spcBef>
        <a:spcAft>
          <a:spcPct val="0"/>
        </a:spcAft>
        <a:defRPr sz="4000" b="1">
          <a:solidFill>
            <a:srgbClr val="662382"/>
          </a:solidFill>
          <a:latin typeface="Futura Book" charset="0"/>
          <a:ea typeface="ＭＳ Ｐゴシック" charset="0"/>
        </a:defRPr>
      </a:lvl8pPr>
      <a:lvl9pPr marL="1828800" algn="ctr" defTabSz="457200" rtl="0" fontAlgn="base">
        <a:spcBef>
          <a:spcPct val="0"/>
        </a:spcBef>
        <a:spcAft>
          <a:spcPct val="0"/>
        </a:spcAft>
        <a:defRPr sz="4000" b="1">
          <a:solidFill>
            <a:srgbClr val="662382"/>
          </a:solidFill>
          <a:latin typeface="Futura Book" charset="0"/>
          <a:ea typeface="ＭＳ Ｐゴシック" charset="0"/>
        </a:defRPr>
      </a:lvl9pPr>
    </p:titleStyle>
    <p:bodyStyle>
      <a:lvl1pPr marL="342900" indent="-342900" algn="l" defTabSz="457200" rtl="0" eaLnBrk="0" fontAlgn="base" hangingPunct="0">
        <a:spcBef>
          <a:spcPct val="20000"/>
        </a:spcBef>
        <a:spcAft>
          <a:spcPct val="0"/>
        </a:spcAft>
        <a:buSzPct val="100000"/>
        <a:buBlip>
          <a:blip r:embed="rId7"/>
        </a:buBlip>
        <a:defRPr sz="1300" kern="1200">
          <a:solidFill>
            <a:schemeClr val="tx2"/>
          </a:solidFill>
          <a:latin typeface="Futura Book"/>
          <a:ea typeface="ＭＳ Ｐゴシック" charset="0"/>
          <a:cs typeface="Futura Book"/>
        </a:defRPr>
      </a:lvl1pPr>
      <a:lvl2pPr marL="742950" indent="-285750" algn="l" defTabSz="457200" rtl="0" eaLnBrk="0" fontAlgn="base" hangingPunct="0">
        <a:spcBef>
          <a:spcPct val="20000"/>
        </a:spcBef>
        <a:spcAft>
          <a:spcPct val="0"/>
        </a:spcAft>
        <a:buFont typeface="Arial" charset="0"/>
        <a:buChar char="●"/>
        <a:defRPr sz="1300" kern="1200">
          <a:solidFill>
            <a:schemeClr val="tx2"/>
          </a:solidFill>
          <a:latin typeface="Futura Book"/>
          <a:ea typeface="ＭＳ Ｐゴシック" charset="0"/>
          <a:cs typeface="Futura Book"/>
        </a:defRPr>
      </a:lvl2pPr>
      <a:lvl3pPr marL="1143000" indent="-228600" algn="l" defTabSz="457200" rtl="0" eaLnBrk="0" fontAlgn="base" hangingPunct="0">
        <a:spcBef>
          <a:spcPct val="20000"/>
        </a:spcBef>
        <a:spcAft>
          <a:spcPct val="0"/>
        </a:spcAft>
        <a:buFont typeface="Arial" charset="0"/>
        <a:buChar char="•"/>
        <a:defRPr sz="1300" kern="1200">
          <a:solidFill>
            <a:schemeClr val="tx2"/>
          </a:solidFill>
          <a:latin typeface="Futura Book"/>
          <a:ea typeface="ＭＳ Ｐゴシック" charset="0"/>
          <a:cs typeface="Futura Book"/>
        </a:defRPr>
      </a:lvl3pPr>
      <a:lvl4pPr marL="1600200" indent="-228600" algn="l" defTabSz="457200" rtl="0" eaLnBrk="0" fontAlgn="base" hangingPunct="0">
        <a:spcBef>
          <a:spcPct val="20000"/>
        </a:spcBef>
        <a:spcAft>
          <a:spcPct val="0"/>
        </a:spcAft>
        <a:buFont typeface="Arial" charset="0"/>
        <a:buChar char="–"/>
        <a:defRPr sz="1300" kern="1200">
          <a:solidFill>
            <a:schemeClr val="tx2"/>
          </a:solidFill>
          <a:latin typeface="Futura Book"/>
          <a:ea typeface="ＭＳ Ｐゴシック" charset="0"/>
          <a:cs typeface="Futura Book"/>
        </a:defRPr>
      </a:lvl4pPr>
      <a:lvl5pPr marL="2057400" indent="-228600" algn="l" defTabSz="457200" rtl="0" eaLnBrk="0" fontAlgn="base" hangingPunct="0">
        <a:spcBef>
          <a:spcPct val="20000"/>
        </a:spcBef>
        <a:spcAft>
          <a:spcPct val="0"/>
        </a:spcAft>
        <a:buFont typeface="Arial" charset="0"/>
        <a:buChar char="»"/>
        <a:defRPr sz="1300" kern="1200">
          <a:solidFill>
            <a:schemeClr val="tx2"/>
          </a:solidFill>
          <a:latin typeface="Futura Book"/>
          <a:ea typeface="ＭＳ Ｐゴシック" charset="0"/>
          <a:cs typeface="Futura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omments" Target="../comments/comment1.xml"/><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mailto:skorwin@climatelawandpolicy.com" TargetMode="External"/><Relationship Id="rId5" Type="http://schemas.openxmlformats.org/officeDocument/2006/relationships/hyperlink" Target="http://climatelawandpolicy.com/" TargetMode="External"/><Relationship Id="rId6"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4.tiff"/><Relationship Id="rId9"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804" y="355697"/>
            <a:ext cx="8619344" cy="830997"/>
          </a:xfrm>
          <a:prstGeom prst="rect">
            <a:avLst/>
          </a:prstGeom>
          <a:noFill/>
        </p:spPr>
        <p:txBody>
          <a:bodyPr wrap="square" rtlCol="0">
            <a:spAutoFit/>
          </a:bodyPr>
          <a:lstStyle/>
          <a:p>
            <a:r>
              <a:rPr lang="fr-FR" sz="2400" b="1" dirty="0">
                <a:solidFill>
                  <a:schemeClr val="accent1"/>
                </a:solidFill>
                <a:latin typeface="Futura Medium" charset="0"/>
                <a:ea typeface="Futura Medium" charset="0"/>
                <a:cs typeface="Futura Medium" charset="0"/>
              </a:rPr>
              <a:t>Considérations et éléments clés de la mise en œuvre des garanties du mécanisme REDD+</a:t>
            </a:r>
            <a:endParaRPr lang="fr-FR" altLang="en-US" sz="2400" b="1" dirty="0">
              <a:solidFill>
                <a:schemeClr val="accent1"/>
              </a:solidFill>
              <a:latin typeface="Futura Medium" charset="0"/>
              <a:ea typeface="Futura Medium" charset="0"/>
              <a:cs typeface="Futura Medium" charset="0"/>
            </a:endParaRPr>
          </a:p>
        </p:txBody>
      </p:sp>
      <p:sp>
        <p:nvSpPr>
          <p:cNvPr id="7" name="Content Placeholder 3"/>
          <p:cNvSpPr>
            <a:spLocks noGrp="1"/>
          </p:cNvSpPr>
          <p:nvPr>
            <p:ph idx="4294967295"/>
          </p:nvPr>
        </p:nvSpPr>
        <p:spPr>
          <a:xfrm>
            <a:off x="-1017431" y="1409163"/>
            <a:ext cx="7658916" cy="4538663"/>
          </a:xfrm>
          <a:extLst/>
        </p:spPr>
        <p:txBody>
          <a:bodyPr/>
          <a:lstStyle/>
          <a:p>
            <a:pPr marL="0" indent="0">
              <a:buFontTx/>
              <a:buNone/>
              <a:defRPr/>
            </a:pPr>
            <a:r>
              <a:rPr lang="es-ES_tradnl" sz="1800" b="1" dirty="0">
                <a:solidFill>
                  <a:schemeClr val="accent1"/>
                </a:solidFill>
                <a:latin typeface="+mn-lt"/>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405"/>
            <a:ext cx="9144000" cy="3574342"/>
          </a:xfrm>
          <a:prstGeom prst="rect">
            <a:avLst/>
          </a:prstGeom>
        </p:spPr>
      </p:pic>
      <p:sp>
        <p:nvSpPr>
          <p:cNvPr id="8" name="Content Placeholder 3"/>
          <p:cNvSpPr>
            <a:spLocks noGrp="1"/>
          </p:cNvSpPr>
          <p:nvPr>
            <p:ph idx="4294967295"/>
          </p:nvPr>
        </p:nvSpPr>
        <p:spPr>
          <a:xfrm>
            <a:off x="420687" y="5422270"/>
            <a:ext cx="2576513" cy="813430"/>
          </a:xfrm>
          <a:prstGeom prst="rect">
            <a:avLst/>
          </a:prstGeom>
        </p:spPr>
        <p:txBody>
          <a:bodyPr/>
          <a:lstStyle/>
          <a:p>
            <a:pPr marL="0" indent="0">
              <a:buFontTx/>
              <a:buNone/>
            </a:pPr>
            <a:r>
              <a:rPr lang="en-US" altLang="en-US" sz="1500" b="1" dirty="0">
                <a:solidFill>
                  <a:schemeClr val="tx1"/>
                </a:solidFill>
                <a:latin typeface="+mn-lt"/>
                <a:ea typeface="Helvetica Neue" charset="0"/>
                <a:cs typeface="Helvetica Neue" charset="0"/>
              </a:rPr>
              <a:t>Sebastien Korwin </a:t>
            </a:r>
          </a:p>
          <a:p>
            <a:pPr marL="0" indent="0">
              <a:buFontTx/>
              <a:buNone/>
            </a:pPr>
            <a:r>
              <a:rPr lang="en-US" altLang="en-US" sz="1500" dirty="0">
                <a:solidFill>
                  <a:schemeClr val="tx1"/>
                </a:solidFill>
                <a:latin typeface="+mn-lt"/>
                <a:ea typeface="Helvetica Neue" charset="0"/>
                <a:cs typeface="Helvetica Neue" charset="0"/>
              </a:rPr>
              <a:t>Senior Legal and Policy Advisor </a:t>
            </a:r>
          </a:p>
          <a:p>
            <a:pPr marL="0" indent="0">
              <a:buFontTx/>
              <a:buNone/>
            </a:pPr>
            <a:endParaRPr lang="en-US" altLang="en-US" dirty="0">
              <a:latin typeface="+mn-lt"/>
              <a:ea typeface="ＭＳ Ｐゴシック" charset="-128"/>
              <a:cs typeface="Futura Book" charset="0"/>
            </a:endParaRPr>
          </a:p>
        </p:txBody>
      </p:sp>
      <p:sp>
        <p:nvSpPr>
          <p:cNvPr id="9" name="Content Placeholder 3"/>
          <p:cNvSpPr>
            <a:spLocks noGrp="1"/>
          </p:cNvSpPr>
          <p:nvPr>
            <p:ph idx="4294967295"/>
          </p:nvPr>
        </p:nvSpPr>
        <p:spPr>
          <a:xfrm>
            <a:off x="3103809" y="5422270"/>
            <a:ext cx="5762816" cy="704426"/>
          </a:xfrm>
          <a:prstGeom prst="rect">
            <a:avLst/>
          </a:prstGeom>
        </p:spPr>
        <p:txBody>
          <a:bodyPr/>
          <a:lstStyle/>
          <a:p>
            <a:pPr marL="0" lvl="0" indent="0" algn="ctr">
              <a:lnSpc>
                <a:spcPct val="100000"/>
              </a:lnSpc>
              <a:spcBef>
                <a:spcPts val="0"/>
              </a:spcBef>
              <a:buNone/>
            </a:pPr>
            <a:r>
              <a:rPr lang="fr-FR" sz="1400" dirty="0">
                <a:solidFill>
                  <a:schemeClr val="accent1"/>
                </a:solidFill>
                <a:latin typeface="Futura Medium" charset="0"/>
                <a:ea typeface="Futura Medium" charset="0"/>
                <a:cs typeface="Futura Medium" charset="0"/>
              </a:rPr>
              <a:t>Echange de connaissances régional Sud-Sud sur les Sauvegardes REDD+ et les Systèmes d’Information sur les Sauvegardes en Afrique </a:t>
            </a:r>
          </a:p>
          <a:p>
            <a:pPr marL="0" lvl="0" indent="0" algn="ctr">
              <a:lnSpc>
                <a:spcPct val="100000"/>
              </a:lnSpc>
              <a:spcBef>
                <a:spcPts val="0"/>
              </a:spcBef>
              <a:buNone/>
            </a:pPr>
            <a:r>
              <a:rPr lang="fr-FR" sz="1400" dirty="0">
                <a:solidFill>
                  <a:schemeClr val="accent1"/>
                </a:solidFill>
                <a:latin typeface="Futura Medium" charset="0"/>
                <a:ea typeface="Futura Medium" charset="0"/>
                <a:cs typeface="Futura Medium" charset="0"/>
              </a:rPr>
              <a:t>Accra.  12 – 13 Juin 2018</a:t>
            </a:r>
          </a:p>
        </p:txBody>
      </p:sp>
    </p:spTree>
    <p:extLst>
      <p:ext uri="{BB962C8B-B14F-4D97-AF65-F5344CB8AC3E}">
        <p14:creationId xmlns:p14="http://schemas.microsoft.com/office/powerpoint/2010/main" val="199402188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4294967295"/>
          </p:nvPr>
        </p:nvSpPr>
        <p:spPr>
          <a:xfrm>
            <a:off x="512763" y="804863"/>
            <a:ext cx="8123237" cy="4694237"/>
          </a:xfrm>
        </p:spPr>
        <p:txBody>
          <a:bodyPr/>
          <a:lstStyle/>
          <a:p>
            <a:pPr>
              <a:defRPr/>
            </a:pPr>
            <a:endParaRPr lang="es-ES" sz="2000" dirty="0">
              <a:solidFill>
                <a:schemeClr val="tx1"/>
              </a:solidFill>
              <a:latin typeface="+mn-lt"/>
            </a:endParaRPr>
          </a:p>
          <a:p>
            <a:pPr>
              <a:defRPr/>
            </a:pPr>
            <a:endParaRPr lang="es-ES" sz="2000" dirty="0">
              <a:solidFill>
                <a:schemeClr val="tx1"/>
              </a:solidFill>
              <a:latin typeface="+mn-lt"/>
            </a:endParaRPr>
          </a:p>
        </p:txBody>
      </p:sp>
      <p:sp>
        <p:nvSpPr>
          <p:cNvPr id="7" name="Content Placeholder 3"/>
          <p:cNvSpPr>
            <a:spLocks noGrp="1"/>
          </p:cNvSpPr>
          <p:nvPr>
            <p:ph idx="4294967295"/>
          </p:nvPr>
        </p:nvSpPr>
        <p:spPr>
          <a:xfrm>
            <a:off x="541320" y="1293057"/>
            <a:ext cx="7658916" cy="4318834"/>
          </a:xfrm>
          <a:extLst/>
        </p:spPr>
        <p:txBody>
          <a:bodyPr/>
          <a:lstStyle/>
          <a:p>
            <a:pPr marL="0" indent="0" algn="just">
              <a:buFontTx/>
              <a:buNone/>
              <a:defRPr/>
            </a:pPr>
            <a:endParaRPr lang="fr-FR" sz="1600" dirty="0" smtClean="0">
              <a:solidFill>
                <a:schemeClr val="tx1"/>
              </a:solidFill>
              <a:latin typeface="+mn-lt"/>
            </a:endParaRPr>
          </a:p>
          <a:p>
            <a:pPr marL="400050" lvl="1" indent="-400050" algn="just"/>
            <a:r>
              <a:rPr lang="fr-FR" sz="2000" dirty="0" smtClean="0">
                <a:solidFill>
                  <a:schemeClr val="tx1"/>
                </a:solidFill>
                <a:latin typeface="+mn-lt"/>
              </a:rPr>
              <a:t>L’intégration des mesures de sauvegardes du REDD+ dans le système de gouvernance existant dans le pays présente les avantages suivants :</a:t>
            </a:r>
          </a:p>
          <a:p>
            <a:pPr marL="342900" lvl="1" indent="-342900" algn="just">
              <a:buSzPct val="100000"/>
              <a:buBlip>
                <a:blip r:embed="rId3"/>
              </a:buBlip>
            </a:pPr>
            <a:endParaRPr lang="fr-FR" sz="1800" dirty="0" smtClean="0">
              <a:solidFill>
                <a:schemeClr val="tx1"/>
              </a:solidFill>
              <a:latin typeface="+mn-lt"/>
            </a:endParaRPr>
          </a:p>
          <a:p>
            <a:pPr marL="457200" lvl="1" indent="0" algn="just">
              <a:buNone/>
            </a:pPr>
            <a:r>
              <a:rPr lang="fr-FR" sz="2000" dirty="0" smtClean="0">
                <a:solidFill>
                  <a:srgbClr val="92D050"/>
                </a:solidFill>
                <a:latin typeface="+mn-lt"/>
              </a:rPr>
              <a:t>✔</a:t>
            </a:r>
            <a:r>
              <a:rPr lang="fr-FR" sz="2000" dirty="0" smtClean="0">
                <a:solidFill>
                  <a:schemeClr val="tx1"/>
                </a:solidFill>
                <a:latin typeface="+mn-lt"/>
              </a:rPr>
              <a:t>Permet de prendre  appui sur les droits et responsabilités légalement en vigueur et exécutoires dans le pays </a:t>
            </a:r>
          </a:p>
          <a:p>
            <a:pPr marL="457200" lvl="1" indent="0" algn="just">
              <a:buNone/>
            </a:pPr>
            <a:r>
              <a:rPr lang="fr-FR" sz="2000" dirty="0" smtClean="0">
                <a:solidFill>
                  <a:srgbClr val="92D050"/>
                </a:solidFill>
              </a:rPr>
              <a:t>✔</a:t>
            </a:r>
            <a:r>
              <a:rPr lang="fr-FR" sz="2000" dirty="0" smtClean="0">
                <a:solidFill>
                  <a:schemeClr val="tx1"/>
                </a:solidFill>
                <a:latin typeface="+mn-lt"/>
              </a:rPr>
              <a:t>S’appuie sur les mandats existants (institutions déjà mandatées  pour veiller au respect des lois)</a:t>
            </a:r>
          </a:p>
          <a:p>
            <a:pPr marL="457200" lvl="1" indent="0" algn="just">
              <a:buNone/>
            </a:pPr>
            <a:r>
              <a:rPr lang="fr-FR" sz="2000" dirty="0" smtClean="0">
                <a:solidFill>
                  <a:srgbClr val="92D050"/>
                </a:solidFill>
              </a:rPr>
              <a:t>✔</a:t>
            </a:r>
            <a:r>
              <a:rPr lang="fr-FR" sz="2000" dirty="0" smtClean="0">
                <a:solidFill>
                  <a:schemeClr val="tx1"/>
                </a:solidFill>
                <a:latin typeface="+mn-lt"/>
              </a:rPr>
              <a:t> Peut aider à réduire les couts opérationnels</a:t>
            </a:r>
          </a:p>
          <a:p>
            <a:pPr marL="342900" lvl="1" indent="-342900" algn="just">
              <a:buSzPct val="100000"/>
              <a:buBlip>
                <a:blip r:embed="rId3"/>
              </a:buBlip>
            </a:pPr>
            <a:endParaRPr lang="en-US" sz="1800" dirty="0">
              <a:solidFill>
                <a:schemeClr val="tx1"/>
              </a:solidFill>
            </a:endParaRPr>
          </a:p>
          <a:p>
            <a:pPr marL="342900" lvl="1" indent="-342900" algn="just">
              <a:buSzPct val="100000"/>
              <a:buBlip>
                <a:blip r:embed="rId3"/>
              </a:buBlip>
            </a:pPr>
            <a:endParaRPr lang="en-US" sz="1800" dirty="0">
              <a:solidFill>
                <a:schemeClr val="tx1"/>
              </a:solidFill>
              <a:latin typeface="+mn-lt"/>
            </a:endParaRPr>
          </a:p>
          <a:p>
            <a:pPr algn="just"/>
            <a:endParaRPr lang="en-US" sz="1600" dirty="0">
              <a:solidFill>
                <a:schemeClr val="tx1"/>
              </a:solidFill>
              <a:latin typeface="+mn-lt"/>
            </a:endParaRPr>
          </a:p>
          <a:p>
            <a:pPr algn="just"/>
            <a:endParaRPr lang="en-US" sz="1600" dirty="0">
              <a:solidFill>
                <a:schemeClr val="tx1"/>
              </a:solidFill>
              <a:latin typeface="+mn-lt"/>
            </a:endParaRPr>
          </a:p>
        </p:txBody>
      </p:sp>
      <p:grpSp>
        <p:nvGrpSpPr>
          <p:cNvPr id="5" name="Group 4">
            <a:extLst>
              <a:ext uri="{FF2B5EF4-FFF2-40B4-BE49-F238E27FC236}">
                <a16:creationId xmlns="" xmlns:a16="http://schemas.microsoft.com/office/drawing/2014/main" id="{8C53E51B-011E-544F-B271-AA35C5890466}"/>
              </a:ext>
            </a:extLst>
          </p:cNvPr>
          <p:cNvGrpSpPr/>
          <p:nvPr/>
        </p:nvGrpSpPr>
        <p:grpSpPr>
          <a:xfrm>
            <a:off x="239842" y="239843"/>
            <a:ext cx="8739265" cy="1053214"/>
            <a:chOff x="0" y="24533"/>
            <a:chExt cx="7298028" cy="1150020"/>
          </a:xfrm>
        </p:grpSpPr>
        <p:sp>
          <p:nvSpPr>
            <p:cNvPr id="8" name="Rounded Rectangle 7">
              <a:extLst>
                <a:ext uri="{FF2B5EF4-FFF2-40B4-BE49-F238E27FC236}">
                  <a16:creationId xmlns="" xmlns:a16="http://schemas.microsoft.com/office/drawing/2014/main" id="{BBC46064-DAE9-9342-880C-FDE541A495E0}"/>
                </a:ext>
              </a:extLst>
            </p:cNvPr>
            <p:cNvSpPr/>
            <p:nvPr/>
          </p:nvSpPr>
          <p:spPr>
            <a:xfrm>
              <a:off x="0" y="283919"/>
              <a:ext cx="7298028" cy="585000"/>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 xmlns:a16="http://schemas.microsoft.com/office/drawing/2014/main" id="{28079621-A3A7-FD49-BA38-3DC0AF26825A}"/>
                </a:ext>
              </a:extLst>
            </p:cNvPr>
            <p:cNvSpPr txBox="1"/>
            <p:nvPr/>
          </p:nvSpPr>
          <p:spPr>
            <a:xfrm>
              <a:off x="28557" y="24533"/>
              <a:ext cx="7240914" cy="11500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defTabSz="1111250">
                <a:lnSpc>
                  <a:spcPct val="90000"/>
                </a:lnSpc>
                <a:spcAft>
                  <a:spcPct val="35000"/>
                </a:spcAft>
              </a:pPr>
              <a:endParaRPr lang="fr-FR" sz="2400" b="1" dirty="0" smtClean="0"/>
            </a:p>
            <a:p>
              <a:pPr defTabSz="1111250">
                <a:lnSpc>
                  <a:spcPct val="90000"/>
                </a:lnSpc>
                <a:spcAft>
                  <a:spcPct val="35000"/>
                </a:spcAft>
              </a:pPr>
              <a:r>
                <a:rPr lang="fr-FR" sz="2400" b="1" dirty="0" smtClean="0"/>
                <a:t>Mettre </a:t>
              </a:r>
              <a:r>
                <a:rPr lang="fr-FR" sz="2400" b="1" dirty="0"/>
                <a:t>à profit le système de gouvernance existant</a:t>
              </a:r>
            </a:p>
            <a:p>
              <a:pPr marL="0" lvl="0" indent="0" algn="l" defTabSz="1111250">
                <a:lnSpc>
                  <a:spcPct val="90000"/>
                </a:lnSpc>
                <a:spcBef>
                  <a:spcPct val="0"/>
                </a:spcBef>
                <a:spcAft>
                  <a:spcPct val="35000"/>
                </a:spcAft>
                <a:buNone/>
              </a:pPr>
              <a:r>
                <a:rPr lang="en-US" sz="2000" b="1" kern="1200" dirty="0" smtClean="0"/>
                <a:t> </a:t>
              </a:r>
              <a:endParaRPr lang="en-US" sz="2000" b="1" kern="1200" dirty="0"/>
            </a:p>
          </p:txBody>
        </p:sp>
      </p:grpSp>
    </p:spTree>
    <p:extLst>
      <p:ext uri="{BB962C8B-B14F-4D97-AF65-F5344CB8AC3E}">
        <p14:creationId xmlns:p14="http://schemas.microsoft.com/office/powerpoint/2010/main" val="18244279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4294967295"/>
          </p:nvPr>
        </p:nvSpPr>
        <p:spPr>
          <a:xfrm>
            <a:off x="512763" y="804863"/>
            <a:ext cx="8123237" cy="4694237"/>
          </a:xfrm>
        </p:spPr>
        <p:txBody>
          <a:bodyPr/>
          <a:lstStyle/>
          <a:p>
            <a:pPr>
              <a:defRPr/>
            </a:pPr>
            <a:endParaRPr lang="es-ES" sz="2000" dirty="0">
              <a:solidFill>
                <a:schemeClr val="tx1"/>
              </a:solidFill>
              <a:latin typeface="+mn-lt"/>
            </a:endParaRPr>
          </a:p>
          <a:p>
            <a:pPr>
              <a:defRPr/>
            </a:pPr>
            <a:endParaRPr lang="es-ES" sz="2000" dirty="0">
              <a:solidFill>
                <a:schemeClr val="tx1"/>
              </a:solidFill>
              <a:latin typeface="+mn-lt"/>
            </a:endParaRPr>
          </a:p>
        </p:txBody>
      </p:sp>
      <p:sp>
        <p:nvSpPr>
          <p:cNvPr id="7" name="Content Placeholder 3"/>
          <p:cNvSpPr>
            <a:spLocks noGrp="1"/>
          </p:cNvSpPr>
          <p:nvPr>
            <p:ph idx="4294967295"/>
          </p:nvPr>
        </p:nvSpPr>
        <p:spPr>
          <a:xfrm>
            <a:off x="541320" y="1573091"/>
            <a:ext cx="7658916" cy="4558272"/>
          </a:xfrm>
          <a:extLst/>
        </p:spPr>
        <p:txBody>
          <a:bodyPr/>
          <a:lstStyle/>
          <a:p>
            <a:pPr marL="0" indent="0">
              <a:buFontTx/>
              <a:buNone/>
              <a:defRPr/>
            </a:pPr>
            <a:r>
              <a:rPr lang="es-ES_tradnl" sz="1800" b="1" dirty="0">
                <a:solidFill>
                  <a:schemeClr val="accent1"/>
                </a:solidFill>
                <a:latin typeface="+mn-lt"/>
              </a:rPr>
              <a:t>	</a:t>
            </a:r>
            <a:endParaRPr lang="en-US" sz="1600" dirty="0">
              <a:solidFill>
                <a:schemeClr val="tx1"/>
              </a:solidFill>
              <a:latin typeface="+mn-lt"/>
            </a:endParaRPr>
          </a:p>
          <a:p>
            <a:pPr marL="342900" lvl="1" indent="-342900" algn="ctr">
              <a:buSzPct val="100000"/>
              <a:buBlip>
                <a:blip r:embed="rId3"/>
              </a:buBlip>
            </a:pPr>
            <a:r>
              <a:rPr lang="fr-FR" sz="1800" dirty="0" smtClean="0">
                <a:solidFill>
                  <a:schemeClr val="tx1"/>
                </a:solidFill>
                <a:latin typeface="+mn-lt"/>
              </a:rPr>
              <a:t>Les institutions financières internationales comme la Banque Mondiale exigent en général la mise en place ‘</a:t>
            </a:r>
            <a:r>
              <a:rPr lang="fr-FR" sz="1800" b="1" dirty="0" smtClean="0">
                <a:solidFill>
                  <a:schemeClr val="tx1"/>
                </a:solidFill>
                <a:latin typeface="+mn-lt"/>
              </a:rPr>
              <a:t>de Cadres de Gestion </a:t>
            </a:r>
            <a:r>
              <a:rPr lang="fr-FR" sz="1800" dirty="0" smtClean="0">
                <a:solidFill>
                  <a:schemeClr val="tx1"/>
                </a:solidFill>
                <a:latin typeface="+mn-lt"/>
              </a:rPr>
              <a:t> spécifiques pour aborder les  risques sociaux et environnementaux  </a:t>
            </a:r>
          </a:p>
          <a:p>
            <a:pPr marL="342900" lvl="1" indent="-342900" algn="just">
              <a:buSzPct val="100000"/>
              <a:buBlip>
                <a:blip r:embed="rId3"/>
              </a:buBlip>
            </a:pPr>
            <a:r>
              <a:rPr lang="fr-FR" sz="1800" dirty="0" smtClean="0">
                <a:solidFill>
                  <a:schemeClr val="tx1"/>
                </a:solidFill>
                <a:latin typeface="+mn-lt"/>
              </a:rPr>
              <a:t>Généralement conçue en fonction d’un projet ou d’un ensemble de projets; cette approche a pour objectif de définir  </a:t>
            </a:r>
            <a:r>
              <a:rPr lang="fr-FR" sz="1800" b="1" dirty="0" smtClean="0">
                <a:solidFill>
                  <a:schemeClr val="tx1"/>
                </a:solidFill>
                <a:latin typeface="+mn-lt"/>
              </a:rPr>
              <a:t>un cadre adapté spécial </a:t>
            </a:r>
            <a:r>
              <a:rPr lang="fr-FR" sz="1800" dirty="0" smtClean="0">
                <a:solidFill>
                  <a:schemeClr val="tx1"/>
                </a:solidFill>
                <a:latin typeface="+mn-lt"/>
              </a:rPr>
              <a:t>pour le filtrage, la réduction et la gestion  des risques sociaux et environnementaux  (</a:t>
            </a:r>
            <a:r>
              <a:rPr lang="fr-FR" sz="1800" dirty="0" err="1" smtClean="0">
                <a:solidFill>
                  <a:schemeClr val="tx1"/>
                </a:solidFill>
                <a:latin typeface="+mn-lt"/>
              </a:rPr>
              <a:t>eg</a:t>
            </a:r>
            <a:r>
              <a:rPr lang="fr-FR" sz="1800" dirty="0" smtClean="0">
                <a:solidFill>
                  <a:schemeClr val="tx1"/>
                </a:solidFill>
                <a:latin typeface="+mn-lt"/>
              </a:rPr>
              <a:t>: CGES). Procédure:</a:t>
            </a:r>
          </a:p>
          <a:p>
            <a:pPr marL="742950" lvl="2" indent="-342900" algn="just">
              <a:buSzPct val="100000"/>
            </a:pPr>
            <a:r>
              <a:rPr lang="fr-FR" sz="1800" b="1" dirty="0" smtClean="0">
                <a:solidFill>
                  <a:schemeClr val="tx1"/>
                </a:solidFill>
                <a:latin typeface="+mn-lt"/>
              </a:rPr>
              <a:t>Identification, </a:t>
            </a:r>
            <a:r>
              <a:rPr lang="fr-FR" sz="1800" dirty="0" smtClean="0">
                <a:solidFill>
                  <a:schemeClr val="tx1"/>
                </a:solidFill>
                <a:latin typeface="+mn-lt"/>
              </a:rPr>
              <a:t>à travers un processus de filtrage, des risques sociaux et environnementaux potentiels liés au projet envisagé </a:t>
            </a:r>
          </a:p>
          <a:p>
            <a:pPr marL="742950" lvl="2" indent="-342900" algn="just">
              <a:buSzPct val="100000"/>
            </a:pPr>
            <a:r>
              <a:rPr lang="fr-FR" sz="1800" b="1" dirty="0" smtClean="0">
                <a:solidFill>
                  <a:schemeClr val="tx1"/>
                </a:solidFill>
                <a:latin typeface="+mn-lt"/>
              </a:rPr>
              <a:t>Etablissement d’</a:t>
            </a:r>
            <a:r>
              <a:rPr lang="fr-FR" sz="1800" dirty="0" smtClean="0">
                <a:solidFill>
                  <a:schemeClr val="tx1"/>
                </a:solidFill>
                <a:latin typeface="+mn-lt"/>
              </a:rPr>
              <a:t>un rapport entre les risques identifiés et les sauvegardes appropriées (législation et PO)</a:t>
            </a:r>
          </a:p>
          <a:p>
            <a:pPr marL="742950" lvl="2" indent="-342900" algn="just">
              <a:buSzPct val="100000"/>
            </a:pPr>
            <a:r>
              <a:rPr lang="fr-FR" sz="1800" b="1" dirty="0" smtClean="0">
                <a:solidFill>
                  <a:schemeClr val="tx1"/>
                </a:solidFill>
                <a:latin typeface="+mn-lt"/>
              </a:rPr>
              <a:t>Développement d’un cadre de gestion des sauvegardes</a:t>
            </a:r>
            <a:r>
              <a:rPr lang="fr-FR" sz="1800" dirty="0" smtClean="0">
                <a:solidFill>
                  <a:schemeClr val="tx1"/>
                </a:solidFill>
                <a:latin typeface="+mn-lt"/>
              </a:rPr>
              <a:t>, (i.e. identification des institutions responsables et définition de  l’approche à adopter pour mitiger les risques identifiés)</a:t>
            </a:r>
          </a:p>
          <a:p>
            <a:pPr marL="742950" lvl="2" indent="-342900" algn="just">
              <a:buSzPct val="100000"/>
            </a:pPr>
            <a:endParaRPr lang="fr-FR" sz="1600" dirty="0">
              <a:solidFill>
                <a:schemeClr val="tx1"/>
              </a:solidFill>
              <a:latin typeface="+mn-lt"/>
            </a:endParaRPr>
          </a:p>
        </p:txBody>
      </p:sp>
      <p:grpSp>
        <p:nvGrpSpPr>
          <p:cNvPr id="5" name="Group 4">
            <a:extLst>
              <a:ext uri="{FF2B5EF4-FFF2-40B4-BE49-F238E27FC236}">
                <a16:creationId xmlns="" xmlns:a16="http://schemas.microsoft.com/office/drawing/2014/main" id="{00D8D694-19D5-6146-9894-5940807DA285}"/>
              </a:ext>
            </a:extLst>
          </p:cNvPr>
          <p:cNvGrpSpPr/>
          <p:nvPr/>
        </p:nvGrpSpPr>
        <p:grpSpPr>
          <a:xfrm>
            <a:off x="512763" y="512760"/>
            <a:ext cx="7298028" cy="851345"/>
            <a:chOff x="0" y="940919"/>
            <a:chExt cx="7298028" cy="585000"/>
          </a:xfrm>
        </p:grpSpPr>
        <p:sp>
          <p:nvSpPr>
            <p:cNvPr id="8" name="Rounded Rectangle 7">
              <a:extLst>
                <a:ext uri="{FF2B5EF4-FFF2-40B4-BE49-F238E27FC236}">
                  <a16:creationId xmlns="" xmlns:a16="http://schemas.microsoft.com/office/drawing/2014/main" id="{C7341762-CB55-9B4F-9C36-58D809B5EC49}"/>
                </a:ext>
              </a:extLst>
            </p:cNvPr>
            <p:cNvSpPr/>
            <p:nvPr/>
          </p:nvSpPr>
          <p:spPr>
            <a:xfrm>
              <a:off x="0" y="940919"/>
              <a:ext cx="7298028" cy="58500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 xmlns:a16="http://schemas.microsoft.com/office/drawing/2014/main" id="{E629FF04-2D5A-3644-A64A-D4B6CFCAE3F8}"/>
                </a:ext>
              </a:extLst>
            </p:cNvPr>
            <p:cNvSpPr txBox="1"/>
            <p:nvPr/>
          </p:nvSpPr>
          <p:spPr>
            <a:xfrm>
              <a:off x="28557" y="969476"/>
              <a:ext cx="7240914" cy="527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Arial" pitchFamily="34" charset="0"/>
                <a:buChar char="•"/>
              </a:pPr>
              <a:r>
                <a:rPr lang="fr-FR" sz="2200" b="1" dirty="0" smtClean="0"/>
                <a:t>Développer des cadres de gestion spécifiques a la  REDD+ en vue de combler les lacunes</a:t>
              </a:r>
              <a:endParaRPr lang="fr-FR" sz="2200" kern="1200" dirty="0"/>
            </a:p>
          </p:txBody>
        </p:sp>
      </p:grpSp>
    </p:spTree>
    <p:extLst>
      <p:ext uri="{BB962C8B-B14F-4D97-AF65-F5344CB8AC3E}">
        <p14:creationId xmlns:p14="http://schemas.microsoft.com/office/powerpoint/2010/main" val="213489514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4294967295"/>
          </p:nvPr>
        </p:nvSpPr>
        <p:spPr>
          <a:xfrm>
            <a:off x="512763" y="804863"/>
            <a:ext cx="8123237" cy="4694237"/>
          </a:xfrm>
        </p:spPr>
        <p:txBody>
          <a:bodyPr/>
          <a:lstStyle/>
          <a:p>
            <a:pPr>
              <a:defRPr/>
            </a:pPr>
            <a:endParaRPr lang="es-ES" sz="2000" dirty="0">
              <a:solidFill>
                <a:schemeClr val="tx1"/>
              </a:solidFill>
              <a:latin typeface="+mn-lt"/>
            </a:endParaRPr>
          </a:p>
          <a:p>
            <a:pPr>
              <a:defRPr/>
            </a:pPr>
            <a:endParaRPr lang="es-ES" sz="2000" dirty="0">
              <a:solidFill>
                <a:schemeClr val="tx1"/>
              </a:solidFill>
              <a:latin typeface="+mn-lt"/>
            </a:endParaRPr>
          </a:p>
        </p:txBody>
      </p:sp>
      <p:sp>
        <p:nvSpPr>
          <p:cNvPr id="7" name="Content Placeholder 3"/>
          <p:cNvSpPr>
            <a:spLocks noGrp="1"/>
          </p:cNvSpPr>
          <p:nvPr>
            <p:ph idx="4294967295"/>
          </p:nvPr>
        </p:nvSpPr>
        <p:spPr>
          <a:xfrm>
            <a:off x="541320" y="1513130"/>
            <a:ext cx="7658916" cy="4558272"/>
          </a:xfrm>
          <a:extLst/>
        </p:spPr>
        <p:txBody>
          <a:bodyPr/>
          <a:lstStyle/>
          <a:p>
            <a:pPr marL="342900" lvl="1" indent="-342900" algn="just">
              <a:buSzPct val="100000"/>
            </a:pPr>
            <a:endParaRPr lang="en-GB" sz="1600" b="1" dirty="0">
              <a:solidFill>
                <a:schemeClr val="accent1"/>
              </a:solidFill>
              <a:latin typeface="+mn-lt"/>
            </a:endParaRPr>
          </a:p>
          <a:p>
            <a:pPr marL="342900" lvl="1" indent="-342900" algn="just">
              <a:buSzPct val="100000"/>
            </a:pPr>
            <a:r>
              <a:rPr lang="fr-FR" sz="2000" dirty="0" smtClean="0">
                <a:solidFill>
                  <a:schemeClr val="tx1"/>
                </a:solidFill>
                <a:latin typeface="+mn-lt"/>
              </a:rPr>
              <a:t>Le fait de mettre en place un cadre de gestion spécifique a la REDD+ en vue de combler les lacunes identifiées au niveau du système de gouvernance existant présente les avantages suivants:</a:t>
            </a:r>
            <a:endParaRPr lang="fr-FR" sz="1600" dirty="0" smtClean="0">
              <a:solidFill>
                <a:schemeClr val="tx1"/>
              </a:solidFill>
              <a:latin typeface="+mn-lt"/>
            </a:endParaRPr>
          </a:p>
          <a:p>
            <a:pPr marL="400050" lvl="2" indent="0" algn="just">
              <a:buSzPct val="100000"/>
              <a:buNone/>
            </a:pPr>
            <a:r>
              <a:rPr lang="fr-FR" sz="2000" dirty="0" smtClean="0">
                <a:solidFill>
                  <a:srgbClr val="92D050"/>
                </a:solidFill>
              </a:rPr>
              <a:t>	✔</a:t>
            </a:r>
            <a:r>
              <a:rPr lang="fr-FR" sz="2000" dirty="0">
                <a:solidFill>
                  <a:schemeClr val="tx1"/>
                </a:solidFill>
                <a:latin typeface="+mn-lt"/>
              </a:rPr>
              <a:t>P</a:t>
            </a:r>
            <a:r>
              <a:rPr lang="fr-FR" sz="2000" dirty="0" smtClean="0">
                <a:solidFill>
                  <a:schemeClr val="tx1"/>
                </a:solidFill>
                <a:latin typeface="+mn-lt"/>
              </a:rPr>
              <a:t>eut s’avérer comme étant une façon pratique de combler les lacunes qui existent au niveau de la législation actuelle au cas ou des reformes ne seraient pas possibles</a:t>
            </a:r>
          </a:p>
          <a:p>
            <a:pPr marL="400050" lvl="2" indent="0" algn="just">
              <a:buSzPct val="100000"/>
              <a:buNone/>
            </a:pPr>
            <a:r>
              <a:rPr lang="fr-FR" sz="2000" dirty="0" smtClean="0">
                <a:solidFill>
                  <a:srgbClr val="92D050"/>
                </a:solidFill>
              </a:rPr>
              <a:t>✔ </a:t>
            </a:r>
            <a:r>
              <a:rPr lang="fr-FR" sz="2000" dirty="0" smtClean="0">
                <a:solidFill>
                  <a:schemeClr val="tx1"/>
                </a:solidFill>
                <a:latin typeface="+mn-lt"/>
              </a:rPr>
              <a:t>Il peut être conçu en fonction des risques spécifiques associés aux interventions proposées.</a:t>
            </a:r>
          </a:p>
          <a:p>
            <a:pPr marL="457200" lvl="1" indent="0" algn="just">
              <a:buNone/>
            </a:pPr>
            <a:r>
              <a:rPr lang="fr-FR" sz="2000" dirty="0" smtClean="0">
                <a:solidFill>
                  <a:srgbClr val="92D050"/>
                </a:solidFill>
              </a:rPr>
              <a:t>✔</a:t>
            </a:r>
            <a:r>
              <a:rPr lang="fr-FR" sz="2000" dirty="0" smtClean="0">
                <a:solidFill>
                  <a:schemeClr val="tx1"/>
                </a:solidFill>
                <a:latin typeface="+mn-lt"/>
              </a:rPr>
              <a:t> Il peut aider à définir clairement les responsabilités opérationnelles  entre les autorités  de contrôle /d’application  et les exécuteurs du projet</a:t>
            </a:r>
            <a:endParaRPr lang="fr-FR" sz="1600" dirty="0">
              <a:solidFill>
                <a:schemeClr val="tx1"/>
              </a:solidFill>
              <a:latin typeface="+mn-lt"/>
            </a:endParaRPr>
          </a:p>
        </p:txBody>
      </p:sp>
      <p:grpSp>
        <p:nvGrpSpPr>
          <p:cNvPr id="5" name="Group 4">
            <a:extLst>
              <a:ext uri="{FF2B5EF4-FFF2-40B4-BE49-F238E27FC236}">
                <a16:creationId xmlns="" xmlns:a16="http://schemas.microsoft.com/office/drawing/2014/main" id="{00D8D694-19D5-6146-9894-5940807DA285}"/>
              </a:ext>
            </a:extLst>
          </p:cNvPr>
          <p:cNvGrpSpPr/>
          <p:nvPr/>
        </p:nvGrpSpPr>
        <p:grpSpPr>
          <a:xfrm>
            <a:off x="512763" y="512760"/>
            <a:ext cx="7298028" cy="851345"/>
            <a:chOff x="0" y="940919"/>
            <a:chExt cx="7298028" cy="585000"/>
          </a:xfrm>
        </p:grpSpPr>
        <p:sp>
          <p:nvSpPr>
            <p:cNvPr id="8" name="Rounded Rectangle 7">
              <a:extLst>
                <a:ext uri="{FF2B5EF4-FFF2-40B4-BE49-F238E27FC236}">
                  <a16:creationId xmlns="" xmlns:a16="http://schemas.microsoft.com/office/drawing/2014/main" id="{C7341762-CB55-9B4F-9C36-58D809B5EC49}"/>
                </a:ext>
              </a:extLst>
            </p:cNvPr>
            <p:cNvSpPr/>
            <p:nvPr/>
          </p:nvSpPr>
          <p:spPr>
            <a:xfrm>
              <a:off x="0" y="940919"/>
              <a:ext cx="7298028" cy="58500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 xmlns:a16="http://schemas.microsoft.com/office/drawing/2014/main" id="{E629FF04-2D5A-3644-A64A-D4B6CFCAE3F8}"/>
                </a:ext>
              </a:extLst>
            </p:cNvPr>
            <p:cNvSpPr txBox="1"/>
            <p:nvPr/>
          </p:nvSpPr>
          <p:spPr>
            <a:xfrm>
              <a:off x="28557" y="969476"/>
              <a:ext cx="7240914" cy="527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defTabSz="1111250">
                <a:lnSpc>
                  <a:spcPct val="90000"/>
                </a:lnSpc>
                <a:spcAft>
                  <a:spcPct val="35000"/>
                </a:spcAft>
                <a:buFont typeface="Arial" pitchFamily="34" charset="0"/>
                <a:buChar char="•"/>
              </a:pPr>
              <a:r>
                <a:rPr lang="fr-FR" sz="2400" b="1" dirty="0"/>
                <a:t>Développer des cadres de gestion spécifiques a la  REDD+ en vue de combler les lacunes</a:t>
              </a:r>
              <a:endParaRPr lang="fr-FR" sz="2400" dirty="0"/>
            </a:p>
          </p:txBody>
        </p:sp>
      </p:grpSp>
    </p:spTree>
    <p:extLst>
      <p:ext uri="{BB962C8B-B14F-4D97-AF65-F5344CB8AC3E}">
        <p14:creationId xmlns:p14="http://schemas.microsoft.com/office/powerpoint/2010/main" val="52227304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4294967295"/>
          </p:nvPr>
        </p:nvSpPr>
        <p:spPr>
          <a:xfrm>
            <a:off x="512763" y="804863"/>
            <a:ext cx="8123237" cy="4694237"/>
          </a:xfrm>
        </p:spPr>
        <p:txBody>
          <a:bodyPr/>
          <a:lstStyle/>
          <a:p>
            <a:pPr>
              <a:defRPr/>
            </a:pPr>
            <a:endParaRPr lang="es-ES" sz="2000" dirty="0">
              <a:solidFill>
                <a:schemeClr val="tx1"/>
              </a:solidFill>
              <a:latin typeface="+mn-lt"/>
            </a:endParaRPr>
          </a:p>
          <a:p>
            <a:pPr>
              <a:defRPr/>
            </a:pPr>
            <a:endParaRPr lang="es-ES" sz="2000" dirty="0">
              <a:solidFill>
                <a:schemeClr val="tx1"/>
              </a:solidFill>
              <a:latin typeface="+mn-lt"/>
            </a:endParaRPr>
          </a:p>
        </p:txBody>
      </p:sp>
      <p:sp>
        <p:nvSpPr>
          <p:cNvPr id="15" name="TextBox 14"/>
          <p:cNvSpPr txBox="1"/>
          <p:nvPr/>
        </p:nvSpPr>
        <p:spPr>
          <a:xfrm>
            <a:off x="398553" y="362220"/>
            <a:ext cx="5194455" cy="1569660"/>
          </a:xfrm>
          <a:prstGeom prst="rect">
            <a:avLst/>
          </a:prstGeom>
          <a:noFill/>
        </p:spPr>
        <p:txBody>
          <a:bodyPr wrap="square" rtlCol="0">
            <a:spAutoFit/>
          </a:bodyPr>
          <a:lstStyle/>
          <a:p>
            <a:r>
              <a:rPr lang="fr-FR" sz="2400" b="1" dirty="0" smtClean="0">
                <a:solidFill>
                  <a:schemeClr val="accent1"/>
                </a:solidFill>
              </a:rPr>
              <a:t>Premières leçons tirées du processus de mise en œuvre des sauvegardes en conformité avec les normes internationales </a:t>
            </a:r>
            <a:endParaRPr lang="fr-FR" sz="2400" b="1" dirty="0">
              <a:solidFill>
                <a:schemeClr val="accent1"/>
              </a:solidFill>
            </a:endParaRPr>
          </a:p>
        </p:txBody>
      </p:sp>
      <p:sp>
        <p:nvSpPr>
          <p:cNvPr id="7" name="Content Placeholder 3"/>
          <p:cNvSpPr>
            <a:spLocks noGrp="1"/>
          </p:cNvSpPr>
          <p:nvPr>
            <p:ph idx="4294967295"/>
          </p:nvPr>
        </p:nvSpPr>
        <p:spPr>
          <a:xfrm>
            <a:off x="623527" y="2113612"/>
            <a:ext cx="8266473" cy="4325823"/>
          </a:xfrm>
          <a:extLst/>
        </p:spPr>
        <p:txBody>
          <a:bodyPr/>
          <a:lstStyle/>
          <a:p>
            <a:pPr algn="just">
              <a:buNone/>
            </a:pPr>
            <a:endParaRPr lang="en-US" sz="2000" dirty="0">
              <a:solidFill>
                <a:schemeClr val="tx1"/>
              </a:solidFill>
              <a:latin typeface="+mn-lt"/>
            </a:endParaRPr>
          </a:p>
          <a:p>
            <a:pPr algn="just">
              <a:buFont typeface="Arial" panose="020B0604020202020204" pitchFamily="34" charset="0"/>
              <a:buChar char="•"/>
            </a:pPr>
            <a:r>
              <a:rPr lang="fr-FR" sz="2000" dirty="0" smtClean="0">
                <a:solidFill>
                  <a:schemeClr val="tx1"/>
                </a:solidFill>
                <a:latin typeface="+mn-lt"/>
              </a:rPr>
              <a:t>Il est important que les </a:t>
            </a:r>
            <a:r>
              <a:rPr lang="fr-FR" sz="2000" b="1" dirty="0" smtClean="0">
                <a:solidFill>
                  <a:schemeClr val="tx1"/>
                </a:solidFill>
                <a:latin typeface="+mn-lt"/>
              </a:rPr>
              <a:t>objectifs de la vision du pays pour  la REDD+ soient clairs </a:t>
            </a:r>
            <a:r>
              <a:rPr lang="fr-FR" sz="2000" dirty="0" smtClean="0">
                <a:solidFill>
                  <a:schemeClr val="tx1"/>
                </a:solidFill>
                <a:latin typeface="+mn-lt"/>
              </a:rPr>
              <a:t>( pour accéder au financement   du FVC? du FPCF? Les deux? Pour une reforme globale du secteur forestier?) pour s’assurer que toutes les conditions relatives aux sauvegardes soient prises en compte et respectées. </a:t>
            </a:r>
          </a:p>
          <a:p>
            <a:pPr algn="just">
              <a:buFont typeface="Arial" panose="020B0604020202020204" pitchFamily="34" charset="0"/>
              <a:buChar char="•"/>
            </a:pPr>
            <a:endParaRPr lang="fr-FR" sz="2000" dirty="0" smtClean="0">
              <a:solidFill>
                <a:schemeClr val="tx1"/>
              </a:solidFill>
              <a:latin typeface="+mn-lt"/>
            </a:endParaRPr>
          </a:p>
          <a:p>
            <a:pPr algn="just">
              <a:buFont typeface="Arial" panose="020B0604020202020204" pitchFamily="34" charset="0"/>
              <a:buChar char="•"/>
            </a:pPr>
            <a:r>
              <a:rPr lang="fr-FR" sz="2000" dirty="0" smtClean="0">
                <a:solidFill>
                  <a:schemeClr val="tx1"/>
                </a:solidFill>
                <a:latin typeface="+mn-lt"/>
              </a:rPr>
              <a:t>Une bonne compréhension des types d’activités de sauvegarde que les différents bailleurs </a:t>
            </a:r>
            <a:r>
              <a:rPr lang="fr-FR" sz="2000" b="1" dirty="0" smtClean="0">
                <a:solidFill>
                  <a:schemeClr val="tx1"/>
                </a:solidFill>
                <a:latin typeface="+mn-lt"/>
              </a:rPr>
              <a:t>sont prêts à financer </a:t>
            </a:r>
            <a:r>
              <a:rPr lang="fr-FR" sz="2000" dirty="0" smtClean="0">
                <a:solidFill>
                  <a:schemeClr val="tx1"/>
                </a:solidFill>
                <a:latin typeface="+mn-lt"/>
              </a:rPr>
              <a:t>(évaluation de la législation, évaluation des risques) peut aider à améliorer la rentabilité  des activités  et éviter la duplication</a:t>
            </a:r>
            <a:r>
              <a:rPr lang="en-US" sz="2000" dirty="0" smtClean="0">
                <a:solidFill>
                  <a:schemeClr val="tx1"/>
                </a:solidFill>
                <a:latin typeface="+mn-lt"/>
              </a:rPr>
              <a:t>.</a:t>
            </a:r>
            <a:endParaRPr lang="en-US" sz="2000" dirty="0">
              <a:solidFill>
                <a:schemeClr val="tx1"/>
              </a:solidFill>
              <a:latin typeface="+mn-lt"/>
            </a:endParaRPr>
          </a:p>
        </p:txBody>
      </p:sp>
      <p:pic>
        <p:nvPicPr>
          <p:cNvPr id="3" name="Picture 2">
            <a:extLst>
              <a:ext uri="{FF2B5EF4-FFF2-40B4-BE49-F238E27FC236}">
                <a16:creationId xmlns="" xmlns:a16="http://schemas.microsoft.com/office/drawing/2014/main" id="{BDC26BB1-F288-9B47-9027-DF60865B7466}"/>
              </a:ext>
            </a:extLst>
          </p:cNvPr>
          <p:cNvPicPr>
            <a:picLocks noChangeAspect="1"/>
          </p:cNvPicPr>
          <p:nvPr/>
        </p:nvPicPr>
        <p:blipFill>
          <a:blip r:embed="rId3"/>
          <a:stretch>
            <a:fillRect/>
          </a:stretch>
        </p:blipFill>
        <p:spPr>
          <a:xfrm>
            <a:off x="5847008" y="374294"/>
            <a:ext cx="3296992" cy="1904212"/>
          </a:xfrm>
          <a:prstGeom prst="rect">
            <a:avLst/>
          </a:prstGeom>
        </p:spPr>
      </p:pic>
    </p:spTree>
    <p:extLst>
      <p:ext uri="{BB962C8B-B14F-4D97-AF65-F5344CB8AC3E}">
        <p14:creationId xmlns:p14="http://schemas.microsoft.com/office/powerpoint/2010/main" val="111890555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4294967295"/>
          </p:nvPr>
        </p:nvSpPr>
        <p:spPr>
          <a:xfrm>
            <a:off x="512763" y="804863"/>
            <a:ext cx="8123237" cy="4694237"/>
          </a:xfrm>
        </p:spPr>
        <p:txBody>
          <a:bodyPr/>
          <a:lstStyle/>
          <a:p>
            <a:pPr>
              <a:defRPr/>
            </a:pPr>
            <a:endParaRPr lang="es-ES" sz="2000" dirty="0">
              <a:solidFill>
                <a:schemeClr val="tx1"/>
              </a:solidFill>
              <a:latin typeface="+mn-lt"/>
            </a:endParaRPr>
          </a:p>
          <a:p>
            <a:pPr>
              <a:defRPr/>
            </a:pPr>
            <a:endParaRPr lang="es-ES" sz="2000" dirty="0">
              <a:solidFill>
                <a:schemeClr val="tx1"/>
              </a:solidFill>
              <a:latin typeface="+mn-lt"/>
            </a:endParaRPr>
          </a:p>
        </p:txBody>
      </p:sp>
      <p:sp>
        <p:nvSpPr>
          <p:cNvPr id="15" name="TextBox 14"/>
          <p:cNvSpPr txBox="1"/>
          <p:nvPr/>
        </p:nvSpPr>
        <p:spPr>
          <a:xfrm>
            <a:off x="603023" y="474325"/>
            <a:ext cx="7942716" cy="461665"/>
          </a:xfrm>
          <a:prstGeom prst="rect">
            <a:avLst/>
          </a:prstGeom>
          <a:noFill/>
        </p:spPr>
        <p:txBody>
          <a:bodyPr wrap="square" rtlCol="0">
            <a:spAutoFit/>
          </a:bodyPr>
          <a:lstStyle/>
          <a:p>
            <a:r>
              <a:rPr lang="fr-FR" sz="2400" b="1" dirty="0" smtClean="0">
                <a:solidFill>
                  <a:schemeClr val="accent1"/>
                </a:solidFill>
              </a:rPr>
              <a:t>Considérations finales</a:t>
            </a:r>
            <a:endParaRPr lang="fr-FR" sz="2400" b="1" dirty="0">
              <a:solidFill>
                <a:schemeClr val="accent1"/>
              </a:solidFill>
            </a:endParaRPr>
          </a:p>
        </p:txBody>
      </p:sp>
      <p:sp>
        <p:nvSpPr>
          <p:cNvPr id="7" name="Content Placeholder 3"/>
          <p:cNvSpPr>
            <a:spLocks noGrp="1"/>
          </p:cNvSpPr>
          <p:nvPr>
            <p:ph idx="4294967295"/>
          </p:nvPr>
        </p:nvSpPr>
        <p:spPr>
          <a:xfrm>
            <a:off x="886823" y="1266528"/>
            <a:ext cx="7658916" cy="4787900"/>
          </a:xfrm>
          <a:extLst/>
        </p:spPr>
        <p:txBody>
          <a:bodyPr/>
          <a:lstStyle/>
          <a:p>
            <a:r>
              <a:rPr lang="fr-FR" sz="1800" dirty="0" smtClean="0">
                <a:solidFill>
                  <a:schemeClr val="tx1"/>
                </a:solidFill>
                <a:latin typeface="+mn-lt"/>
              </a:rPr>
              <a:t>Les efforts  entrepris par le pays pour assurer la conformité avec  les sauvegardes </a:t>
            </a:r>
            <a:r>
              <a:rPr lang="fr-FR" sz="1800" b="1" dirty="0" smtClean="0">
                <a:solidFill>
                  <a:schemeClr val="tx1"/>
                </a:solidFill>
                <a:latin typeface="+mn-lt"/>
              </a:rPr>
              <a:t>doivent être  adaptés  </a:t>
            </a:r>
            <a:r>
              <a:rPr lang="fr-FR" sz="1800" dirty="0" smtClean="0">
                <a:solidFill>
                  <a:schemeClr val="tx1"/>
                </a:solidFill>
                <a:latin typeface="+mn-lt"/>
              </a:rPr>
              <a:t>au type et à l’</a:t>
            </a:r>
            <a:r>
              <a:rPr lang="fr-FR" sz="1800" dirty="0">
                <a:solidFill>
                  <a:schemeClr val="tx1"/>
                </a:solidFill>
              </a:rPr>
              <a:t> é</a:t>
            </a:r>
            <a:r>
              <a:rPr lang="fr-FR" sz="1800" dirty="0" smtClean="0">
                <a:solidFill>
                  <a:schemeClr val="tx1"/>
                </a:solidFill>
                <a:latin typeface="+mn-lt"/>
              </a:rPr>
              <a:t>chelle  de l’intervention . </a:t>
            </a:r>
          </a:p>
          <a:p>
            <a:pPr algn="just"/>
            <a:r>
              <a:rPr lang="fr-FR" sz="1800" dirty="0" smtClean="0">
                <a:solidFill>
                  <a:schemeClr val="tx1"/>
                </a:solidFill>
                <a:latin typeface="+mn-lt"/>
              </a:rPr>
              <a:t>Il est important d’</a:t>
            </a:r>
            <a:r>
              <a:rPr lang="fr-FR" sz="1800" b="1" dirty="0" smtClean="0">
                <a:solidFill>
                  <a:schemeClr val="tx1"/>
                </a:solidFill>
                <a:latin typeface="+mn-lt"/>
              </a:rPr>
              <a:t>établir l’équilibre entre ce qui est souhaitable et ce qui est réalisable </a:t>
            </a:r>
            <a:r>
              <a:rPr lang="fr-FR" sz="1800" dirty="0" smtClean="0">
                <a:solidFill>
                  <a:schemeClr val="tx1"/>
                </a:solidFill>
                <a:latin typeface="+mn-lt"/>
              </a:rPr>
              <a:t>(</a:t>
            </a:r>
            <a:r>
              <a:rPr lang="fr-FR" sz="1800" dirty="0" err="1" smtClean="0">
                <a:solidFill>
                  <a:schemeClr val="tx1"/>
                </a:solidFill>
                <a:latin typeface="+mn-lt"/>
              </a:rPr>
              <a:t>e.g</a:t>
            </a:r>
            <a:r>
              <a:rPr lang="fr-FR" sz="1800" dirty="0" smtClean="0">
                <a:solidFill>
                  <a:schemeClr val="tx1"/>
                </a:solidFill>
                <a:latin typeface="+mn-lt"/>
              </a:rPr>
              <a:t>.: dépendre d’une multiplicité d’institutions existantes ou établir une cellule de sauvegardes REDD+ au sein d’une structure d’administration foresti</a:t>
            </a:r>
            <a:r>
              <a:rPr lang="fr-FR" sz="1800" dirty="0">
                <a:solidFill>
                  <a:schemeClr val="tx1"/>
                </a:solidFill>
              </a:rPr>
              <a:t>è</a:t>
            </a:r>
            <a:r>
              <a:rPr lang="fr-FR" sz="1800" dirty="0" smtClean="0">
                <a:solidFill>
                  <a:schemeClr val="tx1"/>
                </a:solidFill>
                <a:latin typeface="+mn-lt"/>
              </a:rPr>
              <a:t>re déjà en place )</a:t>
            </a:r>
          </a:p>
          <a:p>
            <a:r>
              <a:rPr lang="fr-FR" sz="1800" dirty="0" smtClean="0">
                <a:solidFill>
                  <a:schemeClr val="tx1"/>
                </a:solidFill>
                <a:latin typeface="+mn-lt"/>
              </a:rPr>
              <a:t>Une  fois que la vision  du pays  pour assurer la conformité avec les sauvegardes aura été définie; (les règles applicables,  l’instance responsable  de la supervision et de l’application ), la mise au point  d’un </a:t>
            </a:r>
            <a:r>
              <a:rPr lang="fr-FR" sz="1800" b="1" dirty="0" smtClean="0">
                <a:solidFill>
                  <a:schemeClr val="tx1"/>
                </a:solidFill>
                <a:latin typeface="+mn-lt"/>
              </a:rPr>
              <a:t>Guide  Opérationnel  </a:t>
            </a:r>
            <a:r>
              <a:rPr lang="fr-FR" sz="1800" dirty="0" smtClean="0">
                <a:solidFill>
                  <a:schemeClr val="tx1"/>
                </a:solidFill>
                <a:latin typeface="+mn-lt"/>
              </a:rPr>
              <a:t>pour les instances responsables est fortement recommandée .</a:t>
            </a:r>
            <a:endParaRPr lang="fr-FR" sz="2000" dirty="0" smtClean="0">
              <a:solidFill>
                <a:schemeClr val="tx1"/>
              </a:solidFill>
              <a:latin typeface="+mn-lt"/>
            </a:endParaRPr>
          </a:p>
          <a:p>
            <a:endParaRPr lang="fr-FR" sz="1800" dirty="0" smtClean="0">
              <a:solidFill>
                <a:schemeClr val="tx1"/>
              </a:solidFill>
              <a:latin typeface="+mn-lt"/>
            </a:endParaRPr>
          </a:p>
          <a:p>
            <a:r>
              <a:rPr lang="fr-FR" sz="1800" dirty="0" smtClean="0">
                <a:solidFill>
                  <a:schemeClr val="tx1"/>
                </a:solidFill>
                <a:latin typeface="+mn-lt"/>
              </a:rPr>
              <a:t>Il est important  </a:t>
            </a:r>
            <a:r>
              <a:rPr lang="fr-FR" sz="1800" smtClean="0">
                <a:solidFill>
                  <a:schemeClr val="tx1"/>
                </a:solidFill>
                <a:latin typeface="+mn-lt"/>
              </a:rPr>
              <a:t>de réfléchir a </a:t>
            </a:r>
            <a:r>
              <a:rPr lang="fr-FR" sz="1800" dirty="0" smtClean="0">
                <a:solidFill>
                  <a:schemeClr val="tx1"/>
                </a:solidFill>
                <a:latin typeface="+mn-lt"/>
              </a:rPr>
              <a:t>comment établir </a:t>
            </a:r>
            <a:r>
              <a:rPr lang="fr-FR" sz="1800" b="1" dirty="0" smtClean="0">
                <a:solidFill>
                  <a:schemeClr val="tx1"/>
                </a:solidFill>
                <a:latin typeface="+mn-lt"/>
              </a:rPr>
              <a:t>un lien entre la supervision et l’application des sauvegardes  et le suivi et reportage </a:t>
            </a:r>
            <a:r>
              <a:rPr lang="fr-FR" sz="1800" dirty="0" smtClean="0">
                <a:solidFill>
                  <a:schemeClr val="tx1"/>
                </a:solidFill>
                <a:latin typeface="+mn-lt"/>
              </a:rPr>
              <a:t> de leur mise en œuvre (SIS)</a:t>
            </a:r>
            <a:endParaRPr lang="fr-FR" sz="1800" b="1" dirty="0">
              <a:solidFill>
                <a:schemeClr val="tx1"/>
              </a:solidFill>
              <a:latin typeface="+mn-lt"/>
            </a:endParaRPr>
          </a:p>
        </p:txBody>
      </p:sp>
    </p:spTree>
    <p:extLst>
      <p:ext uri="{BB962C8B-B14F-4D97-AF65-F5344CB8AC3E}">
        <p14:creationId xmlns:p14="http://schemas.microsoft.com/office/powerpoint/2010/main" val="40396938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50913" y="901700"/>
            <a:ext cx="5345112" cy="881063"/>
          </a:xfrm>
        </p:spPr>
        <p:txBody>
          <a:bodyPr>
            <a:normAutofit fontScale="90000"/>
          </a:bodyPr>
          <a:lstStyle/>
          <a:p>
            <a:pPr algn="l">
              <a:defRPr/>
            </a:pPr>
            <a:r>
              <a:rPr lang="en-GB" altLang="en-US" dirty="0" err="1">
                <a:latin typeface="Futura Medium" charset="0"/>
                <a:ea typeface="Futura Medium" charset="0"/>
                <a:cs typeface="Futura Medium" charset="0"/>
              </a:rPr>
              <a:t>Merci</a:t>
            </a:r>
            <a:r>
              <a:rPr lang="en-GB" altLang="en-US" dirty="0">
                <a:latin typeface="Futura Medium" charset="0"/>
                <a:ea typeface="Futura Medium" charset="0"/>
                <a:cs typeface="Futura Medium" charset="0"/>
              </a:rPr>
              <a:t> de </a:t>
            </a:r>
            <a:r>
              <a:rPr lang="en-GB" altLang="en-US" dirty="0" err="1">
                <a:latin typeface="Futura Medium" charset="0"/>
                <a:ea typeface="Futura Medium" charset="0"/>
                <a:cs typeface="Futura Medium" charset="0"/>
              </a:rPr>
              <a:t>votre</a:t>
            </a:r>
            <a:r>
              <a:rPr lang="en-GB" altLang="en-US" dirty="0">
                <a:latin typeface="Futura Medium" charset="0"/>
                <a:ea typeface="Futura Medium" charset="0"/>
                <a:cs typeface="Futura Medium" charset="0"/>
              </a:rPr>
              <a:t> Attention!</a:t>
            </a:r>
            <a:br>
              <a:rPr lang="en-GB" altLang="en-US" dirty="0">
                <a:latin typeface="Futura Medium" charset="0"/>
                <a:ea typeface="Futura Medium" charset="0"/>
                <a:cs typeface="Futura Medium" charset="0"/>
              </a:rPr>
            </a:br>
            <a:r>
              <a:rPr lang="en-GB" altLang="en-US" dirty="0">
                <a:latin typeface="Futura Medium" charset="0"/>
                <a:ea typeface="Futura Medium" charset="0"/>
                <a:cs typeface="Futura Medium" charset="0"/>
              </a:rPr>
              <a:t/>
            </a:r>
            <a:br>
              <a:rPr lang="en-GB" altLang="en-US" dirty="0">
                <a:latin typeface="Futura Medium" charset="0"/>
                <a:ea typeface="Futura Medium" charset="0"/>
                <a:cs typeface="Futura Medium" charset="0"/>
              </a:rPr>
            </a:br>
            <a:r>
              <a:rPr lang="en-GB" altLang="en-US" dirty="0" err="1">
                <a:latin typeface="Futura Medium" charset="0"/>
                <a:ea typeface="Futura Medium" charset="0"/>
                <a:cs typeface="Futura Medium" charset="0"/>
              </a:rPr>
              <a:t>Coordonnées</a:t>
            </a:r>
            <a:r>
              <a:rPr lang="en-GB" altLang="en-US" dirty="0">
                <a:latin typeface="Futura Medium" charset="0"/>
                <a:ea typeface="Futura Medium" charset="0"/>
                <a:cs typeface="Futura Medium" charset="0"/>
              </a:rPr>
              <a:t>:</a:t>
            </a:r>
          </a:p>
        </p:txBody>
      </p:sp>
      <p:sp>
        <p:nvSpPr>
          <p:cNvPr id="7" name="Subtitle 1"/>
          <p:cNvSpPr txBox="1">
            <a:spLocks/>
          </p:cNvSpPr>
          <p:nvPr/>
        </p:nvSpPr>
        <p:spPr bwMode="auto">
          <a:xfrm>
            <a:off x="571500" y="2719388"/>
            <a:ext cx="7899399"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1300">
                <a:solidFill>
                  <a:schemeClr val="tx2"/>
                </a:solidFill>
                <a:latin typeface="Futura Book" charset="0"/>
                <a:ea typeface="ＭＳ Ｐゴシック" charset="-128"/>
                <a:cs typeface="Futura Book" charset="0"/>
              </a:defRPr>
            </a:lvl1pPr>
            <a:lvl2pPr marL="742950" indent="-285750">
              <a:spcBef>
                <a:spcPct val="20000"/>
              </a:spcBef>
              <a:buFont typeface="Arial" charset="0"/>
              <a:buChar char="●"/>
              <a:defRPr sz="1300">
                <a:solidFill>
                  <a:schemeClr val="tx2"/>
                </a:solidFill>
                <a:latin typeface="Futura Book" charset="0"/>
                <a:ea typeface="ＭＳ Ｐゴシック" charset="-128"/>
                <a:cs typeface="Futura Book" charset="0"/>
              </a:defRPr>
            </a:lvl2pPr>
            <a:lvl3pPr marL="1143000" indent="-228600">
              <a:spcBef>
                <a:spcPct val="20000"/>
              </a:spcBef>
              <a:buFont typeface="Arial" charset="0"/>
              <a:buChar char="•"/>
              <a:defRPr sz="1300">
                <a:solidFill>
                  <a:schemeClr val="tx2"/>
                </a:solidFill>
                <a:latin typeface="Futura Book" charset="0"/>
                <a:ea typeface="ＭＳ Ｐゴシック" charset="-128"/>
                <a:cs typeface="Futura Book" charset="0"/>
              </a:defRPr>
            </a:lvl3pPr>
            <a:lvl4pPr marL="1600200" indent="-228600">
              <a:spcBef>
                <a:spcPct val="20000"/>
              </a:spcBef>
              <a:buFont typeface="Arial" charset="0"/>
              <a:buChar char="–"/>
              <a:defRPr sz="1300">
                <a:solidFill>
                  <a:schemeClr val="tx2"/>
                </a:solidFill>
                <a:latin typeface="Futura Book" charset="0"/>
                <a:ea typeface="ＭＳ Ｐゴシック" charset="-128"/>
                <a:cs typeface="Futura Book" charset="0"/>
              </a:defRPr>
            </a:lvl4pPr>
            <a:lvl5pPr marL="2057400" indent="-228600">
              <a:spcBef>
                <a:spcPct val="20000"/>
              </a:spcBef>
              <a:buFont typeface="Arial" charset="0"/>
              <a:buChar char="»"/>
              <a:defRPr sz="1300">
                <a:solidFill>
                  <a:schemeClr val="tx2"/>
                </a:solidFill>
                <a:latin typeface="Futura Book" charset="0"/>
                <a:ea typeface="ＭＳ Ｐゴシック" charset="-128"/>
                <a:cs typeface="Futura Book" charset="0"/>
              </a:defRPr>
            </a:lvl5pPr>
            <a:lvl6pPr marL="2514600" indent="-228600" defTabSz="457200" eaLnBrk="0" fontAlgn="base" hangingPunct="0">
              <a:spcBef>
                <a:spcPct val="20000"/>
              </a:spcBef>
              <a:spcAft>
                <a:spcPct val="0"/>
              </a:spcAft>
              <a:buFont typeface="Arial" charset="0"/>
              <a:buChar char="»"/>
              <a:defRPr sz="1300">
                <a:solidFill>
                  <a:schemeClr val="tx2"/>
                </a:solidFill>
                <a:latin typeface="Futura Book" charset="0"/>
                <a:ea typeface="ＭＳ Ｐゴシック" charset="-128"/>
                <a:cs typeface="Futura Book" charset="0"/>
              </a:defRPr>
            </a:lvl6pPr>
            <a:lvl7pPr marL="2971800" indent="-228600" defTabSz="457200" eaLnBrk="0" fontAlgn="base" hangingPunct="0">
              <a:spcBef>
                <a:spcPct val="20000"/>
              </a:spcBef>
              <a:spcAft>
                <a:spcPct val="0"/>
              </a:spcAft>
              <a:buFont typeface="Arial" charset="0"/>
              <a:buChar char="»"/>
              <a:defRPr sz="1300">
                <a:solidFill>
                  <a:schemeClr val="tx2"/>
                </a:solidFill>
                <a:latin typeface="Futura Book" charset="0"/>
                <a:ea typeface="ＭＳ Ｐゴシック" charset="-128"/>
                <a:cs typeface="Futura Book" charset="0"/>
              </a:defRPr>
            </a:lvl7pPr>
            <a:lvl8pPr marL="3429000" indent="-228600" defTabSz="457200" eaLnBrk="0" fontAlgn="base" hangingPunct="0">
              <a:spcBef>
                <a:spcPct val="20000"/>
              </a:spcBef>
              <a:spcAft>
                <a:spcPct val="0"/>
              </a:spcAft>
              <a:buFont typeface="Arial" charset="0"/>
              <a:buChar char="»"/>
              <a:defRPr sz="1300">
                <a:solidFill>
                  <a:schemeClr val="tx2"/>
                </a:solidFill>
                <a:latin typeface="Futura Book" charset="0"/>
                <a:ea typeface="ＭＳ Ｐゴシック" charset="-128"/>
                <a:cs typeface="Futura Book" charset="0"/>
              </a:defRPr>
            </a:lvl8pPr>
            <a:lvl9pPr marL="3886200" indent="-228600" defTabSz="457200" eaLnBrk="0" fontAlgn="base" hangingPunct="0">
              <a:spcBef>
                <a:spcPct val="20000"/>
              </a:spcBef>
              <a:spcAft>
                <a:spcPct val="0"/>
              </a:spcAft>
              <a:buFont typeface="Arial" charset="0"/>
              <a:buChar char="»"/>
              <a:defRPr sz="1300">
                <a:solidFill>
                  <a:schemeClr val="tx2"/>
                </a:solidFill>
                <a:latin typeface="Futura Book" charset="0"/>
                <a:ea typeface="ＭＳ Ｐゴシック" charset="-128"/>
                <a:cs typeface="Futura Book" charset="0"/>
              </a:defRPr>
            </a:lvl9pPr>
          </a:lstStyle>
          <a:p>
            <a:pPr eaLnBrk="1" hangingPunct="1">
              <a:buFontTx/>
              <a:buNone/>
              <a:defRPr/>
            </a:pPr>
            <a:endParaRPr lang="es-ES_tradnl" altLang="en-US" sz="2000" b="1" dirty="0">
              <a:solidFill>
                <a:srgbClr val="662382"/>
              </a:solidFill>
            </a:endParaRPr>
          </a:p>
          <a:p>
            <a:pPr eaLnBrk="1" hangingPunct="1">
              <a:buFontTx/>
              <a:buNone/>
              <a:defRPr/>
            </a:pPr>
            <a:r>
              <a:rPr lang="es-ES_tradnl" altLang="en-US" sz="2000" b="1" dirty="0">
                <a:solidFill>
                  <a:srgbClr val="662382"/>
                </a:solidFill>
                <a:latin typeface="Futura Medium" charset="0"/>
                <a:ea typeface="Futura Medium" charset="0"/>
                <a:cs typeface="Futura Medium" charset="0"/>
              </a:rPr>
              <a:t>Sebastien Korwin (CLP) </a:t>
            </a:r>
            <a:r>
              <a:rPr lang="es-ES_tradnl" altLang="en-US" sz="2000" dirty="0">
                <a:solidFill>
                  <a:srgbClr val="FF0000"/>
                </a:solidFill>
                <a:latin typeface="Futura Medium" charset="0"/>
                <a:ea typeface="Futura Medium" charset="0"/>
                <a:cs typeface="Futura Medium" charset="0"/>
                <a:hlinkClick r:id="rId4"/>
              </a:rPr>
              <a:t>skorwin@climatelawandpolicy.com</a:t>
            </a:r>
            <a:r>
              <a:rPr lang="es-ES_tradnl" altLang="en-US" sz="2000" dirty="0">
                <a:solidFill>
                  <a:srgbClr val="FF0000"/>
                </a:solidFill>
                <a:latin typeface="Futura Medium" charset="0"/>
                <a:ea typeface="Futura Medium" charset="0"/>
                <a:cs typeface="Futura Medium" charset="0"/>
              </a:rPr>
              <a:t> </a:t>
            </a:r>
          </a:p>
          <a:p>
            <a:pPr eaLnBrk="1" hangingPunct="1">
              <a:buFontTx/>
              <a:buNone/>
              <a:defRPr/>
            </a:pPr>
            <a:endParaRPr lang="es-ES_tradnl" altLang="en-US" sz="2000" dirty="0">
              <a:solidFill>
                <a:srgbClr val="FF0000"/>
              </a:solidFill>
              <a:latin typeface="Futura Medium" charset="0"/>
              <a:ea typeface="Futura Medium" charset="0"/>
              <a:cs typeface="Futura Medium" charset="0"/>
            </a:endParaRPr>
          </a:p>
          <a:p>
            <a:pPr eaLnBrk="1" hangingPunct="1">
              <a:buFontTx/>
              <a:buNone/>
              <a:defRPr/>
            </a:pPr>
            <a:endParaRPr lang="es-ES_tradnl" altLang="en-US" sz="2000" dirty="0">
              <a:solidFill>
                <a:srgbClr val="FF0000"/>
              </a:solidFill>
              <a:latin typeface="Futura Medium" charset="0"/>
              <a:ea typeface="Futura Medium" charset="0"/>
              <a:cs typeface="Futura Medium" charset="0"/>
            </a:endParaRPr>
          </a:p>
          <a:p>
            <a:pPr eaLnBrk="1" hangingPunct="1">
              <a:buFontTx/>
              <a:buNone/>
              <a:defRPr/>
            </a:pPr>
            <a:endParaRPr lang="es-ES_tradnl" altLang="en-US" sz="2000" dirty="0">
              <a:solidFill>
                <a:srgbClr val="FF0000"/>
              </a:solidFill>
            </a:endParaRPr>
          </a:p>
          <a:p>
            <a:pPr eaLnBrk="1" hangingPunct="1">
              <a:buFontTx/>
              <a:buNone/>
              <a:defRPr/>
            </a:pPr>
            <a:endParaRPr lang="es-ES_tradnl" altLang="en-US" sz="2000" dirty="0">
              <a:solidFill>
                <a:srgbClr val="FF0000"/>
              </a:solidFill>
            </a:endParaRPr>
          </a:p>
          <a:p>
            <a:pPr algn="ctr" eaLnBrk="1" hangingPunct="1">
              <a:buFontTx/>
              <a:buNone/>
              <a:defRPr/>
            </a:pPr>
            <a:r>
              <a:rPr lang="en-GB" altLang="en-US" sz="2000" b="1" dirty="0">
                <a:latin typeface="Futura Medium" charset="0"/>
                <a:ea typeface="Futura Medium" charset="0"/>
                <a:cs typeface="Futura Medium" charset="0"/>
              </a:rPr>
              <a:t>Website: </a:t>
            </a:r>
          </a:p>
          <a:p>
            <a:pPr algn="ctr" eaLnBrk="1" hangingPunct="1">
              <a:buFontTx/>
              <a:buNone/>
              <a:defRPr/>
            </a:pPr>
            <a:r>
              <a:rPr lang="es-ES_tradnl" altLang="en-US" sz="2000" dirty="0">
                <a:solidFill>
                  <a:srgbClr val="FF0000"/>
                </a:solidFill>
                <a:latin typeface="Futura Medium" charset="0"/>
                <a:ea typeface="Futura Medium" charset="0"/>
                <a:cs typeface="Futura Medium" charset="0"/>
                <a:hlinkClick r:id="rId5"/>
              </a:rPr>
              <a:t>http://climatelawandpolicy.com/</a:t>
            </a:r>
            <a:r>
              <a:rPr lang="es-ES_tradnl" altLang="en-US" sz="2000" dirty="0">
                <a:solidFill>
                  <a:srgbClr val="FF0000"/>
                </a:solidFill>
                <a:latin typeface="Futura Medium" charset="0"/>
                <a:ea typeface="Futura Medium" charset="0"/>
                <a:cs typeface="Futura Medium" charset="0"/>
              </a:rPr>
              <a:t> </a:t>
            </a:r>
          </a:p>
        </p:txBody>
      </p:sp>
      <p:pic>
        <p:nvPicPr>
          <p:cNvPr id="8" name="Picture 7" descr="header.png"/>
          <p:cNvPicPr/>
          <p:nvPr/>
        </p:nvPicPr>
        <p:blipFill>
          <a:blip r:embed="rId6">
            <a:extLst>
              <a:ext uri="{28A0092B-C50C-407E-A947-70E740481C1C}">
                <a14:useLocalDpi xmlns:a14="http://schemas.microsoft.com/office/drawing/2010/main" val="0"/>
              </a:ext>
            </a:extLst>
          </a:blip>
          <a:srcRect/>
          <a:stretch>
            <a:fillRect/>
          </a:stretch>
        </p:blipFill>
        <p:spPr bwMode="auto">
          <a:xfrm>
            <a:off x="6604000" y="0"/>
            <a:ext cx="2540000" cy="1663700"/>
          </a:xfrm>
          <a:prstGeom prst="rect">
            <a:avLst/>
          </a:prstGeom>
          <a:noFill/>
        </p:spPr>
      </p:pic>
    </p:spTree>
    <p:extLst>
      <p:ext uri="{BB962C8B-B14F-4D97-AF65-F5344CB8AC3E}">
        <p14:creationId xmlns:p14="http://schemas.microsoft.com/office/powerpoint/2010/main" val="395058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1" y="355697"/>
            <a:ext cx="4734228" cy="523220"/>
          </a:xfrm>
          <a:prstGeom prst="rect">
            <a:avLst/>
          </a:prstGeom>
          <a:noFill/>
        </p:spPr>
        <p:txBody>
          <a:bodyPr wrap="square" rtlCol="0">
            <a:spAutoFit/>
          </a:bodyPr>
          <a:lstStyle/>
          <a:p>
            <a:r>
              <a:rPr lang="en-US" sz="2800" b="1" dirty="0" err="1">
                <a:solidFill>
                  <a:schemeClr val="accent1"/>
                </a:solidFill>
              </a:rPr>
              <a:t>Aperçu</a:t>
            </a:r>
            <a:r>
              <a:rPr lang="en-US" sz="2800" b="1" dirty="0">
                <a:solidFill>
                  <a:schemeClr val="accent1"/>
                </a:solidFill>
              </a:rPr>
              <a:t> </a:t>
            </a:r>
            <a:r>
              <a:rPr lang="en-US" sz="2800" b="1" dirty="0" err="1">
                <a:solidFill>
                  <a:schemeClr val="accent1"/>
                </a:solidFill>
              </a:rPr>
              <a:t>général</a:t>
            </a:r>
            <a:endParaRPr lang="en-US" sz="2800" b="1" dirty="0">
              <a:solidFill>
                <a:schemeClr val="accent1"/>
              </a:solidFill>
            </a:endParaRPr>
          </a:p>
        </p:txBody>
      </p:sp>
      <p:sp>
        <p:nvSpPr>
          <p:cNvPr id="7" name="Content Placeholder 3"/>
          <p:cNvSpPr>
            <a:spLocks noGrp="1"/>
          </p:cNvSpPr>
          <p:nvPr>
            <p:ph idx="4294967295"/>
          </p:nvPr>
        </p:nvSpPr>
        <p:spPr>
          <a:xfrm>
            <a:off x="-1017431" y="1409163"/>
            <a:ext cx="7658916" cy="4538663"/>
          </a:xfrm>
          <a:extLst/>
        </p:spPr>
        <p:txBody>
          <a:bodyPr/>
          <a:lstStyle/>
          <a:p>
            <a:pPr marL="0" indent="0">
              <a:buFontTx/>
              <a:buNone/>
              <a:defRPr/>
            </a:pPr>
            <a:r>
              <a:rPr lang="es-ES_tradnl" sz="1800" b="1" dirty="0">
                <a:solidFill>
                  <a:schemeClr val="accent1"/>
                </a:solidFill>
                <a:latin typeface="+mn-lt"/>
              </a:rPr>
              <a:t>			</a:t>
            </a:r>
          </a:p>
        </p:txBody>
      </p:sp>
      <p:graphicFrame>
        <p:nvGraphicFramePr>
          <p:cNvPr id="29" name="Diagram 28">
            <a:extLst>
              <a:ext uri="{FF2B5EF4-FFF2-40B4-BE49-F238E27FC236}">
                <a16:creationId xmlns="" xmlns:a16="http://schemas.microsoft.com/office/drawing/2014/main" id="{4CFF6A9B-7212-E544-A2C9-25DAE7085DA8}"/>
              </a:ext>
            </a:extLst>
          </p:cNvPr>
          <p:cNvGraphicFramePr/>
          <p:nvPr>
            <p:extLst>
              <p:ext uri="{D42A27DB-BD31-4B8C-83A1-F6EECF244321}">
                <p14:modId xmlns:p14="http://schemas.microsoft.com/office/powerpoint/2010/main" val="1497381949"/>
              </p:ext>
            </p:extLst>
          </p:nvPr>
        </p:nvGraphicFramePr>
        <p:xfrm>
          <a:off x="914401" y="1146221"/>
          <a:ext cx="7001814" cy="4801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75294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4294967295"/>
          </p:nvPr>
        </p:nvSpPr>
        <p:spPr>
          <a:xfrm>
            <a:off x="512763" y="804863"/>
            <a:ext cx="8123237" cy="4694237"/>
          </a:xfrm>
        </p:spPr>
        <p:txBody>
          <a:bodyPr/>
          <a:lstStyle/>
          <a:p>
            <a:pPr>
              <a:defRPr/>
            </a:pPr>
            <a:endParaRPr lang="es-ES" sz="2000" dirty="0">
              <a:solidFill>
                <a:schemeClr val="tx1"/>
              </a:solidFill>
              <a:latin typeface="+mn-lt"/>
            </a:endParaRPr>
          </a:p>
          <a:p>
            <a:pPr>
              <a:defRPr/>
            </a:pPr>
            <a:endParaRPr lang="es-ES" sz="2000" dirty="0">
              <a:solidFill>
                <a:schemeClr val="tx1"/>
              </a:solidFill>
              <a:latin typeface="+mn-lt"/>
            </a:endParaRPr>
          </a:p>
        </p:txBody>
      </p:sp>
      <p:sp>
        <p:nvSpPr>
          <p:cNvPr id="15" name="TextBox 14"/>
          <p:cNvSpPr txBox="1"/>
          <p:nvPr/>
        </p:nvSpPr>
        <p:spPr>
          <a:xfrm>
            <a:off x="693284" y="350147"/>
            <a:ext cx="7942716" cy="461665"/>
          </a:xfrm>
          <a:prstGeom prst="rect">
            <a:avLst/>
          </a:prstGeom>
          <a:noFill/>
        </p:spPr>
        <p:txBody>
          <a:bodyPr wrap="square" rtlCol="0">
            <a:spAutoFit/>
          </a:bodyPr>
          <a:lstStyle/>
          <a:p>
            <a:r>
              <a:rPr lang="fr-FR" sz="2400" b="1">
                <a:solidFill>
                  <a:schemeClr val="accent1"/>
                </a:solidFill>
              </a:rPr>
              <a:t>Definition de l’approche REDD+ du pays </a:t>
            </a:r>
          </a:p>
        </p:txBody>
      </p:sp>
      <p:sp>
        <p:nvSpPr>
          <p:cNvPr id="7" name="Content Placeholder 3"/>
          <p:cNvSpPr>
            <a:spLocks noGrp="1"/>
          </p:cNvSpPr>
          <p:nvPr>
            <p:ph idx="4294967295"/>
          </p:nvPr>
        </p:nvSpPr>
        <p:spPr>
          <a:xfrm>
            <a:off x="693284" y="656511"/>
            <a:ext cx="7402299" cy="5146972"/>
          </a:xfrm>
          <a:extLst/>
        </p:spPr>
        <p:txBody>
          <a:bodyPr/>
          <a:lstStyle/>
          <a:p>
            <a:pPr marL="0" indent="0">
              <a:buFontTx/>
              <a:buNone/>
              <a:defRPr/>
            </a:pPr>
            <a:r>
              <a:rPr lang="fr-FR" sz="1800" b="1" dirty="0">
                <a:solidFill>
                  <a:schemeClr val="accent1"/>
                </a:solidFill>
                <a:latin typeface="+mn-lt"/>
              </a:rPr>
              <a:t>	</a:t>
            </a:r>
            <a:endParaRPr lang="fr-FR" sz="1600" dirty="0">
              <a:solidFill>
                <a:schemeClr val="tx1"/>
              </a:solidFill>
              <a:latin typeface="+mn-lt"/>
            </a:endParaRPr>
          </a:p>
          <a:p>
            <a:r>
              <a:rPr lang="fr-FR" sz="2000" dirty="0">
                <a:solidFill>
                  <a:schemeClr val="tx1"/>
                </a:solidFill>
                <a:latin typeface="+mn-lt"/>
              </a:rPr>
              <a:t>Les pays ne sont pas tenus de mettre en œuvre </a:t>
            </a:r>
            <a:r>
              <a:rPr lang="fr-FR" sz="2000" b="1" dirty="0">
                <a:solidFill>
                  <a:schemeClr val="tx1"/>
                </a:solidFill>
                <a:latin typeface="+mn-lt"/>
              </a:rPr>
              <a:t>toutes les activités  REDD+ </a:t>
            </a:r>
          </a:p>
          <a:p>
            <a:endParaRPr lang="fr-FR" sz="2000" dirty="0">
              <a:solidFill>
                <a:schemeClr val="tx1"/>
              </a:solidFill>
              <a:latin typeface="+mn-lt"/>
            </a:endParaRPr>
          </a:p>
          <a:p>
            <a:r>
              <a:rPr lang="fr-FR" sz="2000" dirty="0">
                <a:solidFill>
                  <a:schemeClr val="tx1"/>
                </a:solidFill>
                <a:latin typeface="+mn-lt"/>
              </a:rPr>
              <a:t>Les activités REDD+ peuvent se définir selon plusieurs étapes; y compris :</a:t>
            </a:r>
          </a:p>
          <a:p>
            <a:pPr lvl="1"/>
            <a:r>
              <a:rPr lang="fr-FR" sz="2000" dirty="0">
                <a:solidFill>
                  <a:schemeClr val="tx1"/>
                </a:solidFill>
                <a:latin typeface="+mn-lt"/>
              </a:rPr>
              <a:t>Les options stratégiques  (vastes)</a:t>
            </a:r>
          </a:p>
          <a:p>
            <a:pPr lvl="1"/>
            <a:r>
              <a:rPr lang="fr-FR" sz="2000" dirty="0">
                <a:solidFill>
                  <a:schemeClr val="tx1"/>
                </a:solidFill>
                <a:latin typeface="+mn-lt"/>
              </a:rPr>
              <a:t>Politiques et Mesures ou </a:t>
            </a:r>
            <a:r>
              <a:rPr lang="fr-FR" sz="2000" dirty="0" err="1">
                <a:solidFill>
                  <a:schemeClr val="tx1"/>
                </a:solidFill>
                <a:latin typeface="+mn-lt"/>
              </a:rPr>
              <a:t>PaMs</a:t>
            </a:r>
            <a:r>
              <a:rPr lang="fr-FR" sz="2000" dirty="0">
                <a:solidFill>
                  <a:schemeClr val="tx1"/>
                </a:solidFill>
                <a:latin typeface="+mn-lt"/>
              </a:rPr>
              <a:t> (plus spécifiques)</a:t>
            </a:r>
          </a:p>
          <a:p>
            <a:pPr lvl="1"/>
            <a:r>
              <a:rPr lang="fr-FR" sz="2000" dirty="0">
                <a:solidFill>
                  <a:schemeClr val="tx1"/>
                </a:solidFill>
                <a:latin typeface="+mn-lt"/>
              </a:rPr>
              <a:t>Projets (interventions ciblées)</a:t>
            </a:r>
          </a:p>
          <a:p>
            <a:endParaRPr lang="fr-FR" sz="2000" dirty="0">
              <a:solidFill>
                <a:schemeClr val="tx1"/>
              </a:solidFill>
              <a:latin typeface="+mn-lt"/>
            </a:endParaRPr>
          </a:p>
          <a:p>
            <a:r>
              <a:rPr lang="fr-FR" sz="2000" dirty="0">
                <a:solidFill>
                  <a:schemeClr val="tx1"/>
                </a:solidFill>
                <a:latin typeface="+mn-lt"/>
              </a:rPr>
              <a:t>Pour les Parties à la CCNUCC le principal document ou détailler ces activités </a:t>
            </a:r>
            <a:r>
              <a:rPr lang="fr-FR" sz="2000" b="1" dirty="0">
                <a:solidFill>
                  <a:schemeClr val="tx1"/>
                </a:solidFill>
                <a:latin typeface="+mn-lt"/>
              </a:rPr>
              <a:t>est la Stratégie/ Plan d’action National REED+ </a:t>
            </a:r>
          </a:p>
          <a:p>
            <a:pPr marL="0" indent="0">
              <a:buNone/>
            </a:pPr>
            <a:endParaRPr lang="fr-FR" sz="2000" b="1" dirty="0">
              <a:solidFill>
                <a:schemeClr val="tx1"/>
              </a:solidFill>
              <a:latin typeface="+mn-lt"/>
            </a:endParaRPr>
          </a:p>
          <a:p>
            <a:r>
              <a:rPr lang="fr-FR" sz="2000" dirty="0">
                <a:solidFill>
                  <a:schemeClr val="tx1"/>
                </a:solidFill>
                <a:latin typeface="+mn-lt"/>
              </a:rPr>
              <a:t>Développer une Stratégie Nationale REDD+ est une exigence de la CCNUCC mais ce n’est pas le seul document qui présente l’approche REDD+ d’un pays (ERPD)</a:t>
            </a:r>
          </a:p>
        </p:txBody>
      </p:sp>
      <p:pic>
        <p:nvPicPr>
          <p:cNvPr id="5" name="Picture 4">
            <a:extLst>
              <a:ext uri="{FF2B5EF4-FFF2-40B4-BE49-F238E27FC236}">
                <a16:creationId xmlns="" xmlns:a16="http://schemas.microsoft.com/office/drawing/2014/main" id="{3789C7A9-1680-2445-8ED3-A6F86168DAF8}"/>
              </a:ext>
            </a:extLst>
          </p:cNvPr>
          <p:cNvPicPr>
            <a:picLocks noChangeAspect="1"/>
          </p:cNvPicPr>
          <p:nvPr/>
        </p:nvPicPr>
        <p:blipFill>
          <a:blip r:embed="rId3"/>
          <a:stretch>
            <a:fillRect/>
          </a:stretch>
        </p:blipFill>
        <p:spPr>
          <a:xfrm>
            <a:off x="7856907" y="4224579"/>
            <a:ext cx="1049302" cy="1067636"/>
          </a:xfrm>
          <a:prstGeom prst="rect">
            <a:avLst/>
          </a:prstGeom>
        </p:spPr>
      </p:pic>
      <p:pic>
        <p:nvPicPr>
          <p:cNvPr id="8" name="Picture 9" descr="logo_FCPF.jpg">
            <a:extLst>
              <a:ext uri="{FF2B5EF4-FFF2-40B4-BE49-F238E27FC236}">
                <a16:creationId xmlns="" xmlns:a16="http://schemas.microsoft.com/office/drawing/2014/main" id="{66E24A2C-CB38-2346-9126-4A0F62B62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5583" y="5499100"/>
            <a:ext cx="994055" cy="81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86765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4294967295"/>
          </p:nvPr>
        </p:nvSpPr>
        <p:spPr>
          <a:xfrm>
            <a:off x="512763" y="804863"/>
            <a:ext cx="8123237" cy="4694237"/>
          </a:xfrm>
        </p:spPr>
        <p:txBody>
          <a:bodyPr/>
          <a:lstStyle/>
          <a:p>
            <a:pPr>
              <a:defRPr/>
            </a:pPr>
            <a:endParaRPr lang="es-ES" sz="2000" dirty="0">
              <a:solidFill>
                <a:schemeClr val="tx1"/>
              </a:solidFill>
              <a:latin typeface="+mn-lt"/>
            </a:endParaRPr>
          </a:p>
          <a:p>
            <a:pPr>
              <a:defRPr/>
            </a:pPr>
            <a:endParaRPr lang="es-ES" sz="2000" dirty="0">
              <a:solidFill>
                <a:schemeClr val="tx1"/>
              </a:solidFill>
              <a:latin typeface="+mn-lt"/>
            </a:endParaRPr>
          </a:p>
        </p:txBody>
      </p:sp>
      <p:sp>
        <p:nvSpPr>
          <p:cNvPr id="15" name="TextBox 14"/>
          <p:cNvSpPr txBox="1"/>
          <p:nvPr/>
        </p:nvSpPr>
        <p:spPr>
          <a:xfrm>
            <a:off x="472569" y="486302"/>
            <a:ext cx="7942716" cy="461665"/>
          </a:xfrm>
          <a:prstGeom prst="rect">
            <a:avLst/>
          </a:prstGeom>
          <a:noFill/>
        </p:spPr>
        <p:txBody>
          <a:bodyPr wrap="square" rtlCol="0">
            <a:spAutoFit/>
          </a:bodyPr>
          <a:lstStyle/>
          <a:p>
            <a:r>
              <a:rPr lang="fr-FR" sz="2400" b="1">
                <a:solidFill>
                  <a:schemeClr val="accent1"/>
                </a:solidFill>
              </a:rPr>
              <a:t>Les différents types d’interventions REDD+</a:t>
            </a:r>
          </a:p>
        </p:txBody>
      </p:sp>
      <p:sp>
        <p:nvSpPr>
          <p:cNvPr id="7" name="Content Placeholder 3"/>
          <p:cNvSpPr>
            <a:spLocks noGrp="1"/>
          </p:cNvSpPr>
          <p:nvPr>
            <p:ph idx="4294967295"/>
          </p:nvPr>
        </p:nvSpPr>
        <p:spPr>
          <a:xfrm>
            <a:off x="512763" y="723577"/>
            <a:ext cx="7658916" cy="895148"/>
          </a:xfrm>
          <a:extLst/>
        </p:spPr>
        <p:txBody>
          <a:bodyPr/>
          <a:lstStyle/>
          <a:p>
            <a:pPr marL="0" indent="0">
              <a:buFontTx/>
              <a:buNone/>
              <a:defRPr/>
            </a:pPr>
            <a:endParaRPr lang="fr-FR" sz="1800" dirty="0">
              <a:solidFill>
                <a:schemeClr val="tx1"/>
              </a:solidFill>
              <a:latin typeface="+mn-lt"/>
            </a:endParaRPr>
          </a:p>
          <a:p>
            <a:pPr marL="0" indent="0">
              <a:buNone/>
            </a:pPr>
            <a:r>
              <a:rPr lang="fr-FR" sz="1800" dirty="0">
                <a:solidFill>
                  <a:schemeClr val="tx1"/>
                </a:solidFill>
                <a:latin typeface="+mn-lt"/>
              </a:rPr>
              <a:t>Il y a </a:t>
            </a:r>
            <a:r>
              <a:rPr lang="fr-FR" sz="1800" b="1" dirty="0">
                <a:solidFill>
                  <a:schemeClr val="tx1"/>
                </a:solidFill>
                <a:latin typeface="+mn-lt"/>
              </a:rPr>
              <a:t>deux principaux types d’interventions REDD+: </a:t>
            </a:r>
          </a:p>
          <a:p>
            <a:pPr marL="0" indent="0">
              <a:buNone/>
            </a:pPr>
            <a:endParaRPr lang="fr-FR" sz="1800" dirty="0">
              <a:solidFill>
                <a:schemeClr val="tx1"/>
              </a:solidFill>
              <a:latin typeface="+mn-lt"/>
            </a:endParaRPr>
          </a:p>
        </p:txBody>
      </p:sp>
      <p:graphicFrame>
        <p:nvGraphicFramePr>
          <p:cNvPr id="2" name="Diagram 1">
            <a:extLst>
              <a:ext uri="{FF2B5EF4-FFF2-40B4-BE49-F238E27FC236}">
                <a16:creationId xmlns="" xmlns:a16="http://schemas.microsoft.com/office/drawing/2014/main" id="{FC5030EF-E9ED-5640-8DB2-29517BF72985}"/>
              </a:ext>
            </a:extLst>
          </p:cNvPr>
          <p:cNvGraphicFramePr/>
          <p:nvPr>
            <p:extLst>
              <p:ext uri="{D42A27DB-BD31-4B8C-83A1-F6EECF244321}">
                <p14:modId xmlns:p14="http://schemas.microsoft.com/office/powerpoint/2010/main" val="4049988045"/>
              </p:ext>
            </p:extLst>
          </p:nvPr>
        </p:nvGraphicFramePr>
        <p:xfrm>
          <a:off x="343669" y="1618725"/>
          <a:ext cx="8461421" cy="4778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18146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4294967295"/>
          </p:nvPr>
        </p:nvSpPr>
        <p:spPr>
          <a:xfrm>
            <a:off x="512763" y="804863"/>
            <a:ext cx="8123237" cy="4694237"/>
          </a:xfrm>
        </p:spPr>
        <p:txBody>
          <a:bodyPr/>
          <a:lstStyle/>
          <a:p>
            <a:pPr>
              <a:defRPr/>
            </a:pPr>
            <a:endParaRPr lang="es-ES" sz="2000" dirty="0">
              <a:solidFill>
                <a:schemeClr val="tx1"/>
              </a:solidFill>
              <a:latin typeface="+mn-lt"/>
            </a:endParaRPr>
          </a:p>
          <a:p>
            <a:pPr>
              <a:defRPr/>
            </a:pPr>
            <a:endParaRPr lang="es-ES" sz="2000" dirty="0">
              <a:solidFill>
                <a:schemeClr val="tx1"/>
              </a:solidFill>
              <a:latin typeface="+mn-lt"/>
            </a:endParaRPr>
          </a:p>
        </p:txBody>
      </p:sp>
      <p:sp>
        <p:nvSpPr>
          <p:cNvPr id="15" name="TextBox 14"/>
          <p:cNvSpPr txBox="1"/>
          <p:nvPr/>
        </p:nvSpPr>
        <p:spPr>
          <a:xfrm>
            <a:off x="329784" y="499229"/>
            <a:ext cx="8654178" cy="1569660"/>
          </a:xfrm>
          <a:prstGeom prst="rect">
            <a:avLst/>
          </a:prstGeom>
          <a:noFill/>
        </p:spPr>
        <p:txBody>
          <a:bodyPr wrap="square" rtlCol="0">
            <a:spAutoFit/>
          </a:bodyPr>
          <a:lstStyle/>
          <a:p>
            <a:r>
              <a:rPr lang="fr-FR" sz="3200" b="1" dirty="0">
                <a:solidFill>
                  <a:schemeClr val="accent1"/>
                </a:solidFill>
              </a:rPr>
              <a:t>Les différents types d’interventions  REDD+: les implications pour les garanties REDD+  </a:t>
            </a:r>
          </a:p>
        </p:txBody>
      </p:sp>
      <p:sp>
        <p:nvSpPr>
          <p:cNvPr id="7" name="Content Placeholder 3"/>
          <p:cNvSpPr>
            <a:spLocks noGrp="1"/>
          </p:cNvSpPr>
          <p:nvPr>
            <p:ph idx="4294967295"/>
          </p:nvPr>
        </p:nvSpPr>
        <p:spPr>
          <a:xfrm>
            <a:off x="693284" y="1366232"/>
            <a:ext cx="6307123" cy="4835525"/>
          </a:xfrm>
          <a:extLst/>
        </p:spPr>
        <p:txBody>
          <a:bodyPr/>
          <a:lstStyle/>
          <a:p>
            <a:endParaRPr lang="fr-FR" sz="2000" dirty="0">
              <a:solidFill>
                <a:schemeClr val="tx1"/>
              </a:solidFill>
            </a:endParaRPr>
          </a:p>
          <a:p>
            <a:endParaRPr lang="fr-FR" sz="2000" dirty="0">
              <a:solidFill>
                <a:schemeClr val="tx1"/>
              </a:solidFill>
            </a:endParaRPr>
          </a:p>
          <a:p>
            <a:pPr algn="just"/>
            <a:endParaRPr lang="fr-FR" sz="2000" dirty="0" smtClean="0">
              <a:solidFill>
                <a:schemeClr val="tx1"/>
              </a:solidFill>
              <a:latin typeface="+mn-lt"/>
            </a:endParaRPr>
          </a:p>
          <a:p>
            <a:pPr algn="just"/>
            <a:r>
              <a:rPr lang="fr-FR" sz="2000" dirty="0" smtClean="0">
                <a:solidFill>
                  <a:schemeClr val="tx1"/>
                </a:solidFill>
                <a:latin typeface="+mn-lt"/>
              </a:rPr>
              <a:t>Quelle </a:t>
            </a:r>
            <a:r>
              <a:rPr lang="fr-FR" sz="2000" dirty="0">
                <a:solidFill>
                  <a:schemeClr val="tx1"/>
                </a:solidFill>
                <a:latin typeface="+mn-lt"/>
              </a:rPr>
              <a:t>que soit l’approche REDD+ ou l’échelle d’exécution choisie (politique, projet, une combinaison des deux), les pays </a:t>
            </a:r>
            <a:r>
              <a:rPr lang="fr-FR" sz="2000" b="1" dirty="0">
                <a:solidFill>
                  <a:schemeClr val="tx1"/>
                </a:solidFill>
                <a:latin typeface="+mn-lt"/>
              </a:rPr>
              <a:t>doivent </a:t>
            </a:r>
            <a:r>
              <a:rPr lang="fr-FR" sz="2000" b="1" dirty="0" smtClean="0">
                <a:solidFill>
                  <a:schemeClr val="tx1"/>
                </a:solidFill>
                <a:latin typeface="+mn-lt"/>
              </a:rPr>
              <a:t>s’assurer </a:t>
            </a:r>
            <a:r>
              <a:rPr lang="fr-FR" sz="2000" b="1" dirty="0">
                <a:solidFill>
                  <a:schemeClr val="tx1"/>
                </a:solidFill>
                <a:latin typeface="+mn-lt"/>
              </a:rPr>
              <a:t>que leurs activités REDD+ soient en conformité </a:t>
            </a:r>
            <a:r>
              <a:rPr lang="fr-FR" sz="2000" dirty="0">
                <a:solidFill>
                  <a:schemeClr val="tx1"/>
                </a:solidFill>
                <a:latin typeface="+mn-lt"/>
              </a:rPr>
              <a:t>avec les garanties de Cancun.</a:t>
            </a:r>
          </a:p>
          <a:p>
            <a:pPr algn="just"/>
            <a:endParaRPr lang="fr-FR" sz="2000" dirty="0">
              <a:solidFill>
                <a:schemeClr val="tx1"/>
              </a:solidFill>
              <a:latin typeface="+mn-lt"/>
            </a:endParaRPr>
          </a:p>
          <a:p>
            <a:pPr algn="just"/>
            <a:r>
              <a:rPr lang="fr-FR" sz="2000" dirty="0">
                <a:solidFill>
                  <a:schemeClr val="tx1"/>
                </a:solidFill>
                <a:latin typeface="+mn-lt"/>
              </a:rPr>
              <a:t>Cela veut dire que les pays devront définir </a:t>
            </a:r>
            <a:r>
              <a:rPr lang="fr-FR" sz="2000" b="1" dirty="0">
                <a:solidFill>
                  <a:schemeClr val="tx1"/>
                </a:solidFill>
                <a:latin typeface="+mn-lt"/>
              </a:rPr>
              <a:t>COMMENT assurer la conformité par rapport aux sauvegardes</a:t>
            </a:r>
            <a:r>
              <a:rPr lang="fr-FR" sz="2000" dirty="0">
                <a:solidFill>
                  <a:schemeClr val="tx1"/>
                </a:solidFill>
                <a:latin typeface="+mn-lt"/>
              </a:rPr>
              <a:t> </a:t>
            </a:r>
            <a:r>
              <a:rPr lang="fr-FR" sz="2000" dirty="0" smtClean="0">
                <a:solidFill>
                  <a:schemeClr val="tx1"/>
                </a:solidFill>
                <a:latin typeface="+mn-lt"/>
              </a:rPr>
              <a:t>lors de </a:t>
            </a:r>
            <a:r>
              <a:rPr lang="fr-FR" sz="2000" dirty="0">
                <a:solidFill>
                  <a:schemeClr val="tx1"/>
                </a:solidFill>
                <a:latin typeface="+mn-lt"/>
              </a:rPr>
              <a:t>la mise en œuvre de leurs activités REDD+.</a:t>
            </a:r>
          </a:p>
          <a:p>
            <a:pPr marL="0" indent="0">
              <a:buFontTx/>
              <a:buNone/>
              <a:defRPr/>
            </a:pPr>
            <a:endParaRPr lang="fr-FR" sz="1600" dirty="0">
              <a:solidFill>
                <a:schemeClr val="tx1"/>
              </a:solidFill>
              <a:latin typeface="+mn-lt"/>
            </a:endParaRPr>
          </a:p>
        </p:txBody>
      </p:sp>
      <p:pic>
        <p:nvPicPr>
          <p:cNvPr id="8" name="Picture 2" descr="fix-the-problem.jpg">
            <a:extLst>
              <a:ext uri="{FF2B5EF4-FFF2-40B4-BE49-F238E27FC236}">
                <a16:creationId xmlns="" xmlns:a16="http://schemas.microsoft.com/office/drawing/2014/main" id="{01F73FAE-F03E-8546-BB11-A605729432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5608" y="4477812"/>
            <a:ext cx="1798354" cy="204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7100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137930"/>
            <a:ext cx="8229600" cy="1143000"/>
          </a:xfrm>
        </p:spPr>
        <p:txBody>
          <a:bodyPr/>
          <a:lstStyle/>
          <a:p>
            <a:pPr>
              <a:defRPr/>
            </a:pPr>
            <a:r>
              <a:rPr lang="en-US" dirty="0">
                <a:solidFill>
                  <a:schemeClr val="accent1"/>
                </a:solidFill>
              </a:rPr>
              <a:t> </a:t>
            </a:r>
            <a:r>
              <a:rPr lang="fr-FR" sz="2800" dirty="0" smtClean="0">
                <a:solidFill>
                  <a:schemeClr val="accent1"/>
                </a:solidFill>
                <a:latin typeface="+mn-lt"/>
              </a:rPr>
              <a:t>Liens entre les exigences de la  CCNUCC et celles du FCPF en termes de sauvegardes </a:t>
            </a:r>
            <a:endParaRPr lang="fr-FR" sz="2800" dirty="0">
              <a:solidFill>
                <a:schemeClr val="accent1"/>
              </a:solidFill>
              <a:latin typeface="+mn-lt"/>
            </a:endParaRPr>
          </a:p>
        </p:txBody>
      </p:sp>
      <p:sp>
        <p:nvSpPr>
          <p:cNvPr id="3" name="Content Placeholder 2"/>
          <p:cNvSpPr>
            <a:spLocks noGrp="1"/>
          </p:cNvSpPr>
          <p:nvPr>
            <p:ph idx="1"/>
          </p:nvPr>
        </p:nvSpPr>
        <p:spPr>
          <a:xfrm>
            <a:off x="444499" y="1417638"/>
            <a:ext cx="8229600" cy="4843462"/>
          </a:xfrm>
        </p:spPr>
        <p:txBody>
          <a:bodyPr/>
          <a:lstStyle/>
          <a:p>
            <a:pPr marL="0" indent="0">
              <a:buFontTx/>
              <a:buNone/>
              <a:defRPr/>
            </a:pPr>
            <a:endParaRPr lang="en-US" sz="1400" dirty="0">
              <a:solidFill>
                <a:srgbClr val="000000"/>
              </a:solidFill>
            </a:endParaRPr>
          </a:p>
          <a:p>
            <a:pPr marL="0" indent="0">
              <a:buFontTx/>
              <a:buNone/>
              <a:defRPr/>
            </a:pPr>
            <a:endParaRPr lang="en-US" sz="1400" dirty="0">
              <a:solidFill>
                <a:srgbClr val="000000"/>
              </a:solidFill>
            </a:endParaRPr>
          </a:p>
          <a:p>
            <a:pPr marL="0" indent="0">
              <a:buFontTx/>
              <a:buNone/>
              <a:defRPr/>
            </a:pPr>
            <a:endParaRPr lang="en-US" sz="1400" dirty="0">
              <a:solidFill>
                <a:srgbClr val="000000"/>
              </a:solidFill>
            </a:endParaRPr>
          </a:p>
          <a:p>
            <a:pPr>
              <a:defRPr/>
            </a:pPr>
            <a:endParaRPr lang="en-US" sz="1400" dirty="0">
              <a:solidFill>
                <a:srgbClr val="000000"/>
              </a:solidFill>
            </a:endParaRPr>
          </a:p>
          <a:p>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121976139"/>
              </p:ext>
            </p:extLst>
          </p:nvPr>
        </p:nvGraphicFramePr>
        <p:xfrm>
          <a:off x="444499" y="2423931"/>
          <a:ext cx="8353736" cy="4279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C0929173-06CB-C340-86DB-AC5C23778E40}"/>
              </a:ext>
            </a:extLst>
          </p:cNvPr>
          <p:cNvPicPr>
            <a:picLocks noChangeAspect="1"/>
          </p:cNvPicPr>
          <p:nvPr/>
        </p:nvPicPr>
        <p:blipFill>
          <a:blip r:embed="rId8"/>
          <a:stretch>
            <a:fillRect/>
          </a:stretch>
        </p:blipFill>
        <p:spPr>
          <a:xfrm>
            <a:off x="1507332" y="1280930"/>
            <a:ext cx="1086337" cy="1105318"/>
          </a:xfrm>
          <a:prstGeom prst="rect">
            <a:avLst/>
          </a:prstGeom>
        </p:spPr>
      </p:pic>
      <p:pic>
        <p:nvPicPr>
          <p:cNvPr id="6" name="Picture 9" descr="logo_FCPF.jpg">
            <a:extLst>
              <a:ext uri="{FF2B5EF4-FFF2-40B4-BE49-F238E27FC236}">
                <a16:creationId xmlns="" xmlns:a16="http://schemas.microsoft.com/office/drawing/2014/main" id="{CDEA52B8-2E4A-BD4A-9BBE-6757CF3A46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1391" y="1379955"/>
            <a:ext cx="1206378" cy="98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78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4294967295"/>
          </p:nvPr>
        </p:nvSpPr>
        <p:spPr>
          <a:xfrm>
            <a:off x="512763" y="804863"/>
            <a:ext cx="8123237" cy="4694237"/>
          </a:xfrm>
        </p:spPr>
        <p:txBody>
          <a:bodyPr/>
          <a:lstStyle/>
          <a:p>
            <a:pPr>
              <a:defRPr/>
            </a:pPr>
            <a:endParaRPr lang="es-ES" sz="2000" dirty="0">
              <a:solidFill>
                <a:schemeClr val="tx1"/>
              </a:solidFill>
              <a:latin typeface="+mn-lt"/>
            </a:endParaRPr>
          </a:p>
          <a:p>
            <a:pPr>
              <a:defRPr/>
            </a:pPr>
            <a:endParaRPr lang="es-ES" sz="2000" dirty="0">
              <a:solidFill>
                <a:schemeClr val="tx1"/>
              </a:solidFill>
              <a:latin typeface="+mn-lt"/>
            </a:endParaRPr>
          </a:p>
        </p:txBody>
      </p:sp>
      <p:sp>
        <p:nvSpPr>
          <p:cNvPr id="15" name="TextBox 14"/>
          <p:cNvSpPr txBox="1"/>
          <p:nvPr/>
        </p:nvSpPr>
        <p:spPr>
          <a:xfrm>
            <a:off x="603023" y="574030"/>
            <a:ext cx="7942716" cy="830997"/>
          </a:xfrm>
          <a:prstGeom prst="rect">
            <a:avLst/>
          </a:prstGeom>
          <a:noFill/>
        </p:spPr>
        <p:txBody>
          <a:bodyPr wrap="square" rtlCol="0">
            <a:spAutoFit/>
          </a:bodyPr>
          <a:lstStyle/>
          <a:p>
            <a:r>
              <a:rPr lang="fr-FR" sz="2400" b="1" dirty="0" smtClean="0">
                <a:solidFill>
                  <a:schemeClr val="accent1"/>
                </a:solidFill>
              </a:rPr>
              <a:t>Quelle est la meilleure façon d’assurer la conformité avec les sauvegardes?</a:t>
            </a:r>
            <a:endParaRPr lang="fr-FR" sz="2400" b="1" dirty="0">
              <a:solidFill>
                <a:schemeClr val="accent1"/>
              </a:solidFill>
            </a:endParaRPr>
          </a:p>
        </p:txBody>
      </p:sp>
      <p:sp>
        <p:nvSpPr>
          <p:cNvPr id="7" name="Content Placeholder 3"/>
          <p:cNvSpPr>
            <a:spLocks noGrp="1"/>
          </p:cNvSpPr>
          <p:nvPr>
            <p:ph idx="4294967295"/>
          </p:nvPr>
        </p:nvSpPr>
        <p:spPr>
          <a:xfrm>
            <a:off x="744923" y="1635860"/>
            <a:ext cx="7658916" cy="3953040"/>
          </a:xfrm>
          <a:extLst/>
        </p:spPr>
        <p:txBody>
          <a:bodyPr/>
          <a:lstStyle/>
          <a:p>
            <a:pPr marL="0" indent="0">
              <a:buFontTx/>
              <a:buNone/>
              <a:defRPr/>
            </a:pPr>
            <a:endParaRPr lang="en-US" sz="1800" dirty="0">
              <a:solidFill>
                <a:schemeClr val="tx1"/>
              </a:solidFill>
              <a:latin typeface="+mn-lt"/>
            </a:endParaRPr>
          </a:p>
          <a:p>
            <a:pPr algn="just"/>
            <a:r>
              <a:rPr lang="fr-FR" sz="2000" dirty="0" smtClean="0">
                <a:solidFill>
                  <a:schemeClr val="tx1"/>
                </a:solidFill>
                <a:latin typeface="+mn-lt"/>
              </a:rPr>
              <a:t>Il n’existe pas de modèle uniforme à adopter pour assurer la conformité avec les sauvegardes, toute mesure de conformité devra surement être adaptée a l’approche REDD+ et le type d’intervention</a:t>
            </a:r>
            <a:r>
              <a:rPr lang="en-US" sz="2000" dirty="0" smtClean="0">
                <a:solidFill>
                  <a:schemeClr val="tx1"/>
                </a:solidFill>
                <a:latin typeface="+mn-lt"/>
              </a:rPr>
              <a:t>. </a:t>
            </a:r>
            <a:endParaRPr lang="en-US" sz="2000" dirty="0">
              <a:solidFill>
                <a:schemeClr val="tx1"/>
              </a:solidFill>
              <a:latin typeface="+mn-lt"/>
            </a:endParaRPr>
          </a:p>
          <a:p>
            <a:pPr marL="0" indent="0" algn="just">
              <a:buNone/>
            </a:pPr>
            <a:endParaRPr lang="en-US" sz="2000" dirty="0">
              <a:solidFill>
                <a:schemeClr val="tx1"/>
              </a:solidFill>
              <a:latin typeface="+mn-lt"/>
            </a:endParaRPr>
          </a:p>
          <a:p>
            <a:pPr algn="just"/>
            <a:endParaRPr lang="en-US" sz="2000" dirty="0">
              <a:solidFill>
                <a:schemeClr val="tx1"/>
              </a:solidFill>
              <a:latin typeface="+mn-lt"/>
            </a:endParaRPr>
          </a:p>
          <a:p>
            <a:pPr algn="just"/>
            <a:endParaRPr lang="en-US" sz="2000" dirty="0">
              <a:solidFill>
                <a:schemeClr val="tx1"/>
              </a:solidFill>
              <a:latin typeface="+mn-lt"/>
            </a:endParaRPr>
          </a:p>
          <a:p>
            <a:pPr algn="just"/>
            <a:endParaRPr lang="en-US" sz="2000" dirty="0">
              <a:solidFill>
                <a:schemeClr val="tx1"/>
              </a:solidFill>
              <a:latin typeface="+mn-lt"/>
            </a:endParaRPr>
          </a:p>
          <a:p>
            <a:pPr marL="0" indent="0" algn="just">
              <a:buNone/>
            </a:pPr>
            <a:endParaRPr lang="en-US" sz="2000" dirty="0">
              <a:solidFill>
                <a:schemeClr val="tx1"/>
              </a:solidFill>
              <a:latin typeface="+mn-lt"/>
            </a:endParaRPr>
          </a:p>
          <a:p>
            <a:pPr marL="0" indent="0" algn="just">
              <a:buNone/>
            </a:pPr>
            <a:endParaRPr lang="en-US" sz="2000" dirty="0">
              <a:solidFill>
                <a:schemeClr val="tx1"/>
              </a:solidFill>
              <a:latin typeface="+mn-lt"/>
            </a:endParaRPr>
          </a:p>
        </p:txBody>
      </p:sp>
      <p:pic>
        <p:nvPicPr>
          <p:cNvPr id="2" name="Picture 1">
            <a:extLst>
              <a:ext uri="{FF2B5EF4-FFF2-40B4-BE49-F238E27FC236}">
                <a16:creationId xmlns="" xmlns:a16="http://schemas.microsoft.com/office/drawing/2014/main" id="{A8D9E48A-11CB-7045-AB05-CF68E5695A29}"/>
              </a:ext>
            </a:extLst>
          </p:cNvPr>
          <p:cNvPicPr>
            <a:picLocks noChangeAspect="1"/>
          </p:cNvPicPr>
          <p:nvPr/>
        </p:nvPicPr>
        <p:blipFill>
          <a:blip r:embed="rId3"/>
          <a:stretch>
            <a:fillRect/>
          </a:stretch>
        </p:blipFill>
        <p:spPr>
          <a:xfrm>
            <a:off x="2521996" y="3321002"/>
            <a:ext cx="3007361" cy="1982795"/>
          </a:xfrm>
          <a:prstGeom prst="rect">
            <a:avLst/>
          </a:prstGeom>
        </p:spPr>
      </p:pic>
      <p:cxnSp>
        <p:nvCxnSpPr>
          <p:cNvPr id="4" name="Straight Connector 3">
            <a:extLst>
              <a:ext uri="{FF2B5EF4-FFF2-40B4-BE49-F238E27FC236}">
                <a16:creationId xmlns="" xmlns:a16="http://schemas.microsoft.com/office/drawing/2014/main" id="{0DBD567E-E3A0-BC4A-B865-089C82F4FF8C}"/>
              </a:ext>
            </a:extLst>
          </p:cNvPr>
          <p:cNvCxnSpPr>
            <a:cxnSpLocks/>
          </p:cNvCxnSpPr>
          <p:nvPr/>
        </p:nvCxnSpPr>
        <p:spPr>
          <a:xfrm>
            <a:off x="2521996" y="3387569"/>
            <a:ext cx="3132859" cy="19178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 xmlns:a16="http://schemas.microsoft.com/office/drawing/2014/main" id="{FD3B8915-A310-0C44-8A2E-0B94F2A68D18}"/>
              </a:ext>
            </a:extLst>
          </p:cNvPr>
          <p:cNvCxnSpPr>
            <a:cxnSpLocks/>
          </p:cNvCxnSpPr>
          <p:nvPr/>
        </p:nvCxnSpPr>
        <p:spPr>
          <a:xfrm flipV="1">
            <a:off x="2459246" y="3387569"/>
            <a:ext cx="3098515" cy="205499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8527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4294967295"/>
          </p:nvPr>
        </p:nvSpPr>
        <p:spPr>
          <a:xfrm>
            <a:off x="512763" y="804863"/>
            <a:ext cx="8123237" cy="4694237"/>
          </a:xfrm>
        </p:spPr>
        <p:txBody>
          <a:bodyPr/>
          <a:lstStyle/>
          <a:p>
            <a:pPr>
              <a:defRPr/>
            </a:pPr>
            <a:endParaRPr lang="es-ES" sz="2000" dirty="0">
              <a:solidFill>
                <a:schemeClr val="tx1"/>
              </a:solidFill>
              <a:latin typeface="+mn-lt"/>
            </a:endParaRPr>
          </a:p>
          <a:p>
            <a:pPr>
              <a:defRPr/>
            </a:pPr>
            <a:endParaRPr lang="es-ES" sz="2000" dirty="0">
              <a:solidFill>
                <a:schemeClr val="tx1"/>
              </a:solidFill>
              <a:latin typeface="+mn-lt"/>
            </a:endParaRPr>
          </a:p>
        </p:txBody>
      </p:sp>
      <p:sp>
        <p:nvSpPr>
          <p:cNvPr id="15" name="TextBox 14"/>
          <p:cNvSpPr txBox="1"/>
          <p:nvPr/>
        </p:nvSpPr>
        <p:spPr>
          <a:xfrm>
            <a:off x="194872" y="574030"/>
            <a:ext cx="8559383" cy="1200329"/>
          </a:xfrm>
          <a:prstGeom prst="rect">
            <a:avLst/>
          </a:prstGeom>
          <a:noFill/>
        </p:spPr>
        <p:txBody>
          <a:bodyPr wrap="square" rtlCol="0">
            <a:spAutoFit/>
          </a:bodyPr>
          <a:lstStyle/>
          <a:p>
            <a:r>
              <a:rPr lang="fr-FR" sz="2400" b="1" dirty="0" smtClean="0">
                <a:solidFill>
                  <a:schemeClr val="accent1"/>
                </a:solidFill>
              </a:rPr>
              <a:t>Les meilleures pratiques pouvant assurer la conformité avec les sauvegardes pendant la mise en œuvre des activités du REDD+  </a:t>
            </a:r>
            <a:endParaRPr lang="fr-FR" sz="2400" b="1" dirty="0">
              <a:solidFill>
                <a:schemeClr val="accent1"/>
              </a:solidFill>
            </a:endParaRPr>
          </a:p>
        </p:txBody>
      </p:sp>
      <p:sp>
        <p:nvSpPr>
          <p:cNvPr id="10" name="Content Placeholder 3"/>
          <p:cNvSpPr>
            <a:spLocks noGrp="1"/>
          </p:cNvSpPr>
          <p:nvPr>
            <p:ph idx="4294967295"/>
          </p:nvPr>
        </p:nvSpPr>
        <p:spPr>
          <a:xfrm>
            <a:off x="541320" y="1783830"/>
            <a:ext cx="7658916" cy="3828060"/>
          </a:xfrm>
          <a:extLst/>
        </p:spPr>
        <p:txBody>
          <a:bodyPr/>
          <a:lstStyle/>
          <a:p>
            <a:pPr marL="0" indent="0" algn="just">
              <a:buFontTx/>
              <a:buNone/>
              <a:defRPr/>
            </a:pPr>
            <a:endParaRPr lang="en-US" sz="1600" dirty="0">
              <a:solidFill>
                <a:schemeClr val="tx1"/>
              </a:solidFill>
              <a:latin typeface="+mn-lt"/>
            </a:endParaRPr>
          </a:p>
          <a:p>
            <a:pPr marL="342900" lvl="1" indent="-342900" algn="just">
              <a:buSzPct val="100000"/>
              <a:buBlip>
                <a:blip r:embed="rId3"/>
              </a:buBlip>
            </a:pPr>
            <a:r>
              <a:rPr lang="fr-FR" sz="2000" dirty="0" smtClean="0">
                <a:solidFill>
                  <a:schemeClr val="tx1"/>
                </a:solidFill>
                <a:latin typeface="+mn-lt"/>
              </a:rPr>
              <a:t>Bien qu'il n’existe aucun modèle pour assurer la conformité avec les sauvegardes, ce que plusieurs pays engagés dans le  processus REDD+ ont de commun est le fait qu’ils s’efforcent  tous:</a:t>
            </a:r>
          </a:p>
          <a:p>
            <a:pPr marL="342900" lvl="1" indent="-342900" algn="just">
              <a:buSzPct val="100000"/>
              <a:buBlip>
                <a:blip r:embed="rId3"/>
              </a:buBlip>
            </a:pPr>
            <a:endParaRPr lang="en-US" sz="2000" dirty="0">
              <a:solidFill>
                <a:schemeClr val="tx1"/>
              </a:solidFill>
              <a:latin typeface="+mn-lt"/>
            </a:endParaRPr>
          </a:p>
        </p:txBody>
      </p:sp>
      <p:grpSp>
        <p:nvGrpSpPr>
          <p:cNvPr id="5" name="Group 4">
            <a:extLst>
              <a:ext uri="{FF2B5EF4-FFF2-40B4-BE49-F238E27FC236}">
                <a16:creationId xmlns="" xmlns:a16="http://schemas.microsoft.com/office/drawing/2014/main" id="{E594E995-3821-2342-86B5-4761D702FF30}"/>
              </a:ext>
            </a:extLst>
          </p:cNvPr>
          <p:cNvGrpSpPr/>
          <p:nvPr/>
        </p:nvGrpSpPr>
        <p:grpSpPr>
          <a:xfrm>
            <a:off x="725027" y="3461436"/>
            <a:ext cx="7474521" cy="1121059"/>
            <a:chOff x="0" y="283919"/>
            <a:chExt cx="7298028" cy="585000"/>
          </a:xfrm>
        </p:grpSpPr>
        <p:sp>
          <p:nvSpPr>
            <p:cNvPr id="7" name="Rounded Rectangle 6">
              <a:extLst>
                <a:ext uri="{FF2B5EF4-FFF2-40B4-BE49-F238E27FC236}">
                  <a16:creationId xmlns="" xmlns:a16="http://schemas.microsoft.com/office/drawing/2014/main" id="{F77D2ABC-3E65-114F-942C-FA53027DED95}"/>
                </a:ext>
              </a:extLst>
            </p:cNvPr>
            <p:cNvSpPr/>
            <p:nvPr/>
          </p:nvSpPr>
          <p:spPr>
            <a:xfrm>
              <a:off x="0" y="283919"/>
              <a:ext cx="7298028" cy="585000"/>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1289E945-0653-AC46-A021-7D293B7375BE}"/>
                </a:ext>
              </a:extLst>
            </p:cNvPr>
            <p:cNvSpPr txBox="1"/>
            <p:nvPr/>
          </p:nvSpPr>
          <p:spPr>
            <a:xfrm>
              <a:off x="28557" y="312475"/>
              <a:ext cx="7240914" cy="556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000" b="1" dirty="0"/>
                <a:t> </a:t>
              </a:r>
              <a:r>
                <a:rPr lang="fr-FR" sz="2000" b="1" dirty="0" smtClean="0"/>
                <a:t>de mettre à profit </a:t>
              </a:r>
              <a:r>
                <a:rPr lang="fr-FR" sz="2000" b="1" kern="1200" dirty="0" smtClean="0"/>
                <a:t>leur système de gouvernance existant  </a:t>
              </a:r>
              <a:endParaRPr lang="fr-FR" sz="2000" b="1" kern="1200" dirty="0"/>
            </a:p>
          </p:txBody>
        </p:sp>
      </p:grpSp>
      <p:grpSp>
        <p:nvGrpSpPr>
          <p:cNvPr id="9" name="Group 8">
            <a:extLst>
              <a:ext uri="{FF2B5EF4-FFF2-40B4-BE49-F238E27FC236}">
                <a16:creationId xmlns="" xmlns:a16="http://schemas.microsoft.com/office/drawing/2014/main" id="{7B8AA7B9-7FD3-6D40-94B4-5FCC41CF0DDB}"/>
              </a:ext>
            </a:extLst>
          </p:cNvPr>
          <p:cNvGrpSpPr/>
          <p:nvPr/>
        </p:nvGrpSpPr>
        <p:grpSpPr>
          <a:xfrm>
            <a:off x="754963" y="4502657"/>
            <a:ext cx="7473830" cy="1488036"/>
            <a:chOff x="0" y="899782"/>
            <a:chExt cx="7298028" cy="685412"/>
          </a:xfrm>
        </p:grpSpPr>
        <p:sp>
          <p:nvSpPr>
            <p:cNvPr id="11" name="Rounded Rectangle 10">
              <a:extLst>
                <a:ext uri="{FF2B5EF4-FFF2-40B4-BE49-F238E27FC236}">
                  <a16:creationId xmlns="" xmlns:a16="http://schemas.microsoft.com/office/drawing/2014/main" id="{834E2F51-157F-3B4E-958D-0DF8B3162B8E}"/>
                </a:ext>
              </a:extLst>
            </p:cNvPr>
            <p:cNvSpPr/>
            <p:nvPr/>
          </p:nvSpPr>
          <p:spPr>
            <a:xfrm>
              <a:off x="0" y="940919"/>
              <a:ext cx="7298028" cy="58500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a:extLst>
                <a:ext uri="{FF2B5EF4-FFF2-40B4-BE49-F238E27FC236}">
                  <a16:creationId xmlns="" xmlns:a16="http://schemas.microsoft.com/office/drawing/2014/main" id="{C2107A97-0DE3-3048-B5CB-E0FB41588200}"/>
                </a:ext>
              </a:extLst>
            </p:cNvPr>
            <p:cNvSpPr txBox="1"/>
            <p:nvPr/>
          </p:nvSpPr>
          <p:spPr>
            <a:xfrm>
              <a:off x="28557" y="899782"/>
              <a:ext cx="7240914" cy="685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defTabSz="1111250">
                <a:lnSpc>
                  <a:spcPct val="90000"/>
                </a:lnSpc>
                <a:spcAft>
                  <a:spcPct val="35000"/>
                </a:spcAft>
              </a:pPr>
              <a:r>
                <a:rPr lang="fr-FR" sz="2000" b="1" dirty="0" smtClean="0"/>
                <a:t>de développer  des </a:t>
              </a:r>
              <a:r>
                <a:rPr lang="fr-FR" sz="2000" b="1" dirty="0"/>
                <a:t>cadres de gestion spécifiques </a:t>
              </a:r>
              <a:r>
                <a:rPr lang="fr-FR" sz="2000" b="1" dirty="0" smtClean="0"/>
                <a:t>a la REDD+  dans le but de combler les lacunes qui existent au niveau de </a:t>
              </a:r>
              <a:r>
                <a:rPr lang="fr-FR" sz="2000" b="1" dirty="0"/>
                <a:t>leur système de gouvernance </a:t>
              </a:r>
              <a:r>
                <a:rPr lang="fr-FR" sz="2000" b="1" dirty="0" smtClean="0"/>
                <a:t>existant</a:t>
              </a:r>
              <a:endParaRPr lang="fr-FR" sz="2000" kern="1200" dirty="0"/>
            </a:p>
          </p:txBody>
        </p:sp>
      </p:grpSp>
    </p:spTree>
    <p:extLst>
      <p:ext uri="{BB962C8B-B14F-4D97-AF65-F5344CB8AC3E}">
        <p14:creationId xmlns:p14="http://schemas.microsoft.com/office/powerpoint/2010/main" val="178787663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4294967295"/>
          </p:nvPr>
        </p:nvSpPr>
        <p:spPr>
          <a:xfrm>
            <a:off x="512763" y="804863"/>
            <a:ext cx="8123237" cy="4694237"/>
          </a:xfrm>
        </p:spPr>
        <p:txBody>
          <a:bodyPr/>
          <a:lstStyle/>
          <a:p>
            <a:pPr>
              <a:defRPr/>
            </a:pPr>
            <a:endParaRPr lang="es-ES" sz="2000" dirty="0">
              <a:solidFill>
                <a:schemeClr val="tx1"/>
              </a:solidFill>
              <a:latin typeface="+mn-lt"/>
            </a:endParaRPr>
          </a:p>
          <a:p>
            <a:pPr>
              <a:defRPr/>
            </a:pPr>
            <a:endParaRPr lang="es-ES" sz="2000" dirty="0">
              <a:solidFill>
                <a:schemeClr val="tx1"/>
              </a:solidFill>
              <a:latin typeface="+mn-lt"/>
            </a:endParaRPr>
          </a:p>
        </p:txBody>
      </p:sp>
      <p:sp>
        <p:nvSpPr>
          <p:cNvPr id="7" name="Content Placeholder 3"/>
          <p:cNvSpPr>
            <a:spLocks noGrp="1"/>
          </p:cNvSpPr>
          <p:nvPr>
            <p:ph idx="4294967295"/>
          </p:nvPr>
        </p:nvSpPr>
        <p:spPr>
          <a:xfrm>
            <a:off x="541320" y="1293057"/>
            <a:ext cx="7658916" cy="4318834"/>
          </a:xfrm>
          <a:extLst/>
        </p:spPr>
        <p:txBody>
          <a:bodyPr/>
          <a:lstStyle/>
          <a:p>
            <a:pPr marL="0" indent="0" algn="just">
              <a:buFontTx/>
              <a:buNone/>
              <a:defRPr/>
            </a:pPr>
            <a:endParaRPr lang="en-US" sz="1600" dirty="0">
              <a:solidFill>
                <a:schemeClr val="tx1"/>
              </a:solidFill>
              <a:latin typeface="+mn-lt"/>
            </a:endParaRPr>
          </a:p>
          <a:p>
            <a:pPr marL="342900" lvl="1" indent="-342900" algn="just">
              <a:buSzPct val="100000"/>
              <a:buBlip>
                <a:blip r:embed="rId3"/>
              </a:buBlip>
            </a:pPr>
            <a:r>
              <a:rPr lang="fr-FR" sz="1800" dirty="0" smtClean="0">
                <a:solidFill>
                  <a:schemeClr val="tx1"/>
                </a:solidFill>
                <a:latin typeface="+mn-lt"/>
              </a:rPr>
              <a:t>Dans le but d’assurer l’applicabilité des sauvegardes dans le pays, les pays entreprennent de </a:t>
            </a:r>
            <a:r>
              <a:rPr lang="fr-FR" sz="1800" b="1" dirty="0" smtClean="0">
                <a:solidFill>
                  <a:schemeClr val="tx1"/>
                </a:solidFill>
                <a:latin typeface="+mn-lt"/>
              </a:rPr>
              <a:t>les intégrer </a:t>
            </a:r>
            <a:r>
              <a:rPr lang="fr-FR" sz="1800" dirty="0" smtClean="0">
                <a:solidFill>
                  <a:schemeClr val="tx1"/>
                </a:solidFill>
                <a:latin typeface="+mn-lt"/>
              </a:rPr>
              <a:t>dans leurs cadres de gouvernance existant et ce, selon la procédure suivante:</a:t>
            </a:r>
          </a:p>
          <a:p>
            <a:pPr marL="742950" lvl="2" indent="-342900" algn="just">
              <a:buSzPct val="100000"/>
            </a:pPr>
            <a:r>
              <a:rPr lang="fr-FR" sz="1800" b="1" dirty="0" smtClean="0">
                <a:solidFill>
                  <a:schemeClr val="tx1"/>
                </a:solidFill>
                <a:latin typeface="+mn-lt"/>
              </a:rPr>
              <a:t>Identification et révision des cadres législatifs et réglementaires </a:t>
            </a:r>
            <a:r>
              <a:rPr lang="fr-FR" sz="1800" dirty="0" smtClean="0">
                <a:solidFill>
                  <a:schemeClr val="tx1"/>
                </a:solidFill>
                <a:latin typeface="+mn-lt"/>
              </a:rPr>
              <a:t>nationaux en vue de rendre les sauvegardes  applicables à l’échelle nationale </a:t>
            </a:r>
          </a:p>
          <a:p>
            <a:pPr marL="742950" lvl="2" indent="-342900" algn="just">
              <a:buSzPct val="100000"/>
            </a:pPr>
            <a:r>
              <a:rPr lang="fr-FR" sz="1800" b="1" dirty="0" smtClean="0">
                <a:solidFill>
                  <a:schemeClr val="tx1"/>
                </a:solidFill>
                <a:latin typeface="+mn-lt"/>
              </a:rPr>
              <a:t>Identification et  évaluation des </a:t>
            </a:r>
            <a:r>
              <a:rPr lang="fr-FR" sz="1800" dirty="0" smtClean="0">
                <a:solidFill>
                  <a:schemeClr val="tx1"/>
                </a:solidFill>
                <a:latin typeface="+mn-lt"/>
              </a:rPr>
              <a:t>institutions chargées de l’application de ces lois et règlements,</a:t>
            </a:r>
          </a:p>
          <a:p>
            <a:pPr marL="742950" lvl="2" indent="-342900" algn="just">
              <a:buSzPct val="100000"/>
            </a:pPr>
            <a:r>
              <a:rPr lang="fr-FR" sz="1800" b="1" dirty="0" smtClean="0">
                <a:solidFill>
                  <a:schemeClr val="tx1"/>
                </a:solidFill>
                <a:latin typeface="+mn-lt"/>
              </a:rPr>
              <a:t>Définition de l’approche à adopter en ce qui concerne les sauvegardes</a:t>
            </a:r>
            <a:r>
              <a:rPr lang="fr-FR" sz="1800" dirty="0" smtClean="0">
                <a:solidFill>
                  <a:schemeClr val="tx1"/>
                </a:solidFill>
                <a:latin typeface="+mn-lt"/>
              </a:rPr>
              <a:t> (i.e. explication de la façon dont la législation et la règlementation pertinentes seront appliquées au niveau des activités REDD+). Ceci peut se faire avec l’élaboration de </a:t>
            </a:r>
            <a:r>
              <a:rPr lang="fr-FR" sz="1800" b="1" dirty="0" smtClean="0">
                <a:solidFill>
                  <a:schemeClr val="tx1"/>
                </a:solidFill>
                <a:latin typeface="+mn-lt"/>
              </a:rPr>
              <a:t>‘directives opérationnelles ’  </a:t>
            </a:r>
            <a:r>
              <a:rPr lang="fr-FR" sz="1800" dirty="0" smtClean="0">
                <a:solidFill>
                  <a:schemeClr val="tx1"/>
                </a:solidFill>
                <a:latin typeface="+mn-lt"/>
              </a:rPr>
              <a:t>pour les institutions et les acteurs responsables.</a:t>
            </a:r>
            <a:endParaRPr lang="fr-FR" sz="1600" dirty="0" smtClean="0">
              <a:solidFill>
                <a:schemeClr val="tx1"/>
              </a:solidFill>
              <a:latin typeface="+mn-lt"/>
            </a:endParaRPr>
          </a:p>
          <a:p>
            <a:pPr algn="just"/>
            <a:endParaRPr lang="en-US" sz="1600" dirty="0">
              <a:solidFill>
                <a:schemeClr val="tx1"/>
              </a:solidFill>
              <a:latin typeface="+mn-lt"/>
            </a:endParaRPr>
          </a:p>
          <a:p>
            <a:pPr algn="just"/>
            <a:endParaRPr lang="en-US" sz="1600" dirty="0">
              <a:solidFill>
                <a:schemeClr val="tx1"/>
              </a:solidFill>
              <a:latin typeface="+mn-lt"/>
            </a:endParaRPr>
          </a:p>
        </p:txBody>
      </p:sp>
      <p:grpSp>
        <p:nvGrpSpPr>
          <p:cNvPr id="5" name="Group 4">
            <a:extLst>
              <a:ext uri="{FF2B5EF4-FFF2-40B4-BE49-F238E27FC236}">
                <a16:creationId xmlns="" xmlns:a16="http://schemas.microsoft.com/office/drawing/2014/main" id="{8C53E51B-011E-544F-B271-AA35C5890466}"/>
              </a:ext>
            </a:extLst>
          </p:cNvPr>
          <p:cNvGrpSpPr/>
          <p:nvPr/>
        </p:nvGrpSpPr>
        <p:grpSpPr>
          <a:xfrm>
            <a:off x="512762" y="499229"/>
            <a:ext cx="7881729" cy="585000"/>
            <a:chOff x="0" y="283919"/>
            <a:chExt cx="7298028" cy="585000"/>
          </a:xfrm>
        </p:grpSpPr>
        <p:sp>
          <p:nvSpPr>
            <p:cNvPr id="8" name="Rounded Rectangle 7">
              <a:extLst>
                <a:ext uri="{FF2B5EF4-FFF2-40B4-BE49-F238E27FC236}">
                  <a16:creationId xmlns="" xmlns:a16="http://schemas.microsoft.com/office/drawing/2014/main" id="{BBC46064-DAE9-9342-880C-FDE541A495E0}"/>
                </a:ext>
              </a:extLst>
            </p:cNvPr>
            <p:cNvSpPr/>
            <p:nvPr/>
          </p:nvSpPr>
          <p:spPr>
            <a:xfrm>
              <a:off x="0" y="283919"/>
              <a:ext cx="7298028" cy="585000"/>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 xmlns:a16="http://schemas.microsoft.com/office/drawing/2014/main" id="{28079621-A3A7-FD49-BA38-3DC0AF26825A}"/>
                </a:ext>
              </a:extLst>
            </p:cNvPr>
            <p:cNvSpPr txBox="1"/>
            <p:nvPr/>
          </p:nvSpPr>
          <p:spPr>
            <a:xfrm>
              <a:off x="28557" y="283919"/>
              <a:ext cx="7240914" cy="556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defTabSz="1111250">
                <a:lnSpc>
                  <a:spcPct val="90000"/>
                </a:lnSpc>
                <a:spcAft>
                  <a:spcPct val="35000"/>
                </a:spcAft>
              </a:pPr>
              <a:r>
                <a:rPr lang="fr-FR" sz="2400" b="1" dirty="0" smtClean="0"/>
                <a:t>Mettre à profit le système de gouvernance existant</a:t>
              </a:r>
              <a:endParaRPr lang="fr-FR" sz="2400" b="1" kern="1200" dirty="0"/>
            </a:p>
          </p:txBody>
        </p:sp>
      </p:grpSp>
    </p:spTree>
    <p:extLst>
      <p:ext uri="{BB962C8B-B14F-4D97-AF65-F5344CB8AC3E}">
        <p14:creationId xmlns:p14="http://schemas.microsoft.com/office/powerpoint/2010/main" val="735139117"/>
      </p:ext>
    </p:extLst>
  </p:cSld>
  <p:clrMapOvr>
    <a:masterClrMapping/>
  </p:clrMapOvr>
  <p:transition spd="slow"/>
</p:sld>
</file>

<file path=ppt/theme/theme1.xml><?xml version="1.0" encoding="utf-8"?>
<a:theme xmlns:a="http://schemas.openxmlformats.org/drawingml/2006/main" name="CLP">
  <a:themeElements>
    <a:clrScheme name="CLP">
      <a:dk1>
        <a:srgbClr val="000000"/>
      </a:dk1>
      <a:lt1>
        <a:sysClr val="window" lastClr="FFFFFF"/>
      </a:lt1>
      <a:dk2>
        <a:srgbClr val="662382"/>
      </a:dk2>
      <a:lt2>
        <a:srgbClr val="FFFFFF"/>
      </a:lt2>
      <a:accent1>
        <a:srgbClr val="662382"/>
      </a:accent1>
      <a:accent2>
        <a:srgbClr val="951B81"/>
      </a:accent2>
      <a:accent3>
        <a:srgbClr val="36A9E0"/>
      </a:accent3>
      <a:accent4>
        <a:srgbClr val="1C1C1C"/>
      </a:accent4>
      <a:accent5>
        <a:srgbClr val="FFFFFF"/>
      </a:accent5>
      <a:accent6>
        <a:srgbClr val="7F7F7F"/>
      </a:accent6>
      <a:hlink>
        <a:srgbClr val="36A9E0"/>
      </a:hlink>
      <a:folHlink>
        <a:srgbClr val="951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CLP.thmx</Template>
  <TotalTime>14555</TotalTime>
  <Words>1354</Words>
  <Application>Microsoft Macintosh PowerPoint</Application>
  <PresentationFormat>On-screen Show (4:3)</PresentationFormat>
  <Paragraphs>143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Futura Book</vt:lpstr>
      <vt:lpstr>Futura Medium</vt:lpstr>
      <vt:lpstr>Helvetica Neue</vt:lpstr>
      <vt:lpstr>ＭＳ Ｐゴシック</vt:lpstr>
      <vt:lpstr>Wingdings</vt:lpstr>
      <vt:lpstr>Arial</vt:lpstr>
      <vt:lpstr>CLP</vt:lpstr>
      <vt:lpstr>PowerPoint Presentation</vt:lpstr>
      <vt:lpstr>PowerPoint Presentation</vt:lpstr>
      <vt:lpstr>PowerPoint Presentation</vt:lpstr>
      <vt:lpstr>PowerPoint Presentation</vt:lpstr>
      <vt:lpstr>PowerPoint Presentation</vt:lpstr>
      <vt:lpstr> Liens entre les exigences de la  CCNUCC et celles du FCPF en termes de sauvegardes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 de votre Attention!  Coordonnées: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Rivera</dc:creator>
  <cp:lastModifiedBy>sebastien</cp:lastModifiedBy>
  <cp:revision>389</cp:revision>
  <dcterms:created xsi:type="dcterms:W3CDTF">2016-03-02T11:34:27Z</dcterms:created>
  <dcterms:modified xsi:type="dcterms:W3CDTF">2018-06-11T22:39:01Z</dcterms:modified>
</cp:coreProperties>
</file>