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15"/>
  </p:notesMasterIdLst>
  <p:sldIdLst>
    <p:sldId id="261" r:id="rId6"/>
    <p:sldId id="262" r:id="rId7"/>
    <p:sldId id="268" r:id="rId8"/>
    <p:sldId id="269" r:id="rId9"/>
    <p:sldId id="263" r:id="rId10"/>
    <p:sldId id="270" r:id="rId11"/>
    <p:sldId id="264" r:id="rId12"/>
    <p:sldId id="267" r:id="rId13"/>
    <p:sldId id="265" r:id="rId1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35" autoAdjust="0"/>
  </p:normalViewPr>
  <p:slideViewPr>
    <p:cSldViewPr>
      <p:cViewPr varScale="1">
        <p:scale>
          <a:sx n="62" d="100"/>
          <a:sy n="62" d="100"/>
        </p:scale>
        <p:origin x="11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B878A3-4370-4AF8-B322-BADEC669AC9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fr-FR"/>
        </a:p>
      </dgm:t>
    </dgm:pt>
    <dgm:pt modelId="{A3082AA7-6615-4219-A3EE-CD14F42320BA}">
      <dgm:prSet phldrT="[Texte]">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fr-FR" dirty="0"/>
            <a:t>Standards  SES REDD+</a:t>
          </a:r>
        </a:p>
        <a:p>
          <a:r>
            <a:rPr lang="fr-FR" dirty="0"/>
            <a:t>RDC</a:t>
          </a:r>
        </a:p>
      </dgm:t>
    </dgm:pt>
    <dgm:pt modelId="{85F84CB1-2D7B-4CAD-A6C6-5EA9628D43BB}" type="parTrans" cxnId="{BC3928AA-469B-4999-8E54-DC3F02530278}">
      <dgm:prSet/>
      <dgm:spPr/>
      <dgm:t>
        <a:bodyPr/>
        <a:lstStyle/>
        <a:p>
          <a:endParaRPr lang="fr-FR"/>
        </a:p>
      </dgm:t>
    </dgm:pt>
    <dgm:pt modelId="{A703BBB1-B183-4883-9E43-0A136826AD95}" type="sibTrans" cxnId="{BC3928AA-469B-4999-8E54-DC3F02530278}">
      <dgm:prSet/>
      <dgm:spPr/>
      <dgm:t>
        <a:bodyPr/>
        <a:lstStyle/>
        <a:p>
          <a:endParaRPr lang="fr-FR"/>
        </a:p>
      </dgm:t>
    </dgm:pt>
    <dgm:pt modelId="{C4215CE0-E815-4A78-BCE5-BBA2494571D4}">
      <dgm:prSet phldrT="[Texte]">
        <dgm:style>
          <a:lnRef idx="1">
            <a:schemeClr val="accent2"/>
          </a:lnRef>
          <a:fillRef idx="3">
            <a:schemeClr val="accent2"/>
          </a:fillRef>
          <a:effectRef idx="2">
            <a:schemeClr val="accent2"/>
          </a:effectRef>
          <a:fontRef idx="minor">
            <a:schemeClr val="lt1"/>
          </a:fontRef>
        </dgm:style>
      </dgm:prSet>
      <dgm:spPr/>
      <dgm:t>
        <a:bodyPr/>
        <a:lstStyle/>
        <a:p>
          <a:r>
            <a:rPr lang="fr-FR" dirty="0"/>
            <a:t>UNFCCC</a:t>
          </a:r>
        </a:p>
      </dgm:t>
    </dgm:pt>
    <dgm:pt modelId="{75C9A46E-4D86-45D9-844C-AC6F3C3808AC}" type="parTrans" cxnId="{0A8A0873-BE9A-49F6-8F0A-DA6E5BE85167}">
      <dgm:prSet/>
      <dgm:spPr/>
      <dgm:t>
        <a:bodyPr/>
        <a:lstStyle/>
        <a:p>
          <a:endParaRPr lang="fr-FR"/>
        </a:p>
      </dgm:t>
    </dgm:pt>
    <dgm:pt modelId="{2AC3988C-A5F1-46E1-95F5-6D97E3E483EF}" type="sibTrans" cxnId="{0A8A0873-BE9A-49F6-8F0A-DA6E5BE85167}">
      <dgm:prSet/>
      <dgm:spPr/>
      <dgm:t>
        <a:bodyPr/>
        <a:lstStyle/>
        <a:p>
          <a:endParaRPr lang="fr-FR"/>
        </a:p>
      </dgm:t>
    </dgm:pt>
    <dgm:pt modelId="{5E79B8BF-4E56-49B3-986D-11F0356ABFCD}">
      <dgm:prSet phldrT="[Texte]"/>
      <dgm:spPr/>
      <dgm:t>
        <a:bodyPr/>
        <a:lstStyle/>
        <a:p>
          <a:r>
            <a:rPr lang="fr-FR" dirty="0"/>
            <a:t>National </a:t>
          </a:r>
          <a:r>
            <a:rPr lang="fr-FR" dirty="0" err="1"/>
            <a:t>Legislation</a:t>
          </a:r>
          <a:endParaRPr lang="fr-FR" dirty="0"/>
        </a:p>
      </dgm:t>
    </dgm:pt>
    <dgm:pt modelId="{B8041AB7-CF6E-4A71-9C34-E5D42247F8DA}" type="parTrans" cxnId="{A1C8E0B5-97BA-42F0-AF2A-E771F4D53ABE}">
      <dgm:prSet/>
      <dgm:spPr/>
      <dgm:t>
        <a:bodyPr/>
        <a:lstStyle/>
        <a:p>
          <a:endParaRPr lang="fr-FR"/>
        </a:p>
      </dgm:t>
    </dgm:pt>
    <dgm:pt modelId="{0E89DCA0-4D17-4D7A-B050-E4AD4F0B22E0}" type="sibTrans" cxnId="{A1C8E0B5-97BA-42F0-AF2A-E771F4D53ABE}">
      <dgm:prSet/>
      <dgm:spPr/>
      <dgm:t>
        <a:bodyPr/>
        <a:lstStyle/>
        <a:p>
          <a:endParaRPr lang="fr-FR"/>
        </a:p>
      </dgm:t>
    </dgm:pt>
    <dgm:pt modelId="{11D5DE47-BE7F-4098-8B60-999E16D90D6B}">
      <dgm:prSet phldrT="[Texte]">
        <dgm:style>
          <a:lnRef idx="1">
            <a:schemeClr val="accent4"/>
          </a:lnRef>
          <a:fillRef idx="3">
            <a:schemeClr val="accent4"/>
          </a:fillRef>
          <a:effectRef idx="2">
            <a:schemeClr val="accent4"/>
          </a:effectRef>
          <a:fontRef idx="minor">
            <a:schemeClr val="lt1"/>
          </a:fontRef>
        </dgm:style>
      </dgm:prSet>
      <dgm:spPr/>
      <dgm:t>
        <a:bodyPr/>
        <a:lstStyle/>
        <a:p>
          <a:r>
            <a:rPr lang="fr-FR" dirty="0" err="1"/>
            <a:t>Partners</a:t>
          </a:r>
          <a:r>
            <a:rPr lang="fr-FR" dirty="0"/>
            <a:t> </a:t>
          </a:r>
        </a:p>
      </dgm:t>
    </dgm:pt>
    <dgm:pt modelId="{86497942-62DF-42FE-8A54-71D834431F35}" type="parTrans" cxnId="{A74E63E7-34FA-4A36-BF6A-E1D260FEC045}">
      <dgm:prSet/>
      <dgm:spPr/>
      <dgm:t>
        <a:bodyPr/>
        <a:lstStyle/>
        <a:p>
          <a:endParaRPr lang="fr-FR"/>
        </a:p>
      </dgm:t>
    </dgm:pt>
    <dgm:pt modelId="{1452802F-65D4-448A-9499-45F9172B7E1B}" type="sibTrans" cxnId="{A74E63E7-34FA-4A36-BF6A-E1D260FEC045}">
      <dgm:prSet/>
      <dgm:spPr/>
      <dgm:t>
        <a:bodyPr/>
        <a:lstStyle/>
        <a:p>
          <a:endParaRPr lang="fr-FR"/>
        </a:p>
      </dgm:t>
    </dgm:pt>
    <dgm:pt modelId="{F8786A71-8F50-41A2-A57E-66BD69377184}" type="pres">
      <dgm:prSet presAssocID="{DAB878A3-4370-4AF8-B322-BADEC669AC90}" presName="cycle" presStyleCnt="0">
        <dgm:presLayoutVars>
          <dgm:chMax val="1"/>
          <dgm:dir/>
          <dgm:animLvl val="ctr"/>
          <dgm:resizeHandles val="exact"/>
        </dgm:presLayoutVars>
      </dgm:prSet>
      <dgm:spPr/>
    </dgm:pt>
    <dgm:pt modelId="{42DCEB74-5B18-4FD9-A539-942769A827F0}" type="pres">
      <dgm:prSet presAssocID="{A3082AA7-6615-4219-A3EE-CD14F42320BA}" presName="centerShape" presStyleLbl="node0" presStyleIdx="0" presStyleCnt="1" custScaleY="102294" custLinFactNeighborY="-1265"/>
      <dgm:spPr/>
    </dgm:pt>
    <dgm:pt modelId="{61C28F7A-C0E6-49A1-8DC9-E197C5CF9A82}" type="pres">
      <dgm:prSet presAssocID="{75C9A46E-4D86-45D9-844C-AC6F3C3808AC}" presName="parTrans" presStyleLbl="bgSibTrans2D1" presStyleIdx="0" presStyleCnt="3"/>
      <dgm:spPr/>
    </dgm:pt>
    <dgm:pt modelId="{443F5BEF-93F2-4FC8-9729-FD5E70AB05E2}" type="pres">
      <dgm:prSet presAssocID="{C4215CE0-E815-4A78-BCE5-BBA2494571D4}" presName="node" presStyleLbl="node1" presStyleIdx="0" presStyleCnt="3">
        <dgm:presLayoutVars>
          <dgm:bulletEnabled val="1"/>
        </dgm:presLayoutVars>
      </dgm:prSet>
      <dgm:spPr/>
    </dgm:pt>
    <dgm:pt modelId="{2F4D428E-DDDD-4DAD-9F8F-93EEFB38C312}" type="pres">
      <dgm:prSet presAssocID="{B8041AB7-CF6E-4A71-9C34-E5D42247F8DA}" presName="parTrans" presStyleLbl="bgSibTrans2D1" presStyleIdx="1" presStyleCnt="3"/>
      <dgm:spPr/>
    </dgm:pt>
    <dgm:pt modelId="{85148CB9-D8A2-46A3-A881-AE322FBAFC89}" type="pres">
      <dgm:prSet presAssocID="{5E79B8BF-4E56-49B3-986D-11F0356ABFCD}" presName="node" presStyleLbl="node1" presStyleIdx="1" presStyleCnt="3">
        <dgm:presLayoutVars>
          <dgm:bulletEnabled val="1"/>
        </dgm:presLayoutVars>
      </dgm:prSet>
      <dgm:spPr/>
    </dgm:pt>
    <dgm:pt modelId="{E8A8CF94-F25A-40D9-B39D-48BC232D3F7F}" type="pres">
      <dgm:prSet presAssocID="{86497942-62DF-42FE-8A54-71D834431F35}" presName="parTrans" presStyleLbl="bgSibTrans2D1" presStyleIdx="2" presStyleCnt="3"/>
      <dgm:spPr/>
    </dgm:pt>
    <dgm:pt modelId="{A2863019-2C3F-4F52-AE43-9B541F2BDB25}" type="pres">
      <dgm:prSet presAssocID="{11D5DE47-BE7F-4098-8B60-999E16D90D6B}" presName="node" presStyleLbl="node1" presStyleIdx="2" presStyleCnt="3">
        <dgm:presLayoutVars>
          <dgm:bulletEnabled val="1"/>
        </dgm:presLayoutVars>
      </dgm:prSet>
      <dgm:spPr/>
    </dgm:pt>
  </dgm:ptLst>
  <dgm:cxnLst>
    <dgm:cxn modelId="{05985712-E0FE-445C-A94D-B38CF1B5952F}" type="presOf" srcId="{5E79B8BF-4E56-49B3-986D-11F0356ABFCD}" destId="{85148CB9-D8A2-46A3-A881-AE322FBAFC89}" srcOrd="0" destOrd="0" presId="urn:microsoft.com/office/officeart/2005/8/layout/radial4"/>
    <dgm:cxn modelId="{59B0216B-F171-4F52-B9A9-7B864B649F65}" type="presOf" srcId="{A3082AA7-6615-4219-A3EE-CD14F42320BA}" destId="{42DCEB74-5B18-4FD9-A539-942769A827F0}" srcOrd="0" destOrd="0" presId="urn:microsoft.com/office/officeart/2005/8/layout/radial4"/>
    <dgm:cxn modelId="{07DCAE50-D227-4D6B-963A-D80429E8D8A3}" type="presOf" srcId="{DAB878A3-4370-4AF8-B322-BADEC669AC90}" destId="{F8786A71-8F50-41A2-A57E-66BD69377184}" srcOrd="0" destOrd="0" presId="urn:microsoft.com/office/officeart/2005/8/layout/radial4"/>
    <dgm:cxn modelId="{0A8A0873-BE9A-49F6-8F0A-DA6E5BE85167}" srcId="{A3082AA7-6615-4219-A3EE-CD14F42320BA}" destId="{C4215CE0-E815-4A78-BCE5-BBA2494571D4}" srcOrd="0" destOrd="0" parTransId="{75C9A46E-4D86-45D9-844C-AC6F3C3808AC}" sibTransId="{2AC3988C-A5F1-46E1-95F5-6D97E3E483EF}"/>
    <dgm:cxn modelId="{F780C29A-38BE-4D41-AF62-095FBBFCF33A}" type="presOf" srcId="{86497942-62DF-42FE-8A54-71D834431F35}" destId="{E8A8CF94-F25A-40D9-B39D-48BC232D3F7F}" srcOrd="0" destOrd="0" presId="urn:microsoft.com/office/officeart/2005/8/layout/radial4"/>
    <dgm:cxn modelId="{BC3928AA-469B-4999-8E54-DC3F02530278}" srcId="{DAB878A3-4370-4AF8-B322-BADEC669AC90}" destId="{A3082AA7-6615-4219-A3EE-CD14F42320BA}" srcOrd="0" destOrd="0" parTransId="{85F84CB1-2D7B-4CAD-A6C6-5EA9628D43BB}" sibTransId="{A703BBB1-B183-4883-9E43-0A136826AD95}"/>
    <dgm:cxn modelId="{A1C8E0B5-97BA-42F0-AF2A-E771F4D53ABE}" srcId="{A3082AA7-6615-4219-A3EE-CD14F42320BA}" destId="{5E79B8BF-4E56-49B3-986D-11F0356ABFCD}" srcOrd="1" destOrd="0" parTransId="{B8041AB7-CF6E-4A71-9C34-E5D42247F8DA}" sibTransId="{0E89DCA0-4D17-4D7A-B050-E4AD4F0B22E0}"/>
    <dgm:cxn modelId="{DF01D9C5-C8F0-4B93-B164-0C74E6073FDC}" type="presOf" srcId="{75C9A46E-4D86-45D9-844C-AC6F3C3808AC}" destId="{61C28F7A-C0E6-49A1-8DC9-E197C5CF9A82}" srcOrd="0" destOrd="0" presId="urn:microsoft.com/office/officeart/2005/8/layout/radial4"/>
    <dgm:cxn modelId="{7696EAD0-7C11-4B60-B9AA-E1E4F56D4849}" type="presOf" srcId="{11D5DE47-BE7F-4098-8B60-999E16D90D6B}" destId="{A2863019-2C3F-4F52-AE43-9B541F2BDB25}" srcOrd="0" destOrd="0" presId="urn:microsoft.com/office/officeart/2005/8/layout/radial4"/>
    <dgm:cxn modelId="{A74E63E7-34FA-4A36-BF6A-E1D260FEC045}" srcId="{A3082AA7-6615-4219-A3EE-CD14F42320BA}" destId="{11D5DE47-BE7F-4098-8B60-999E16D90D6B}" srcOrd="2" destOrd="0" parTransId="{86497942-62DF-42FE-8A54-71D834431F35}" sibTransId="{1452802F-65D4-448A-9499-45F9172B7E1B}"/>
    <dgm:cxn modelId="{70FE21F4-DECD-4A3D-878D-A8BC3337F623}" type="presOf" srcId="{C4215CE0-E815-4A78-BCE5-BBA2494571D4}" destId="{443F5BEF-93F2-4FC8-9729-FD5E70AB05E2}" srcOrd="0" destOrd="0" presId="urn:microsoft.com/office/officeart/2005/8/layout/radial4"/>
    <dgm:cxn modelId="{CE47C6F6-53D2-4EAA-A584-9FBF4EE9236D}" type="presOf" srcId="{B8041AB7-CF6E-4A71-9C34-E5D42247F8DA}" destId="{2F4D428E-DDDD-4DAD-9F8F-93EEFB38C312}" srcOrd="0" destOrd="0" presId="urn:microsoft.com/office/officeart/2005/8/layout/radial4"/>
    <dgm:cxn modelId="{FFDDD0CB-BC49-4F3D-AC28-B2D46F896B5F}" type="presParOf" srcId="{F8786A71-8F50-41A2-A57E-66BD69377184}" destId="{42DCEB74-5B18-4FD9-A539-942769A827F0}" srcOrd="0" destOrd="0" presId="urn:microsoft.com/office/officeart/2005/8/layout/radial4"/>
    <dgm:cxn modelId="{282C20C9-29F7-49BD-84AF-F0C4E5EB415F}" type="presParOf" srcId="{F8786A71-8F50-41A2-A57E-66BD69377184}" destId="{61C28F7A-C0E6-49A1-8DC9-E197C5CF9A82}" srcOrd="1" destOrd="0" presId="urn:microsoft.com/office/officeart/2005/8/layout/radial4"/>
    <dgm:cxn modelId="{D87D3F22-26F1-470A-8701-3D67A1079C44}" type="presParOf" srcId="{F8786A71-8F50-41A2-A57E-66BD69377184}" destId="{443F5BEF-93F2-4FC8-9729-FD5E70AB05E2}" srcOrd="2" destOrd="0" presId="urn:microsoft.com/office/officeart/2005/8/layout/radial4"/>
    <dgm:cxn modelId="{D0765F0C-DEE8-4B83-83DB-FC77EAAEBAA2}" type="presParOf" srcId="{F8786A71-8F50-41A2-A57E-66BD69377184}" destId="{2F4D428E-DDDD-4DAD-9F8F-93EEFB38C312}" srcOrd="3" destOrd="0" presId="urn:microsoft.com/office/officeart/2005/8/layout/radial4"/>
    <dgm:cxn modelId="{27EBA828-C88F-4CB3-897E-4662DF03D76B}" type="presParOf" srcId="{F8786A71-8F50-41A2-A57E-66BD69377184}" destId="{85148CB9-D8A2-46A3-A881-AE322FBAFC89}" srcOrd="4" destOrd="0" presId="urn:microsoft.com/office/officeart/2005/8/layout/radial4"/>
    <dgm:cxn modelId="{8BC12DDD-3E2E-4A3F-BBB0-877877DA1E30}" type="presParOf" srcId="{F8786A71-8F50-41A2-A57E-66BD69377184}" destId="{E8A8CF94-F25A-40D9-B39D-48BC232D3F7F}" srcOrd="5" destOrd="0" presId="urn:microsoft.com/office/officeart/2005/8/layout/radial4"/>
    <dgm:cxn modelId="{DEF3A19F-74E1-43E6-8A83-AFBE5C3669D0}" type="presParOf" srcId="{F8786A71-8F50-41A2-A57E-66BD69377184}" destId="{A2863019-2C3F-4F52-AE43-9B541F2BDB25}" srcOrd="6"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97AF4-7505-46CF-A5DB-F0C588CECBFB}"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fr-FR"/>
        </a:p>
      </dgm:t>
    </dgm:pt>
    <dgm:pt modelId="{893E0021-98CA-44F7-B671-183579127C18}">
      <dgm:prSet phldrT="[Texte]"/>
      <dgm:spPr/>
      <dgm:t>
        <a:bodyPr/>
        <a:lstStyle/>
        <a:p>
          <a:r>
            <a:rPr lang="fr-FR" b="1" cap="none" spc="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PrincipLes</a:t>
          </a:r>
          <a:endParaRPr lang="fr-FR" dirty="0"/>
        </a:p>
      </dgm:t>
    </dgm:pt>
    <dgm:pt modelId="{43C3BA03-2123-4A19-AA3D-3B9B71691D70}" type="parTrans" cxnId="{929B26E3-3747-4052-9106-50BA9BBA2695}">
      <dgm:prSet/>
      <dgm:spPr/>
      <dgm:t>
        <a:bodyPr/>
        <a:lstStyle/>
        <a:p>
          <a:endParaRPr lang="fr-FR"/>
        </a:p>
      </dgm:t>
    </dgm:pt>
    <dgm:pt modelId="{D1649027-DBC0-499B-BAA0-B53BA636A261}" type="sibTrans" cxnId="{929B26E3-3747-4052-9106-50BA9BBA2695}">
      <dgm:prSet/>
      <dgm:spPr/>
      <dgm:t>
        <a:bodyPr/>
        <a:lstStyle/>
        <a:p>
          <a:endParaRPr lang="fr-FR"/>
        </a:p>
      </dgm:t>
    </dgm:pt>
    <dgm:pt modelId="{7234D44F-8F23-4660-8324-6A37608D66C5}" type="asst">
      <dgm:prSet phldrT="[Texte]">
        <dgm:style>
          <a:lnRef idx="1">
            <a:schemeClr val="accent4"/>
          </a:lnRef>
          <a:fillRef idx="2">
            <a:schemeClr val="accent4"/>
          </a:fillRef>
          <a:effectRef idx="1">
            <a:schemeClr val="accent4"/>
          </a:effectRef>
          <a:fontRef idx="minor">
            <a:schemeClr val="dk1"/>
          </a:fontRef>
        </dgm:style>
      </dgm:prSet>
      <dgm:spPr/>
      <dgm:t>
        <a:bodyPr/>
        <a:lstStyle/>
        <a:p>
          <a:r>
            <a:rPr lang="fr-FR" b="0" cap="none" spc="0">
              <a:ln w="18415" cmpd="sng">
                <a:solidFill>
                  <a:srgbClr val="FFFFFF"/>
                </a:solidFill>
                <a:prstDash val="solid"/>
              </a:ln>
              <a:solidFill>
                <a:srgbClr val="FFFFFF"/>
              </a:solidFill>
              <a:effectLst>
                <a:outerShdw blurRad="63500" dir="3600000" algn="tl" rotWithShape="0">
                  <a:srgbClr val="000000">
                    <a:alpha val="70000"/>
                  </a:srgbClr>
                </a:outerShdw>
              </a:effectLst>
            </a:rPr>
            <a:t>criteria</a:t>
          </a:r>
          <a:endPar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1D68444-8C5B-4424-A5B9-088686F13C07}" type="parTrans" cxnId="{AE221F24-2D60-48DE-AEAD-468F05931A35}">
      <dgm:prSet/>
      <dgm:spPr/>
      <dgm:t>
        <a:bodyPr/>
        <a:lstStyle/>
        <a:p>
          <a:endParaRPr lang="fr-FR"/>
        </a:p>
      </dgm:t>
    </dgm:pt>
    <dgm:pt modelId="{CF2E10B4-67AE-404A-B9AF-DEA48BB1E1E6}" type="sibTrans" cxnId="{AE221F24-2D60-48DE-AEAD-468F05931A35}">
      <dgm:prSet/>
      <dgm:spPr/>
      <dgm:t>
        <a:bodyPr/>
        <a:lstStyle/>
        <a:p>
          <a:endParaRPr lang="fr-FR"/>
        </a:p>
      </dgm:t>
    </dgm:pt>
    <dgm:pt modelId="{6897EF5F-12BA-4E7E-A21A-D9442CE6F04A}">
      <dgm:prSet/>
      <dgm:spPr/>
      <dgm:t>
        <a:bodyPr/>
        <a:lstStyle/>
        <a:p>
          <a:r>
            <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Indicators Framework</a:t>
          </a:r>
        </a:p>
      </dgm:t>
    </dgm:pt>
    <dgm:pt modelId="{A226B5B1-2D05-4276-8F40-B8A1A4F8911D}" type="parTrans" cxnId="{3D217AAC-5DB1-4220-8651-A08248E5071F}">
      <dgm:prSet/>
      <dgm:spPr/>
      <dgm:t>
        <a:bodyPr/>
        <a:lstStyle/>
        <a:p>
          <a:endParaRPr lang="fr-FR"/>
        </a:p>
      </dgm:t>
    </dgm:pt>
    <dgm:pt modelId="{7CCFAB3E-C963-4880-B229-35CB4FC92D29}" type="sibTrans" cxnId="{3D217AAC-5DB1-4220-8651-A08248E5071F}">
      <dgm:prSet/>
      <dgm:spPr/>
      <dgm:t>
        <a:bodyPr/>
        <a:lstStyle/>
        <a:p>
          <a:endParaRPr lang="fr-FR"/>
        </a:p>
      </dgm:t>
    </dgm:pt>
    <dgm:pt modelId="{BF606FCF-03E3-428A-A634-B1253AD3F69A}">
      <dgm:prSet/>
      <dgm:spPr/>
      <dgm:t>
        <a:bodyPr/>
        <a:lstStyle/>
        <a:p>
          <a:r>
            <a:rPr lang="fr-FR" b="0"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Auditors</a:t>
          </a:r>
          <a:r>
            <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fr-FR" b="0"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Verifiers</a:t>
          </a:r>
          <a:endPar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54C9BCC-2332-4557-AFE5-E3F0A6DE0F8C}" type="parTrans" cxnId="{55776476-4858-4619-939D-E0F0905C9A67}">
      <dgm:prSet/>
      <dgm:spPr/>
      <dgm:t>
        <a:bodyPr/>
        <a:lstStyle/>
        <a:p>
          <a:endParaRPr lang="fr-FR"/>
        </a:p>
      </dgm:t>
    </dgm:pt>
    <dgm:pt modelId="{CB8BA284-33F0-4352-B6E6-C6DC3AE4AF98}" type="sibTrans" cxnId="{55776476-4858-4619-939D-E0F0905C9A67}">
      <dgm:prSet/>
      <dgm:spPr/>
      <dgm:t>
        <a:bodyPr/>
        <a:lstStyle/>
        <a:p>
          <a:endParaRPr lang="fr-FR"/>
        </a:p>
      </dgm:t>
    </dgm:pt>
    <dgm:pt modelId="{64C1B05C-9FBE-434D-850B-58C49B8CF0E3}">
      <dgm:prSet/>
      <dgm:spPr/>
      <dgm:t>
        <a:bodyPr/>
        <a:lstStyle/>
        <a:p>
          <a:r>
            <a:rPr lang="fr-FR"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Sources of information</a:t>
          </a:r>
        </a:p>
      </dgm:t>
    </dgm:pt>
    <dgm:pt modelId="{4782B756-6FC9-431A-B659-9BC8EBA35229}" type="parTrans" cxnId="{B3710C13-7393-4D74-940E-A15E93FB63FD}">
      <dgm:prSet/>
      <dgm:spPr/>
      <dgm:t>
        <a:bodyPr/>
        <a:lstStyle/>
        <a:p>
          <a:endParaRPr lang="fr-FR"/>
        </a:p>
      </dgm:t>
    </dgm:pt>
    <dgm:pt modelId="{F3EEADB7-FCED-4571-BCF6-A8998C695D2C}" type="sibTrans" cxnId="{B3710C13-7393-4D74-940E-A15E93FB63FD}">
      <dgm:prSet/>
      <dgm:spPr/>
      <dgm:t>
        <a:bodyPr/>
        <a:lstStyle/>
        <a:p>
          <a:endParaRPr lang="fr-FR"/>
        </a:p>
      </dgm:t>
    </dgm:pt>
    <dgm:pt modelId="{7EB2480E-3BA5-4C1A-B67C-20EFC7FC72B4}" type="pres">
      <dgm:prSet presAssocID="{C5597AF4-7505-46CF-A5DB-F0C588CECBFB}" presName="hierChild1" presStyleCnt="0">
        <dgm:presLayoutVars>
          <dgm:orgChart val="1"/>
          <dgm:chPref val="1"/>
          <dgm:dir/>
          <dgm:animOne val="branch"/>
          <dgm:animLvl val="lvl"/>
          <dgm:resizeHandles/>
        </dgm:presLayoutVars>
      </dgm:prSet>
      <dgm:spPr/>
    </dgm:pt>
    <dgm:pt modelId="{08A90ED6-B2DE-4F38-8207-3F8CBBC41BC7}" type="pres">
      <dgm:prSet presAssocID="{893E0021-98CA-44F7-B671-183579127C18}" presName="hierRoot1" presStyleCnt="0">
        <dgm:presLayoutVars>
          <dgm:hierBranch val="init"/>
        </dgm:presLayoutVars>
      </dgm:prSet>
      <dgm:spPr/>
    </dgm:pt>
    <dgm:pt modelId="{D2E21F72-7641-4C7E-88F3-F1DBC5B38068}" type="pres">
      <dgm:prSet presAssocID="{893E0021-98CA-44F7-B671-183579127C18}" presName="rootComposite1" presStyleCnt="0"/>
      <dgm:spPr/>
    </dgm:pt>
    <dgm:pt modelId="{82063461-C191-4B96-AADB-39E4694D2444}" type="pres">
      <dgm:prSet presAssocID="{893E0021-98CA-44F7-B671-183579127C18}" presName="rootText1" presStyleLbl="node0" presStyleIdx="0" presStyleCnt="1">
        <dgm:presLayoutVars>
          <dgm:chPref val="3"/>
        </dgm:presLayoutVars>
      </dgm:prSet>
      <dgm:spPr/>
    </dgm:pt>
    <dgm:pt modelId="{9445DC51-0094-4A36-9FAF-0899B7F27B5F}" type="pres">
      <dgm:prSet presAssocID="{893E0021-98CA-44F7-B671-183579127C18}" presName="rootConnector1" presStyleLbl="node1" presStyleIdx="0" presStyleCnt="0"/>
      <dgm:spPr/>
    </dgm:pt>
    <dgm:pt modelId="{0F4A4303-92D3-480A-90E4-2135580FC7C2}" type="pres">
      <dgm:prSet presAssocID="{893E0021-98CA-44F7-B671-183579127C18}" presName="hierChild2" presStyleCnt="0"/>
      <dgm:spPr/>
    </dgm:pt>
    <dgm:pt modelId="{6E89F61C-CABB-4E02-BAB5-12470CD0621E}" type="pres">
      <dgm:prSet presAssocID="{A226B5B1-2D05-4276-8F40-B8A1A4F8911D}" presName="Name37" presStyleLbl="parChTrans1D2" presStyleIdx="0" presStyleCnt="4"/>
      <dgm:spPr/>
    </dgm:pt>
    <dgm:pt modelId="{ADFFE101-54AD-4105-88C2-E007976C714E}" type="pres">
      <dgm:prSet presAssocID="{6897EF5F-12BA-4E7E-A21A-D9442CE6F04A}" presName="hierRoot2" presStyleCnt="0">
        <dgm:presLayoutVars>
          <dgm:hierBranch val="init"/>
        </dgm:presLayoutVars>
      </dgm:prSet>
      <dgm:spPr/>
    </dgm:pt>
    <dgm:pt modelId="{77D43C7F-89F3-45E8-8DC7-02B8DF380A96}" type="pres">
      <dgm:prSet presAssocID="{6897EF5F-12BA-4E7E-A21A-D9442CE6F04A}" presName="rootComposite" presStyleCnt="0"/>
      <dgm:spPr/>
    </dgm:pt>
    <dgm:pt modelId="{F4D696D9-D8D7-4F1D-A1C8-9F9B370B634B}" type="pres">
      <dgm:prSet presAssocID="{6897EF5F-12BA-4E7E-A21A-D9442CE6F04A}" presName="rootText" presStyleLbl="node2" presStyleIdx="0" presStyleCnt="3">
        <dgm:presLayoutVars>
          <dgm:chPref val="3"/>
        </dgm:presLayoutVars>
      </dgm:prSet>
      <dgm:spPr/>
    </dgm:pt>
    <dgm:pt modelId="{4D015FBF-43BD-4F08-928C-E09ED0500979}" type="pres">
      <dgm:prSet presAssocID="{6897EF5F-12BA-4E7E-A21A-D9442CE6F04A}" presName="rootConnector" presStyleLbl="node2" presStyleIdx="0" presStyleCnt="3"/>
      <dgm:spPr/>
    </dgm:pt>
    <dgm:pt modelId="{E8BA1EFB-35BC-4987-B99D-8EF1EE4DAB57}" type="pres">
      <dgm:prSet presAssocID="{6897EF5F-12BA-4E7E-A21A-D9442CE6F04A}" presName="hierChild4" presStyleCnt="0"/>
      <dgm:spPr/>
    </dgm:pt>
    <dgm:pt modelId="{CA035A0A-5E2F-4977-AE57-570DE44BFCC4}" type="pres">
      <dgm:prSet presAssocID="{6897EF5F-12BA-4E7E-A21A-D9442CE6F04A}" presName="hierChild5" presStyleCnt="0"/>
      <dgm:spPr/>
    </dgm:pt>
    <dgm:pt modelId="{7A44A622-E650-447C-B9C3-225553CBC9A5}" type="pres">
      <dgm:prSet presAssocID="{254C9BCC-2332-4557-AFE5-E3F0A6DE0F8C}" presName="Name37" presStyleLbl="parChTrans1D2" presStyleIdx="1" presStyleCnt="4"/>
      <dgm:spPr/>
    </dgm:pt>
    <dgm:pt modelId="{02EB64CD-43B4-4BA7-B061-4E4751F98FB6}" type="pres">
      <dgm:prSet presAssocID="{BF606FCF-03E3-428A-A634-B1253AD3F69A}" presName="hierRoot2" presStyleCnt="0">
        <dgm:presLayoutVars>
          <dgm:hierBranch val="init"/>
        </dgm:presLayoutVars>
      </dgm:prSet>
      <dgm:spPr/>
    </dgm:pt>
    <dgm:pt modelId="{64DC5C4D-A83D-433B-8E3B-82DB14A02497}" type="pres">
      <dgm:prSet presAssocID="{BF606FCF-03E3-428A-A634-B1253AD3F69A}" presName="rootComposite" presStyleCnt="0"/>
      <dgm:spPr/>
    </dgm:pt>
    <dgm:pt modelId="{9162C2D7-EAEF-4769-A42D-07C63B411CBD}" type="pres">
      <dgm:prSet presAssocID="{BF606FCF-03E3-428A-A634-B1253AD3F69A}" presName="rootText" presStyleLbl="node2" presStyleIdx="1" presStyleCnt="3">
        <dgm:presLayoutVars>
          <dgm:chPref val="3"/>
        </dgm:presLayoutVars>
      </dgm:prSet>
      <dgm:spPr/>
    </dgm:pt>
    <dgm:pt modelId="{E8ADC46E-C1F7-4672-824D-B9E8E7650D5C}" type="pres">
      <dgm:prSet presAssocID="{BF606FCF-03E3-428A-A634-B1253AD3F69A}" presName="rootConnector" presStyleLbl="node2" presStyleIdx="1" presStyleCnt="3"/>
      <dgm:spPr/>
    </dgm:pt>
    <dgm:pt modelId="{F00BA6D1-C4AE-4AF5-99B4-8358F0EABAAC}" type="pres">
      <dgm:prSet presAssocID="{BF606FCF-03E3-428A-A634-B1253AD3F69A}" presName="hierChild4" presStyleCnt="0"/>
      <dgm:spPr/>
    </dgm:pt>
    <dgm:pt modelId="{B1116918-94E1-43B6-B928-8F3B7E9E9F27}" type="pres">
      <dgm:prSet presAssocID="{BF606FCF-03E3-428A-A634-B1253AD3F69A}" presName="hierChild5" presStyleCnt="0"/>
      <dgm:spPr/>
    </dgm:pt>
    <dgm:pt modelId="{7C05C922-693F-45A2-A82F-AF10B34D1C18}" type="pres">
      <dgm:prSet presAssocID="{4782B756-6FC9-431A-B659-9BC8EBA35229}" presName="Name37" presStyleLbl="parChTrans1D2" presStyleIdx="2" presStyleCnt="4"/>
      <dgm:spPr/>
    </dgm:pt>
    <dgm:pt modelId="{F04E859C-039E-449F-A457-40C1F166B86E}" type="pres">
      <dgm:prSet presAssocID="{64C1B05C-9FBE-434D-850B-58C49B8CF0E3}" presName="hierRoot2" presStyleCnt="0">
        <dgm:presLayoutVars>
          <dgm:hierBranch val="init"/>
        </dgm:presLayoutVars>
      </dgm:prSet>
      <dgm:spPr/>
    </dgm:pt>
    <dgm:pt modelId="{56F852D0-CF6C-4E69-9459-37A88014FFD4}" type="pres">
      <dgm:prSet presAssocID="{64C1B05C-9FBE-434D-850B-58C49B8CF0E3}" presName="rootComposite" presStyleCnt="0"/>
      <dgm:spPr/>
    </dgm:pt>
    <dgm:pt modelId="{A10929BB-35BB-4596-A676-679556FB8470}" type="pres">
      <dgm:prSet presAssocID="{64C1B05C-9FBE-434D-850B-58C49B8CF0E3}" presName="rootText" presStyleLbl="node2" presStyleIdx="2" presStyleCnt="3">
        <dgm:presLayoutVars>
          <dgm:chPref val="3"/>
        </dgm:presLayoutVars>
      </dgm:prSet>
      <dgm:spPr/>
    </dgm:pt>
    <dgm:pt modelId="{90640705-CB61-478E-AB1D-7A7F95649A07}" type="pres">
      <dgm:prSet presAssocID="{64C1B05C-9FBE-434D-850B-58C49B8CF0E3}" presName="rootConnector" presStyleLbl="node2" presStyleIdx="2" presStyleCnt="3"/>
      <dgm:spPr/>
    </dgm:pt>
    <dgm:pt modelId="{2289C51A-28EE-4348-8002-9AA53FF2FC30}" type="pres">
      <dgm:prSet presAssocID="{64C1B05C-9FBE-434D-850B-58C49B8CF0E3}" presName="hierChild4" presStyleCnt="0"/>
      <dgm:spPr/>
    </dgm:pt>
    <dgm:pt modelId="{DC37C8E5-F2E2-4581-829B-99BACF607E4F}" type="pres">
      <dgm:prSet presAssocID="{64C1B05C-9FBE-434D-850B-58C49B8CF0E3}" presName="hierChild5" presStyleCnt="0"/>
      <dgm:spPr/>
    </dgm:pt>
    <dgm:pt modelId="{F0D9AF57-610F-4D9B-B557-F2E8AC143419}" type="pres">
      <dgm:prSet presAssocID="{893E0021-98CA-44F7-B671-183579127C18}" presName="hierChild3" presStyleCnt="0"/>
      <dgm:spPr/>
    </dgm:pt>
    <dgm:pt modelId="{3A5462A0-A2CD-498C-9387-FC2FB23929E2}" type="pres">
      <dgm:prSet presAssocID="{C1D68444-8C5B-4424-A5B9-088686F13C07}" presName="Name111" presStyleLbl="parChTrans1D2" presStyleIdx="3" presStyleCnt="4"/>
      <dgm:spPr/>
    </dgm:pt>
    <dgm:pt modelId="{E835DB67-9FC9-4EB6-BC8A-6EBC1C3C40F3}" type="pres">
      <dgm:prSet presAssocID="{7234D44F-8F23-4660-8324-6A37608D66C5}" presName="hierRoot3" presStyleCnt="0">
        <dgm:presLayoutVars>
          <dgm:hierBranch val="init"/>
        </dgm:presLayoutVars>
      </dgm:prSet>
      <dgm:spPr/>
    </dgm:pt>
    <dgm:pt modelId="{5E4C99A4-56F5-48B8-961F-DB34485636B3}" type="pres">
      <dgm:prSet presAssocID="{7234D44F-8F23-4660-8324-6A37608D66C5}" presName="rootComposite3" presStyleCnt="0"/>
      <dgm:spPr/>
    </dgm:pt>
    <dgm:pt modelId="{9DC57057-54DB-4BBC-B34E-9D8FA48C41FC}" type="pres">
      <dgm:prSet presAssocID="{7234D44F-8F23-4660-8324-6A37608D66C5}" presName="rootText3" presStyleLbl="asst1" presStyleIdx="0" presStyleCnt="1">
        <dgm:presLayoutVars>
          <dgm:chPref val="3"/>
        </dgm:presLayoutVars>
      </dgm:prSet>
      <dgm:spPr/>
    </dgm:pt>
    <dgm:pt modelId="{7DF3008D-4A98-4C41-929E-BB0637BEC3AB}" type="pres">
      <dgm:prSet presAssocID="{7234D44F-8F23-4660-8324-6A37608D66C5}" presName="rootConnector3" presStyleLbl="asst1" presStyleIdx="0" presStyleCnt="1"/>
      <dgm:spPr/>
    </dgm:pt>
    <dgm:pt modelId="{2898DB49-1FEC-41E7-BF58-E3662FFDD4FE}" type="pres">
      <dgm:prSet presAssocID="{7234D44F-8F23-4660-8324-6A37608D66C5}" presName="hierChild6" presStyleCnt="0"/>
      <dgm:spPr/>
    </dgm:pt>
    <dgm:pt modelId="{30342F7E-C4BC-4387-AE47-E5D4B587FC64}" type="pres">
      <dgm:prSet presAssocID="{7234D44F-8F23-4660-8324-6A37608D66C5}" presName="hierChild7" presStyleCnt="0"/>
      <dgm:spPr/>
    </dgm:pt>
  </dgm:ptLst>
  <dgm:cxnLst>
    <dgm:cxn modelId="{D68C6B08-51A4-43D1-8375-7D2E8107DC68}" type="presOf" srcId="{893E0021-98CA-44F7-B671-183579127C18}" destId="{82063461-C191-4B96-AADB-39E4694D2444}" srcOrd="0" destOrd="0" presId="urn:microsoft.com/office/officeart/2005/8/layout/orgChart1"/>
    <dgm:cxn modelId="{B3710C13-7393-4D74-940E-A15E93FB63FD}" srcId="{893E0021-98CA-44F7-B671-183579127C18}" destId="{64C1B05C-9FBE-434D-850B-58C49B8CF0E3}" srcOrd="3" destOrd="0" parTransId="{4782B756-6FC9-431A-B659-9BC8EBA35229}" sibTransId="{F3EEADB7-FCED-4571-BCF6-A8998C695D2C}"/>
    <dgm:cxn modelId="{C5047F13-6099-41AA-AFBF-1C7372CF6DD2}" type="presOf" srcId="{254C9BCC-2332-4557-AFE5-E3F0A6DE0F8C}" destId="{7A44A622-E650-447C-B9C3-225553CBC9A5}" srcOrd="0" destOrd="0" presId="urn:microsoft.com/office/officeart/2005/8/layout/orgChart1"/>
    <dgm:cxn modelId="{E8723415-AF4A-4FC4-B39E-5A2A34605DF1}" type="presOf" srcId="{C5597AF4-7505-46CF-A5DB-F0C588CECBFB}" destId="{7EB2480E-3BA5-4C1A-B67C-20EFC7FC72B4}" srcOrd="0" destOrd="0" presId="urn:microsoft.com/office/officeart/2005/8/layout/orgChart1"/>
    <dgm:cxn modelId="{AE221F24-2D60-48DE-AEAD-468F05931A35}" srcId="{893E0021-98CA-44F7-B671-183579127C18}" destId="{7234D44F-8F23-4660-8324-6A37608D66C5}" srcOrd="0" destOrd="0" parTransId="{C1D68444-8C5B-4424-A5B9-088686F13C07}" sibTransId="{CF2E10B4-67AE-404A-B9AF-DEA48BB1E1E6}"/>
    <dgm:cxn modelId="{0A199D65-0C2E-4226-A585-1EE59F5F9515}" type="presOf" srcId="{7234D44F-8F23-4660-8324-6A37608D66C5}" destId="{9DC57057-54DB-4BBC-B34E-9D8FA48C41FC}" srcOrd="0" destOrd="0" presId="urn:microsoft.com/office/officeart/2005/8/layout/orgChart1"/>
    <dgm:cxn modelId="{C20C4549-5A7A-42E5-AA6D-E16D9D73AFC8}" type="presOf" srcId="{C1D68444-8C5B-4424-A5B9-088686F13C07}" destId="{3A5462A0-A2CD-498C-9387-FC2FB23929E2}" srcOrd="0" destOrd="0" presId="urn:microsoft.com/office/officeart/2005/8/layout/orgChart1"/>
    <dgm:cxn modelId="{9D97024A-63A9-4A98-AAB9-98A58D4E1CF8}" type="presOf" srcId="{4782B756-6FC9-431A-B659-9BC8EBA35229}" destId="{7C05C922-693F-45A2-A82F-AF10B34D1C18}" srcOrd="0" destOrd="0" presId="urn:microsoft.com/office/officeart/2005/8/layout/orgChart1"/>
    <dgm:cxn modelId="{231ADD4A-D248-47B4-8D13-8F6BF0A98B63}" type="presOf" srcId="{6897EF5F-12BA-4E7E-A21A-D9442CE6F04A}" destId="{4D015FBF-43BD-4F08-928C-E09ED0500979}" srcOrd="1" destOrd="0" presId="urn:microsoft.com/office/officeart/2005/8/layout/orgChart1"/>
    <dgm:cxn modelId="{A755E473-41E4-4F4F-8AB2-F11A415009A1}" type="presOf" srcId="{64C1B05C-9FBE-434D-850B-58C49B8CF0E3}" destId="{A10929BB-35BB-4596-A676-679556FB8470}" srcOrd="0" destOrd="0" presId="urn:microsoft.com/office/officeart/2005/8/layout/orgChart1"/>
    <dgm:cxn modelId="{55776476-4858-4619-939D-E0F0905C9A67}" srcId="{893E0021-98CA-44F7-B671-183579127C18}" destId="{BF606FCF-03E3-428A-A634-B1253AD3F69A}" srcOrd="2" destOrd="0" parTransId="{254C9BCC-2332-4557-AFE5-E3F0A6DE0F8C}" sibTransId="{CB8BA284-33F0-4352-B6E6-C6DC3AE4AF98}"/>
    <dgm:cxn modelId="{22302495-1F8E-4075-803A-B279A6988245}" type="presOf" srcId="{BF606FCF-03E3-428A-A634-B1253AD3F69A}" destId="{9162C2D7-EAEF-4769-A42D-07C63B411CBD}" srcOrd="0" destOrd="0" presId="urn:microsoft.com/office/officeart/2005/8/layout/orgChart1"/>
    <dgm:cxn modelId="{A953F79B-449E-46E2-8E2A-794C6EFD92BF}" type="presOf" srcId="{6897EF5F-12BA-4E7E-A21A-D9442CE6F04A}" destId="{F4D696D9-D8D7-4F1D-A1C8-9F9B370B634B}" srcOrd="0" destOrd="0" presId="urn:microsoft.com/office/officeart/2005/8/layout/orgChart1"/>
    <dgm:cxn modelId="{3D217AAC-5DB1-4220-8651-A08248E5071F}" srcId="{893E0021-98CA-44F7-B671-183579127C18}" destId="{6897EF5F-12BA-4E7E-A21A-D9442CE6F04A}" srcOrd="1" destOrd="0" parTransId="{A226B5B1-2D05-4276-8F40-B8A1A4F8911D}" sibTransId="{7CCFAB3E-C963-4880-B229-35CB4FC92D29}"/>
    <dgm:cxn modelId="{3479C9BA-9A89-4194-ACEF-2A4BF0557343}" type="presOf" srcId="{893E0021-98CA-44F7-B671-183579127C18}" destId="{9445DC51-0094-4A36-9FAF-0899B7F27B5F}" srcOrd="1" destOrd="0" presId="urn:microsoft.com/office/officeart/2005/8/layout/orgChart1"/>
    <dgm:cxn modelId="{1C64EEC7-A27C-4024-900C-01ED5C6E97C2}" type="presOf" srcId="{7234D44F-8F23-4660-8324-6A37608D66C5}" destId="{7DF3008D-4A98-4C41-929E-BB0637BEC3AB}" srcOrd="1" destOrd="0" presId="urn:microsoft.com/office/officeart/2005/8/layout/orgChart1"/>
    <dgm:cxn modelId="{6E8811DE-E5B8-4FA4-A329-C6251C518DC5}" type="presOf" srcId="{BF606FCF-03E3-428A-A634-B1253AD3F69A}" destId="{E8ADC46E-C1F7-4672-824D-B9E8E7650D5C}" srcOrd="1" destOrd="0" presId="urn:microsoft.com/office/officeart/2005/8/layout/orgChart1"/>
    <dgm:cxn modelId="{929B26E3-3747-4052-9106-50BA9BBA2695}" srcId="{C5597AF4-7505-46CF-A5DB-F0C588CECBFB}" destId="{893E0021-98CA-44F7-B671-183579127C18}" srcOrd="0" destOrd="0" parTransId="{43C3BA03-2123-4A19-AA3D-3B9B71691D70}" sibTransId="{D1649027-DBC0-499B-BAA0-B53BA636A261}"/>
    <dgm:cxn modelId="{8BB185EA-856C-42BF-8628-4395827E3527}" type="presOf" srcId="{A226B5B1-2D05-4276-8F40-B8A1A4F8911D}" destId="{6E89F61C-CABB-4E02-BAB5-12470CD0621E}" srcOrd="0" destOrd="0" presId="urn:microsoft.com/office/officeart/2005/8/layout/orgChart1"/>
    <dgm:cxn modelId="{AC343CFC-8CFF-43C2-81C0-84B42C11ACC8}" type="presOf" srcId="{64C1B05C-9FBE-434D-850B-58C49B8CF0E3}" destId="{90640705-CB61-478E-AB1D-7A7F95649A07}" srcOrd="1" destOrd="0" presId="urn:microsoft.com/office/officeart/2005/8/layout/orgChart1"/>
    <dgm:cxn modelId="{47524FFC-3445-4BB1-BBDA-E103E0F0E536}" type="presParOf" srcId="{7EB2480E-3BA5-4C1A-B67C-20EFC7FC72B4}" destId="{08A90ED6-B2DE-4F38-8207-3F8CBBC41BC7}" srcOrd="0" destOrd="0" presId="urn:microsoft.com/office/officeart/2005/8/layout/orgChart1"/>
    <dgm:cxn modelId="{C13A02EE-3B09-45F2-9050-F4FC9C35F92F}" type="presParOf" srcId="{08A90ED6-B2DE-4F38-8207-3F8CBBC41BC7}" destId="{D2E21F72-7641-4C7E-88F3-F1DBC5B38068}" srcOrd="0" destOrd="0" presId="urn:microsoft.com/office/officeart/2005/8/layout/orgChart1"/>
    <dgm:cxn modelId="{2D50765E-3D7A-4D39-9E50-56D49C505D8E}" type="presParOf" srcId="{D2E21F72-7641-4C7E-88F3-F1DBC5B38068}" destId="{82063461-C191-4B96-AADB-39E4694D2444}" srcOrd="0" destOrd="0" presId="urn:microsoft.com/office/officeart/2005/8/layout/orgChart1"/>
    <dgm:cxn modelId="{A058EEFB-7219-45C4-AB50-7C9632CD8475}" type="presParOf" srcId="{D2E21F72-7641-4C7E-88F3-F1DBC5B38068}" destId="{9445DC51-0094-4A36-9FAF-0899B7F27B5F}" srcOrd="1" destOrd="0" presId="urn:microsoft.com/office/officeart/2005/8/layout/orgChart1"/>
    <dgm:cxn modelId="{17E8F5E6-0E85-44E5-8832-0755A2CC84E8}" type="presParOf" srcId="{08A90ED6-B2DE-4F38-8207-3F8CBBC41BC7}" destId="{0F4A4303-92D3-480A-90E4-2135580FC7C2}" srcOrd="1" destOrd="0" presId="urn:microsoft.com/office/officeart/2005/8/layout/orgChart1"/>
    <dgm:cxn modelId="{80A928E3-7B0B-4F59-8E66-38BB6214EC46}" type="presParOf" srcId="{0F4A4303-92D3-480A-90E4-2135580FC7C2}" destId="{6E89F61C-CABB-4E02-BAB5-12470CD0621E}" srcOrd="0" destOrd="0" presId="urn:microsoft.com/office/officeart/2005/8/layout/orgChart1"/>
    <dgm:cxn modelId="{B629576B-C938-456F-BF0E-09F1253E7EC9}" type="presParOf" srcId="{0F4A4303-92D3-480A-90E4-2135580FC7C2}" destId="{ADFFE101-54AD-4105-88C2-E007976C714E}" srcOrd="1" destOrd="0" presId="urn:microsoft.com/office/officeart/2005/8/layout/orgChart1"/>
    <dgm:cxn modelId="{4D2A1A42-E575-4A67-8CDB-DC8EC6250992}" type="presParOf" srcId="{ADFFE101-54AD-4105-88C2-E007976C714E}" destId="{77D43C7F-89F3-45E8-8DC7-02B8DF380A96}" srcOrd="0" destOrd="0" presId="urn:microsoft.com/office/officeart/2005/8/layout/orgChart1"/>
    <dgm:cxn modelId="{D216DCAE-E1FE-4C7B-A164-52DB014A32A1}" type="presParOf" srcId="{77D43C7F-89F3-45E8-8DC7-02B8DF380A96}" destId="{F4D696D9-D8D7-4F1D-A1C8-9F9B370B634B}" srcOrd="0" destOrd="0" presId="urn:microsoft.com/office/officeart/2005/8/layout/orgChart1"/>
    <dgm:cxn modelId="{57DEE59C-2FFD-443C-847F-85126F59BEB2}" type="presParOf" srcId="{77D43C7F-89F3-45E8-8DC7-02B8DF380A96}" destId="{4D015FBF-43BD-4F08-928C-E09ED0500979}" srcOrd="1" destOrd="0" presId="urn:microsoft.com/office/officeart/2005/8/layout/orgChart1"/>
    <dgm:cxn modelId="{19E9C2EA-59D5-4155-A7BA-206EE7A81CDA}" type="presParOf" srcId="{ADFFE101-54AD-4105-88C2-E007976C714E}" destId="{E8BA1EFB-35BC-4987-B99D-8EF1EE4DAB57}" srcOrd="1" destOrd="0" presId="urn:microsoft.com/office/officeart/2005/8/layout/orgChart1"/>
    <dgm:cxn modelId="{DB5879B8-F768-4F4E-8DD5-BF60D4E8A98A}" type="presParOf" srcId="{ADFFE101-54AD-4105-88C2-E007976C714E}" destId="{CA035A0A-5E2F-4977-AE57-570DE44BFCC4}" srcOrd="2" destOrd="0" presId="urn:microsoft.com/office/officeart/2005/8/layout/orgChart1"/>
    <dgm:cxn modelId="{F6869645-5C80-452B-AF75-6F86250EE2CB}" type="presParOf" srcId="{0F4A4303-92D3-480A-90E4-2135580FC7C2}" destId="{7A44A622-E650-447C-B9C3-225553CBC9A5}" srcOrd="2" destOrd="0" presId="urn:microsoft.com/office/officeart/2005/8/layout/orgChart1"/>
    <dgm:cxn modelId="{EF864F17-B591-470C-889E-1DAFF2468093}" type="presParOf" srcId="{0F4A4303-92D3-480A-90E4-2135580FC7C2}" destId="{02EB64CD-43B4-4BA7-B061-4E4751F98FB6}" srcOrd="3" destOrd="0" presId="urn:microsoft.com/office/officeart/2005/8/layout/orgChart1"/>
    <dgm:cxn modelId="{0073902E-D70C-4D84-B80C-3A211EBCA9FF}" type="presParOf" srcId="{02EB64CD-43B4-4BA7-B061-4E4751F98FB6}" destId="{64DC5C4D-A83D-433B-8E3B-82DB14A02497}" srcOrd="0" destOrd="0" presId="urn:microsoft.com/office/officeart/2005/8/layout/orgChart1"/>
    <dgm:cxn modelId="{2CAE0D6E-EFBE-4092-8FA2-D424180F6A21}" type="presParOf" srcId="{64DC5C4D-A83D-433B-8E3B-82DB14A02497}" destId="{9162C2D7-EAEF-4769-A42D-07C63B411CBD}" srcOrd="0" destOrd="0" presId="urn:microsoft.com/office/officeart/2005/8/layout/orgChart1"/>
    <dgm:cxn modelId="{AE39DBF3-A6FB-4E8B-B964-919567CB5AA3}" type="presParOf" srcId="{64DC5C4D-A83D-433B-8E3B-82DB14A02497}" destId="{E8ADC46E-C1F7-4672-824D-B9E8E7650D5C}" srcOrd="1" destOrd="0" presId="urn:microsoft.com/office/officeart/2005/8/layout/orgChart1"/>
    <dgm:cxn modelId="{AAA02E43-B01F-4E1E-A91F-6CD03C057DC4}" type="presParOf" srcId="{02EB64CD-43B4-4BA7-B061-4E4751F98FB6}" destId="{F00BA6D1-C4AE-4AF5-99B4-8358F0EABAAC}" srcOrd="1" destOrd="0" presId="urn:microsoft.com/office/officeart/2005/8/layout/orgChart1"/>
    <dgm:cxn modelId="{D9AADBCF-1B20-4204-9670-8B013B0AAE2F}" type="presParOf" srcId="{02EB64CD-43B4-4BA7-B061-4E4751F98FB6}" destId="{B1116918-94E1-43B6-B928-8F3B7E9E9F27}" srcOrd="2" destOrd="0" presId="urn:microsoft.com/office/officeart/2005/8/layout/orgChart1"/>
    <dgm:cxn modelId="{095D74D6-4C25-46E7-BF1F-3351605B058B}" type="presParOf" srcId="{0F4A4303-92D3-480A-90E4-2135580FC7C2}" destId="{7C05C922-693F-45A2-A82F-AF10B34D1C18}" srcOrd="4" destOrd="0" presId="urn:microsoft.com/office/officeart/2005/8/layout/orgChart1"/>
    <dgm:cxn modelId="{BD3E8568-7344-4A00-98F7-23EE9C871084}" type="presParOf" srcId="{0F4A4303-92D3-480A-90E4-2135580FC7C2}" destId="{F04E859C-039E-449F-A457-40C1F166B86E}" srcOrd="5" destOrd="0" presId="urn:microsoft.com/office/officeart/2005/8/layout/orgChart1"/>
    <dgm:cxn modelId="{5D749017-0A1B-4A4D-8D04-E3129B779FFA}" type="presParOf" srcId="{F04E859C-039E-449F-A457-40C1F166B86E}" destId="{56F852D0-CF6C-4E69-9459-37A88014FFD4}" srcOrd="0" destOrd="0" presId="urn:microsoft.com/office/officeart/2005/8/layout/orgChart1"/>
    <dgm:cxn modelId="{05850C3D-31A1-4F6C-BFAC-9760DC86BEC1}" type="presParOf" srcId="{56F852D0-CF6C-4E69-9459-37A88014FFD4}" destId="{A10929BB-35BB-4596-A676-679556FB8470}" srcOrd="0" destOrd="0" presId="urn:microsoft.com/office/officeart/2005/8/layout/orgChart1"/>
    <dgm:cxn modelId="{AFEACCCB-1B6F-42B7-82F7-C460053766B8}" type="presParOf" srcId="{56F852D0-CF6C-4E69-9459-37A88014FFD4}" destId="{90640705-CB61-478E-AB1D-7A7F95649A07}" srcOrd="1" destOrd="0" presId="urn:microsoft.com/office/officeart/2005/8/layout/orgChart1"/>
    <dgm:cxn modelId="{A43F6455-71FF-4FC3-86C3-68DB1CDAA892}" type="presParOf" srcId="{F04E859C-039E-449F-A457-40C1F166B86E}" destId="{2289C51A-28EE-4348-8002-9AA53FF2FC30}" srcOrd="1" destOrd="0" presId="urn:microsoft.com/office/officeart/2005/8/layout/orgChart1"/>
    <dgm:cxn modelId="{3CE82A3D-5317-4BFC-8005-D5FEDDB311CC}" type="presParOf" srcId="{F04E859C-039E-449F-A457-40C1F166B86E}" destId="{DC37C8E5-F2E2-4581-829B-99BACF607E4F}" srcOrd="2" destOrd="0" presId="urn:microsoft.com/office/officeart/2005/8/layout/orgChart1"/>
    <dgm:cxn modelId="{8C2A7044-C685-4496-91FD-C9919D11BEA6}" type="presParOf" srcId="{08A90ED6-B2DE-4F38-8207-3F8CBBC41BC7}" destId="{F0D9AF57-610F-4D9B-B557-F2E8AC143419}" srcOrd="2" destOrd="0" presId="urn:microsoft.com/office/officeart/2005/8/layout/orgChart1"/>
    <dgm:cxn modelId="{F4ECEB02-978D-4D25-94D6-323DF31DDEEB}" type="presParOf" srcId="{F0D9AF57-610F-4D9B-B557-F2E8AC143419}" destId="{3A5462A0-A2CD-498C-9387-FC2FB23929E2}" srcOrd="0" destOrd="0" presId="urn:microsoft.com/office/officeart/2005/8/layout/orgChart1"/>
    <dgm:cxn modelId="{2C9E2E11-03BD-4F0D-B105-7C25F658AA86}" type="presParOf" srcId="{F0D9AF57-610F-4D9B-B557-F2E8AC143419}" destId="{E835DB67-9FC9-4EB6-BC8A-6EBC1C3C40F3}" srcOrd="1" destOrd="0" presId="urn:microsoft.com/office/officeart/2005/8/layout/orgChart1"/>
    <dgm:cxn modelId="{AB55D987-02FC-4A8C-AE4A-E35309CC4876}" type="presParOf" srcId="{E835DB67-9FC9-4EB6-BC8A-6EBC1C3C40F3}" destId="{5E4C99A4-56F5-48B8-961F-DB34485636B3}" srcOrd="0" destOrd="0" presId="urn:microsoft.com/office/officeart/2005/8/layout/orgChart1"/>
    <dgm:cxn modelId="{65E18745-D235-4E23-8B45-AF530B0AC287}" type="presParOf" srcId="{5E4C99A4-56F5-48B8-961F-DB34485636B3}" destId="{9DC57057-54DB-4BBC-B34E-9D8FA48C41FC}" srcOrd="0" destOrd="0" presId="urn:microsoft.com/office/officeart/2005/8/layout/orgChart1"/>
    <dgm:cxn modelId="{1FB3EE88-EBD0-4B96-9798-FE67185F26E1}" type="presParOf" srcId="{5E4C99A4-56F5-48B8-961F-DB34485636B3}" destId="{7DF3008D-4A98-4C41-929E-BB0637BEC3AB}" srcOrd="1" destOrd="0" presId="urn:microsoft.com/office/officeart/2005/8/layout/orgChart1"/>
    <dgm:cxn modelId="{38B27300-CEC1-47D3-98C0-3AC77168A481}" type="presParOf" srcId="{E835DB67-9FC9-4EB6-BC8A-6EBC1C3C40F3}" destId="{2898DB49-1FEC-41E7-BF58-E3662FFDD4FE}" srcOrd="1" destOrd="0" presId="urn:microsoft.com/office/officeart/2005/8/layout/orgChart1"/>
    <dgm:cxn modelId="{5C09D222-3379-4D44-8CDD-79C5EB76AE1D}" type="presParOf" srcId="{E835DB67-9FC9-4EB6-BC8A-6EBC1C3C40F3}" destId="{30342F7E-C4BC-4387-AE47-E5D4B587FC64}" srcOrd="2" destOrd="0" presId="urn:microsoft.com/office/officeart/2005/8/layout/orgChar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DCEB74-5B18-4FD9-A539-942769A827F0}">
      <dsp:nvSpPr>
        <dsp:cNvPr id="0" name=""/>
        <dsp:cNvSpPr/>
      </dsp:nvSpPr>
      <dsp:spPr>
        <a:xfrm>
          <a:off x="1726083" y="1510754"/>
          <a:ext cx="1276828" cy="1306119"/>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fr-FR" sz="1500" kern="1200" dirty="0"/>
            <a:t>Standards  SES REDD+</a:t>
          </a:r>
        </a:p>
        <a:p>
          <a:pPr marL="0" lvl="0" indent="0" algn="ctr" defTabSz="666750">
            <a:lnSpc>
              <a:spcPct val="90000"/>
            </a:lnSpc>
            <a:spcBef>
              <a:spcPct val="0"/>
            </a:spcBef>
            <a:spcAft>
              <a:spcPct val="35000"/>
            </a:spcAft>
            <a:buNone/>
          </a:pPr>
          <a:r>
            <a:rPr lang="fr-FR" sz="1500" kern="1200" dirty="0"/>
            <a:t>RDC</a:t>
          </a:r>
        </a:p>
      </dsp:txBody>
      <dsp:txXfrm>
        <a:off x="1913070" y="1702031"/>
        <a:ext cx="902854" cy="923565"/>
      </dsp:txXfrm>
    </dsp:sp>
    <dsp:sp modelId="{61C28F7A-C0E6-49A1-8DC9-E197C5CF9A82}">
      <dsp:nvSpPr>
        <dsp:cNvPr id="0" name=""/>
        <dsp:cNvSpPr/>
      </dsp:nvSpPr>
      <dsp:spPr>
        <a:xfrm rot="12827716">
          <a:off x="863347" y="1312832"/>
          <a:ext cx="1003163"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3F5BEF-93F2-4FC8-9729-FD5E70AB05E2}">
      <dsp:nvSpPr>
        <dsp:cNvPr id="0" name=""/>
        <dsp:cNvSpPr/>
      </dsp:nvSpPr>
      <dsp:spPr>
        <a:xfrm>
          <a:off x="341605" y="730592"/>
          <a:ext cx="1212987" cy="970389"/>
        </a:xfrm>
        <a:prstGeom prst="roundRect">
          <a:avLst>
            <a:gd name="adj" fmla="val 1000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UNFCCC</a:t>
          </a:r>
        </a:p>
      </dsp:txBody>
      <dsp:txXfrm>
        <a:off x="370027" y="759014"/>
        <a:ext cx="1156143" cy="913545"/>
      </dsp:txXfrm>
    </dsp:sp>
    <dsp:sp modelId="{2F4D428E-DDDD-4DAD-9F8F-93EEFB38C312}">
      <dsp:nvSpPr>
        <dsp:cNvPr id="0" name=""/>
        <dsp:cNvSpPr/>
      </dsp:nvSpPr>
      <dsp:spPr>
        <a:xfrm rot="16200000">
          <a:off x="1876737" y="784269"/>
          <a:ext cx="975521"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148CB9-D8A2-46A3-A881-AE322FBAFC89}">
      <dsp:nvSpPr>
        <dsp:cNvPr id="0" name=""/>
        <dsp:cNvSpPr/>
      </dsp:nvSpPr>
      <dsp:spPr>
        <a:xfrm>
          <a:off x="1758004" y="-6738"/>
          <a:ext cx="1212987" cy="97038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a:t>National </a:t>
          </a:r>
          <a:r>
            <a:rPr lang="fr-FR" sz="1900" kern="1200" dirty="0" err="1"/>
            <a:t>Legislation</a:t>
          </a:r>
          <a:endParaRPr lang="fr-FR" sz="1900" kern="1200" dirty="0"/>
        </a:p>
      </dsp:txBody>
      <dsp:txXfrm>
        <a:off x="1786426" y="21684"/>
        <a:ext cx="1156143" cy="913545"/>
      </dsp:txXfrm>
    </dsp:sp>
    <dsp:sp modelId="{E8A8CF94-F25A-40D9-B39D-48BC232D3F7F}">
      <dsp:nvSpPr>
        <dsp:cNvPr id="0" name=""/>
        <dsp:cNvSpPr/>
      </dsp:nvSpPr>
      <dsp:spPr>
        <a:xfrm rot="19572284">
          <a:off x="2862485" y="1312832"/>
          <a:ext cx="1003163" cy="363896"/>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863019-2C3F-4F52-AE43-9B541F2BDB25}">
      <dsp:nvSpPr>
        <dsp:cNvPr id="0" name=""/>
        <dsp:cNvSpPr/>
      </dsp:nvSpPr>
      <dsp:spPr>
        <a:xfrm>
          <a:off x="3174402" y="730592"/>
          <a:ext cx="1212987" cy="970389"/>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fr-FR" sz="1900" kern="1200" dirty="0" err="1"/>
            <a:t>Partners</a:t>
          </a:r>
          <a:r>
            <a:rPr lang="fr-FR" sz="1900" kern="1200" dirty="0"/>
            <a:t> </a:t>
          </a:r>
        </a:p>
      </dsp:txBody>
      <dsp:txXfrm>
        <a:off x="3202824" y="759014"/>
        <a:ext cx="1156143" cy="91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462A0-A2CD-498C-9387-FC2FB23929E2}">
      <dsp:nvSpPr>
        <dsp:cNvPr id="0" name=""/>
        <dsp:cNvSpPr/>
      </dsp:nvSpPr>
      <dsp:spPr>
        <a:xfrm>
          <a:off x="2272952" y="606845"/>
          <a:ext cx="127370" cy="558004"/>
        </a:xfrm>
        <a:custGeom>
          <a:avLst/>
          <a:gdLst/>
          <a:ahLst/>
          <a:cxnLst/>
          <a:rect l="0" t="0" r="0" b="0"/>
          <a:pathLst>
            <a:path>
              <a:moveTo>
                <a:pt x="127370" y="0"/>
              </a:moveTo>
              <a:lnTo>
                <a:pt x="127370" y="558004"/>
              </a:lnTo>
              <a:lnTo>
                <a:pt x="0" y="558004"/>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5C922-693F-45A2-A82F-AF10B34D1C18}">
      <dsp:nvSpPr>
        <dsp:cNvPr id="0" name=""/>
        <dsp:cNvSpPr/>
      </dsp:nvSpPr>
      <dsp:spPr>
        <a:xfrm>
          <a:off x="2400323" y="606845"/>
          <a:ext cx="1467795" cy="1116009"/>
        </a:xfrm>
        <a:custGeom>
          <a:avLst/>
          <a:gdLst/>
          <a:ahLst/>
          <a:cxnLst/>
          <a:rect l="0" t="0" r="0" b="0"/>
          <a:pathLst>
            <a:path>
              <a:moveTo>
                <a:pt x="0" y="0"/>
              </a:moveTo>
              <a:lnTo>
                <a:pt x="0" y="988639"/>
              </a:lnTo>
              <a:lnTo>
                <a:pt x="1467795" y="988639"/>
              </a:lnTo>
              <a:lnTo>
                <a:pt x="1467795"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44A622-E650-447C-B9C3-225553CBC9A5}">
      <dsp:nvSpPr>
        <dsp:cNvPr id="0" name=""/>
        <dsp:cNvSpPr/>
      </dsp:nvSpPr>
      <dsp:spPr>
        <a:xfrm>
          <a:off x="2354603" y="606845"/>
          <a:ext cx="91440" cy="1116009"/>
        </a:xfrm>
        <a:custGeom>
          <a:avLst/>
          <a:gdLst/>
          <a:ahLst/>
          <a:cxnLst/>
          <a:rect l="0" t="0" r="0" b="0"/>
          <a:pathLst>
            <a:path>
              <a:moveTo>
                <a:pt x="45720" y="0"/>
              </a:moveTo>
              <a:lnTo>
                <a:pt x="45720"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89F61C-CABB-4E02-BAB5-12470CD0621E}">
      <dsp:nvSpPr>
        <dsp:cNvPr id="0" name=""/>
        <dsp:cNvSpPr/>
      </dsp:nvSpPr>
      <dsp:spPr>
        <a:xfrm>
          <a:off x="932528" y="606845"/>
          <a:ext cx="1467795" cy="1116009"/>
        </a:xfrm>
        <a:custGeom>
          <a:avLst/>
          <a:gdLst/>
          <a:ahLst/>
          <a:cxnLst/>
          <a:rect l="0" t="0" r="0" b="0"/>
          <a:pathLst>
            <a:path>
              <a:moveTo>
                <a:pt x="1467795" y="0"/>
              </a:moveTo>
              <a:lnTo>
                <a:pt x="1467795" y="988639"/>
              </a:lnTo>
              <a:lnTo>
                <a:pt x="0" y="988639"/>
              </a:lnTo>
              <a:lnTo>
                <a:pt x="0" y="111600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063461-C191-4B96-AADB-39E4694D2444}">
      <dsp:nvSpPr>
        <dsp:cNvPr id="0" name=""/>
        <dsp:cNvSpPr/>
      </dsp:nvSpPr>
      <dsp:spPr>
        <a:xfrm>
          <a:off x="1793796" y="318"/>
          <a:ext cx="1213054" cy="60652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1" kern="1200" cap="none" spc="0" dirty="0" err="1">
              <a:ln w="18000">
                <a:solidFill>
                  <a:schemeClr val="accent2">
                    <a:satMod val="140000"/>
                  </a:schemeClr>
                </a:solidFill>
                <a:prstDash val="solid"/>
                <a:miter lim="800000"/>
              </a:ln>
              <a:noFill/>
              <a:effectLst>
                <a:outerShdw blurRad="25500" dist="23000" dir="7020000" algn="tl">
                  <a:srgbClr val="000000">
                    <a:alpha val="50000"/>
                  </a:srgbClr>
                </a:outerShdw>
              </a:effectLst>
            </a:rPr>
            <a:t>PrincipLes</a:t>
          </a:r>
          <a:endParaRPr lang="fr-FR" sz="1900" kern="1200" dirty="0"/>
        </a:p>
      </dsp:txBody>
      <dsp:txXfrm>
        <a:off x="1793796" y="318"/>
        <a:ext cx="1213054" cy="606527"/>
      </dsp:txXfrm>
    </dsp:sp>
    <dsp:sp modelId="{F4D696D9-D8D7-4F1D-A1C8-9F9B370B634B}">
      <dsp:nvSpPr>
        <dsp:cNvPr id="0" name=""/>
        <dsp:cNvSpPr/>
      </dsp:nvSpPr>
      <dsp:spPr>
        <a:xfrm>
          <a:off x="326000" y="1722854"/>
          <a:ext cx="1213054" cy="6065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Indicators Framework</a:t>
          </a:r>
        </a:p>
      </dsp:txBody>
      <dsp:txXfrm>
        <a:off x="326000" y="1722854"/>
        <a:ext cx="1213054" cy="606527"/>
      </dsp:txXfrm>
    </dsp:sp>
    <dsp:sp modelId="{9162C2D7-EAEF-4769-A42D-07C63B411CBD}">
      <dsp:nvSpPr>
        <dsp:cNvPr id="0" name=""/>
        <dsp:cNvSpPr/>
      </dsp:nvSpPr>
      <dsp:spPr>
        <a:xfrm>
          <a:off x="1793796" y="1722854"/>
          <a:ext cx="1213054" cy="6065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0" kern="1200"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Auditors</a:t>
          </a:r>
          <a:r>
            <a:rPr lang="fr-FR"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fr-FR" sz="1900" b="0" kern="1200" cap="none" spc="0" dirty="0" err="1">
              <a:ln w="18415" cmpd="sng">
                <a:solidFill>
                  <a:srgbClr val="FFFFFF"/>
                </a:solidFill>
                <a:prstDash val="solid"/>
              </a:ln>
              <a:solidFill>
                <a:srgbClr val="FFFFFF"/>
              </a:solidFill>
              <a:effectLst>
                <a:outerShdw blurRad="63500" dir="3600000" algn="tl" rotWithShape="0">
                  <a:srgbClr val="000000">
                    <a:alpha val="70000"/>
                  </a:srgbClr>
                </a:outerShdw>
              </a:effectLst>
            </a:rPr>
            <a:t>Verifiers</a:t>
          </a:r>
          <a:endParaRPr lang="fr-FR"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793796" y="1722854"/>
        <a:ext cx="1213054" cy="606527"/>
      </dsp:txXfrm>
    </dsp:sp>
    <dsp:sp modelId="{A10929BB-35BB-4596-A676-679556FB8470}">
      <dsp:nvSpPr>
        <dsp:cNvPr id="0" name=""/>
        <dsp:cNvSpPr/>
      </dsp:nvSpPr>
      <dsp:spPr>
        <a:xfrm>
          <a:off x="3261591" y="1722854"/>
          <a:ext cx="1213054" cy="60652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Sources of information</a:t>
          </a:r>
        </a:p>
      </dsp:txBody>
      <dsp:txXfrm>
        <a:off x="3261591" y="1722854"/>
        <a:ext cx="1213054" cy="606527"/>
      </dsp:txXfrm>
    </dsp:sp>
    <dsp:sp modelId="{9DC57057-54DB-4BBC-B34E-9D8FA48C41FC}">
      <dsp:nvSpPr>
        <dsp:cNvPr id="0" name=""/>
        <dsp:cNvSpPr/>
      </dsp:nvSpPr>
      <dsp:spPr>
        <a:xfrm>
          <a:off x="1059898" y="861586"/>
          <a:ext cx="1213054" cy="606527"/>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rPr>
            <a:t>criteria</a:t>
          </a:r>
          <a:endParaRPr lang="fr-FR"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1059898" y="861586"/>
        <a:ext cx="1213054" cy="60652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6DF1A1-9EF6-44D9-9652-1617DD2ADAF7}" type="datetimeFigureOut">
              <a:rPr lang="fr-FR" smtClean="0"/>
              <a:t>12/06/2018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9F210-1007-4648-AE93-B76C4F27EC08}" type="slidenum">
              <a:rPr lang="fr-FR" smtClean="0"/>
              <a:t>‹#›</a:t>
            </a:fld>
            <a:endParaRPr lang="fr-FR"/>
          </a:p>
        </p:txBody>
      </p:sp>
    </p:spTree>
    <p:extLst>
      <p:ext uri="{BB962C8B-B14F-4D97-AF65-F5344CB8AC3E}">
        <p14:creationId xmlns:p14="http://schemas.microsoft.com/office/powerpoint/2010/main" val="156671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CCNUCC, Constitution, Loi Protection </a:t>
            </a:r>
            <a:r>
              <a:rPr lang="fr-FR" dirty="0" err="1"/>
              <a:t>env</a:t>
            </a:r>
            <a:r>
              <a:rPr lang="fr-FR" dirty="0"/>
              <a:t>, loi conservation de la nature, </a:t>
            </a:r>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2</a:t>
            </a:fld>
            <a:endParaRPr lang="fr-FR"/>
          </a:p>
        </p:txBody>
      </p:sp>
    </p:spTree>
    <p:extLst>
      <p:ext uri="{BB962C8B-B14F-4D97-AF65-F5344CB8AC3E}">
        <p14:creationId xmlns:p14="http://schemas.microsoft.com/office/powerpoint/2010/main" val="3337222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3</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4</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5</a:t>
            </a:fld>
            <a:endParaRPr lang="fr-FR"/>
          </a:p>
        </p:txBody>
      </p:sp>
    </p:spTree>
    <p:extLst>
      <p:ext uri="{BB962C8B-B14F-4D97-AF65-F5344CB8AC3E}">
        <p14:creationId xmlns:p14="http://schemas.microsoft.com/office/powerpoint/2010/main" val="3685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dirty="0"/>
              <a:t>Ces cadres définissent les lignes de conduite à adopter, les études spécifiques qu’il conviendra de réaliser, les compensations à prévoir, les modalités de recours des populations contre les activités proposées, les procédures de gestion de ces recours et enfin le processus de suivi et d'évaluation nécessaire pour vérifier la bonne mise en œuvre des mesures d’atténuation. Il convient de souligner que la RDC est le premier pays du monde à disposer d’instruments de sauvegarde environnementale et sociale sur la REDD+, dûment validés par la Banque Mondiale (Mai 2015). </a:t>
            </a:r>
          </a:p>
          <a:p>
            <a:pPr eaLnBrk="1" hangingPunct="1">
              <a:spcBef>
                <a:spcPct val="0"/>
              </a:spcBef>
            </a:pPr>
            <a:endParaRPr lang="en-US" altLang="en-US" dirty="0"/>
          </a:p>
          <a:p>
            <a:endParaRPr lang="fr-FR" dirty="0"/>
          </a:p>
        </p:txBody>
      </p:sp>
      <p:sp>
        <p:nvSpPr>
          <p:cNvPr id="4" name="Espace réservé du numéro de diapositive 3"/>
          <p:cNvSpPr>
            <a:spLocks noGrp="1"/>
          </p:cNvSpPr>
          <p:nvPr>
            <p:ph type="sldNum" sz="quarter" idx="10"/>
          </p:nvPr>
        </p:nvSpPr>
        <p:spPr/>
        <p:txBody>
          <a:bodyPr/>
          <a:lstStyle/>
          <a:p>
            <a:fld id="{E649F210-1007-4648-AE93-B76C4F27EC08}" type="slidenum">
              <a:rPr lang="fr-FR" smtClean="0"/>
              <a:t>6</a:t>
            </a:fld>
            <a:endParaRPr lang="fr-FR"/>
          </a:p>
        </p:txBody>
      </p:sp>
    </p:spTree>
    <p:extLst>
      <p:ext uri="{BB962C8B-B14F-4D97-AF65-F5344CB8AC3E}">
        <p14:creationId xmlns:p14="http://schemas.microsoft.com/office/powerpoint/2010/main" val="36859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7270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58487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7569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514080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7276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2168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61394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08743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755296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93076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05951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78227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82442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76610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61957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87619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737091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46906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541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77504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942384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3623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870840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499376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72367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05217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227410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054563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830582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76729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22724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1888644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88055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830276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664306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121186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239085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2025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04318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167588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340127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923462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34755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7277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1504871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75577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220565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076446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3823390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8686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55807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0219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727665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5363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2777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CA3B6-108D-49C5-B25A-1F4AC70C8973}"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5C81D-2A05-4920-BA35-C573E1D7C414}"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0574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4287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64911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43029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C8F50-638C-4E5B-A78E-A43BDA88F7F5}" type="datetimeFigureOut">
              <a:rPr lang="fr-FR" smtClean="0">
                <a:solidFill>
                  <a:prstClr val="black">
                    <a:tint val="75000"/>
                  </a:prstClr>
                </a:solidFill>
              </a:rPr>
              <a:pPr/>
              <a:t>12/06/2018</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88C79-1944-44E7-9434-183B32E0C491}"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693302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0" y="1700808"/>
            <a:ext cx="8964488" cy="2016224"/>
          </a:xfrm>
        </p:spPr>
        <p:txBody>
          <a:bodyPr>
            <a:noAutofit/>
          </a:bodyPr>
          <a:lstStyle/>
          <a:p>
            <a:r>
              <a:rPr lang="en-US" sz="2600" b="1" dirty="0"/>
              <a:t>Environmental and Social Benefit / Risk Assessment</a:t>
            </a:r>
            <a:br>
              <a:rPr lang="fr-FR" sz="2600" b="1" dirty="0">
                <a:solidFill>
                  <a:schemeClr val="accent3">
                    <a:lumMod val="50000"/>
                  </a:schemeClr>
                </a:solidFill>
                <a:latin typeface="Trebuchet MS" pitchFamily="34" charset="0"/>
              </a:rPr>
            </a:br>
            <a:endParaRPr lang="fr-FR" sz="2600" b="1" dirty="0">
              <a:solidFill>
                <a:schemeClr val="accent3">
                  <a:lumMod val="50000"/>
                </a:schemeClr>
              </a:solidFill>
              <a:latin typeface="Trebuchet MS" pitchFamily="34" charset="0"/>
            </a:endParaRPr>
          </a:p>
        </p:txBody>
      </p:sp>
      <p:sp>
        <p:nvSpPr>
          <p:cNvPr id="4" name="Sous-titre 2"/>
          <p:cNvSpPr txBox="1">
            <a:spLocks/>
          </p:cNvSpPr>
          <p:nvPr/>
        </p:nvSpPr>
        <p:spPr>
          <a:xfrm>
            <a:off x="683568" y="4509120"/>
            <a:ext cx="7488832"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fr-FR" sz="1800" dirty="0">
                <a:solidFill>
                  <a:prstClr val="white">
                    <a:lumMod val="50000"/>
                  </a:prstClr>
                </a:solidFill>
                <a:latin typeface="Trebuchet MS" pitchFamily="34" charset="0"/>
              </a:rPr>
              <a:t>ASSANI ONGALA Hassan</a:t>
            </a:r>
          </a:p>
          <a:p>
            <a:r>
              <a:rPr lang="fr-FR" sz="1800" dirty="0">
                <a:solidFill>
                  <a:prstClr val="white">
                    <a:lumMod val="50000"/>
                  </a:prstClr>
                </a:solidFill>
                <a:latin typeface="Trebuchet MS" pitchFamily="34" charset="0"/>
              </a:rPr>
              <a:t>Expert ERPD CN-REDD/DRC</a:t>
            </a:r>
          </a:p>
          <a:p>
            <a:r>
              <a:rPr lang="fr-FR" sz="1800" dirty="0"/>
              <a:t>+243 81 999 58 58/</a:t>
            </a:r>
            <a:r>
              <a:rPr lang="fr-FR" sz="1800" dirty="0" err="1"/>
              <a:t>assani_hassan@yahoo,fr</a:t>
            </a:r>
            <a:endParaRPr lang="fr-FR" sz="1800" dirty="0">
              <a:solidFill>
                <a:prstClr val="black">
                  <a:tint val="75000"/>
                </a:prstClr>
              </a:solidFill>
            </a:endParaRPr>
          </a:p>
          <a:p>
            <a:endParaRPr lang="fr-FR" sz="1800" dirty="0">
              <a:solidFill>
                <a:prstClr val="black">
                  <a:tint val="75000"/>
                </a:prstClr>
              </a:solidFill>
            </a:endParaRPr>
          </a:p>
        </p:txBody>
      </p:sp>
      <p:sp>
        <p:nvSpPr>
          <p:cNvPr id="5" name="Footer Placeholder 3"/>
          <p:cNvSpPr>
            <a:spLocks noGrp="1"/>
          </p:cNvSpPr>
          <p:nvPr>
            <p:ph type="ftr" sz="quarter" idx="11"/>
          </p:nvPr>
        </p:nvSpPr>
        <p:spPr>
          <a:xfrm>
            <a:off x="617984" y="2924944"/>
            <a:ext cx="7620000" cy="1143000"/>
          </a:xfrm>
        </p:spPr>
        <p:txBody>
          <a:bodyPr/>
          <a:lstStyle/>
          <a:p>
            <a:endParaRPr lang="en-US" sz="1400" b="1" dirty="0"/>
          </a:p>
          <a:p>
            <a:r>
              <a:rPr lang="en-US" sz="1800" b="1" dirty="0"/>
              <a:t>Regional South-South Knowledge Exchange on REDD + Safeguards and Safeguards Information Systems in Africa</a:t>
            </a:r>
          </a:p>
          <a:p>
            <a:r>
              <a:rPr lang="fr-FR" sz="1800" b="1" dirty="0"/>
              <a:t>Accra.  12 – 13 Juin 2018</a:t>
            </a:r>
          </a:p>
          <a:p>
            <a:pPr algn="ctr"/>
            <a:endParaRPr lang="en-US" sz="1800" b="1" dirty="0"/>
          </a:p>
        </p:txBody>
      </p:sp>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7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2564904"/>
            <a:ext cx="8229600" cy="3024336"/>
          </a:xfrm>
        </p:spPr>
        <p:txBody>
          <a:bodyPr>
            <a:noAutofit/>
          </a:bodyPr>
          <a:lstStyle/>
          <a:p>
            <a:pPr marL="0" indent="0">
              <a:buNone/>
            </a:pPr>
            <a:r>
              <a:rPr lang="fr-FR" sz="2200" dirty="0">
                <a:latin typeface="Trebuchet MS" pitchFamily="34" charset="0"/>
              </a:rPr>
              <a:t> </a:t>
            </a:r>
          </a:p>
        </p:txBody>
      </p:sp>
      <p:sp>
        <p:nvSpPr>
          <p:cNvPr id="6" name="Titre 3"/>
          <p:cNvSpPr>
            <a:spLocks noGrp="1"/>
          </p:cNvSpPr>
          <p:nvPr>
            <p:ph type="title"/>
          </p:nvPr>
        </p:nvSpPr>
        <p:spPr>
          <a:xfrm>
            <a:off x="-7229" y="1196752"/>
            <a:ext cx="9144000" cy="1008112"/>
          </a:xfrm>
        </p:spPr>
        <p:txBody>
          <a:bodyPr>
            <a:noAutofit/>
          </a:bodyPr>
          <a:lstStyle/>
          <a:p>
            <a:r>
              <a:rPr lang="en-US" sz="2200" b="1" dirty="0">
                <a:latin typeface="Trebuchet MS" pitchFamily="34" charset="0"/>
              </a:rPr>
              <a:t>Socio-Environmental Standards and Cancun Safeguards</a:t>
            </a:r>
            <a:endParaRPr lang="fr-FR" sz="2200" b="1" dirty="0">
              <a:latin typeface="Trebuchet MS" pitchFamily="34" charset="0"/>
            </a:endParaRPr>
          </a:p>
        </p:txBody>
      </p:sp>
      <p:sp>
        <p:nvSpPr>
          <p:cNvPr id="18" name="Espace réservé du contenu 2"/>
          <p:cNvSpPr txBox="1">
            <a:spLocks/>
          </p:cNvSpPr>
          <p:nvPr/>
        </p:nvSpPr>
        <p:spPr>
          <a:xfrm>
            <a:off x="361988" y="2050032"/>
            <a:ext cx="7910264" cy="354759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Arial" pitchFamily="34" charset="0"/>
              <a:buNone/>
            </a:pPr>
            <a:endParaRPr lang="fr-FR" sz="1400">
              <a:latin typeface="Arial" pitchFamily="34" charset="0"/>
              <a:cs typeface="Arial" pitchFamily="34" charset="0"/>
            </a:endParaRPr>
          </a:p>
          <a:p>
            <a:pPr algn="just">
              <a:buFont typeface="Arial" pitchFamily="34" charset="0"/>
              <a:buNone/>
            </a:pPr>
            <a:endParaRPr lang="fr-FR" sz="1400">
              <a:latin typeface="Arial" pitchFamily="34" charset="0"/>
              <a:cs typeface="Arial" pitchFamily="34" charset="0"/>
            </a:endParaRPr>
          </a:p>
          <a:p>
            <a:pPr algn="just">
              <a:buFont typeface="Arial" pitchFamily="34" charset="0"/>
              <a:buNone/>
            </a:pPr>
            <a:r>
              <a:rPr lang="fr-FR" sz="1400">
                <a:latin typeface="Arial" pitchFamily="34" charset="0"/>
                <a:cs typeface="Arial" pitchFamily="34" charset="0"/>
              </a:rPr>
              <a:t> </a:t>
            </a:r>
          </a:p>
          <a:p>
            <a:pPr algn="just"/>
            <a:endParaRPr lang="fr-FR" sz="1400">
              <a:latin typeface="Trebuchet MS" pitchFamily="34" charset="0"/>
            </a:endParaRPr>
          </a:p>
          <a:p>
            <a:r>
              <a:rPr lang="fr-FR" sz="2400"/>
              <a:t>h</a:t>
            </a:r>
            <a:endParaRPr lang="fr-FR" sz="2400" dirty="0"/>
          </a:p>
        </p:txBody>
      </p:sp>
      <p:graphicFrame>
        <p:nvGraphicFramePr>
          <p:cNvPr id="19" name="Diagramme 18"/>
          <p:cNvGraphicFramePr/>
          <p:nvPr>
            <p:extLst>
              <p:ext uri="{D42A27DB-BD31-4B8C-83A1-F6EECF244321}">
                <p14:modId xmlns:p14="http://schemas.microsoft.com/office/powerpoint/2010/main" val="1833996366"/>
              </p:ext>
            </p:extLst>
          </p:nvPr>
        </p:nvGraphicFramePr>
        <p:xfrm>
          <a:off x="251520" y="1916832"/>
          <a:ext cx="4728996" cy="28538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0" name="Diagramme 19"/>
          <p:cNvGraphicFramePr/>
          <p:nvPr>
            <p:extLst>
              <p:ext uri="{D42A27DB-BD31-4B8C-83A1-F6EECF244321}">
                <p14:modId xmlns:p14="http://schemas.microsoft.com/office/powerpoint/2010/main" val="503420515"/>
              </p:ext>
            </p:extLst>
          </p:nvPr>
        </p:nvGraphicFramePr>
        <p:xfrm>
          <a:off x="4572000" y="3645024"/>
          <a:ext cx="4800647" cy="23297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1" name="Flèche droite 20"/>
          <p:cNvSpPr/>
          <p:nvPr/>
        </p:nvSpPr>
        <p:spPr>
          <a:xfrm>
            <a:off x="3338019" y="3853919"/>
            <a:ext cx="2818001" cy="4109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22" name="Imag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
            <a:ext cx="2555776" cy="1497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518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132856"/>
            <a:ext cx="8964488" cy="3600400"/>
          </a:xfrm>
        </p:spPr>
        <p:txBody>
          <a:bodyPr>
            <a:noAutofit/>
          </a:bodyPr>
          <a:lstStyle/>
          <a:p>
            <a:pPr algn="just"/>
            <a:r>
              <a:rPr lang="en-US" altLang="fr-FR" sz="2000" dirty="0">
                <a:cs typeface="Arial" charset="0"/>
              </a:rPr>
              <a:t>The DRC has </a:t>
            </a:r>
            <a:r>
              <a:rPr lang="en-US" altLang="fr-FR" sz="2000" b="1" dirty="0">
                <a:cs typeface="Arial" charset="0"/>
              </a:rPr>
              <a:t>adopted</a:t>
            </a:r>
            <a:r>
              <a:rPr lang="en-US" altLang="fr-FR" sz="2000" dirty="0">
                <a:cs typeface="Arial" charset="0"/>
              </a:rPr>
              <a:t> a special approach to REDD + safeguards consisting in developing National Social and Environmental REDD + Standards, considered as a normative framework in alignment with UNFCCC requirements and national legislation, integrated into the Strategic Environmental and Social Assessment        (SESA), in line with WB operational policies (available here: </a:t>
            </a:r>
            <a:r>
              <a:rPr lang="en-US" altLang="fr-FR" sz="2000" b="1" dirty="0">
                <a:solidFill>
                  <a:srgbClr val="00B0F0"/>
                </a:solidFill>
                <a:cs typeface="Arial" charset="0"/>
              </a:rPr>
              <a:t>https://www.forestcarbonpartnership.org/node/4582</a:t>
            </a:r>
            <a:r>
              <a:rPr lang="en-US" altLang="fr-FR" sz="2000" dirty="0">
                <a:cs typeface="Arial" charset="0"/>
              </a:rPr>
              <a:t>)</a:t>
            </a:r>
          </a:p>
          <a:p>
            <a:pPr algn="just"/>
            <a:endParaRPr lang="en-US" altLang="fr-FR" sz="2000" dirty="0">
              <a:cs typeface="Arial" charset="0"/>
            </a:endParaRPr>
          </a:p>
          <a:p>
            <a:pPr algn="just"/>
            <a:r>
              <a:rPr lang="en-US" altLang="fr-FR" sz="2000" b="1" dirty="0">
                <a:cs typeface="Arial" charset="0"/>
              </a:rPr>
              <a:t>The Strategic Environmental and Social Assessment (SESA) </a:t>
            </a:r>
            <a:r>
              <a:rPr lang="en-US" altLang="fr-FR" sz="2000" dirty="0">
                <a:cs typeface="Arial" charset="0"/>
              </a:rPr>
              <a:t>of REDD + in the DRC has been conducted in a very inclusive way, with very strong participation of civil society, IPLC and other relevant stakeholders at all levels </a:t>
            </a:r>
            <a:r>
              <a:rPr lang="en-US" altLang="fr-FR" sz="2000" b="1" dirty="0">
                <a:cs typeface="Arial" charset="0"/>
              </a:rPr>
              <a:t>in parallel with the Strategy - REDD + framework.</a:t>
            </a:r>
            <a:endParaRPr lang="fr-FR" sz="1600" b="1" dirty="0"/>
          </a:p>
        </p:txBody>
      </p:sp>
      <p:sp>
        <p:nvSpPr>
          <p:cNvPr id="6" name="ZoneTexte 1"/>
          <p:cNvSpPr txBox="1">
            <a:spLocks noGrp="1" noChangeArrowheads="1"/>
          </p:cNvSpPr>
          <p:nvPr>
            <p:ph type="title"/>
          </p:nvPr>
        </p:nvSpPr>
        <p:spPr bwMode="auto">
          <a:xfrm>
            <a:off x="0" y="1576536"/>
            <a:ext cx="9036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US" altLang="fr-FR" sz="2000" b="1" dirty="0">
                <a:latin typeface="Arial" pitchFamily="34" charset="0"/>
              </a:rPr>
              <a:t>Socio-Environmental Standards for REDD +: Safeguards tools</a:t>
            </a:r>
            <a:endParaRPr lang="fr-FR" altLang="fr-FR" sz="2000" dirty="0">
              <a:latin typeface="Arial" pitchFamily="34" charset="0"/>
            </a:endParaRPr>
          </a:p>
        </p:txBody>
      </p:sp>
      <p:pic>
        <p:nvPicPr>
          <p:cNvPr id="4"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4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4594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2852936"/>
            <a:ext cx="8640960" cy="2880320"/>
          </a:xfrm>
        </p:spPr>
        <p:txBody>
          <a:bodyPr>
            <a:noAutofit/>
          </a:bodyPr>
          <a:lstStyle/>
          <a:p>
            <a:pPr algn="just"/>
            <a:endParaRPr lang="fr-FR" sz="300" dirty="0"/>
          </a:p>
          <a:p>
            <a:pPr algn="just"/>
            <a:endParaRPr lang="fr-FR" sz="300" dirty="0"/>
          </a:p>
          <a:p>
            <a:pPr marL="285750" indent="-285750" algn="just">
              <a:defRPr/>
            </a:pPr>
            <a:r>
              <a:rPr lang="en-US" sz="2000" b="1" dirty="0"/>
              <a:t>SESA Results: </a:t>
            </a:r>
            <a:r>
              <a:rPr lang="en-US" sz="2000" dirty="0"/>
              <a:t>adoption of the Environmental and Social Management Framework (ESMF) of REDD +, supplemented by 5 specific frameworks to tackle specific aspects of REDD + investment risks: </a:t>
            </a:r>
            <a:r>
              <a:rPr lang="en-US" sz="2000" dirty="0" err="1"/>
              <a:t>i</a:t>
            </a:r>
            <a:r>
              <a:rPr lang="en-US" sz="2000" dirty="0"/>
              <a:t>) Pest Management and Pesticide Management Framework ( CGPP); ii) Cultural Heritage Management Framework (CGPC), iii) Framework for the Promotion of Indigenous Peoples (CFPA), iv) Permanent Involuntary Resettlement Framework (CPRI), v) Functional Framework (CF).</a:t>
            </a:r>
            <a:endParaRPr lang="fr-FR" sz="800" dirty="0"/>
          </a:p>
          <a:p>
            <a:pPr marL="0" indent="0" algn="just">
              <a:buNone/>
            </a:pPr>
            <a:endParaRPr lang="fr-FR" sz="1200" dirty="0"/>
          </a:p>
          <a:p>
            <a:pPr marL="0" indent="0" algn="just">
              <a:buNone/>
            </a:pPr>
            <a:endParaRPr lang="fr-FR" sz="1200" dirty="0">
              <a:latin typeface="Trebuchet MS" pitchFamily="34" charset="0"/>
            </a:endParaRPr>
          </a:p>
        </p:txBody>
      </p:sp>
      <p:sp>
        <p:nvSpPr>
          <p:cNvPr id="6" name="ZoneTexte 1"/>
          <p:cNvSpPr txBox="1">
            <a:spLocks noGrp="1" noChangeArrowheads="1"/>
          </p:cNvSpPr>
          <p:nvPr>
            <p:ph type="title"/>
          </p:nvPr>
        </p:nvSpPr>
        <p:spPr bwMode="auto">
          <a:xfrm>
            <a:off x="31415" y="314656"/>
            <a:ext cx="903649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br>
              <a:rPr lang="fr-FR" altLang="fr-FR" sz="2000" b="1" dirty="0">
                <a:latin typeface="Arial" pitchFamily="34" charset="0"/>
              </a:rPr>
            </a:br>
            <a:br>
              <a:rPr lang="fr-FR" altLang="fr-FR" sz="2000" b="1" dirty="0">
                <a:latin typeface="Arial" pitchFamily="34" charset="0"/>
              </a:rPr>
            </a:br>
            <a:br>
              <a:rPr lang="fr-FR" altLang="fr-FR" sz="2000" b="1" dirty="0">
                <a:latin typeface="Arial" pitchFamily="34" charset="0"/>
              </a:rPr>
            </a:br>
            <a:br>
              <a:rPr lang="fr-FR" altLang="fr-FR" sz="2000" b="1" dirty="0">
                <a:latin typeface="Arial" pitchFamily="34" charset="0"/>
              </a:rPr>
            </a:br>
            <a:br>
              <a:rPr lang="fr-FR" altLang="fr-FR" sz="2000" b="1" dirty="0">
                <a:latin typeface="Arial" pitchFamily="34" charset="0"/>
              </a:rPr>
            </a:br>
            <a:br>
              <a:rPr lang="fr-FR" altLang="fr-FR" sz="2000" b="1" dirty="0">
                <a:latin typeface="Arial" pitchFamily="34" charset="0"/>
              </a:rPr>
            </a:br>
            <a:r>
              <a:rPr lang="en-US" altLang="fr-FR" sz="2000" b="1" dirty="0">
                <a:latin typeface="Arial" pitchFamily="34" charset="0"/>
              </a:rPr>
              <a:t>Socio-Environmental Standards for REDD +: Safeguards tools</a:t>
            </a:r>
            <a:r>
              <a:rPr lang="fr-FR" altLang="fr-FR" sz="2000" b="1" dirty="0">
                <a:latin typeface="Arial" pitchFamily="34" charset="0"/>
              </a:rPr>
              <a:t> (2/2)</a:t>
            </a:r>
          </a:p>
          <a:p>
            <a:pPr>
              <a:spcBef>
                <a:spcPct val="0"/>
              </a:spcBef>
              <a:buFontTx/>
              <a:buNone/>
            </a:pPr>
            <a:endParaRPr lang="fr-FR" altLang="fr-FR" sz="2000" dirty="0">
              <a:latin typeface="Arial" pitchFamily="34" charset="0"/>
            </a:endParaRPr>
          </a:p>
        </p:txBody>
      </p:sp>
      <p:pic>
        <p:nvPicPr>
          <p:cNvPr id="4"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77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2255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00808"/>
            <a:ext cx="8640960" cy="4032448"/>
          </a:xfrm>
        </p:spPr>
        <p:txBody>
          <a:bodyPr>
            <a:noAutofit/>
          </a:bodyPr>
          <a:lstStyle/>
          <a:p>
            <a:pPr marL="285750" indent="-285750" algn="just">
              <a:defRPr/>
            </a:pPr>
            <a:r>
              <a:rPr lang="en-US" sz="2000" dirty="0"/>
              <a:t>Complementarity between the SESA and the National REDD Framework Strategy</a:t>
            </a:r>
          </a:p>
          <a:p>
            <a:pPr marL="285750" indent="-285750" algn="just">
              <a:defRPr/>
            </a:pPr>
            <a:endParaRPr lang="en-US" sz="400" dirty="0"/>
          </a:p>
          <a:p>
            <a:pPr marL="285750" indent="-285750" algn="just">
              <a:defRPr/>
            </a:pPr>
            <a:r>
              <a:rPr lang="en-US" sz="2000" dirty="0"/>
              <a:t>The definition of National Social and Environmental Standards has allowed the DRC to have its own regulatory framework; thus ensuring the integration of social and environmental considerations into the implementation of REDD +, in line with the Cancun Agreements and other related international regulatory frameworks.</a:t>
            </a:r>
          </a:p>
          <a:p>
            <a:pPr marL="285750" indent="-285750" algn="just">
              <a:defRPr/>
            </a:pPr>
            <a:endParaRPr lang="en-US" sz="800" dirty="0"/>
          </a:p>
          <a:p>
            <a:pPr marL="285750" indent="-285750" algn="just">
              <a:defRPr/>
            </a:pPr>
            <a:r>
              <a:rPr lang="en-US" sz="2000" dirty="0"/>
              <a:t>The practical nature of the Standards containing </a:t>
            </a:r>
            <a:r>
              <a:rPr lang="en-US" sz="2000" b="1" dirty="0"/>
              <a:t>7 principles, 20 criteria and 20 mandatory framework indicators</a:t>
            </a:r>
            <a:r>
              <a:rPr lang="en-US" sz="2000" dirty="0"/>
              <a:t>. They cover participation, governance and transparency, as well as increasing and sharing potential socio-economic benefits, mainstreaming gender issues, respecting and promoting rights and remedies.</a:t>
            </a:r>
            <a:endParaRPr lang="fr-FR" sz="1600" dirty="0">
              <a:latin typeface="Trebuchet MS" pitchFamily="34" charset="0"/>
            </a:endParaRPr>
          </a:p>
        </p:txBody>
      </p:sp>
      <p:sp>
        <p:nvSpPr>
          <p:cNvPr id="6" name="ZoneTexte 1"/>
          <p:cNvSpPr txBox="1">
            <a:spLocks noGrp="1" noChangeArrowheads="1"/>
          </p:cNvSpPr>
          <p:nvPr>
            <p:ph type="title"/>
          </p:nvPr>
        </p:nvSpPr>
        <p:spPr bwMode="auto">
          <a:xfrm>
            <a:off x="0" y="1268760"/>
            <a:ext cx="90364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sz="2400" b="1" dirty="0" err="1"/>
              <a:t>Strengths</a:t>
            </a:r>
            <a:r>
              <a:rPr lang="fr-FR" sz="2400" b="1" dirty="0"/>
              <a:t> &amp; </a:t>
            </a:r>
            <a:r>
              <a:rPr lang="fr-FR" sz="2400" b="1" dirty="0" err="1"/>
              <a:t>Opportunities</a:t>
            </a:r>
            <a:r>
              <a:rPr lang="fr-FR" sz="2400" b="1" dirty="0"/>
              <a:t> (2/1)</a:t>
            </a:r>
            <a:endParaRPr lang="fr-FR" altLang="fr-FR" sz="2400" dirty="0">
              <a:latin typeface="Arial" pitchFamily="34" charset="0"/>
            </a:endParaRPr>
          </a:p>
        </p:txBody>
      </p:sp>
      <p:pic>
        <p:nvPicPr>
          <p:cNvPr id="9"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067148" cy="176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684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700808"/>
            <a:ext cx="8640960" cy="4032448"/>
          </a:xfrm>
        </p:spPr>
        <p:txBody>
          <a:bodyPr>
            <a:noAutofit/>
          </a:bodyPr>
          <a:lstStyle/>
          <a:p>
            <a:pPr marL="285750" indent="-285750" algn="just">
              <a:defRPr/>
            </a:pPr>
            <a:endParaRPr lang="fr-FR" sz="1050" dirty="0"/>
          </a:p>
          <a:p>
            <a:pPr marL="285750" indent="-285750" algn="just">
              <a:defRPr/>
            </a:pPr>
            <a:endParaRPr lang="fr-FR" sz="1050" dirty="0"/>
          </a:p>
          <a:p>
            <a:pPr marL="285750" indent="-285750" algn="just">
              <a:defRPr/>
            </a:pPr>
            <a:endParaRPr lang="fr-FR" sz="1050" dirty="0"/>
          </a:p>
          <a:p>
            <a:pPr marL="285750" indent="-285750" algn="just">
              <a:defRPr/>
            </a:pPr>
            <a:r>
              <a:rPr lang="en-US" sz="2400" dirty="0"/>
              <a:t>The signature of the decree on the FPIC and the revision of the homologation order necessary for the finalization of the register</a:t>
            </a:r>
          </a:p>
          <a:p>
            <a:pPr marL="285750" indent="-285750" algn="just">
              <a:defRPr/>
            </a:pPr>
            <a:endParaRPr lang="en-US" sz="2400" dirty="0"/>
          </a:p>
          <a:p>
            <a:pPr marL="285750" indent="-285750" algn="just">
              <a:defRPr/>
            </a:pPr>
            <a:r>
              <a:rPr lang="en-US" sz="2400" dirty="0"/>
              <a:t>Located in the heart of the Register, the DRC's SIS is built on the indicators identified in the National Social and Environmental Standards of REDD +.</a:t>
            </a:r>
            <a:endParaRPr lang="fr-FR" sz="1050" dirty="0"/>
          </a:p>
          <a:p>
            <a:pPr marL="0" indent="0" algn="just">
              <a:buNone/>
            </a:pPr>
            <a:endParaRPr lang="fr-FR" sz="1800" dirty="0"/>
          </a:p>
          <a:p>
            <a:pPr marL="0" indent="0" algn="just">
              <a:buNone/>
            </a:pPr>
            <a:endParaRPr lang="fr-FR" sz="1800" dirty="0">
              <a:latin typeface="Trebuchet MS" pitchFamily="34" charset="0"/>
            </a:endParaRPr>
          </a:p>
        </p:txBody>
      </p:sp>
      <p:sp>
        <p:nvSpPr>
          <p:cNvPr id="6" name="ZoneTexte 1"/>
          <p:cNvSpPr txBox="1">
            <a:spLocks noGrp="1" noChangeArrowheads="1"/>
          </p:cNvSpPr>
          <p:nvPr>
            <p:ph type="title"/>
          </p:nvPr>
        </p:nvSpPr>
        <p:spPr bwMode="auto">
          <a:xfrm>
            <a:off x="35296" y="1484784"/>
            <a:ext cx="903649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fr-FR" b="1" dirty="0" err="1"/>
              <a:t>Strengths</a:t>
            </a:r>
            <a:r>
              <a:rPr lang="fr-FR" b="1" dirty="0"/>
              <a:t> &amp; </a:t>
            </a:r>
            <a:r>
              <a:rPr lang="fr-FR" b="1" dirty="0" err="1"/>
              <a:t>Opportunities</a:t>
            </a:r>
            <a:r>
              <a:rPr lang="fr-FR" b="1" dirty="0"/>
              <a:t> (2/2)</a:t>
            </a:r>
            <a:endParaRPr lang="fr-FR" altLang="fr-FR" dirty="0">
              <a:latin typeface="Arial" pitchFamily="34" charset="0"/>
            </a:endParaRPr>
          </a:p>
        </p:txBody>
      </p:sp>
      <p:pic>
        <p:nvPicPr>
          <p:cNvPr id="4" name="Imag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0"/>
            <a:ext cx="2283172"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1583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39552" y="1628800"/>
            <a:ext cx="8229600" cy="576064"/>
          </a:xfrm>
        </p:spPr>
        <p:txBody>
          <a:bodyPr>
            <a:noAutofit/>
          </a:bodyPr>
          <a:lstStyle/>
          <a:p>
            <a:r>
              <a:rPr lang="fr-FR" sz="4000" b="1" dirty="0" err="1"/>
              <a:t>Weaknesses</a:t>
            </a:r>
            <a:r>
              <a:rPr lang="fr-FR" sz="4000" b="1" dirty="0"/>
              <a:t> &amp; Challenges</a:t>
            </a:r>
            <a:endParaRPr lang="fr-FR" sz="3600" b="1" dirty="0">
              <a:latin typeface="Trebuchet MS" pitchFamily="34" charset="0"/>
            </a:endParaRPr>
          </a:p>
        </p:txBody>
      </p:sp>
      <p:sp>
        <p:nvSpPr>
          <p:cNvPr id="3" name="Espace réservé du contenu 2"/>
          <p:cNvSpPr>
            <a:spLocks noGrp="1"/>
          </p:cNvSpPr>
          <p:nvPr>
            <p:ph idx="1"/>
          </p:nvPr>
        </p:nvSpPr>
        <p:spPr>
          <a:xfrm>
            <a:off x="395536" y="2060848"/>
            <a:ext cx="8229600" cy="3816424"/>
          </a:xfrm>
        </p:spPr>
        <p:txBody>
          <a:bodyPr>
            <a:noAutofit/>
          </a:bodyPr>
          <a:lstStyle/>
          <a:p>
            <a:pPr algn="just"/>
            <a:endParaRPr lang="fr-FR" altLang="fr-FR" sz="2800" dirty="0"/>
          </a:p>
          <a:p>
            <a:pPr algn="just"/>
            <a:r>
              <a:rPr lang="en-US" altLang="fr-FR" sz="2800" dirty="0"/>
              <a:t>Implementation of Safeguards and ownership by stakeholders;</a:t>
            </a:r>
          </a:p>
          <a:p>
            <a:pPr algn="just"/>
            <a:r>
              <a:rPr lang="en-US" altLang="fr-FR" sz="2800" dirty="0"/>
              <a:t>Boost the mobilization of stakeholders, especially local stakeholders in a landlocked country;</a:t>
            </a:r>
          </a:p>
          <a:p>
            <a:pPr algn="just"/>
            <a:r>
              <a:rPr lang="en-US" altLang="fr-FR" sz="2800" dirty="0"/>
              <a:t>Coordination of actions in respect of the constituents of each stakeholder.</a:t>
            </a:r>
            <a:endParaRPr lang="en-GB" sz="2400" dirty="0"/>
          </a:p>
          <a:p>
            <a:pPr marL="0" indent="0" algn="just">
              <a:buNone/>
            </a:pPr>
            <a:endParaRPr lang="fr-FR" sz="1200" dirty="0">
              <a:latin typeface="Trebuchet MS" pitchFamily="34" charset="0"/>
            </a:endParaRPr>
          </a:p>
        </p:txBody>
      </p:sp>
      <p:pic>
        <p:nvPicPr>
          <p:cNvPr id="6"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7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67544" y="1340768"/>
            <a:ext cx="8229600" cy="576064"/>
          </a:xfrm>
        </p:spPr>
        <p:txBody>
          <a:bodyPr>
            <a:noAutofit/>
          </a:bodyPr>
          <a:lstStyle/>
          <a:p>
            <a:r>
              <a:rPr lang="fr-CI" sz="4000" b="1" dirty="0" err="1"/>
              <a:t>Lessons</a:t>
            </a:r>
            <a:r>
              <a:rPr lang="fr-CI" sz="4000" b="1" dirty="0"/>
              <a:t> </a:t>
            </a:r>
            <a:r>
              <a:rPr lang="fr-CI" sz="4000" b="1" dirty="0" err="1"/>
              <a:t>learned</a:t>
            </a:r>
            <a:endParaRPr lang="fr-FR" sz="3600" b="1" dirty="0">
              <a:latin typeface="Trebuchet MS" pitchFamily="34" charset="0"/>
            </a:endParaRPr>
          </a:p>
        </p:txBody>
      </p:sp>
      <p:sp>
        <p:nvSpPr>
          <p:cNvPr id="3" name="Espace réservé du contenu 2"/>
          <p:cNvSpPr>
            <a:spLocks noGrp="1"/>
          </p:cNvSpPr>
          <p:nvPr>
            <p:ph idx="1"/>
          </p:nvPr>
        </p:nvSpPr>
        <p:spPr>
          <a:xfrm>
            <a:off x="518864" y="1988840"/>
            <a:ext cx="8229600" cy="3816424"/>
          </a:xfrm>
        </p:spPr>
        <p:txBody>
          <a:bodyPr>
            <a:noAutofit/>
          </a:bodyPr>
          <a:lstStyle/>
          <a:p>
            <a:pPr>
              <a:buFont typeface="Arial" charset="0"/>
              <a:buChar char="•"/>
            </a:pPr>
            <a:r>
              <a:rPr lang="en-US" sz="2400" dirty="0"/>
              <a:t>The development of safeguards helps fuel the construction of the strategy and vice versa;</a:t>
            </a:r>
          </a:p>
          <a:p>
            <a:pPr>
              <a:buFont typeface="Arial" charset="0"/>
              <a:buChar char="•"/>
            </a:pPr>
            <a:r>
              <a:rPr lang="en-US" sz="2400" dirty="0"/>
              <a:t>The risk and benefit assessment process informs and clarifies the feasibility of national safeguards;</a:t>
            </a:r>
          </a:p>
          <a:p>
            <a:pPr>
              <a:buFont typeface="Arial" charset="0"/>
              <a:buChar char="•"/>
            </a:pPr>
            <a:r>
              <a:rPr lang="en-US" sz="2400" dirty="0"/>
              <a:t>The finalization of the safeguards is the basis for the construction of the SIS;</a:t>
            </a:r>
          </a:p>
          <a:p>
            <a:pPr>
              <a:buFont typeface="Arial" charset="0"/>
              <a:buChar char="•"/>
            </a:pPr>
            <a:r>
              <a:rPr lang="en-US" sz="2400" dirty="0"/>
              <a:t>The development of an SIS is not an end in itself, a technical and financial coordination is a necessity in order to claim a successful provincial and local declination.</a:t>
            </a:r>
            <a:endParaRPr lang="fr-FR" sz="1400" dirty="0">
              <a:latin typeface="Trebuchet MS" pitchFamily="34" charset="0"/>
            </a:endParaRPr>
          </a:p>
        </p:txBody>
      </p:sp>
      <p:pic>
        <p:nvPicPr>
          <p:cNvPr id="4"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1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518864" y="1844824"/>
            <a:ext cx="8229600" cy="1143000"/>
          </a:xfrm>
        </p:spPr>
        <p:txBody>
          <a:bodyPr>
            <a:normAutofit fontScale="90000"/>
          </a:bodyPr>
          <a:lstStyle/>
          <a:p>
            <a:r>
              <a:rPr lang="fr-FR" b="1" dirty="0" err="1">
                <a:solidFill>
                  <a:schemeClr val="accent3">
                    <a:lumMod val="50000"/>
                  </a:schemeClr>
                </a:solidFill>
                <a:latin typeface="Trebuchet MS" pitchFamily="34" charset="0"/>
              </a:rPr>
              <a:t>Thanks</a:t>
            </a:r>
            <a:r>
              <a:rPr lang="fr-FR" b="1" dirty="0">
                <a:solidFill>
                  <a:schemeClr val="accent3">
                    <a:lumMod val="50000"/>
                  </a:schemeClr>
                </a:solidFill>
                <a:latin typeface="Trebuchet MS" pitchFamily="34" charset="0"/>
              </a:rPr>
              <a:t> for Attention!</a:t>
            </a:r>
            <a:br>
              <a:rPr lang="fr-FR" b="1" dirty="0">
                <a:solidFill>
                  <a:schemeClr val="accent3">
                    <a:lumMod val="50000"/>
                  </a:schemeClr>
                </a:solidFill>
                <a:latin typeface="Trebuchet MS" pitchFamily="34" charset="0"/>
              </a:rPr>
            </a:br>
            <a:r>
              <a:rPr lang="fr-FR" b="1" dirty="0">
                <a:solidFill>
                  <a:schemeClr val="accent3">
                    <a:lumMod val="50000"/>
                  </a:schemeClr>
                </a:solidFill>
                <a:latin typeface="Trebuchet MS" pitchFamily="34" charset="0"/>
              </a:rPr>
              <a:t>Merci de votre Attention!</a:t>
            </a:r>
          </a:p>
        </p:txBody>
      </p:sp>
      <p:sp>
        <p:nvSpPr>
          <p:cNvPr id="3" name="Espace réservé du contenu 2"/>
          <p:cNvSpPr>
            <a:spLocks noGrp="1"/>
          </p:cNvSpPr>
          <p:nvPr>
            <p:ph idx="1"/>
          </p:nvPr>
        </p:nvSpPr>
        <p:spPr>
          <a:xfrm>
            <a:off x="755576" y="2636912"/>
            <a:ext cx="7560840" cy="1944216"/>
          </a:xfrm>
        </p:spPr>
        <p:txBody>
          <a:bodyPr>
            <a:normAutofit fontScale="92500" lnSpcReduction="20000"/>
          </a:bodyPr>
          <a:lstStyle/>
          <a:p>
            <a:pPr marL="0" indent="0" algn="ctr">
              <a:buNone/>
            </a:pPr>
            <a:endParaRPr lang="fr-FR" sz="1800" b="1" dirty="0"/>
          </a:p>
          <a:p>
            <a:pPr marL="0" indent="0" algn="ctr">
              <a:buNone/>
            </a:pPr>
            <a:endParaRPr lang="fr-FR" sz="1800" b="1" dirty="0"/>
          </a:p>
          <a:p>
            <a:pPr marL="0" indent="0" algn="ctr">
              <a:buNone/>
            </a:pPr>
            <a:r>
              <a:rPr lang="fr-FR" sz="1800" b="1" dirty="0">
                <a:solidFill>
                  <a:schemeClr val="accent3">
                    <a:lumMod val="50000"/>
                  </a:schemeClr>
                </a:solidFill>
              </a:rPr>
              <a:t>Coordination Nationale REDD</a:t>
            </a:r>
          </a:p>
          <a:p>
            <a:pPr marL="0" indent="0" algn="ctr">
              <a:buNone/>
            </a:pPr>
            <a:r>
              <a:rPr lang="fr-FR" sz="1200" dirty="0"/>
              <a:t>63 bis, avenue Colonel </a:t>
            </a:r>
            <a:r>
              <a:rPr lang="fr-FR" sz="1200" dirty="0" err="1"/>
              <a:t>Mondjiba</a:t>
            </a:r>
            <a:endParaRPr lang="fr-FR" sz="1200" dirty="0"/>
          </a:p>
          <a:p>
            <a:pPr marL="0" indent="0" algn="ctr">
              <a:buNone/>
            </a:pPr>
            <a:r>
              <a:rPr lang="fr-FR" sz="1200" dirty="0"/>
              <a:t>Concession COTEX-TEXAF Rond-Point SOCIMAT</a:t>
            </a:r>
          </a:p>
          <a:p>
            <a:pPr marL="0" indent="0" algn="ctr">
              <a:buNone/>
            </a:pPr>
            <a:r>
              <a:rPr lang="fr-FR" sz="1200" dirty="0"/>
              <a:t>KINSHASA-NGALIEMA</a:t>
            </a:r>
          </a:p>
          <a:p>
            <a:pPr marL="0" indent="0" algn="ctr">
              <a:buNone/>
            </a:pPr>
            <a:r>
              <a:rPr lang="fr-FR" sz="1200" dirty="0"/>
              <a:t>(+243) 99995462 - (+243) 82 437 8018 - (+243) 898152282</a:t>
            </a:r>
          </a:p>
          <a:p>
            <a:pPr marL="0" indent="0" algn="ctr">
              <a:buNone/>
            </a:pPr>
            <a:r>
              <a:rPr lang="fr-FR" sz="1200" dirty="0"/>
              <a:t>cnredd.rdc@gmail.com</a:t>
            </a:r>
          </a:p>
          <a:p>
            <a:pPr marL="0" indent="0" algn="ctr">
              <a:buNone/>
            </a:pPr>
            <a:r>
              <a:rPr lang="fr-FR" sz="1200" dirty="0"/>
              <a:t>                                                                                                       </a:t>
            </a:r>
            <a:endParaRPr lang="fr-FR" dirty="0"/>
          </a:p>
          <a:p>
            <a:pPr marL="0" indent="0">
              <a:buNone/>
            </a:pPr>
            <a:endParaRPr lang="fr-FR" dirty="0"/>
          </a:p>
        </p:txBody>
      </p:sp>
      <p:sp>
        <p:nvSpPr>
          <p:cNvPr id="4" name="ZoneTexte 3"/>
          <p:cNvSpPr txBox="1"/>
          <p:nvPr/>
        </p:nvSpPr>
        <p:spPr>
          <a:xfrm>
            <a:off x="467544" y="5229200"/>
            <a:ext cx="8208912" cy="523220"/>
          </a:xfrm>
          <a:prstGeom prst="rect">
            <a:avLst/>
          </a:prstGeom>
          <a:noFill/>
        </p:spPr>
        <p:txBody>
          <a:bodyPr wrap="square" rtlCol="0">
            <a:spAutoFit/>
          </a:bodyPr>
          <a:lstStyle/>
          <a:p>
            <a:pPr algn="ctr"/>
            <a:r>
              <a:rPr lang="de-DE" sz="1400" b="1" i="1" dirty="0" err="1">
                <a:solidFill>
                  <a:srgbClr val="222222"/>
                </a:solidFill>
              </a:rPr>
              <a:t>Photos</a:t>
            </a:r>
            <a:r>
              <a:rPr lang="de-DE" sz="1400" b="1" i="1" dirty="0">
                <a:solidFill>
                  <a:srgbClr val="222222"/>
                </a:solidFill>
              </a:rPr>
              <a:t> </a:t>
            </a:r>
            <a:r>
              <a:rPr lang="de-DE" sz="1400" b="1" i="1" dirty="0" err="1">
                <a:solidFill>
                  <a:srgbClr val="222222"/>
                </a:solidFill>
              </a:rPr>
              <a:t>d‘animation</a:t>
            </a:r>
            <a:r>
              <a:rPr lang="de-DE" sz="1400" b="1" i="1" dirty="0">
                <a:solidFill>
                  <a:srgbClr val="222222"/>
                </a:solidFill>
              </a:rPr>
              <a:t> des </a:t>
            </a:r>
            <a:r>
              <a:rPr lang="de-DE" sz="1400" b="1" i="1" dirty="0" err="1">
                <a:solidFill>
                  <a:srgbClr val="222222"/>
                </a:solidFill>
              </a:rPr>
              <a:t>diapos</a:t>
            </a:r>
            <a:r>
              <a:rPr lang="de-DE" sz="1400" b="1" i="1" dirty="0">
                <a:solidFill>
                  <a:srgbClr val="222222"/>
                </a:solidFill>
              </a:rPr>
              <a:t>: Franck RIBAS / Programme </a:t>
            </a:r>
            <a:r>
              <a:rPr lang="de-DE" sz="1400" b="1" i="1" dirty="0" err="1">
                <a:solidFill>
                  <a:srgbClr val="222222"/>
                </a:solidFill>
              </a:rPr>
              <a:t>Biodiversité</a:t>
            </a:r>
            <a:r>
              <a:rPr lang="de-DE" sz="1400" b="1" i="1" dirty="0">
                <a:solidFill>
                  <a:srgbClr val="222222"/>
                </a:solidFill>
              </a:rPr>
              <a:t> et </a:t>
            </a:r>
            <a:r>
              <a:rPr lang="de-DE" sz="1400" b="1" i="1" dirty="0" err="1">
                <a:solidFill>
                  <a:srgbClr val="222222"/>
                </a:solidFill>
              </a:rPr>
              <a:t>Forêts</a:t>
            </a:r>
            <a:r>
              <a:rPr lang="de-DE" sz="1400" b="1" i="1" dirty="0">
                <a:solidFill>
                  <a:srgbClr val="222222"/>
                </a:solidFill>
              </a:rPr>
              <a:t> (PBF), Deutsche Gesellschaft für Internationale Zusammenarbeit GmbH (GIZ)</a:t>
            </a:r>
            <a:endParaRPr lang="fr-FR" sz="1400" b="1" i="1" dirty="0"/>
          </a:p>
        </p:txBody>
      </p:sp>
      <p:pic>
        <p:nvPicPr>
          <p:cNvPr id="5" name="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0"/>
            <a:ext cx="2283172" cy="1951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877063"/>
      </p:ext>
    </p:extLst>
  </p:cSld>
  <p:clrMapOvr>
    <a:masterClrMapping/>
  </p:clrMapOvr>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1025</Words>
  <Application>Microsoft Office PowerPoint</Application>
  <PresentationFormat>On-screen Show (4:3)</PresentationFormat>
  <Paragraphs>76</Paragraphs>
  <Slides>9</Slides>
  <Notes>5</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9</vt:i4>
      </vt:variant>
    </vt:vector>
  </HeadingPairs>
  <TitlesOfParts>
    <vt:vector size="17" baseType="lpstr">
      <vt:lpstr>Arial</vt:lpstr>
      <vt:lpstr>Calibri</vt:lpstr>
      <vt:lpstr>Trebuchet MS</vt:lpstr>
      <vt:lpstr>1_Thème Office</vt:lpstr>
      <vt:lpstr>Thème Office</vt:lpstr>
      <vt:lpstr>2_Thème Office</vt:lpstr>
      <vt:lpstr>3_Thème Office</vt:lpstr>
      <vt:lpstr>4_Thème Office</vt:lpstr>
      <vt:lpstr>Environmental and Social Benefit / Risk Assessment </vt:lpstr>
      <vt:lpstr>Socio-Environmental Standards and Cancun Safeguards</vt:lpstr>
      <vt:lpstr>Socio-Environmental Standards for REDD +: Safeguards tools</vt:lpstr>
      <vt:lpstr>      Socio-Environmental Standards for REDD +: Safeguards tools (2/2) </vt:lpstr>
      <vt:lpstr>Strengths &amp; Opportunities (2/1)</vt:lpstr>
      <vt:lpstr>Strengths &amp; Opportunities (2/2)</vt:lpstr>
      <vt:lpstr>Weaknesses &amp; Challenges</vt:lpstr>
      <vt:lpstr>Lessons learned</vt:lpstr>
      <vt:lpstr>Thanks for Attention! 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0 IDENTIFICATION DES ATTENTES</dc:title>
  <dc:creator>probook</dc:creator>
  <cp:lastModifiedBy>Thais Narciso</cp:lastModifiedBy>
  <cp:revision>29</cp:revision>
  <dcterms:created xsi:type="dcterms:W3CDTF">2015-02-13T22:18:02Z</dcterms:created>
  <dcterms:modified xsi:type="dcterms:W3CDTF">2018-06-12T09:12:27Z</dcterms:modified>
</cp:coreProperties>
</file>